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
  </p:notesMasterIdLst>
  <p:handoutMasterIdLst>
    <p:handoutMasterId r:id="rId19"/>
  </p:handoutMasterIdLst>
  <p:sldIdLst>
    <p:sldId id="476" r:id="rId5"/>
    <p:sldId id="482" r:id="rId6"/>
    <p:sldId id="456" r:id="rId7"/>
    <p:sldId id="461" r:id="rId8"/>
    <p:sldId id="458" r:id="rId9"/>
    <p:sldId id="457" r:id="rId10"/>
    <p:sldId id="435" r:id="rId11"/>
    <p:sldId id="438" r:id="rId12"/>
    <p:sldId id="442" r:id="rId13"/>
    <p:sldId id="437" r:id="rId14"/>
    <p:sldId id="439" r:id="rId15"/>
    <p:sldId id="483" r:id="rId16"/>
    <p:sldId id="48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EFD1C34-8F08-4903-9DB6-7EB72C2065F7}">
          <p14:sldIdLst>
            <p14:sldId id="476"/>
            <p14:sldId id="482"/>
            <p14:sldId id="456"/>
            <p14:sldId id="461"/>
            <p14:sldId id="458"/>
            <p14:sldId id="457"/>
            <p14:sldId id="435"/>
            <p14:sldId id="438"/>
            <p14:sldId id="442"/>
            <p14:sldId id="437"/>
            <p14:sldId id="439"/>
            <p14:sldId id="483"/>
            <p14:sldId id="48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D Design" initials="GD" lastIdx="3" clrIdx="0">
    <p:extLst>
      <p:ext uri="{19B8F6BF-5375-455C-9EA6-DF929625EA0E}">
        <p15:presenceInfo xmlns:p15="http://schemas.microsoft.com/office/powerpoint/2012/main" userId="GD Design" providerId="None"/>
      </p:ext>
    </p:extLst>
  </p:cmAuthor>
  <p:cmAuthor id="2" name="iqbalsena78@hotmail.com" initials="i" lastIdx="1" clrIdx="1">
    <p:extLst>
      <p:ext uri="{19B8F6BF-5375-455C-9EA6-DF929625EA0E}">
        <p15:presenceInfo xmlns:p15="http://schemas.microsoft.com/office/powerpoint/2012/main" userId="b4d6e3f16f76bcb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345D"/>
    <a:srgbClr val="042545"/>
    <a:srgbClr val="122A36"/>
    <a:srgbClr val="122D3A"/>
    <a:srgbClr val="102732"/>
    <a:srgbClr val="0F252F"/>
    <a:srgbClr val="0E222B"/>
    <a:srgbClr val="132D39"/>
    <a:srgbClr val="163442"/>
    <a:srgbClr val="F3AC7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53" autoAdjust="0"/>
    <p:restoredTop sz="94805" autoAdjust="0"/>
  </p:normalViewPr>
  <p:slideViewPr>
    <p:cSldViewPr snapToGrid="0">
      <p:cViewPr>
        <p:scale>
          <a:sx n="67" d="100"/>
          <a:sy n="67" d="100"/>
        </p:scale>
        <p:origin x="592" y="-136"/>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298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zzy Esienna" userId="e3a9c96d76487028" providerId="LiveId" clId="{97094FF2-80D4-40B3-8534-C00351811BE5}"/>
    <pc:docChg chg="modSld">
      <pc:chgData name="Lizzy Esienna" userId="e3a9c96d76487028" providerId="LiveId" clId="{97094FF2-80D4-40B3-8534-C00351811BE5}" dt="2023-04-05T13:08:47.328" v="82" actId="20577"/>
      <pc:docMkLst>
        <pc:docMk/>
      </pc:docMkLst>
      <pc:sldChg chg="modSp mod">
        <pc:chgData name="Lizzy Esienna" userId="e3a9c96d76487028" providerId="LiveId" clId="{97094FF2-80D4-40B3-8534-C00351811BE5}" dt="2023-04-05T13:07:36.371" v="81" actId="1076"/>
        <pc:sldMkLst>
          <pc:docMk/>
          <pc:sldMk cId="3773665042" sldId="437"/>
        </pc:sldMkLst>
        <pc:spChg chg="mod">
          <ac:chgData name="Lizzy Esienna" userId="e3a9c96d76487028" providerId="LiveId" clId="{97094FF2-80D4-40B3-8534-C00351811BE5}" dt="2023-04-05T13:07:36.371" v="81" actId="1076"/>
          <ac:spMkLst>
            <pc:docMk/>
            <pc:sldMk cId="3773665042" sldId="437"/>
            <ac:spMk id="46" creationId="{7A1591DC-7A57-4E06-9495-5F831F9568B0}"/>
          </ac:spMkLst>
        </pc:spChg>
        <pc:spChg chg="mod">
          <ac:chgData name="Lizzy Esienna" userId="e3a9c96d76487028" providerId="LiveId" clId="{97094FF2-80D4-40B3-8534-C00351811BE5}" dt="2023-04-05T13:07:20.693" v="80" actId="1076"/>
          <ac:spMkLst>
            <pc:docMk/>
            <pc:sldMk cId="3773665042" sldId="437"/>
            <ac:spMk id="54" creationId="{B3F2D1D5-4608-480E-B4F2-1C23E2BD26B1}"/>
          </ac:spMkLst>
        </pc:spChg>
      </pc:sldChg>
      <pc:sldChg chg="modSp mod">
        <pc:chgData name="Lizzy Esienna" userId="e3a9c96d76487028" providerId="LiveId" clId="{97094FF2-80D4-40B3-8534-C00351811BE5}" dt="2023-04-05T13:05:51.944" v="77" actId="14100"/>
        <pc:sldMkLst>
          <pc:docMk/>
          <pc:sldMk cId="3635357712" sldId="438"/>
        </pc:sldMkLst>
        <pc:spChg chg="mod">
          <ac:chgData name="Lizzy Esienna" userId="e3a9c96d76487028" providerId="LiveId" clId="{97094FF2-80D4-40B3-8534-C00351811BE5}" dt="2023-04-05T13:05:30.440" v="75" actId="14100"/>
          <ac:spMkLst>
            <pc:docMk/>
            <pc:sldMk cId="3635357712" sldId="438"/>
            <ac:spMk id="12" creationId="{D23846AA-85E9-4A6D-B590-0A0C7CF0B8AF}"/>
          </ac:spMkLst>
        </pc:spChg>
        <pc:spChg chg="mod">
          <ac:chgData name="Lizzy Esienna" userId="e3a9c96d76487028" providerId="LiveId" clId="{97094FF2-80D4-40B3-8534-C00351811BE5}" dt="2023-04-05T13:00:23.518" v="40" actId="14100"/>
          <ac:spMkLst>
            <pc:docMk/>
            <pc:sldMk cId="3635357712" sldId="438"/>
            <ac:spMk id="18" creationId="{C25DFDAB-1CBD-4D55-93E2-D7859761F685}"/>
          </ac:spMkLst>
        </pc:spChg>
        <pc:spChg chg="mod">
          <ac:chgData name="Lizzy Esienna" userId="e3a9c96d76487028" providerId="LiveId" clId="{97094FF2-80D4-40B3-8534-C00351811BE5}" dt="2023-04-05T13:05:51.944" v="77" actId="14100"/>
          <ac:spMkLst>
            <pc:docMk/>
            <pc:sldMk cId="3635357712" sldId="438"/>
            <ac:spMk id="19" creationId="{53DA8324-CF91-4203-9342-91EA994953F2}"/>
          </ac:spMkLst>
        </pc:spChg>
        <pc:spChg chg="mod">
          <ac:chgData name="Lizzy Esienna" userId="e3a9c96d76487028" providerId="LiveId" clId="{97094FF2-80D4-40B3-8534-C00351811BE5}" dt="2023-04-05T13:00:47.263" v="43" actId="1076"/>
          <ac:spMkLst>
            <pc:docMk/>
            <pc:sldMk cId="3635357712" sldId="438"/>
            <ac:spMk id="20" creationId="{1CD4FCA1-0F04-4BCE-9A70-817C6DA29503}"/>
          </ac:spMkLst>
        </pc:spChg>
        <pc:spChg chg="mod">
          <ac:chgData name="Lizzy Esienna" userId="e3a9c96d76487028" providerId="LiveId" clId="{97094FF2-80D4-40B3-8534-C00351811BE5}" dt="2023-04-05T13:00:12.202" v="37" actId="14100"/>
          <ac:spMkLst>
            <pc:docMk/>
            <pc:sldMk cId="3635357712" sldId="438"/>
            <ac:spMk id="22" creationId="{CBD01D23-D306-4BE1-86EB-83DDFB85D6C6}"/>
          </ac:spMkLst>
        </pc:spChg>
        <pc:spChg chg="mod">
          <ac:chgData name="Lizzy Esienna" userId="e3a9c96d76487028" providerId="LiveId" clId="{97094FF2-80D4-40B3-8534-C00351811BE5}" dt="2023-04-05T13:00:15.758" v="38" actId="1076"/>
          <ac:spMkLst>
            <pc:docMk/>
            <pc:sldMk cId="3635357712" sldId="438"/>
            <ac:spMk id="23" creationId="{F45DA272-472D-4E48-855A-576F9E61DCA9}"/>
          </ac:spMkLst>
        </pc:spChg>
        <pc:spChg chg="mod">
          <ac:chgData name="Lizzy Esienna" userId="e3a9c96d76487028" providerId="LiveId" clId="{97094FF2-80D4-40B3-8534-C00351811BE5}" dt="2023-04-05T12:58:29.779" v="25" actId="14100"/>
          <ac:spMkLst>
            <pc:docMk/>
            <pc:sldMk cId="3635357712" sldId="438"/>
            <ac:spMk id="25" creationId="{D94435CA-0F52-44E6-AC6C-D2918AC5E64D}"/>
          </ac:spMkLst>
        </pc:spChg>
        <pc:spChg chg="mod">
          <ac:chgData name="Lizzy Esienna" userId="e3a9c96d76487028" providerId="LiveId" clId="{97094FF2-80D4-40B3-8534-C00351811BE5}" dt="2023-04-05T13:03:29.928" v="67" actId="14100"/>
          <ac:spMkLst>
            <pc:docMk/>
            <pc:sldMk cId="3635357712" sldId="438"/>
            <ac:spMk id="29" creationId="{44C8A0F8-63CD-45EA-9C37-6A8155AE34B3}"/>
          </ac:spMkLst>
        </pc:spChg>
        <pc:spChg chg="mod">
          <ac:chgData name="Lizzy Esienna" userId="e3a9c96d76487028" providerId="LiveId" clId="{97094FF2-80D4-40B3-8534-C00351811BE5}" dt="2023-04-05T13:02:45.715" v="60" actId="1076"/>
          <ac:spMkLst>
            <pc:docMk/>
            <pc:sldMk cId="3635357712" sldId="438"/>
            <ac:spMk id="32" creationId="{C20205C7-6389-4AD3-A4CE-0F587032CD18}"/>
          </ac:spMkLst>
        </pc:spChg>
        <pc:spChg chg="mod">
          <ac:chgData name="Lizzy Esienna" userId="e3a9c96d76487028" providerId="LiveId" clId="{97094FF2-80D4-40B3-8534-C00351811BE5}" dt="2023-04-05T13:03:49.818" v="68" actId="14100"/>
          <ac:spMkLst>
            <pc:docMk/>
            <pc:sldMk cId="3635357712" sldId="438"/>
            <ac:spMk id="33" creationId="{9DB9065A-50D2-4524-875B-3EB5A636CBE8}"/>
          </ac:spMkLst>
        </pc:spChg>
        <pc:spChg chg="mod">
          <ac:chgData name="Lizzy Esienna" userId="e3a9c96d76487028" providerId="LiveId" clId="{97094FF2-80D4-40B3-8534-C00351811BE5}" dt="2023-04-05T13:04:11.850" v="72" actId="14100"/>
          <ac:spMkLst>
            <pc:docMk/>
            <pc:sldMk cId="3635357712" sldId="438"/>
            <ac:spMk id="37" creationId="{ADD646DD-EE07-448A-94F4-7DDAE0DFEE5B}"/>
          </ac:spMkLst>
        </pc:spChg>
        <pc:spChg chg="mod">
          <ac:chgData name="Lizzy Esienna" userId="e3a9c96d76487028" providerId="LiveId" clId="{97094FF2-80D4-40B3-8534-C00351811BE5}" dt="2023-04-05T12:59:00.810" v="28" actId="255"/>
          <ac:spMkLst>
            <pc:docMk/>
            <pc:sldMk cId="3635357712" sldId="438"/>
            <ac:spMk id="39" creationId="{46727A93-0A1B-4DA1-9936-D218C2FD6557}"/>
          </ac:spMkLst>
        </pc:spChg>
        <pc:grpChg chg="mod">
          <ac:chgData name="Lizzy Esienna" userId="e3a9c96d76487028" providerId="LiveId" clId="{97094FF2-80D4-40B3-8534-C00351811BE5}" dt="2023-04-05T13:02:36.622" v="59" actId="14100"/>
          <ac:grpSpMkLst>
            <pc:docMk/>
            <pc:sldMk cId="3635357712" sldId="438"/>
            <ac:grpSpMk id="3" creationId="{95C00236-E62F-4B54-99B4-C05AFF4EDFA6}"/>
          </ac:grpSpMkLst>
        </pc:grpChg>
        <pc:grpChg chg="mod">
          <ac:chgData name="Lizzy Esienna" userId="e3a9c96d76487028" providerId="LiveId" clId="{97094FF2-80D4-40B3-8534-C00351811BE5}" dt="2023-04-05T13:00:52.037" v="44" actId="1076"/>
          <ac:grpSpMkLst>
            <pc:docMk/>
            <pc:sldMk cId="3635357712" sldId="438"/>
            <ac:grpSpMk id="38" creationId="{783F7A4D-162F-4435-9232-A7ABFF59ECCC}"/>
          </ac:grpSpMkLst>
        </pc:grpChg>
      </pc:sldChg>
      <pc:sldChg chg="modSp mod">
        <pc:chgData name="Lizzy Esienna" userId="e3a9c96d76487028" providerId="LiveId" clId="{97094FF2-80D4-40B3-8534-C00351811BE5}" dt="2023-04-05T13:08:47.328" v="82" actId="20577"/>
        <pc:sldMkLst>
          <pc:docMk/>
          <pc:sldMk cId="4127463519" sldId="439"/>
        </pc:sldMkLst>
        <pc:spChg chg="mod">
          <ac:chgData name="Lizzy Esienna" userId="e3a9c96d76487028" providerId="LiveId" clId="{97094FF2-80D4-40B3-8534-C00351811BE5}" dt="2023-04-05T13:08:47.328" v="82" actId="20577"/>
          <ac:spMkLst>
            <pc:docMk/>
            <pc:sldMk cId="4127463519" sldId="439"/>
            <ac:spMk id="78" creationId="{61121F13-5062-42F8-A9FE-28F28084F5EB}"/>
          </ac:spMkLst>
        </pc:spChg>
      </pc:sldChg>
      <pc:sldChg chg="modSp mod">
        <pc:chgData name="Lizzy Esienna" userId="e3a9c96d76487028" providerId="LiveId" clId="{97094FF2-80D4-40B3-8534-C00351811BE5}" dt="2023-04-05T10:44:24.972" v="18" actId="20577"/>
        <pc:sldMkLst>
          <pc:docMk/>
          <pc:sldMk cId="44955692" sldId="456"/>
        </pc:sldMkLst>
        <pc:spChg chg="mod">
          <ac:chgData name="Lizzy Esienna" userId="e3a9c96d76487028" providerId="LiveId" clId="{97094FF2-80D4-40B3-8534-C00351811BE5}" dt="2023-04-05T10:44:24.972" v="18" actId="20577"/>
          <ac:spMkLst>
            <pc:docMk/>
            <pc:sldMk cId="44955692" sldId="456"/>
            <ac:spMk id="40" creationId="{B440AE7A-535F-458D-A54E-5E1EA431A644}"/>
          </ac:spMkLst>
        </pc:spChg>
      </pc:sldChg>
      <pc:sldChg chg="modSp mod">
        <pc:chgData name="Lizzy Esienna" userId="e3a9c96d76487028" providerId="LiveId" clId="{97094FF2-80D4-40B3-8534-C00351811BE5}" dt="2023-04-05T10:42:33.338" v="16" actId="20577"/>
        <pc:sldMkLst>
          <pc:docMk/>
          <pc:sldMk cId="2720240231" sldId="461"/>
        </pc:sldMkLst>
        <pc:spChg chg="mod">
          <ac:chgData name="Lizzy Esienna" userId="e3a9c96d76487028" providerId="LiveId" clId="{97094FF2-80D4-40B3-8534-C00351811BE5}" dt="2023-04-05T10:42:33.338" v="16" actId="20577"/>
          <ac:spMkLst>
            <pc:docMk/>
            <pc:sldMk cId="2720240231" sldId="461"/>
            <ac:spMk id="75" creationId="{D82444B3-63C0-461C-9884-B18564DB3FE7}"/>
          </ac:spMkLst>
        </pc:spChg>
      </pc:sldChg>
      <pc:sldChg chg="modSp mod">
        <pc:chgData name="Lizzy Esienna" userId="e3a9c96d76487028" providerId="LiveId" clId="{97094FF2-80D4-40B3-8534-C00351811BE5}" dt="2023-04-05T10:40:26.747" v="0" actId="1076"/>
        <pc:sldMkLst>
          <pc:docMk/>
          <pc:sldMk cId="1305104699" sldId="476"/>
        </pc:sldMkLst>
        <pc:picChg chg="mod">
          <ac:chgData name="Lizzy Esienna" userId="e3a9c96d76487028" providerId="LiveId" clId="{97094FF2-80D4-40B3-8534-C00351811BE5}" dt="2023-04-05T10:40:26.747" v="0" actId="1076"/>
          <ac:picMkLst>
            <pc:docMk/>
            <pc:sldMk cId="1305104699" sldId="476"/>
            <ac:picMk id="17" creationId="{9250B267-8D3A-4B1B-8A94-866160A52A6B}"/>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8A79DF1-F6F3-4C7A-B999-061899A6FED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4" name="Footer Placeholder 3">
            <a:extLst>
              <a:ext uri="{FF2B5EF4-FFF2-40B4-BE49-F238E27FC236}">
                <a16:creationId xmlns:a16="http://schemas.microsoft.com/office/drawing/2014/main" id="{5C6663E1-9CBE-4871-B9ED-0057BB589F1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Tree>
    <p:extLst>
      <p:ext uri="{BB962C8B-B14F-4D97-AF65-F5344CB8AC3E}">
        <p14:creationId xmlns:p14="http://schemas.microsoft.com/office/powerpoint/2010/main" val="35343471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87CC0C-1C80-47D1-BF0A-6074C3817624}" type="datetimeFigureOut">
              <a:rPr lang="en-ID" smtClean="0"/>
              <a:t>22/03/2023</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E49EF7-E82C-4276-9101-E06CBF5FBD2C}" type="slidenum">
              <a:rPr lang="en-ID" smtClean="0"/>
              <a:t>‹#›</a:t>
            </a:fld>
            <a:endParaRPr lang="en-ID"/>
          </a:p>
        </p:txBody>
      </p:sp>
    </p:spTree>
    <p:extLst>
      <p:ext uri="{BB962C8B-B14F-4D97-AF65-F5344CB8AC3E}">
        <p14:creationId xmlns:p14="http://schemas.microsoft.com/office/powerpoint/2010/main" val="40860306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a:p>
        </p:txBody>
      </p:sp>
      <p:sp>
        <p:nvSpPr>
          <p:cNvPr id="4" name="Slide Number Placeholder 3"/>
          <p:cNvSpPr>
            <a:spLocks noGrp="1"/>
          </p:cNvSpPr>
          <p:nvPr>
            <p:ph type="sldNum" sz="quarter" idx="5"/>
          </p:nvPr>
        </p:nvSpPr>
        <p:spPr/>
        <p:txBody>
          <a:bodyPr/>
          <a:lstStyle/>
          <a:p>
            <a:fld id="{59E49EF7-E82C-4276-9101-E06CBF5FBD2C}" type="slidenum">
              <a:rPr lang="en-ID" smtClean="0"/>
              <a:t>1</a:t>
            </a:fld>
            <a:endParaRPr lang="en-ID"/>
          </a:p>
        </p:txBody>
      </p:sp>
    </p:spTree>
    <p:extLst>
      <p:ext uri="{BB962C8B-B14F-4D97-AF65-F5344CB8AC3E}">
        <p14:creationId xmlns:p14="http://schemas.microsoft.com/office/powerpoint/2010/main" val="2168955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59E49EF7-E82C-4276-9101-E06CBF5FBD2C}" type="slidenum">
              <a:rPr lang="en-ID" smtClean="0"/>
              <a:t>2</a:t>
            </a:fld>
            <a:endParaRPr lang="en-ID"/>
          </a:p>
        </p:txBody>
      </p:sp>
    </p:spTree>
    <p:extLst>
      <p:ext uri="{BB962C8B-B14F-4D97-AF65-F5344CB8AC3E}">
        <p14:creationId xmlns:p14="http://schemas.microsoft.com/office/powerpoint/2010/main" val="629615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a:p>
        </p:txBody>
      </p:sp>
      <p:sp>
        <p:nvSpPr>
          <p:cNvPr id="4" name="Slide Number Placeholder 3"/>
          <p:cNvSpPr>
            <a:spLocks noGrp="1"/>
          </p:cNvSpPr>
          <p:nvPr>
            <p:ph type="sldNum" sz="quarter" idx="5"/>
          </p:nvPr>
        </p:nvSpPr>
        <p:spPr/>
        <p:txBody>
          <a:bodyPr/>
          <a:lstStyle/>
          <a:p>
            <a:fld id="{59E49EF7-E82C-4276-9101-E06CBF5FBD2C}" type="slidenum">
              <a:rPr lang="en-ID" smtClean="0"/>
              <a:t>3</a:t>
            </a:fld>
            <a:endParaRPr lang="en-ID"/>
          </a:p>
        </p:txBody>
      </p:sp>
    </p:spTree>
    <p:extLst>
      <p:ext uri="{BB962C8B-B14F-4D97-AF65-F5344CB8AC3E}">
        <p14:creationId xmlns:p14="http://schemas.microsoft.com/office/powerpoint/2010/main" val="25975235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a:p>
        </p:txBody>
      </p:sp>
      <p:sp>
        <p:nvSpPr>
          <p:cNvPr id="4" name="Slide Number Placeholder 3"/>
          <p:cNvSpPr>
            <a:spLocks noGrp="1"/>
          </p:cNvSpPr>
          <p:nvPr>
            <p:ph type="sldNum" sz="quarter" idx="5"/>
          </p:nvPr>
        </p:nvSpPr>
        <p:spPr/>
        <p:txBody>
          <a:bodyPr/>
          <a:lstStyle/>
          <a:p>
            <a:fld id="{59E49EF7-E82C-4276-9101-E06CBF5FBD2C}" type="slidenum">
              <a:rPr lang="en-ID" smtClean="0"/>
              <a:t>4</a:t>
            </a:fld>
            <a:endParaRPr lang="en-ID"/>
          </a:p>
        </p:txBody>
      </p:sp>
    </p:spTree>
    <p:extLst>
      <p:ext uri="{BB962C8B-B14F-4D97-AF65-F5344CB8AC3E}">
        <p14:creationId xmlns:p14="http://schemas.microsoft.com/office/powerpoint/2010/main" val="40205010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9E49EF7-E82C-4276-9101-E06CBF5FBD2C}" type="slidenum">
              <a:rPr lang="en-ID" smtClean="0"/>
              <a:t>6</a:t>
            </a:fld>
            <a:endParaRPr lang="en-ID"/>
          </a:p>
        </p:txBody>
      </p:sp>
    </p:spTree>
    <p:extLst>
      <p:ext uri="{BB962C8B-B14F-4D97-AF65-F5344CB8AC3E}">
        <p14:creationId xmlns:p14="http://schemas.microsoft.com/office/powerpoint/2010/main" val="42919512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dirty="0"/>
          </a:p>
        </p:txBody>
      </p:sp>
      <p:sp>
        <p:nvSpPr>
          <p:cNvPr id="4" name="Slide Number Placeholder 3"/>
          <p:cNvSpPr>
            <a:spLocks noGrp="1"/>
          </p:cNvSpPr>
          <p:nvPr>
            <p:ph type="sldNum" sz="quarter" idx="5"/>
          </p:nvPr>
        </p:nvSpPr>
        <p:spPr/>
        <p:txBody>
          <a:bodyPr/>
          <a:lstStyle/>
          <a:p>
            <a:fld id="{59E49EF7-E82C-4276-9101-E06CBF5FBD2C}" type="slidenum">
              <a:rPr lang="en-ID" smtClean="0"/>
              <a:t>9</a:t>
            </a:fld>
            <a:endParaRPr lang="en-ID"/>
          </a:p>
        </p:txBody>
      </p:sp>
    </p:spTree>
    <p:extLst>
      <p:ext uri="{BB962C8B-B14F-4D97-AF65-F5344CB8AC3E}">
        <p14:creationId xmlns:p14="http://schemas.microsoft.com/office/powerpoint/2010/main" val="414142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9E49EF7-E82C-4276-9101-E06CBF5FBD2C}" type="slidenum">
              <a:rPr lang="en-ID" smtClean="0"/>
              <a:t>10</a:t>
            </a:fld>
            <a:endParaRPr lang="en-ID"/>
          </a:p>
        </p:txBody>
      </p:sp>
    </p:spTree>
    <p:extLst>
      <p:ext uri="{BB962C8B-B14F-4D97-AF65-F5344CB8AC3E}">
        <p14:creationId xmlns:p14="http://schemas.microsoft.com/office/powerpoint/2010/main" val="31068363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D"/>
          </a:p>
        </p:txBody>
      </p:sp>
      <p:sp>
        <p:nvSpPr>
          <p:cNvPr id="4" name="Slide Number Placeholder 3"/>
          <p:cNvSpPr>
            <a:spLocks noGrp="1"/>
          </p:cNvSpPr>
          <p:nvPr>
            <p:ph type="sldNum" sz="quarter" idx="5"/>
          </p:nvPr>
        </p:nvSpPr>
        <p:spPr/>
        <p:txBody>
          <a:bodyPr/>
          <a:lstStyle/>
          <a:p>
            <a:fld id="{59E49EF7-E82C-4276-9101-E06CBF5FBD2C}" type="slidenum">
              <a:rPr lang="en-ID" smtClean="0"/>
              <a:t>13</a:t>
            </a:fld>
            <a:endParaRPr lang="en-ID"/>
          </a:p>
        </p:txBody>
      </p:sp>
    </p:spTree>
    <p:extLst>
      <p:ext uri="{BB962C8B-B14F-4D97-AF65-F5344CB8AC3E}">
        <p14:creationId xmlns:p14="http://schemas.microsoft.com/office/powerpoint/2010/main" val="1975760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566529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6_Custom Layout">
    <p:spTree>
      <p:nvGrpSpPr>
        <p:cNvPr id="1" name=""/>
        <p:cNvGrpSpPr/>
        <p:nvPr/>
      </p:nvGrpSpPr>
      <p:grpSpPr>
        <a:xfrm>
          <a:off x="0" y="0"/>
          <a:ext cx="0" cy="0"/>
          <a:chOff x="0" y="0"/>
          <a:chExt cx="0" cy="0"/>
        </a:xfrm>
      </p:grpSpPr>
      <p:sp>
        <p:nvSpPr>
          <p:cNvPr id="2" name="Picture Placeholder 2">
            <a:extLst>
              <a:ext uri="{FF2B5EF4-FFF2-40B4-BE49-F238E27FC236}">
                <a16:creationId xmlns:a16="http://schemas.microsoft.com/office/drawing/2014/main" id="{7E983656-0920-4949-BD97-4D4505497C24}"/>
              </a:ext>
            </a:extLst>
          </p:cNvPr>
          <p:cNvSpPr>
            <a:spLocks noGrp="1"/>
          </p:cNvSpPr>
          <p:nvPr>
            <p:ph type="pic" sz="quarter" idx="26"/>
          </p:nvPr>
        </p:nvSpPr>
        <p:spPr>
          <a:xfrm>
            <a:off x="0" y="0"/>
            <a:ext cx="12192000" cy="5063706"/>
          </a:xfrm>
          <a:prstGeom prst="roundRect">
            <a:avLst>
              <a:gd name="adj" fmla="val 0"/>
            </a:avLst>
          </a:prstGeom>
          <a:pattFill prst="pct20">
            <a:fgClr>
              <a:schemeClr val="accent1"/>
            </a:fgClr>
            <a:bgClr>
              <a:schemeClr val="bg1"/>
            </a:bgClr>
          </a:pattFill>
          <a:effectLst/>
        </p:spPr>
        <p:txBody>
          <a:bodyPr/>
          <a:lstStyle/>
          <a:p>
            <a:endParaRPr lang="en-ID" dirty="0"/>
          </a:p>
        </p:txBody>
      </p:sp>
    </p:spTree>
    <p:extLst>
      <p:ext uri="{BB962C8B-B14F-4D97-AF65-F5344CB8AC3E}">
        <p14:creationId xmlns:p14="http://schemas.microsoft.com/office/powerpoint/2010/main" val="33882930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5_Custom Layout">
    <p:spTree>
      <p:nvGrpSpPr>
        <p:cNvPr id="1" name=""/>
        <p:cNvGrpSpPr/>
        <p:nvPr/>
      </p:nvGrpSpPr>
      <p:grpSpPr>
        <a:xfrm>
          <a:off x="0" y="0"/>
          <a:ext cx="0" cy="0"/>
          <a:chOff x="0" y="0"/>
          <a:chExt cx="0" cy="0"/>
        </a:xfrm>
      </p:grpSpPr>
      <p:sp>
        <p:nvSpPr>
          <p:cNvPr id="4" name="Picture Placeholder 2">
            <a:extLst>
              <a:ext uri="{FF2B5EF4-FFF2-40B4-BE49-F238E27FC236}">
                <a16:creationId xmlns:a16="http://schemas.microsoft.com/office/drawing/2014/main" id="{CD0A0CF8-E77F-4F5C-AFF9-EDD76E87CE68}"/>
              </a:ext>
            </a:extLst>
          </p:cNvPr>
          <p:cNvSpPr>
            <a:spLocks noGrp="1"/>
          </p:cNvSpPr>
          <p:nvPr>
            <p:ph type="pic" sz="quarter" idx="26"/>
          </p:nvPr>
        </p:nvSpPr>
        <p:spPr>
          <a:xfrm>
            <a:off x="4905829" y="0"/>
            <a:ext cx="4038600" cy="6858000"/>
          </a:xfrm>
          <a:prstGeom prst="roundRect">
            <a:avLst>
              <a:gd name="adj" fmla="val 0"/>
            </a:avLst>
          </a:prstGeom>
          <a:pattFill prst="pct20">
            <a:fgClr>
              <a:schemeClr val="accent1"/>
            </a:fgClr>
            <a:bgClr>
              <a:schemeClr val="bg1"/>
            </a:bgClr>
          </a:pattFill>
          <a:effectLst/>
        </p:spPr>
        <p:txBody>
          <a:bodyPr/>
          <a:lstStyle/>
          <a:p>
            <a:endParaRPr lang="en-ID" dirty="0"/>
          </a:p>
        </p:txBody>
      </p:sp>
    </p:spTree>
    <p:extLst>
      <p:ext uri="{BB962C8B-B14F-4D97-AF65-F5344CB8AC3E}">
        <p14:creationId xmlns:p14="http://schemas.microsoft.com/office/powerpoint/2010/main" val="3339147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1_Custom Layout">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98A6F571-FACD-4219-90C0-9320C733F2F9}"/>
              </a:ext>
            </a:extLst>
          </p:cNvPr>
          <p:cNvSpPr>
            <a:spLocks noGrp="1"/>
          </p:cNvSpPr>
          <p:nvPr>
            <p:ph type="pic" sz="quarter" idx="11"/>
          </p:nvPr>
        </p:nvSpPr>
        <p:spPr>
          <a:xfrm>
            <a:off x="2408074" y="831850"/>
            <a:ext cx="3992726" cy="5194300"/>
          </a:xfrm>
          <a:prstGeom prst="roundRect">
            <a:avLst>
              <a:gd name="adj" fmla="val 2853"/>
            </a:avLst>
          </a:prstGeom>
          <a:pattFill prst="pct20">
            <a:fgClr>
              <a:schemeClr val="accent1"/>
            </a:fgClr>
            <a:bgClr>
              <a:schemeClr val="bg1"/>
            </a:bgClr>
          </a:pattFill>
          <a:effectLst>
            <a:outerShdw blurRad="190500" dist="190500" dir="2700000" algn="tl" rotWithShape="0">
              <a:prstClr val="black">
                <a:alpha val="40000"/>
              </a:prstClr>
            </a:outerShdw>
          </a:effectLst>
        </p:spPr>
        <p:txBody>
          <a:bodyPr/>
          <a:lstStyle/>
          <a:p>
            <a:endParaRPr lang="en-ID"/>
          </a:p>
        </p:txBody>
      </p:sp>
      <p:sp>
        <p:nvSpPr>
          <p:cNvPr id="4" name="Picture Placeholder 4">
            <a:extLst>
              <a:ext uri="{FF2B5EF4-FFF2-40B4-BE49-F238E27FC236}">
                <a16:creationId xmlns:a16="http://schemas.microsoft.com/office/drawing/2014/main" id="{A5D826CA-7DA9-48BC-8219-E19E88401FEF}"/>
              </a:ext>
            </a:extLst>
          </p:cNvPr>
          <p:cNvSpPr>
            <a:spLocks noGrp="1"/>
          </p:cNvSpPr>
          <p:nvPr>
            <p:ph type="pic" sz="quarter" idx="12"/>
          </p:nvPr>
        </p:nvSpPr>
        <p:spPr>
          <a:xfrm>
            <a:off x="0" y="831850"/>
            <a:ext cx="2408074" cy="5194300"/>
          </a:xfrm>
          <a:prstGeom prst="roundRect">
            <a:avLst>
              <a:gd name="adj" fmla="val 2853"/>
            </a:avLst>
          </a:prstGeom>
          <a:pattFill prst="pct20">
            <a:fgClr>
              <a:schemeClr val="accent1"/>
            </a:fgClr>
            <a:bgClr>
              <a:schemeClr val="bg1"/>
            </a:bgClr>
          </a:pattFill>
          <a:effectLst>
            <a:outerShdw blurRad="190500" dist="190500" dir="2700000" algn="tl" rotWithShape="0">
              <a:prstClr val="black">
                <a:alpha val="40000"/>
              </a:prstClr>
            </a:outerShdw>
          </a:effectLst>
        </p:spPr>
        <p:txBody>
          <a:bodyPr/>
          <a:lstStyle/>
          <a:p>
            <a:endParaRPr lang="en-ID"/>
          </a:p>
        </p:txBody>
      </p:sp>
    </p:spTree>
    <p:extLst>
      <p:ext uri="{BB962C8B-B14F-4D97-AF65-F5344CB8AC3E}">
        <p14:creationId xmlns:p14="http://schemas.microsoft.com/office/powerpoint/2010/main" val="2724960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75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2D6A8425-D829-48FC-8909-E3C6256F81A2}"/>
              </a:ext>
            </a:extLst>
          </p:cNvPr>
          <p:cNvSpPr>
            <a:spLocks noGrp="1"/>
          </p:cNvSpPr>
          <p:nvPr>
            <p:ph type="pic" sz="quarter" idx="31"/>
          </p:nvPr>
        </p:nvSpPr>
        <p:spPr>
          <a:xfrm>
            <a:off x="371475" y="266701"/>
            <a:ext cx="7477125" cy="3060700"/>
          </a:xfrm>
          <a:prstGeom prst="roundRect">
            <a:avLst>
              <a:gd name="adj" fmla="val 6725"/>
            </a:avLst>
          </a:prstGeom>
          <a:pattFill prst="pct20">
            <a:fgClr>
              <a:schemeClr val="accent1"/>
            </a:fgClr>
            <a:bgClr>
              <a:schemeClr val="bg1"/>
            </a:bgClr>
          </a:pattFill>
          <a:effectLst/>
        </p:spPr>
        <p:txBody>
          <a:bodyPr wrap="square">
            <a:noAutofit/>
          </a:bodyPr>
          <a:lstStyle/>
          <a:p>
            <a:endParaRPr lang="en-ID" dirty="0"/>
          </a:p>
        </p:txBody>
      </p:sp>
    </p:spTree>
    <p:extLst>
      <p:ext uri="{BB962C8B-B14F-4D97-AF65-F5344CB8AC3E}">
        <p14:creationId xmlns:p14="http://schemas.microsoft.com/office/powerpoint/2010/main" val="3866823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2_Custom Layout">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C7549223-0748-454D-B19A-108AD48FEC8A}"/>
              </a:ext>
            </a:extLst>
          </p:cNvPr>
          <p:cNvSpPr>
            <a:spLocks noGrp="1"/>
          </p:cNvSpPr>
          <p:nvPr>
            <p:ph type="pic" sz="quarter" idx="26"/>
          </p:nvPr>
        </p:nvSpPr>
        <p:spPr>
          <a:xfrm>
            <a:off x="2743200" y="0"/>
            <a:ext cx="4038600" cy="6858000"/>
          </a:xfrm>
          <a:prstGeom prst="roundRect">
            <a:avLst>
              <a:gd name="adj" fmla="val 0"/>
            </a:avLst>
          </a:prstGeom>
          <a:pattFill prst="pct20">
            <a:fgClr>
              <a:schemeClr val="accent1"/>
            </a:fgClr>
            <a:bgClr>
              <a:schemeClr val="bg1"/>
            </a:bgClr>
          </a:pattFill>
          <a:effectLst/>
        </p:spPr>
        <p:txBody>
          <a:bodyPr/>
          <a:lstStyle/>
          <a:p>
            <a:endParaRPr lang="en-ID" dirty="0"/>
          </a:p>
        </p:txBody>
      </p:sp>
      <p:sp>
        <p:nvSpPr>
          <p:cNvPr id="4" name="Picture Placeholder 2">
            <a:extLst>
              <a:ext uri="{FF2B5EF4-FFF2-40B4-BE49-F238E27FC236}">
                <a16:creationId xmlns:a16="http://schemas.microsoft.com/office/drawing/2014/main" id="{EE894D67-59DC-4168-BD18-2A6B11BEECBA}"/>
              </a:ext>
            </a:extLst>
          </p:cNvPr>
          <p:cNvSpPr>
            <a:spLocks noGrp="1"/>
          </p:cNvSpPr>
          <p:nvPr>
            <p:ph type="pic" sz="quarter" idx="27"/>
          </p:nvPr>
        </p:nvSpPr>
        <p:spPr>
          <a:xfrm>
            <a:off x="0" y="4000500"/>
            <a:ext cx="2743200" cy="2857500"/>
          </a:xfrm>
          <a:prstGeom prst="roundRect">
            <a:avLst>
              <a:gd name="adj" fmla="val 0"/>
            </a:avLst>
          </a:prstGeom>
          <a:pattFill prst="pct20">
            <a:fgClr>
              <a:schemeClr val="accent1"/>
            </a:fgClr>
            <a:bgClr>
              <a:schemeClr val="bg1"/>
            </a:bgClr>
          </a:pattFill>
          <a:effectLst>
            <a:outerShdw blurRad="203200" dist="127000" dir="2700000" algn="tl" rotWithShape="0">
              <a:prstClr val="black">
                <a:alpha val="40000"/>
              </a:prstClr>
            </a:outerShdw>
          </a:effectLst>
        </p:spPr>
        <p:txBody>
          <a:bodyPr/>
          <a:lstStyle/>
          <a:p>
            <a:endParaRPr lang="en-ID" dirty="0"/>
          </a:p>
        </p:txBody>
      </p:sp>
    </p:spTree>
    <p:extLst>
      <p:ext uri="{BB962C8B-B14F-4D97-AF65-F5344CB8AC3E}">
        <p14:creationId xmlns:p14="http://schemas.microsoft.com/office/powerpoint/2010/main" val="426542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8_Custom Layout">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59306BB4-371C-46DE-87CB-C610FD79DD16}"/>
              </a:ext>
            </a:extLst>
          </p:cNvPr>
          <p:cNvSpPr>
            <a:spLocks noGrp="1"/>
          </p:cNvSpPr>
          <p:nvPr>
            <p:ph type="pic" sz="quarter" idx="28"/>
          </p:nvPr>
        </p:nvSpPr>
        <p:spPr>
          <a:xfrm>
            <a:off x="6680200" y="2921000"/>
            <a:ext cx="5041900" cy="3505200"/>
          </a:xfrm>
          <a:prstGeom prst="roundRect">
            <a:avLst>
              <a:gd name="adj" fmla="val 5390"/>
            </a:avLst>
          </a:prstGeom>
          <a:pattFill prst="pct20">
            <a:fgClr>
              <a:schemeClr val="accent1"/>
            </a:fgClr>
            <a:bgClr>
              <a:schemeClr val="bg1"/>
            </a:bgClr>
          </a:pattFill>
          <a:effectLst>
            <a:outerShdw blurRad="101600" dist="88900" dir="2700000" algn="tl" rotWithShape="0">
              <a:prstClr val="black">
                <a:alpha val="40000"/>
              </a:prstClr>
            </a:outerShdw>
          </a:effectLst>
        </p:spPr>
        <p:txBody>
          <a:bodyPr wrap="square">
            <a:noAutofit/>
          </a:bodyPr>
          <a:lstStyle/>
          <a:p>
            <a:endParaRPr lang="en-ID"/>
          </a:p>
        </p:txBody>
      </p:sp>
      <p:sp>
        <p:nvSpPr>
          <p:cNvPr id="5" name="Picture Placeholder 5">
            <a:extLst>
              <a:ext uri="{FF2B5EF4-FFF2-40B4-BE49-F238E27FC236}">
                <a16:creationId xmlns:a16="http://schemas.microsoft.com/office/drawing/2014/main" id="{6E018B4C-76F4-4320-8EFF-9C32123B3E1B}"/>
              </a:ext>
            </a:extLst>
          </p:cNvPr>
          <p:cNvSpPr>
            <a:spLocks noGrp="1"/>
          </p:cNvSpPr>
          <p:nvPr>
            <p:ph type="pic" sz="quarter" idx="29"/>
          </p:nvPr>
        </p:nvSpPr>
        <p:spPr>
          <a:xfrm>
            <a:off x="4152900" y="2921000"/>
            <a:ext cx="2527300" cy="3505200"/>
          </a:xfrm>
          <a:prstGeom prst="roundRect">
            <a:avLst>
              <a:gd name="adj" fmla="val 5390"/>
            </a:avLst>
          </a:prstGeom>
          <a:pattFill prst="pct20">
            <a:fgClr>
              <a:schemeClr val="accent1"/>
            </a:fgClr>
            <a:bgClr>
              <a:schemeClr val="bg1"/>
            </a:bgClr>
          </a:pattFill>
          <a:effectLst>
            <a:outerShdw blurRad="215900" dist="165100" dir="2700000" algn="tl" rotWithShape="0">
              <a:prstClr val="black">
                <a:alpha val="40000"/>
              </a:prstClr>
            </a:outerShdw>
          </a:effectLst>
        </p:spPr>
        <p:txBody>
          <a:bodyPr wrap="square">
            <a:noAutofit/>
          </a:bodyPr>
          <a:lstStyle/>
          <a:p>
            <a:endParaRPr lang="en-ID"/>
          </a:p>
        </p:txBody>
      </p:sp>
    </p:spTree>
    <p:extLst>
      <p:ext uri="{BB962C8B-B14F-4D97-AF65-F5344CB8AC3E}">
        <p14:creationId xmlns:p14="http://schemas.microsoft.com/office/powerpoint/2010/main" val="21741859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5_Custom Layout">
    <p:spTree>
      <p:nvGrpSpPr>
        <p:cNvPr id="1" name=""/>
        <p:cNvGrpSpPr/>
        <p:nvPr/>
      </p:nvGrpSpPr>
      <p:grpSpPr>
        <a:xfrm>
          <a:off x="0" y="0"/>
          <a:ext cx="0" cy="0"/>
          <a:chOff x="0" y="0"/>
          <a:chExt cx="0" cy="0"/>
        </a:xfrm>
      </p:grpSpPr>
      <p:sp>
        <p:nvSpPr>
          <p:cNvPr id="3" name="Picture Placeholder 5">
            <a:extLst>
              <a:ext uri="{FF2B5EF4-FFF2-40B4-BE49-F238E27FC236}">
                <a16:creationId xmlns:a16="http://schemas.microsoft.com/office/drawing/2014/main" id="{EF5DE57C-95DB-4AED-B952-BF08A796B43B}"/>
              </a:ext>
            </a:extLst>
          </p:cNvPr>
          <p:cNvSpPr>
            <a:spLocks noGrp="1"/>
          </p:cNvSpPr>
          <p:nvPr>
            <p:ph type="pic" sz="quarter" idx="28"/>
          </p:nvPr>
        </p:nvSpPr>
        <p:spPr>
          <a:xfrm>
            <a:off x="807618" y="639664"/>
            <a:ext cx="5288382" cy="4453036"/>
          </a:xfrm>
          <a:prstGeom prst="roundRect">
            <a:avLst>
              <a:gd name="adj" fmla="val 8292"/>
            </a:avLst>
          </a:prstGeom>
          <a:pattFill prst="pct20">
            <a:fgClr>
              <a:schemeClr val="accent1"/>
            </a:fgClr>
            <a:bgClr>
              <a:schemeClr val="bg1"/>
            </a:bgClr>
          </a:pattFill>
          <a:effectLst/>
        </p:spPr>
        <p:txBody>
          <a:bodyPr wrap="square">
            <a:noAutofit/>
          </a:bodyPr>
          <a:lstStyle/>
          <a:p>
            <a:endParaRPr lang="en-ID"/>
          </a:p>
        </p:txBody>
      </p:sp>
    </p:spTree>
    <p:extLst>
      <p:ext uri="{BB962C8B-B14F-4D97-AF65-F5344CB8AC3E}">
        <p14:creationId xmlns:p14="http://schemas.microsoft.com/office/powerpoint/2010/main" val="21346465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86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70D602A8-05A3-4CF8-A37A-07837E50F714}"/>
              </a:ext>
            </a:extLst>
          </p:cNvPr>
          <p:cNvSpPr>
            <a:spLocks noGrp="1"/>
          </p:cNvSpPr>
          <p:nvPr>
            <p:ph type="pic" sz="quarter" idx="29"/>
          </p:nvPr>
        </p:nvSpPr>
        <p:spPr>
          <a:xfrm>
            <a:off x="5686425" y="342673"/>
            <a:ext cx="3479800" cy="6172654"/>
          </a:xfrm>
          <a:prstGeom prst="roundRect">
            <a:avLst>
              <a:gd name="adj" fmla="val 7664"/>
            </a:avLst>
          </a:prstGeom>
          <a:pattFill prst="pct20">
            <a:fgClr>
              <a:schemeClr val="accent1"/>
            </a:fgClr>
            <a:bgClr>
              <a:schemeClr val="bg1"/>
            </a:bgClr>
          </a:pattFill>
          <a:effectLst/>
        </p:spPr>
        <p:txBody>
          <a:bodyPr wrap="square">
            <a:noAutofit/>
          </a:bodyPr>
          <a:lstStyle/>
          <a:p>
            <a:endParaRPr lang="en-ID"/>
          </a:p>
        </p:txBody>
      </p:sp>
    </p:spTree>
    <p:extLst>
      <p:ext uri="{BB962C8B-B14F-4D97-AF65-F5344CB8AC3E}">
        <p14:creationId xmlns:p14="http://schemas.microsoft.com/office/powerpoint/2010/main" val="1524236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87_Custom Layout">
    <p:spTree>
      <p:nvGrpSpPr>
        <p:cNvPr id="1" name=""/>
        <p:cNvGrpSpPr/>
        <p:nvPr/>
      </p:nvGrpSpPr>
      <p:grpSpPr>
        <a:xfrm>
          <a:off x="0" y="0"/>
          <a:ext cx="0" cy="0"/>
          <a:chOff x="0" y="0"/>
          <a:chExt cx="0" cy="0"/>
        </a:xfrm>
      </p:grpSpPr>
      <p:sp>
        <p:nvSpPr>
          <p:cNvPr id="3" name="Picture Placeholder 4">
            <a:extLst>
              <a:ext uri="{FF2B5EF4-FFF2-40B4-BE49-F238E27FC236}">
                <a16:creationId xmlns:a16="http://schemas.microsoft.com/office/drawing/2014/main" id="{E5A7425E-0302-4E59-AB2D-D07B7D648BDC}"/>
              </a:ext>
            </a:extLst>
          </p:cNvPr>
          <p:cNvSpPr>
            <a:spLocks noGrp="1"/>
          </p:cNvSpPr>
          <p:nvPr>
            <p:ph type="pic" sz="quarter" idx="28"/>
          </p:nvPr>
        </p:nvSpPr>
        <p:spPr>
          <a:xfrm>
            <a:off x="5130799" y="2794000"/>
            <a:ext cx="4343401" cy="3340100"/>
          </a:xfrm>
          <a:prstGeom prst="roundRect">
            <a:avLst>
              <a:gd name="adj" fmla="val 4727"/>
            </a:avLst>
          </a:prstGeom>
          <a:pattFill prst="pct20">
            <a:fgClr>
              <a:schemeClr val="accent1"/>
            </a:fgClr>
            <a:bgClr>
              <a:schemeClr val="bg1"/>
            </a:bgClr>
          </a:pattFill>
          <a:effectLst/>
        </p:spPr>
        <p:txBody>
          <a:bodyPr wrap="square">
            <a:noAutofit/>
          </a:bodyPr>
          <a:lstStyle/>
          <a:p>
            <a:endParaRPr lang="en-ID"/>
          </a:p>
        </p:txBody>
      </p:sp>
      <p:sp>
        <p:nvSpPr>
          <p:cNvPr id="5" name="Picture Placeholder 4">
            <a:extLst>
              <a:ext uri="{FF2B5EF4-FFF2-40B4-BE49-F238E27FC236}">
                <a16:creationId xmlns:a16="http://schemas.microsoft.com/office/drawing/2014/main" id="{BA2ACF14-AF82-467F-81CB-CE1089BCB3E4}"/>
              </a:ext>
            </a:extLst>
          </p:cNvPr>
          <p:cNvSpPr>
            <a:spLocks noGrp="1"/>
          </p:cNvSpPr>
          <p:nvPr>
            <p:ph type="pic" sz="quarter" idx="29"/>
          </p:nvPr>
        </p:nvSpPr>
        <p:spPr>
          <a:xfrm>
            <a:off x="9474200" y="2794000"/>
            <a:ext cx="2349500" cy="3340100"/>
          </a:xfrm>
          <a:prstGeom prst="roundRect">
            <a:avLst>
              <a:gd name="adj" fmla="val 4727"/>
            </a:avLst>
          </a:prstGeom>
          <a:pattFill prst="pct20">
            <a:fgClr>
              <a:schemeClr val="accent1"/>
            </a:fgClr>
            <a:bgClr>
              <a:schemeClr val="bg1"/>
            </a:bgClr>
          </a:pattFill>
          <a:effectLst/>
        </p:spPr>
        <p:txBody>
          <a:bodyPr wrap="square">
            <a:noAutofit/>
          </a:bodyPr>
          <a:lstStyle/>
          <a:p>
            <a:endParaRPr lang="en-ID"/>
          </a:p>
        </p:txBody>
      </p:sp>
      <p:sp>
        <p:nvSpPr>
          <p:cNvPr id="6" name="Picture Placeholder 4">
            <a:extLst>
              <a:ext uri="{FF2B5EF4-FFF2-40B4-BE49-F238E27FC236}">
                <a16:creationId xmlns:a16="http://schemas.microsoft.com/office/drawing/2014/main" id="{3F8B2D41-B975-4771-B868-11D72333EC96}"/>
              </a:ext>
            </a:extLst>
          </p:cNvPr>
          <p:cNvSpPr>
            <a:spLocks noGrp="1"/>
          </p:cNvSpPr>
          <p:nvPr>
            <p:ph type="pic" sz="quarter" idx="30"/>
          </p:nvPr>
        </p:nvSpPr>
        <p:spPr>
          <a:xfrm>
            <a:off x="9474200" y="723900"/>
            <a:ext cx="2349500" cy="2070100"/>
          </a:xfrm>
          <a:prstGeom prst="roundRect">
            <a:avLst>
              <a:gd name="adj" fmla="val 4727"/>
            </a:avLst>
          </a:prstGeom>
          <a:pattFill prst="pct20">
            <a:fgClr>
              <a:schemeClr val="accent1"/>
            </a:fgClr>
            <a:bgClr>
              <a:schemeClr val="bg1"/>
            </a:bgClr>
          </a:pattFill>
          <a:effectLst/>
        </p:spPr>
        <p:txBody>
          <a:bodyPr wrap="square">
            <a:noAutofit/>
          </a:bodyPr>
          <a:lstStyle/>
          <a:p>
            <a:endParaRPr lang="en-ID"/>
          </a:p>
        </p:txBody>
      </p:sp>
    </p:spTree>
    <p:extLst>
      <p:ext uri="{BB962C8B-B14F-4D97-AF65-F5344CB8AC3E}">
        <p14:creationId xmlns:p14="http://schemas.microsoft.com/office/powerpoint/2010/main" val="1235873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7_Custom Layout">
    <p:spTree>
      <p:nvGrpSpPr>
        <p:cNvPr id="1" name=""/>
        <p:cNvGrpSpPr/>
        <p:nvPr/>
      </p:nvGrpSpPr>
      <p:grpSpPr>
        <a:xfrm>
          <a:off x="0" y="0"/>
          <a:ext cx="0" cy="0"/>
          <a:chOff x="0" y="0"/>
          <a:chExt cx="0" cy="0"/>
        </a:xfrm>
      </p:grpSpPr>
      <p:sp>
        <p:nvSpPr>
          <p:cNvPr id="9" name="Picture Placeholder 6">
            <a:extLst>
              <a:ext uri="{FF2B5EF4-FFF2-40B4-BE49-F238E27FC236}">
                <a16:creationId xmlns:a16="http://schemas.microsoft.com/office/drawing/2014/main" id="{D02F4483-D40E-4AAD-9874-7B8639782C1E}"/>
              </a:ext>
            </a:extLst>
          </p:cNvPr>
          <p:cNvSpPr>
            <a:spLocks noGrp="1"/>
          </p:cNvSpPr>
          <p:nvPr>
            <p:ph type="pic" sz="quarter" idx="16"/>
          </p:nvPr>
        </p:nvSpPr>
        <p:spPr>
          <a:xfrm>
            <a:off x="5658999" y="1847849"/>
            <a:ext cx="3595688" cy="2162175"/>
          </a:xfrm>
          <a:prstGeom prst="roundRect">
            <a:avLst>
              <a:gd name="adj" fmla="val 3786"/>
            </a:avLst>
          </a:prstGeom>
          <a:pattFill prst="pct20">
            <a:fgClr>
              <a:schemeClr val="accent1"/>
            </a:fgClr>
            <a:bgClr>
              <a:schemeClr val="bg1"/>
            </a:bgClr>
          </a:pattFill>
        </p:spPr>
        <p:txBody>
          <a:bodyPr/>
          <a:lstStyle/>
          <a:p>
            <a:endParaRPr lang="en-ID"/>
          </a:p>
        </p:txBody>
      </p:sp>
    </p:spTree>
    <p:extLst>
      <p:ext uri="{BB962C8B-B14F-4D97-AF65-F5344CB8AC3E}">
        <p14:creationId xmlns:p14="http://schemas.microsoft.com/office/powerpoint/2010/main" val="11910979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38475007-5D38-44E4-A474-54496034024A}"/>
              </a:ext>
            </a:extLst>
          </p:cNvPr>
          <p:cNvSpPr>
            <a:spLocks noGrp="1"/>
          </p:cNvSpPr>
          <p:nvPr>
            <p:ph type="pic" sz="quarter" idx="17"/>
          </p:nvPr>
        </p:nvSpPr>
        <p:spPr>
          <a:xfrm>
            <a:off x="4539569" y="1123949"/>
            <a:ext cx="2319338" cy="4562475"/>
          </a:xfrm>
          <a:prstGeom prst="roundRect">
            <a:avLst>
              <a:gd name="adj" fmla="val 6150"/>
            </a:avLst>
          </a:prstGeom>
          <a:pattFill prst="pct20">
            <a:fgClr>
              <a:schemeClr val="accent1"/>
            </a:fgClr>
            <a:bgClr>
              <a:schemeClr val="bg1"/>
            </a:bgClr>
          </a:pattFill>
        </p:spPr>
        <p:txBody>
          <a:bodyPr/>
          <a:lstStyle/>
          <a:p>
            <a:endParaRPr lang="en-ID"/>
          </a:p>
        </p:txBody>
      </p:sp>
    </p:spTree>
    <p:extLst>
      <p:ext uri="{BB962C8B-B14F-4D97-AF65-F5344CB8AC3E}">
        <p14:creationId xmlns:p14="http://schemas.microsoft.com/office/powerpoint/2010/main" val="35103800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80_Custom Layout">
    <p:spTree>
      <p:nvGrpSpPr>
        <p:cNvPr id="1" name=""/>
        <p:cNvGrpSpPr/>
        <p:nvPr/>
      </p:nvGrpSpPr>
      <p:grpSpPr>
        <a:xfrm>
          <a:off x="0" y="0"/>
          <a:ext cx="0" cy="0"/>
          <a:chOff x="0" y="0"/>
          <a:chExt cx="0" cy="0"/>
        </a:xfrm>
      </p:grpSpPr>
      <p:sp>
        <p:nvSpPr>
          <p:cNvPr id="5" name="Picture Placeholder 6">
            <a:extLst>
              <a:ext uri="{FF2B5EF4-FFF2-40B4-BE49-F238E27FC236}">
                <a16:creationId xmlns:a16="http://schemas.microsoft.com/office/drawing/2014/main" id="{1300E32B-B759-4388-9AF8-B54556D3EBDE}"/>
              </a:ext>
            </a:extLst>
          </p:cNvPr>
          <p:cNvSpPr>
            <a:spLocks noGrp="1"/>
          </p:cNvSpPr>
          <p:nvPr>
            <p:ph type="pic" sz="quarter" idx="17"/>
          </p:nvPr>
        </p:nvSpPr>
        <p:spPr>
          <a:xfrm>
            <a:off x="3292187" y="1815300"/>
            <a:ext cx="1626470" cy="3213899"/>
          </a:xfrm>
          <a:prstGeom prst="roundRect">
            <a:avLst>
              <a:gd name="adj" fmla="val 2431"/>
            </a:avLst>
          </a:prstGeom>
          <a:pattFill prst="pct20">
            <a:fgClr>
              <a:schemeClr val="accent1"/>
            </a:fgClr>
            <a:bgClr>
              <a:schemeClr val="bg1"/>
            </a:bgClr>
          </a:pattFill>
        </p:spPr>
        <p:txBody>
          <a:bodyPr/>
          <a:lstStyle/>
          <a:p>
            <a:endParaRPr lang="en-ID"/>
          </a:p>
        </p:txBody>
      </p:sp>
      <p:sp>
        <p:nvSpPr>
          <p:cNvPr id="4" name="Picture Placeholder 6">
            <a:extLst>
              <a:ext uri="{FF2B5EF4-FFF2-40B4-BE49-F238E27FC236}">
                <a16:creationId xmlns:a16="http://schemas.microsoft.com/office/drawing/2014/main" id="{71DC0198-44C5-42E7-9E79-FED08F3CD1D7}"/>
              </a:ext>
            </a:extLst>
          </p:cNvPr>
          <p:cNvSpPr>
            <a:spLocks noGrp="1"/>
          </p:cNvSpPr>
          <p:nvPr>
            <p:ph type="pic" sz="quarter" idx="18"/>
          </p:nvPr>
        </p:nvSpPr>
        <p:spPr>
          <a:xfrm>
            <a:off x="5821496" y="1815300"/>
            <a:ext cx="1626470" cy="3213899"/>
          </a:xfrm>
          <a:prstGeom prst="roundRect">
            <a:avLst>
              <a:gd name="adj" fmla="val 2431"/>
            </a:avLst>
          </a:prstGeom>
          <a:pattFill prst="pct20">
            <a:fgClr>
              <a:schemeClr val="accent1"/>
            </a:fgClr>
            <a:bgClr>
              <a:schemeClr val="bg1"/>
            </a:bgClr>
          </a:pattFill>
        </p:spPr>
        <p:txBody>
          <a:bodyPr/>
          <a:lstStyle/>
          <a:p>
            <a:endParaRPr lang="en-ID"/>
          </a:p>
        </p:txBody>
      </p:sp>
    </p:spTree>
    <p:extLst>
      <p:ext uri="{BB962C8B-B14F-4D97-AF65-F5344CB8AC3E}">
        <p14:creationId xmlns:p14="http://schemas.microsoft.com/office/powerpoint/2010/main" val="1129456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39000">
              <a:srgbClr val="072C50"/>
            </a:gs>
            <a:gs pos="0">
              <a:srgbClr val="0A345D"/>
            </a:gs>
            <a:gs pos="100000">
              <a:srgbClr val="042545"/>
            </a:gs>
          </a:gsLst>
          <a:lin ang="10800000" scaled="1"/>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05738885"/>
      </p:ext>
    </p:extLst>
  </p:cSld>
  <p:clrMap bg1="lt1" tx1="dk1" bg2="lt2" tx2="dk2" accent1="accent1" accent2="accent2" accent3="accent3" accent4="accent4" accent5="accent5" accent6="accent6" hlink="hlink" folHlink="folHlink"/>
  <p:sldLayoutIdLst>
    <p:sldLayoutId id="2147483786" r:id="rId1"/>
    <p:sldLayoutId id="2147483919" r:id="rId2"/>
    <p:sldLayoutId id="2147483897" r:id="rId3"/>
    <p:sldLayoutId id="2147483867" r:id="rId4"/>
    <p:sldLayoutId id="2147483891" r:id="rId5"/>
    <p:sldLayoutId id="2147483902" r:id="rId6"/>
    <p:sldLayoutId id="2147483894" r:id="rId7"/>
    <p:sldLayoutId id="2147483906" r:id="rId8"/>
    <p:sldLayoutId id="2147483917" r:id="rId9"/>
    <p:sldLayoutId id="2147483918" r:id="rId10"/>
    <p:sldLayoutId id="2147483821" r:id="rId11"/>
    <p:sldLayoutId id="2147483913" r:id="rId12"/>
    <p:sldLayoutId id="214748391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sv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9.xml"/><Relationship Id="rId5" Type="http://schemas.openxmlformats.org/officeDocument/2006/relationships/image" Target="../media/image12.pn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8" Type="http://schemas.openxmlformats.org/officeDocument/2006/relationships/image" Target="../media/image19.sv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13.jpeg"/><Relationship Id="rId1" Type="http://schemas.openxmlformats.org/officeDocument/2006/relationships/slideLayout" Target="../slideLayouts/slideLayout1.xml"/><Relationship Id="rId6" Type="http://schemas.openxmlformats.org/officeDocument/2006/relationships/image" Target="../media/image17.svg"/><Relationship Id="rId11" Type="http://schemas.openxmlformats.org/officeDocument/2006/relationships/image" Target="../media/image22.jpg"/><Relationship Id="rId5" Type="http://schemas.openxmlformats.org/officeDocument/2006/relationships/image" Target="../media/image16.png"/><Relationship Id="rId10" Type="http://schemas.openxmlformats.org/officeDocument/2006/relationships/image" Target="../media/image21.svg"/><Relationship Id="rId4" Type="http://schemas.openxmlformats.org/officeDocument/2006/relationships/image" Target="../media/image15.svg"/><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Placeholder 16">
            <a:extLst>
              <a:ext uri="{FF2B5EF4-FFF2-40B4-BE49-F238E27FC236}">
                <a16:creationId xmlns:a16="http://schemas.microsoft.com/office/drawing/2014/main" id="{9250B267-8D3A-4B1B-8A94-866160A52A6B}"/>
              </a:ext>
            </a:extLst>
          </p:cNvPr>
          <p:cNvPicPr>
            <a:picLocks noGrp="1" noChangeAspect="1"/>
          </p:cNvPicPr>
          <p:nvPr>
            <p:ph type="pic" sz="quarter" idx="26"/>
          </p:nvPr>
        </p:nvPicPr>
        <p:blipFill>
          <a:blip r:embed="rId3">
            <a:extLst>
              <a:ext uri="{28A0092B-C50C-407E-A947-70E740481C1C}">
                <a14:useLocalDpi xmlns:a14="http://schemas.microsoft.com/office/drawing/2010/main" val="0"/>
              </a:ext>
            </a:extLst>
          </a:blip>
          <a:srcRect t="6262" b="6262"/>
          <a:stretch>
            <a:fillRect/>
          </a:stretch>
        </p:blipFill>
        <p:spPr>
          <a:xfrm>
            <a:off x="3100074" y="327574"/>
            <a:ext cx="9091926" cy="6035694"/>
          </a:xfrm>
        </p:spPr>
      </p:pic>
      <p:sp>
        <p:nvSpPr>
          <p:cNvPr id="16" name="TextBox 15">
            <a:extLst>
              <a:ext uri="{FF2B5EF4-FFF2-40B4-BE49-F238E27FC236}">
                <a16:creationId xmlns:a16="http://schemas.microsoft.com/office/drawing/2014/main" id="{4A334B92-2814-426C-BFD9-60D08A3AE56A}"/>
              </a:ext>
            </a:extLst>
          </p:cNvPr>
          <p:cNvSpPr txBox="1"/>
          <p:nvPr/>
        </p:nvSpPr>
        <p:spPr>
          <a:xfrm>
            <a:off x="9286240" y="3908344"/>
            <a:ext cx="2707577" cy="559127"/>
          </a:xfrm>
          <a:prstGeom prst="rect">
            <a:avLst/>
          </a:prstGeom>
          <a:noFill/>
        </p:spPr>
        <p:txBody>
          <a:bodyPr wrap="square" rtlCol="0">
            <a:spAutoFit/>
          </a:bodyPr>
          <a:lstStyle/>
          <a:p>
            <a:pPr algn="r">
              <a:lnSpc>
                <a:spcPct val="150000"/>
              </a:lnSpc>
            </a:pPr>
            <a:r>
              <a:rPr lang="en-US" sz="700" i="1" dirty="0">
                <a:solidFill>
                  <a:schemeClr val="bg1">
                    <a:lumMod val="75000"/>
                  </a:schemeClr>
                </a:solidFill>
                <a:effectLst/>
                <a:latin typeface="Roboto" pitchFamily="2" charset="0"/>
                <a:ea typeface="Roboto" pitchFamily="2" charset="0"/>
              </a:rPr>
              <a:t>Lorem Ipsum is simply dummy text of the printing and typesetting industry. Lorem Ipsum has been the industry's standard dummy text ever since the 1500s.</a:t>
            </a:r>
            <a:endParaRPr lang="en-ID" sz="700" i="1" dirty="0">
              <a:solidFill>
                <a:schemeClr val="bg1">
                  <a:lumMod val="75000"/>
                </a:schemeClr>
              </a:solidFill>
              <a:latin typeface="Roboto" pitchFamily="2" charset="0"/>
              <a:ea typeface="Roboto" pitchFamily="2" charset="0"/>
            </a:endParaRPr>
          </a:p>
        </p:txBody>
      </p:sp>
      <p:sp>
        <p:nvSpPr>
          <p:cNvPr id="36" name="TextBox 35">
            <a:extLst>
              <a:ext uri="{FF2B5EF4-FFF2-40B4-BE49-F238E27FC236}">
                <a16:creationId xmlns:a16="http://schemas.microsoft.com/office/drawing/2014/main" id="{E7ECB0E1-484F-4BEB-82EC-7624C84CEEE5}"/>
              </a:ext>
            </a:extLst>
          </p:cNvPr>
          <p:cNvSpPr txBox="1">
            <a:spLocks/>
          </p:cNvSpPr>
          <p:nvPr/>
        </p:nvSpPr>
        <p:spPr>
          <a:xfrm flipV="1">
            <a:off x="-248572" y="2906158"/>
            <a:ext cx="6162675" cy="3951842"/>
          </a:xfrm>
          <a:custGeom>
            <a:avLst/>
            <a:gdLst>
              <a:gd name="connsiteX0" fmla="*/ 258928 w 6689148"/>
              <a:gd name="connsiteY0" fmla="*/ 3122625 h 3122625"/>
              <a:gd name="connsiteX1" fmla="*/ 3239677 w 6689148"/>
              <a:gd name="connsiteY1" fmla="*/ 3122625 h 3122625"/>
              <a:gd name="connsiteX2" fmla="*/ 3449472 w 6689148"/>
              <a:gd name="connsiteY2" fmla="*/ 3122625 h 3122625"/>
              <a:gd name="connsiteX3" fmla="*/ 6430220 w 6689148"/>
              <a:gd name="connsiteY3" fmla="*/ 3122625 h 3122625"/>
              <a:gd name="connsiteX4" fmla="*/ 6689148 w 6689148"/>
              <a:gd name="connsiteY4" fmla="*/ 2863697 h 3122625"/>
              <a:gd name="connsiteX5" fmla="*/ 6689148 w 6689148"/>
              <a:gd name="connsiteY5" fmla="*/ 258928 h 3122625"/>
              <a:gd name="connsiteX6" fmla="*/ 6430220 w 6689148"/>
              <a:gd name="connsiteY6" fmla="*/ 0 h 3122625"/>
              <a:gd name="connsiteX7" fmla="*/ 4948905 w 6689148"/>
              <a:gd name="connsiteY7" fmla="*/ 0 h 3122625"/>
              <a:gd name="connsiteX8" fmla="*/ 3449472 w 6689148"/>
              <a:gd name="connsiteY8" fmla="*/ 0 h 3122625"/>
              <a:gd name="connsiteX9" fmla="*/ 3239677 w 6689148"/>
              <a:gd name="connsiteY9" fmla="*/ 0 h 3122625"/>
              <a:gd name="connsiteX10" fmla="*/ 2980748 w 6689148"/>
              <a:gd name="connsiteY10" fmla="*/ 0 h 3122625"/>
              <a:gd name="connsiteX11" fmla="*/ 1968157 w 6689148"/>
              <a:gd name="connsiteY11" fmla="*/ 0 h 3122625"/>
              <a:gd name="connsiteX12" fmla="*/ 258928 w 6689148"/>
              <a:gd name="connsiteY12" fmla="*/ 0 h 3122625"/>
              <a:gd name="connsiteX13" fmla="*/ 0 w 6689148"/>
              <a:gd name="connsiteY13" fmla="*/ 0 h 3122625"/>
              <a:gd name="connsiteX14" fmla="*/ 0 w 6689148"/>
              <a:gd name="connsiteY14" fmla="*/ 258928 h 3122625"/>
              <a:gd name="connsiteX15" fmla="*/ 0 w 6689148"/>
              <a:gd name="connsiteY15" fmla="*/ 1888005 h 3122625"/>
              <a:gd name="connsiteX16" fmla="*/ 0 w 6689148"/>
              <a:gd name="connsiteY16" fmla="*/ 2863697 h 3122625"/>
              <a:gd name="connsiteX17" fmla="*/ 258928 w 6689148"/>
              <a:gd name="connsiteY17" fmla="*/ 3122625 h 3122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689148" h="3122625">
                <a:moveTo>
                  <a:pt x="258928" y="3122625"/>
                </a:moveTo>
                <a:lnTo>
                  <a:pt x="3239677" y="3122625"/>
                </a:lnTo>
                <a:lnTo>
                  <a:pt x="3449472" y="3122625"/>
                </a:lnTo>
                <a:lnTo>
                  <a:pt x="6430220" y="3122625"/>
                </a:lnTo>
                <a:cubicBezTo>
                  <a:pt x="6573222" y="3122625"/>
                  <a:pt x="6689148" y="3006699"/>
                  <a:pt x="6689148" y="2863697"/>
                </a:cubicBezTo>
                <a:lnTo>
                  <a:pt x="6689148" y="258928"/>
                </a:lnTo>
                <a:cubicBezTo>
                  <a:pt x="6689148" y="115926"/>
                  <a:pt x="6573222" y="0"/>
                  <a:pt x="6430220" y="0"/>
                </a:cubicBezTo>
                <a:lnTo>
                  <a:pt x="4948905" y="0"/>
                </a:lnTo>
                <a:lnTo>
                  <a:pt x="3449472" y="0"/>
                </a:lnTo>
                <a:lnTo>
                  <a:pt x="3239677" y="0"/>
                </a:lnTo>
                <a:lnTo>
                  <a:pt x="2980748" y="0"/>
                </a:lnTo>
                <a:lnTo>
                  <a:pt x="1968157" y="0"/>
                </a:lnTo>
                <a:lnTo>
                  <a:pt x="258928" y="0"/>
                </a:lnTo>
                <a:lnTo>
                  <a:pt x="0" y="0"/>
                </a:lnTo>
                <a:lnTo>
                  <a:pt x="0" y="258928"/>
                </a:lnTo>
                <a:lnTo>
                  <a:pt x="0" y="1888005"/>
                </a:lnTo>
                <a:lnTo>
                  <a:pt x="0" y="2863697"/>
                </a:lnTo>
                <a:cubicBezTo>
                  <a:pt x="0" y="3006699"/>
                  <a:pt x="115926" y="3122625"/>
                  <a:pt x="258928" y="3122625"/>
                </a:cubicBezTo>
                <a:close/>
              </a:path>
            </a:pathLst>
          </a:custGeom>
          <a:solidFill>
            <a:schemeClr val="accent2">
              <a:alpha val="78000"/>
            </a:schemeClr>
          </a:solidFill>
          <a:effectLst/>
        </p:spPr>
        <p:txBody>
          <a:bodyPr/>
          <a:lstStyle/>
          <a:p>
            <a:endParaRPr lang="en-GB" dirty="0"/>
          </a:p>
        </p:txBody>
      </p:sp>
      <p:sp>
        <p:nvSpPr>
          <p:cNvPr id="3" name="TextBox 2">
            <a:extLst>
              <a:ext uri="{FF2B5EF4-FFF2-40B4-BE49-F238E27FC236}">
                <a16:creationId xmlns:a16="http://schemas.microsoft.com/office/drawing/2014/main" id="{3AABD97F-47DF-8759-2FC4-6707F24309B6}"/>
              </a:ext>
            </a:extLst>
          </p:cNvPr>
          <p:cNvSpPr txBox="1"/>
          <p:nvPr/>
        </p:nvSpPr>
        <p:spPr>
          <a:xfrm>
            <a:off x="198183" y="3114106"/>
            <a:ext cx="5269167" cy="3416320"/>
          </a:xfrm>
          <a:prstGeom prst="rect">
            <a:avLst/>
          </a:prstGeom>
          <a:noFill/>
        </p:spPr>
        <p:txBody>
          <a:bodyPr wrap="square" rtlCol="0">
            <a:spAutoFit/>
          </a:bodyPr>
          <a:lstStyle/>
          <a:p>
            <a:r>
              <a:rPr lang="en-US" b="1" kern="1200" dirty="0">
                <a:solidFill>
                  <a:schemeClr val="tx1"/>
                </a:solidFill>
                <a:latin typeface="+mj-lt"/>
                <a:ea typeface="+mn-ea"/>
                <a:cs typeface="+mn-cs"/>
              </a:rPr>
              <a:t>Managing Projects In The Organisation</a:t>
            </a:r>
          </a:p>
          <a:p>
            <a:endParaRPr lang="en-US" b="1" kern="1200" dirty="0">
              <a:solidFill>
                <a:schemeClr val="tx1"/>
              </a:solidFill>
              <a:latin typeface="+mj-lt"/>
              <a:ea typeface="+mn-ea"/>
              <a:cs typeface="+mn-cs"/>
            </a:endParaRPr>
          </a:p>
          <a:p>
            <a:r>
              <a:rPr lang="en-GB" dirty="0"/>
              <a:t>Students Names :</a:t>
            </a:r>
          </a:p>
          <a:p>
            <a:r>
              <a:rPr lang="en-GB" dirty="0"/>
              <a:t> Lizzy jest Esienna - 2113584</a:t>
            </a:r>
          </a:p>
          <a:p>
            <a:r>
              <a:rPr lang="en-GB" dirty="0" err="1"/>
              <a:t>Ebitimi</a:t>
            </a:r>
            <a:r>
              <a:rPr lang="en-GB" dirty="0"/>
              <a:t> McQuade - 2112488</a:t>
            </a:r>
          </a:p>
          <a:p>
            <a:r>
              <a:rPr lang="en-GB" dirty="0" err="1"/>
              <a:t>Aminat</a:t>
            </a:r>
            <a:r>
              <a:rPr lang="en-GB" dirty="0"/>
              <a:t> </a:t>
            </a:r>
            <a:r>
              <a:rPr lang="en-GB" dirty="0" err="1"/>
              <a:t>Morakinyo</a:t>
            </a:r>
            <a:r>
              <a:rPr lang="en-GB" dirty="0"/>
              <a:t> - 2009818</a:t>
            </a:r>
          </a:p>
          <a:p>
            <a:endParaRPr lang="en-US" b="1" kern="1200" dirty="0">
              <a:solidFill>
                <a:schemeClr val="tx1"/>
              </a:solidFill>
              <a:latin typeface="+mj-lt"/>
              <a:ea typeface="+mn-ea"/>
              <a:cs typeface="+mn-cs"/>
            </a:endParaRPr>
          </a:p>
          <a:p>
            <a:endParaRPr lang="en-US" b="1" dirty="0">
              <a:latin typeface="+mj-lt"/>
            </a:endParaRPr>
          </a:p>
          <a:p>
            <a:r>
              <a:rPr lang="en-US" b="1" dirty="0">
                <a:latin typeface="+mj-lt"/>
              </a:rPr>
              <a:t>Lecturer: Gregory  </a:t>
            </a:r>
            <a:r>
              <a:rPr lang="en-US" b="1" dirty="0" err="1">
                <a:latin typeface="+mj-lt"/>
              </a:rPr>
              <a:t>Corwan</a:t>
            </a:r>
            <a:endParaRPr lang="en-US" b="1" dirty="0">
              <a:latin typeface="+mj-lt"/>
            </a:endParaRPr>
          </a:p>
          <a:p>
            <a:r>
              <a:rPr lang="en-US" b="1" kern="1200" dirty="0">
                <a:solidFill>
                  <a:schemeClr val="tx1"/>
                </a:solidFill>
                <a:latin typeface="+mj-lt"/>
                <a:ea typeface="+mn-ea"/>
                <a:cs typeface="+mn-cs"/>
              </a:rPr>
              <a:t>Module: BMSW: 5104</a:t>
            </a:r>
          </a:p>
          <a:p>
            <a:r>
              <a:rPr lang="en-US" b="1" dirty="0">
                <a:latin typeface="+mj-lt"/>
              </a:rPr>
              <a:t>University of Wales Trinity Saint David</a:t>
            </a:r>
            <a:endParaRPr lang="en-US" b="1" kern="1200" dirty="0">
              <a:solidFill>
                <a:schemeClr val="tx1"/>
              </a:solidFill>
              <a:latin typeface="+mj-lt"/>
              <a:ea typeface="+mn-ea"/>
              <a:cs typeface="+mn-cs"/>
            </a:endParaRPr>
          </a:p>
          <a:p>
            <a:r>
              <a:rPr lang="en-US" b="1" kern="1200" dirty="0">
                <a:solidFill>
                  <a:schemeClr val="tx1"/>
                </a:solidFill>
                <a:latin typeface="+mj-lt"/>
                <a:ea typeface="+mn-ea"/>
                <a:cs typeface="+mn-cs"/>
              </a:rPr>
              <a:t> </a:t>
            </a:r>
            <a:endParaRPr lang="en-US" b="1" dirty="0">
              <a:latin typeface="+mj-lt"/>
            </a:endParaRPr>
          </a:p>
        </p:txBody>
      </p:sp>
    </p:spTree>
    <p:extLst>
      <p:ext uri="{BB962C8B-B14F-4D97-AF65-F5344CB8AC3E}">
        <p14:creationId xmlns:p14="http://schemas.microsoft.com/office/powerpoint/2010/main" val="1305104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a:extLst>
              <a:ext uri="{FF2B5EF4-FFF2-40B4-BE49-F238E27FC236}">
                <a16:creationId xmlns:a16="http://schemas.microsoft.com/office/drawing/2014/main" id="{F9E4F6C2-930C-48B7-99F4-D05CD22150BC}"/>
              </a:ext>
            </a:extLst>
          </p:cNvPr>
          <p:cNvSpPr txBox="1">
            <a:spLocks/>
          </p:cNvSpPr>
          <p:nvPr/>
        </p:nvSpPr>
        <p:spPr>
          <a:xfrm>
            <a:off x="0" y="0"/>
            <a:ext cx="4574276" cy="3851729"/>
          </a:xfrm>
          <a:custGeom>
            <a:avLst/>
            <a:gdLst>
              <a:gd name="connsiteX0" fmla="*/ 0 w 5288382"/>
              <a:gd name="connsiteY0" fmla="*/ 0 h 4453036"/>
              <a:gd name="connsiteX1" fmla="*/ 369246 w 5288382"/>
              <a:gd name="connsiteY1" fmla="*/ 0 h 4453036"/>
              <a:gd name="connsiteX2" fmla="*/ 2806700 w 5288382"/>
              <a:gd name="connsiteY2" fmla="*/ 0 h 4453036"/>
              <a:gd name="connsiteX3" fmla="*/ 4919136 w 5288382"/>
              <a:gd name="connsiteY3" fmla="*/ 0 h 4453036"/>
              <a:gd name="connsiteX4" fmla="*/ 5288382 w 5288382"/>
              <a:gd name="connsiteY4" fmla="*/ 369246 h 4453036"/>
              <a:gd name="connsiteX5" fmla="*/ 5288382 w 5288382"/>
              <a:gd name="connsiteY5" fmla="*/ 4083790 h 4453036"/>
              <a:gd name="connsiteX6" fmla="*/ 4919136 w 5288382"/>
              <a:gd name="connsiteY6" fmla="*/ 4453036 h 4453036"/>
              <a:gd name="connsiteX7" fmla="*/ 369246 w 5288382"/>
              <a:gd name="connsiteY7" fmla="*/ 4453036 h 4453036"/>
              <a:gd name="connsiteX8" fmla="*/ 0 w 5288382"/>
              <a:gd name="connsiteY8" fmla="*/ 4083790 h 4453036"/>
              <a:gd name="connsiteX9" fmla="*/ 0 w 5288382"/>
              <a:gd name="connsiteY9" fmla="*/ 2692400 h 4453036"/>
              <a:gd name="connsiteX10" fmla="*/ 0 w 5288382"/>
              <a:gd name="connsiteY10" fmla="*/ 369246 h 445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382" h="4453036">
                <a:moveTo>
                  <a:pt x="0" y="0"/>
                </a:moveTo>
                <a:lnTo>
                  <a:pt x="369246" y="0"/>
                </a:lnTo>
                <a:lnTo>
                  <a:pt x="2806700" y="0"/>
                </a:lnTo>
                <a:lnTo>
                  <a:pt x="4919136" y="0"/>
                </a:lnTo>
                <a:cubicBezTo>
                  <a:pt x="5123065" y="0"/>
                  <a:pt x="5288382" y="165317"/>
                  <a:pt x="5288382" y="369246"/>
                </a:cubicBezTo>
                <a:lnTo>
                  <a:pt x="5288382" y="4083790"/>
                </a:lnTo>
                <a:cubicBezTo>
                  <a:pt x="5288382" y="4287719"/>
                  <a:pt x="5123065" y="4453036"/>
                  <a:pt x="4919136" y="4453036"/>
                </a:cubicBezTo>
                <a:lnTo>
                  <a:pt x="369246" y="4453036"/>
                </a:lnTo>
                <a:cubicBezTo>
                  <a:pt x="165317" y="4453036"/>
                  <a:pt x="0" y="4287719"/>
                  <a:pt x="0" y="4083790"/>
                </a:cubicBezTo>
                <a:lnTo>
                  <a:pt x="0" y="2692400"/>
                </a:lnTo>
                <a:lnTo>
                  <a:pt x="0" y="369246"/>
                </a:lnTo>
                <a:close/>
              </a:path>
            </a:pathLst>
          </a:custGeom>
          <a:solidFill>
            <a:schemeClr val="accent2"/>
          </a:solidFill>
          <a:effectLst/>
        </p:spPr>
      </p:sp>
      <p:pic>
        <p:nvPicPr>
          <p:cNvPr id="3" name="Picture Placeholder 2">
            <a:extLst>
              <a:ext uri="{FF2B5EF4-FFF2-40B4-BE49-F238E27FC236}">
                <a16:creationId xmlns:a16="http://schemas.microsoft.com/office/drawing/2014/main" id="{A7C0F4E7-EDBE-4851-AEEF-31D805BF2DE6}"/>
              </a:ext>
            </a:extLst>
          </p:cNvPr>
          <p:cNvPicPr>
            <a:picLocks noGrp="1" noChangeAspect="1"/>
          </p:cNvPicPr>
          <p:nvPr>
            <p:ph type="pic" sz="quarter" idx="28"/>
          </p:nvPr>
        </p:nvPicPr>
        <p:blipFill>
          <a:blip r:embed="rId3">
            <a:extLst>
              <a:ext uri="{28A0092B-C50C-407E-A947-70E740481C1C}">
                <a14:useLocalDpi xmlns:a14="http://schemas.microsoft.com/office/drawing/2010/main" val="0"/>
              </a:ext>
            </a:extLst>
          </a:blip>
          <a:srcRect l="7841" r="7841"/>
          <a:stretch/>
        </p:blipFill>
        <p:spPr>
          <a:xfrm>
            <a:off x="342900" y="639664"/>
            <a:ext cx="5753100" cy="4453036"/>
          </a:xfrm>
        </p:spPr>
      </p:pic>
      <p:sp>
        <p:nvSpPr>
          <p:cNvPr id="19" name="TextBox 18">
            <a:extLst>
              <a:ext uri="{FF2B5EF4-FFF2-40B4-BE49-F238E27FC236}">
                <a16:creationId xmlns:a16="http://schemas.microsoft.com/office/drawing/2014/main" id="{0AC86529-F278-49C4-B62A-31FFF7D3A2E8}"/>
              </a:ext>
            </a:extLst>
          </p:cNvPr>
          <p:cNvSpPr txBox="1"/>
          <p:nvPr/>
        </p:nvSpPr>
        <p:spPr>
          <a:xfrm>
            <a:off x="6438900" y="995760"/>
            <a:ext cx="3038475" cy="584775"/>
          </a:xfrm>
          <a:prstGeom prst="rect">
            <a:avLst/>
          </a:prstGeom>
          <a:noFill/>
        </p:spPr>
        <p:txBody>
          <a:bodyPr wrap="square" rtlCol="0">
            <a:spAutoFit/>
          </a:bodyPr>
          <a:lstStyle/>
          <a:p>
            <a:r>
              <a:rPr lang="en-US" sz="3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Assumptions</a:t>
            </a:r>
            <a:endParaRPr lang="en-US" sz="32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Rectangle: Rounded Corners 21">
            <a:extLst>
              <a:ext uri="{FF2B5EF4-FFF2-40B4-BE49-F238E27FC236}">
                <a16:creationId xmlns:a16="http://schemas.microsoft.com/office/drawing/2014/main" id="{E56EA347-B3C5-4695-80F8-5A869B10E32F}"/>
              </a:ext>
            </a:extLst>
          </p:cNvPr>
          <p:cNvSpPr/>
          <p:nvPr/>
        </p:nvSpPr>
        <p:spPr>
          <a:xfrm rot="10800000" flipV="1">
            <a:off x="6545189" y="234318"/>
            <a:ext cx="1962150" cy="372030"/>
          </a:xfrm>
          <a:prstGeom prst="roundRect">
            <a:avLst>
              <a:gd name="adj" fmla="val 25325"/>
            </a:avLst>
          </a:prstGeom>
          <a:solidFill>
            <a:schemeClr val="accent2"/>
          </a:solidFill>
          <a:ln w="28575">
            <a:no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b="1" spc="100" dirty="0">
                <a:solidFill>
                  <a:schemeClr val="bg1"/>
                </a:solidFill>
                <a:latin typeface="Open Sans" panose="020B0606030504020204" pitchFamily="34" charset="0"/>
                <a:ea typeface="Open Sans" panose="020B0606030504020204" pitchFamily="34" charset="0"/>
                <a:cs typeface="Open Sans" panose="020B0606030504020204" pitchFamily="34" charset="0"/>
              </a:rPr>
              <a:t>JOHN LEWIS</a:t>
            </a:r>
          </a:p>
        </p:txBody>
      </p:sp>
      <p:sp>
        <p:nvSpPr>
          <p:cNvPr id="36" name="TextBox 35">
            <a:extLst>
              <a:ext uri="{FF2B5EF4-FFF2-40B4-BE49-F238E27FC236}">
                <a16:creationId xmlns:a16="http://schemas.microsoft.com/office/drawing/2014/main" id="{645B7455-A568-49C3-9D47-20832BB17ACC}"/>
              </a:ext>
            </a:extLst>
          </p:cNvPr>
          <p:cNvSpPr txBox="1"/>
          <p:nvPr/>
        </p:nvSpPr>
        <p:spPr>
          <a:xfrm>
            <a:off x="6403013" y="2446098"/>
            <a:ext cx="5531812" cy="3611245"/>
          </a:xfrm>
          <a:prstGeom prst="rect">
            <a:avLst/>
          </a:prstGeom>
          <a:noFill/>
        </p:spPr>
        <p:txBody>
          <a:bodyPr wrap="square" rtlCol="0">
            <a:spAutoFit/>
          </a:bodyPr>
          <a:lstStyle/>
          <a:p>
            <a:pPr algn="just">
              <a:lnSpc>
                <a:spcPct val="150000"/>
              </a:lnSpc>
            </a:pPr>
            <a:r>
              <a:rPr lang="en-US" sz="1400" dirty="0">
                <a:solidFill>
                  <a:schemeClr val="bg1"/>
                </a:solidFill>
                <a:latin typeface="Roboto" pitchFamily="2" charset="0"/>
                <a:ea typeface="Roboto" pitchFamily="2" charset="0"/>
              </a:rPr>
              <a:t>The well-known British retailer and department store chain John Lewis is part of the retail business and works especially in the department store sector. John Lewis established the business in 1864, and in the years since then, it has expanded to become one of the most successful and well-known retailers in the United Kingdom. The department store chain John Lewis is well-known for its dedication to quality and excellent customer service, as well as its emphasis on ethical and environmentally responsible business operations. The business deals in a diverse assortment of items, such as apparel, consumer electronics, decorative accessories, and personal care items</a:t>
            </a:r>
            <a:r>
              <a:rPr lang="en-US" sz="1150" dirty="0">
                <a:solidFill>
                  <a:schemeClr val="bg1"/>
                </a:solidFill>
                <a:latin typeface="Roboto" pitchFamily="2" charset="0"/>
                <a:ea typeface="Roboto" pitchFamily="2" charset="0"/>
              </a:rPr>
              <a:t>.</a:t>
            </a:r>
            <a:endParaRPr lang="en-ID" sz="1150" dirty="0">
              <a:solidFill>
                <a:schemeClr val="bg1"/>
              </a:solidFill>
              <a:latin typeface="Roboto" pitchFamily="2" charset="0"/>
              <a:ea typeface="Roboto" pitchFamily="2" charset="0"/>
            </a:endParaRPr>
          </a:p>
        </p:txBody>
      </p:sp>
    </p:spTree>
    <p:extLst>
      <p:ext uri="{BB962C8B-B14F-4D97-AF65-F5344CB8AC3E}">
        <p14:creationId xmlns:p14="http://schemas.microsoft.com/office/powerpoint/2010/main" val="29110677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37">
            <a:extLst>
              <a:ext uri="{FF2B5EF4-FFF2-40B4-BE49-F238E27FC236}">
                <a16:creationId xmlns:a16="http://schemas.microsoft.com/office/drawing/2014/main" id="{92E148E5-B7FD-48F0-9B94-73EFB32AB677}"/>
              </a:ext>
            </a:extLst>
          </p:cNvPr>
          <p:cNvSpPr txBox="1"/>
          <p:nvPr/>
        </p:nvSpPr>
        <p:spPr>
          <a:xfrm>
            <a:off x="6274052" y="1371849"/>
            <a:ext cx="5813583" cy="646331"/>
          </a:xfrm>
          <a:prstGeom prst="rect">
            <a:avLst/>
          </a:prstGeom>
          <a:noFill/>
        </p:spPr>
        <p:txBody>
          <a:bodyPr wrap="square" rtlCol="0">
            <a:spAutoFit/>
          </a:bodyPr>
          <a:lstStyle/>
          <a:p>
            <a:pPr algn="ctr"/>
            <a:r>
              <a:rPr lang="en-US" sz="3600" b="1" dirty="0">
                <a:solidFill>
                  <a:schemeClr val="accent2"/>
                </a:solidFill>
                <a:latin typeface="Open Sans" panose="020B0606030504020204" pitchFamily="34" charset="0"/>
                <a:ea typeface="Open Sans" panose="020B0606030504020204" pitchFamily="34" charset="0"/>
                <a:cs typeface="Open Sans" panose="020B0606030504020204" pitchFamily="34" charset="0"/>
              </a:rPr>
              <a:t>PROJECT DESCRIPTION</a:t>
            </a:r>
          </a:p>
        </p:txBody>
      </p:sp>
      <p:pic>
        <p:nvPicPr>
          <p:cNvPr id="7" name="Picture Placeholder 6">
            <a:extLst>
              <a:ext uri="{FF2B5EF4-FFF2-40B4-BE49-F238E27FC236}">
                <a16:creationId xmlns:a16="http://schemas.microsoft.com/office/drawing/2014/main" id="{016ED12C-7AC9-4C31-90E8-BEC41D9684BF}"/>
              </a:ext>
            </a:extLst>
          </p:cNvPr>
          <p:cNvPicPr>
            <a:picLocks noGrp="1" noChangeAspect="1"/>
          </p:cNvPicPr>
          <p:nvPr>
            <p:ph type="pic" sz="quarter" idx="28"/>
          </p:nvPr>
        </p:nvPicPr>
        <p:blipFill>
          <a:blip r:embed="rId3">
            <a:extLst>
              <a:ext uri="{28A0092B-C50C-407E-A947-70E740481C1C}">
                <a14:useLocalDpi xmlns:a14="http://schemas.microsoft.com/office/drawing/2010/main" val="0"/>
              </a:ext>
            </a:extLst>
          </a:blip>
          <a:srcRect l="16599" r="16599"/>
          <a:stretch>
            <a:fillRect/>
          </a:stretch>
        </p:blipFill>
        <p:spPr/>
      </p:pic>
      <p:sp>
        <p:nvSpPr>
          <p:cNvPr id="40" name="TextBox 39">
            <a:extLst>
              <a:ext uri="{FF2B5EF4-FFF2-40B4-BE49-F238E27FC236}">
                <a16:creationId xmlns:a16="http://schemas.microsoft.com/office/drawing/2014/main" id="{B440AE7A-535F-458D-A54E-5E1EA431A644}"/>
              </a:ext>
            </a:extLst>
          </p:cNvPr>
          <p:cNvSpPr txBox="1"/>
          <p:nvPr/>
        </p:nvSpPr>
        <p:spPr>
          <a:xfrm>
            <a:off x="6605647" y="2331571"/>
            <a:ext cx="4869570" cy="2318583"/>
          </a:xfrm>
          <a:prstGeom prst="rect">
            <a:avLst/>
          </a:prstGeom>
          <a:noFill/>
        </p:spPr>
        <p:txBody>
          <a:bodyPr wrap="square" rtlCol="0">
            <a:spAutoFit/>
          </a:bodyPr>
          <a:lstStyle/>
          <a:p>
            <a:pPr algn="just">
              <a:lnSpc>
                <a:spcPct val="150000"/>
              </a:lnSpc>
            </a:pPr>
            <a:r>
              <a:rPr lang="en-US" sz="1400" dirty="0">
                <a:solidFill>
                  <a:schemeClr val="bg1"/>
                </a:solidFill>
                <a:effectLst/>
                <a:latin typeface="Roboto" pitchFamily="2" charset="0"/>
                <a:ea typeface="Roboto" pitchFamily="2" charset="0"/>
              </a:rPr>
              <a:t>By incorporating a lunchtime initiative inside John Lewis offices and facilities, that motivates employees to stay on the premises throughout their breaks, the project intends to solve congestion issues in the surrounding area that are resulted by the movement of employees throughout the lunch breaks. It also intends to enhance the physical and mental well-being of the personnel</a:t>
            </a:r>
            <a:r>
              <a:rPr lang="en-US" sz="1200" dirty="0">
                <a:solidFill>
                  <a:schemeClr val="bg1"/>
                </a:solidFill>
                <a:effectLst/>
                <a:latin typeface="Roboto" pitchFamily="2" charset="0"/>
                <a:ea typeface="Roboto" pitchFamily="2" charset="0"/>
              </a:rPr>
              <a:t>.</a:t>
            </a:r>
            <a:endParaRPr lang="en-ID" sz="1200" dirty="0">
              <a:solidFill>
                <a:schemeClr val="bg1"/>
              </a:solidFill>
              <a:latin typeface="Roboto" pitchFamily="2" charset="0"/>
              <a:ea typeface="Roboto" pitchFamily="2" charset="0"/>
            </a:endParaRPr>
          </a:p>
        </p:txBody>
      </p:sp>
    </p:spTree>
    <p:extLst>
      <p:ext uri="{BB962C8B-B14F-4D97-AF65-F5344CB8AC3E}">
        <p14:creationId xmlns:p14="http://schemas.microsoft.com/office/powerpoint/2010/main" val="449556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TextBox 72">
            <a:extLst>
              <a:ext uri="{FF2B5EF4-FFF2-40B4-BE49-F238E27FC236}">
                <a16:creationId xmlns:a16="http://schemas.microsoft.com/office/drawing/2014/main" id="{7C85E2D1-97BE-4488-ABB9-066D61CEB6EC}"/>
              </a:ext>
            </a:extLst>
          </p:cNvPr>
          <p:cNvSpPr txBox="1"/>
          <p:nvPr/>
        </p:nvSpPr>
        <p:spPr>
          <a:xfrm>
            <a:off x="449161" y="243069"/>
            <a:ext cx="4441187" cy="954107"/>
          </a:xfrm>
          <a:prstGeom prst="rect">
            <a:avLst/>
          </a:prstGeom>
          <a:noFill/>
        </p:spPr>
        <p:txBody>
          <a:bodyPr wrap="square" rtlCol="0">
            <a:spAutoFit/>
          </a:bodyPr>
          <a:lstStyle/>
          <a:p>
            <a:r>
              <a:rPr lang="en-US" sz="2800" b="1" dirty="0">
                <a:solidFill>
                  <a:schemeClr val="bg1"/>
                </a:solidFill>
                <a:latin typeface="Open Sans" panose="020B0606030504020204" pitchFamily="34" charset="0"/>
                <a:ea typeface="Open Sans" panose="020B0606030504020204" pitchFamily="34" charset="0"/>
                <a:cs typeface="Open Sans" panose="020B0606030504020204" pitchFamily="34" charset="0"/>
              </a:rPr>
              <a:t>WORK BREAKDOWN STRUCTURE</a:t>
            </a:r>
            <a:endParaRPr lang="en-US" sz="28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5" name="TextBox 74">
            <a:extLst>
              <a:ext uri="{FF2B5EF4-FFF2-40B4-BE49-F238E27FC236}">
                <a16:creationId xmlns:a16="http://schemas.microsoft.com/office/drawing/2014/main" id="{D82444B3-63C0-461C-9884-B18564DB3FE7}"/>
              </a:ext>
            </a:extLst>
          </p:cNvPr>
          <p:cNvSpPr txBox="1"/>
          <p:nvPr/>
        </p:nvSpPr>
        <p:spPr>
          <a:xfrm>
            <a:off x="484477" y="1220433"/>
            <a:ext cx="7334836" cy="1672253"/>
          </a:xfrm>
          <a:prstGeom prst="rect">
            <a:avLst/>
          </a:prstGeom>
          <a:noFill/>
        </p:spPr>
        <p:txBody>
          <a:bodyPr wrap="square" rtlCol="0">
            <a:spAutoFit/>
          </a:bodyPr>
          <a:lstStyle/>
          <a:p>
            <a:pPr algn="just">
              <a:lnSpc>
                <a:spcPct val="150000"/>
              </a:lnSpc>
            </a:pPr>
            <a:r>
              <a:rPr lang="en-US" sz="1400" b="1" i="1" dirty="0">
                <a:solidFill>
                  <a:schemeClr val="bg1"/>
                </a:solidFill>
                <a:effectLst/>
                <a:latin typeface="Roboto" pitchFamily="2" charset="0"/>
                <a:ea typeface="Roboto" pitchFamily="2" charset="0"/>
              </a:rPr>
              <a:t>The work breakdown structure  plays a crucial role in this project since it allows for the project to be broken down into smaller, more actionable steps, which in turn helps to ensure that nothing is forgotten and facilitates efficient project management, implementation, and supervision. It also helps in making sure all parties involved in the project know what is expected of them and when it will be completed.</a:t>
            </a:r>
            <a:endParaRPr lang="en-ID" sz="1400" b="1" i="1" dirty="0">
              <a:solidFill>
                <a:schemeClr val="bg1"/>
              </a:solidFill>
              <a:latin typeface="Roboto" pitchFamily="2" charset="0"/>
              <a:ea typeface="Roboto" pitchFamily="2" charset="0"/>
            </a:endParaRPr>
          </a:p>
        </p:txBody>
      </p:sp>
      <p:grpSp>
        <p:nvGrpSpPr>
          <p:cNvPr id="7" name="Group 6">
            <a:extLst>
              <a:ext uri="{FF2B5EF4-FFF2-40B4-BE49-F238E27FC236}">
                <a16:creationId xmlns:a16="http://schemas.microsoft.com/office/drawing/2014/main" id="{D4E67C18-C3D2-7B31-F4BA-E72902478CEE}"/>
              </a:ext>
            </a:extLst>
          </p:cNvPr>
          <p:cNvGrpSpPr/>
          <p:nvPr/>
        </p:nvGrpSpPr>
        <p:grpSpPr>
          <a:xfrm>
            <a:off x="2669754" y="2915943"/>
            <a:ext cx="7172646" cy="3262395"/>
            <a:chOff x="2268637" y="2521116"/>
            <a:chExt cx="7172646" cy="3262395"/>
          </a:xfrm>
        </p:grpSpPr>
        <p:grpSp>
          <p:nvGrpSpPr>
            <p:cNvPr id="4" name="Group 3">
              <a:extLst>
                <a:ext uri="{FF2B5EF4-FFF2-40B4-BE49-F238E27FC236}">
                  <a16:creationId xmlns:a16="http://schemas.microsoft.com/office/drawing/2014/main" id="{726E20C4-38AD-D647-2717-D6F48B5D7C46}"/>
                </a:ext>
              </a:extLst>
            </p:cNvPr>
            <p:cNvGrpSpPr/>
            <p:nvPr/>
          </p:nvGrpSpPr>
          <p:grpSpPr>
            <a:xfrm>
              <a:off x="5565752" y="2570168"/>
              <a:ext cx="2214874" cy="2685412"/>
              <a:chOff x="3407049" y="2692207"/>
              <a:chExt cx="2214874" cy="2685412"/>
            </a:xfrm>
          </p:grpSpPr>
          <p:sp>
            <p:nvSpPr>
              <p:cNvPr id="41" name="Shape">
                <a:extLst>
                  <a:ext uri="{FF2B5EF4-FFF2-40B4-BE49-F238E27FC236}">
                    <a16:creationId xmlns:a16="http://schemas.microsoft.com/office/drawing/2014/main" id="{A976F1D6-3128-42D0-9B6D-EC3BB359E4D9}"/>
                  </a:ext>
                </a:extLst>
              </p:cNvPr>
              <p:cNvSpPr/>
              <p:nvPr/>
            </p:nvSpPr>
            <p:spPr>
              <a:xfrm>
                <a:off x="3407049" y="2692207"/>
                <a:ext cx="2201583" cy="2685412"/>
              </a:xfrm>
              <a:custGeom>
                <a:avLst/>
                <a:gdLst/>
                <a:ahLst/>
                <a:cxnLst>
                  <a:cxn ang="0">
                    <a:pos x="wd2" y="hd2"/>
                  </a:cxn>
                  <a:cxn ang="5400000">
                    <a:pos x="wd2" y="hd2"/>
                  </a:cxn>
                  <a:cxn ang="10800000">
                    <a:pos x="wd2" y="hd2"/>
                  </a:cxn>
                  <a:cxn ang="16200000">
                    <a:pos x="wd2" y="hd2"/>
                  </a:cxn>
                </a:cxnLst>
                <a:rect l="0" t="0" r="r" b="b"/>
                <a:pathLst>
                  <a:path w="21470" h="20944" extrusionOk="0">
                    <a:moveTo>
                      <a:pt x="12737" y="2004"/>
                    </a:moveTo>
                    <a:cubicBezTo>
                      <a:pt x="10806" y="-203"/>
                      <a:pt x="7140" y="-656"/>
                      <a:pt x="4548" y="989"/>
                    </a:cubicBezTo>
                    <a:lnTo>
                      <a:pt x="4548" y="989"/>
                    </a:lnTo>
                    <a:cubicBezTo>
                      <a:pt x="1957" y="2633"/>
                      <a:pt x="1425" y="5757"/>
                      <a:pt x="3356" y="7964"/>
                    </a:cubicBezTo>
                    <a:lnTo>
                      <a:pt x="6479" y="11529"/>
                    </a:lnTo>
                    <a:cubicBezTo>
                      <a:pt x="6997" y="12125"/>
                      <a:pt x="6997" y="12953"/>
                      <a:pt x="6479" y="13549"/>
                    </a:cubicBezTo>
                    <a:lnTo>
                      <a:pt x="0" y="20944"/>
                    </a:lnTo>
                    <a:lnTo>
                      <a:pt x="11869" y="20944"/>
                    </a:lnTo>
                    <a:cubicBezTo>
                      <a:pt x="13592" y="20944"/>
                      <a:pt x="15212" y="20249"/>
                      <a:pt x="16236" y="19079"/>
                    </a:cubicBezTo>
                    <a:lnTo>
                      <a:pt x="21082" y="13549"/>
                    </a:lnTo>
                    <a:cubicBezTo>
                      <a:pt x="21600" y="12953"/>
                      <a:pt x="21600" y="12125"/>
                      <a:pt x="21082" y="11529"/>
                    </a:cubicBezTo>
                    <a:lnTo>
                      <a:pt x="12737" y="2004"/>
                    </a:lnTo>
                    <a:close/>
                    <a:moveTo>
                      <a:pt x="7891" y="8560"/>
                    </a:moveTo>
                    <a:cubicBezTo>
                      <a:pt x="5351" y="8560"/>
                      <a:pt x="3291" y="6805"/>
                      <a:pt x="3291" y="4642"/>
                    </a:cubicBezTo>
                    <a:cubicBezTo>
                      <a:pt x="3291" y="2479"/>
                      <a:pt x="5351" y="724"/>
                      <a:pt x="7891" y="724"/>
                    </a:cubicBezTo>
                    <a:cubicBezTo>
                      <a:pt x="10431" y="724"/>
                      <a:pt x="12491" y="2479"/>
                      <a:pt x="12491" y="4642"/>
                    </a:cubicBezTo>
                    <a:cubicBezTo>
                      <a:pt x="12491" y="6805"/>
                      <a:pt x="10431" y="8560"/>
                      <a:pt x="7891" y="8560"/>
                    </a:cubicBezTo>
                    <a:close/>
                  </a:path>
                </a:pathLst>
              </a:cu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51" name="TextBox 27">
                <a:extLst>
                  <a:ext uri="{FF2B5EF4-FFF2-40B4-BE49-F238E27FC236}">
                    <a16:creationId xmlns:a16="http://schemas.microsoft.com/office/drawing/2014/main" id="{B8DECF02-7B85-4996-8722-EED9036B1D73}"/>
                  </a:ext>
                </a:extLst>
              </p:cNvPr>
              <p:cNvSpPr txBox="1"/>
              <p:nvPr/>
            </p:nvSpPr>
            <p:spPr>
              <a:xfrm>
                <a:off x="4043876" y="3850139"/>
                <a:ext cx="1578047" cy="830997"/>
              </a:xfrm>
              <a:prstGeom prst="rect">
                <a:avLst/>
              </a:prstGeom>
              <a:noFill/>
            </p:spPr>
            <p:txBody>
              <a:bodyPr wrap="square" lIns="0" r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noProof="1">
                    <a:solidFill>
                      <a:schemeClr val="bg1"/>
                    </a:solidFill>
                    <a:latin typeface="Open Sans" panose="020B0606030504020204" pitchFamily="34" charset="0"/>
                    <a:ea typeface="Open Sans" panose="020B0606030504020204" pitchFamily="34" charset="0"/>
                    <a:cs typeface="Open Sans" panose="020B0606030504020204" pitchFamily="34" charset="0"/>
                  </a:rPr>
                  <a:t>Testing &amp;</a:t>
                </a:r>
              </a:p>
              <a:p>
                <a:pPr algn="ctr"/>
                <a:r>
                  <a:rPr lang="en-US" sz="1600" b="1" noProof="1">
                    <a:solidFill>
                      <a:schemeClr val="bg1"/>
                    </a:solidFill>
                    <a:latin typeface="Open Sans" panose="020B0606030504020204" pitchFamily="34" charset="0"/>
                    <a:ea typeface="Open Sans" panose="020B0606030504020204" pitchFamily="34" charset="0"/>
                    <a:cs typeface="Open Sans" panose="020B0606030504020204" pitchFamily="34" charset="0"/>
                  </a:rPr>
                  <a:t>Commissioning</a:t>
                </a:r>
              </a:p>
              <a:p>
                <a:pPr algn="ctr"/>
                <a:r>
                  <a:rPr lang="en-US" sz="1600" b="1" noProof="1">
                    <a:solidFill>
                      <a:schemeClr val="bg1"/>
                    </a:solidFill>
                    <a:latin typeface="Open Sans" panose="020B0606030504020204" pitchFamily="34" charset="0"/>
                    <a:ea typeface="Open Sans" panose="020B0606030504020204" pitchFamily="34" charset="0"/>
                    <a:cs typeface="Open Sans" panose="020B0606030504020204" pitchFamily="34" charset="0"/>
                  </a:rPr>
                  <a:t>Phase </a:t>
                </a:r>
              </a:p>
            </p:txBody>
          </p:sp>
          <p:pic>
            <p:nvPicPr>
              <p:cNvPr id="58" name="Graphic 34" descr="Database with solid fill">
                <a:extLst>
                  <a:ext uri="{FF2B5EF4-FFF2-40B4-BE49-F238E27FC236}">
                    <a16:creationId xmlns:a16="http://schemas.microsoft.com/office/drawing/2014/main" id="{27DB5502-DC67-4308-A5BF-E229BB997A6F}"/>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3874346" y="2920065"/>
                <a:ext cx="650023" cy="692344"/>
              </a:xfrm>
              <a:prstGeom prst="rect">
                <a:avLst/>
              </a:prstGeom>
            </p:spPr>
          </p:pic>
        </p:grpSp>
        <p:grpSp>
          <p:nvGrpSpPr>
            <p:cNvPr id="6" name="Group 5">
              <a:extLst>
                <a:ext uri="{FF2B5EF4-FFF2-40B4-BE49-F238E27FC236}">
                  <a16:creationId xmlns:a16="http://schemas.microsoft.com/office/drawing/2014/main" id="{737022DC-1FB8-7A92-6633-F4BDBA60C636}"/>
                </a:ext>
              </a:extLst>
            </p:cNvPr>
            <p:cNvGrpSpPr/>
            <p:nvPr/>
          </p:nvGrpSpPr>
          <p:grpSpPr>
            <a:xfrm>
              <a:off x="2268637" y="2521116"/>
              <a:ext cx="2201583" cy="2685412"/>
              <a:chOff x="196374" y="2692207"/>
              <a:chExt cx="2201583" cy="2685412"/>
            </a:xfrm>
          </p:grpSpPr>
          <p:sp>
            <p:nvSpPr>
              <p:cNvPr id="81" name="Shape">
                <a:extLst>
                  <a:ext uri="{FF2B5EF4-FFF2-40B4-BE49-F238E27FC236}">
                    <a16:creationId xmlns:a16="http://schemas.microsoft.com/office/drawing/2014/main" id="{8655B3CE-1E5E-4704-8477-03307B7F50FA}"/>
                  </a:ext>
                </a:extLst>
              </p:cNvPr>
              <p:cNvSpPr/>
              <p:nvPr/>
            </p:nvSpPr>
            <p:spPr>
              <a:xfrm>
                <a:off x="196374" y="2692207"/>
                <a:ext cx="2201583" cy="2685412"/>
              </a:xfrm>
              <a:custGeom>
                <a:avLst/>
                <a:gdLst/>
                <a:ahLst/>
                <a:cxnLst>
                  <a:cxn ang="0">
                    <a:pos x="wd2" y="hd2"/>
                  </a:cxn>
                  <a:cxn ang="5400000">
                    <a:pos x="wd2" y="hd2"/>
                  </a:cxn>
                  <a:cxn ang="10800000">
                    <a:pos x="wd2" y="hd2"/>
                  </a:cxn>
                  <a:cxn ang="16200000">
                    <a:pos x="wd2" y="hd2"/>
                  </a:cxn>
                </a:cxnLst>
                <a:rect l="0" t="0" r="r" b="b"/>
                <a:pathLst>
                  <a:path w="21470" h="20944" extrusionOk="0">
                    <a:moveTo>
                      <a:pt x="12737" y="2004"/>
                    </a:moveTo>
                    <a:cubicBezTo>
                      <a:pt x="10806" y="-203"/>
                      <a:pt x="7140" y="-656"/>
                      <a:pt x="4548" y="989"/>
                    </a:cubicBezTo>
                    <a:lnTo>
                      <a:pt x="4548" y="989"/>
                    </a:lnTo>
                    <a:cubicBezTo>
                      <a:pt x="1957" y="2633"/>
                      <a:pt x="1425" y="5757"/>
                      <a:pt x="3356" y="7964"/>
                    </a:cubicBezTo>
                    <a:lnTo>
                      <a:pt x="6479" y="11529"/>
                    </a:lnTo>
                    <a:cubicBezTo>
                      <a:pt x="6997" y="12125"/>
                      <a:pt x="6997" y="12953"/>
                      <a:pt x="6479" y="13549"/>
                    </a:cubicBezTo>
                    <a:lnTo>
                      <a:pt x="0" y="20944"/>
                    </a:lnTo>
                    <a:lnTo>
                      <a:pt x="11869" y="20944"/>
                    </a:lnTo>
                    <a:cubicBezTo>
                      <a:pt x="13592" y="20944"/>
                      <a:pt x="15212" y="20249"/>
                      <a:pt x="16236" y="19079"/>
                    </a:cubicBezTo>
                    <a:lnTo>
                      <a:pt x="21082" y="13549"/>
                    </a:lnTo>
                    <a:cubicBezTo>
                      <a:pt x="21600" y="12953"/>
                      <a:pt x="21600" y="12125"/>
                      <a:pt x="21082" y="11529"/>
                    </a:cubicBezTo>
                    <a:lnTo>
                      <a:pt x="12737" y="2004"/>
                    </a:lnTo>
                    <a:close/>
                    <a:moveTo>
                      <a:pt x="7891" y="8560"/>
                    </a:moveTo>
                    <a:cubicBezTo>
                      <a:pt x="5351" y="8560"/>
                      <a:pt x="3291" y="6805"/>
                      <a:pt x="3291" y="4642"/>
                    </a:cubicBezTo>
                    <a:cubicBezTo>
                      <a:pt x="3291" y="2479"/>
                      <a:pt x="5351" y="724"/>
                      <a:pt x="7891" y="724"/>
                    </a:cubicBezTo>
                    <a:cubicBezTo>
                      <a:pt x="10431" y="724"/>
                      <a:pt x="12491" y="2479"/>
                      <a:pt x="12491" y="4642"/>
                    </a:cubicBezTo>
                    <a:cubicBezTo>
                      <a:pt x="12491" y="6805"/>
                      <a:pt x="10431" y="8560"/>
                      <a:pt x="7891" y="8560"/>
                    </a:cubicBezTo>
                    <a:close/>
                  </a:path>
                </a:pathLst>
              </a:cu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2" name="TextBox 27">
                <a:extLst>
                  <a:ext uri="{FF2B5EF4-FFF2-40B4-BE49-F238E27FC236}">
                    <a16:creationId xmlns:a16="http://schemas.microsoft.com/office/drawing/2014/main" id="{2121A177-C08A-4903-949E-42647FE0DE01}"/>
                  </a:ext>
                </a:extLst>
              </p:cNvPr>
              <p:cNvSpPr txBox="1"/>
              <p:nvPr/>
            </p:nvSpPr>
            <p:spPr>
              <a:xfrm>
                <a:off x="790940" y="3930408"/>
                <a:ext cx="1370276" cy="830997"/>
              </a:xfrm>
              <a:prstGeom prst="rect">
                <a:avLst/>
              </a:prstGeom>
              <a:noFill/>
            </p:spPr>
            <p:txBody>
              <a:bodyPr wrap="square" lIns="0" r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noProof="1">
                    <a:solidFill>
                      <a:schemeClr val="bg1"/>
                    </a:solidFill>
                    <a:latin typeface="Open Sans" panose="020B0606030504020204" pitchFamily="34" charset="0"/>
                    <a:ea typeface="Open Sans" panose="020B0606030504020204" pitchFamily="34" charset="0"/>
                    <a:cs typeface="Open Sans" panose="020B0606030504020204" pitchFamily="34" charset="0"/>
                  </a:rPr>
                  <a:t>Planning</a:t>
                </a:r>
              </a:p>
              <a:p>
                <a:pPr algn="ctr"/>
                <a:r>
                  <a:rPr lang="en-US" sz="1600" b="1" noProof="1">
                    <a:solidFill>
                      <a:schemeClr val="bg1"/>
                    </a:solidFill>
                    <a:latin typeface="Open Sans" panose="020B0606030504020204" pitchFamily="34" charset="0"/>
                    <a:ea typeface="Open Sans" panose="020B0606030504020204" pitchFamily="34" charset="0"/>
                    <a:cs typeface="Open Sans" panose="020B0606030504020204" pitchFamily="34" charset="0"/>
                  </a:rPr>
                  <a:t> &amp; </a:t>
                </a:r>
              </a:p>
              <a:p>
                <a:pPr algn="ctr"/>
                <a:r>
                  <a:rPr lang="en-US" sz="1600" b="1" noProof="1">
                    <a:solidFill>
                      <a:schemeClr val="bg1"/>
                    </a:solidFill>
                    <a:latin typeface="Open Sans" panose="020B0606030504020204" pitchFamily="34" charset="0"/>
                    <a:ea typeface="Open Sans" panose="020B0606030504020204" pitchFamily="34" charset="0"/>
                    <a:cs typeface="Open Sans" panose="020B0606030504020204" pitchFamily="34" charset="0"/>
                  </a:rPr>
                  <a:t>Initiation</a:t>
                </a:r>
              </a:p>
            </p:txBody>
          </p:sp>
          <p:pic>
            <p:nvPicPr>
              <p:cNvPr id="83" name="Graphic 32">
                <a:extLst>
                  <a:ext uri="{FF2B5EF4-FFF2-40B4-BE49-F238E27FC236}">
                    <a16:creationId xmlns:a16="http://schemas.microsoft.com/office/drawing/2014/main" id="{4EB2A66D-3E37-4B3F-B6C6-BE874A54B33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78454" y="2962386"/>
                <a:ext cx="650023" cy="650023"/>
              </a:xfrm>
              <a:prstGeom prst="rect">
                <a:avLst/>
              </a:prstGeom>
            </p:spPr>
          </p:pic>
        </p:grpSp>
        <p:grpSp>
          <p:nvGrpSpPr>
            <p:cNvPr id="5" name="Group 4">
              <a:extLst>
                <a:ext uri="{FF2B5EF4-FFF2-40B4-BE49-F238E27FC236}">
                  <a16:creationId xmlns:a16="http://schemas.microsoft.com/office/drawing/2014/main" id="{914B424E-75A4-BB59-CADD-40276127946C}"/>
                </a:ext>
              </a:extLst>
            </p:cNvPr>
            <p:cNvGrpSpPr/>
            <p:nvPr/>
          </p:nvGrpSpPr>
          <p:grpSpPr>
            <a:xfrm>
              <a:off x="3906665" y="3091022"/>
              <a:ext cx="2205567" cy="2692489"/>
              <a:chOff x="1785765" y="3243422"/>
              <a:chExt cx="2205567" cy="2692489"/>
            </a:xfrm>
          </p:grpSpPr>
          <p:pic>
            <p:nvPicPr>
              <p:cNvPr id="60" name="Graphic 36">
                <a:extLst>
                  <a:ext uri="{FF2B5EF4-FFF2-40B4-BE49-F238E27FC236}">
                    <a16:creationId xmlns:a16="http://schemas.microsoft.com/office/drawing/2014/main" id="{8112BA6B-08EB-48AA-B1F9-F580E567FEAE}"/>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2294919" y="5006067"/>
                <a:ext cx="650023" cy="650023"/>
              </a:xfrm>
              <a:prstGeom prst="rect">
                <a:avLst/>
              </a:prstGeom>
            </p:spPr>
          </p:pic>
          <p:sp>
            <p:nvSpPr>
              <p:cNvPr id="84" name="Shape">
                <a:extLst>
                  <a:ext uri="{FF2B5EF4-FFF2-40B4-BE49-F238E27FC236}">
                    <a16:creationId xmlns:a16="http://schemas.microsoft.com/office/drawing/2014/main" id="{0DFF268E-7FC7-49E1-9465-760F2EC16DE9}"/>
                  </a:ext>
                </a:extLst>
              </p:cNvPr>
              <p:cNvSpPr/>
              <p:nvPr/>
            </p:nvSpPr>
            <p:spPr>
              <a:xfrm>
                <a:off x="1785765" y="3243422"/>
                <a:ext cx="2205567" cy="2692489"/>
              </a:xfrm>
              <a:custGeom>
                <a:avLst/>
                <a:gdLst/>
                <a:ahLst/>
                <a:cxnLst>
                  <a:cxn ang="0">
                    <a:pos x="wd2" y="hd2"/>
                  </a:cxn>
                  <a:cxn ang="5400000">
                    <a:pos x="wd2" y="hd2"/>
                  </a:cxn>
                  <a:cxn ang="10800000">
                    <a:pos x="wd2" y="hd2"/>
                  </a:cxn>
                  <a:cxn ang="16200000">
                    <a:pos x="wd2" y="hd2"/>
                  </a:cxn>
                </a:cxnLst>
                <a:rect l="0" t="0" r="r" b="b"/>
                <a:pathLst>
                  <a:path w="21471" h="20946" extrusionOk="0">
                    <a:moveTo>
                      <a:pt x="16206" y="1861"/>
                    </a:moveTo>
                    <a:cubicBezTo>
                      <a:pt x="15185" y="694"/>
                      <a:pt x="13568" y="0"/>
                      <a:pt x="11848" y="0"/>
                    </a:cubicBezTo>
                    <a:lnTo>
                      <a:pt x="0" y="0"/>
                    </a:lnTo>
                    <a:lnTo>
                      <a:pt x="6506" y="7431"/>
                    </a:lnTo>
                    <a:cubicBezTo>
                      <a:pt x="7023" y="8026"/>
                      <a:pt x="7023" y="8851"/>
                      <a:pt x="6506" y="9446"/>
                    </a:cubicBezTo>
                    <a:lnTo>
                      <a:pt x="3389" y="13002"/>
                    </a:lnTo>
                    <a:cubicBezTo>
                      <a:pt x="1462" y="15204"/>
                      <a:pt x="1992" y="18319"/>
                      <a:pt x="4579" y="19960"/>
                    </a:cubicBezTo>
                    <a:lnTo>
                      <a:pt x="4579" y="19960"/>
                    </a:lnTo>
                    <a:cubicBezTo>
                      <a:pt x="7166" y="21600"/>
                      <a:pt x="10826" y="21149"/>
                      <a:pt x="12753" y="18947"/>
                    </a:cubicBezTo>
                    <a:lnTo>
                      <a:pt x="21083" y="9446"/>
                    </a:lnTo>
                    <a:cubicBezTo>
                      <a:pt x="21600" y="8851"/>
                      <a:pt x="21600" y="8026"/>
                      <a:pt x="21083" y="7431"/>
                    </a:cubicBezTo>
                    <a:lnTo>
                      <a:pt x="16206" y="1861"/>
                    </a:lnTo>
                    <a:close/>
                    <a:moveTo>
                      <a:pt x="7929" y="20103"/>
                    </a:moveTo>
                    <a:cubicBezTo>
                      <a:pt x="5394" y="20103"/>
                      <a:pt x="3337" y="18352"/>
                      <a:pt x="3337" y="16194"/>
                    </a:cubicBezTo>
                    <a:cubicBezTo>
                      <a:pt x="3337" y="14037"/>
                      <a:pt x="5394" y="12286"/>
                      <a:pt x="7929" y="12286"/>
                    </a:cubicBezTo>
                    <a:cubicBezTo>
                      <a:pt x="10464" y="12286"/>
                      <a:pt x="12520" y="14037"/>
                      <a:pt x="12520" y="16194"/>
                    </a:cubicBezTo>
                    <a:cubicBezTo>
                      <a:pt x="12520" y="18352"/>
                      <a:pt x="10477" y="20103"/>
                      <a:pt x="7929" y="20103"/>
                    </a:cubicBezTo>
                    <a:close/>
                  </a:path>
                </a:pathLst>
              </a:cu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lang="en-US" sz="2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5" name="TextBox 28">
                <a:extLst>
                  <a:ext uri="{FF2B5EF4-FFF2-40B4-BE49-F238E27FC236}">
                    <a16:creationId xmlns:a16="http://schemas.microsoft.com/office/drawing/2014/main" id="{44A8CC40-7FE3-4C5B-9A00-294F7202B025}"/>
                  </a:ext>
                </a:extLst>
              </p:cNvPr>
              <p:cNvSpPr txBox="1"/>
              <p:nvPr/>
            </p:nvSpPr>
            <p:spPr>
              <a:xfrm>
                <a:off x="2411051" y="3871752"/>
                <a:ext cx="1522654" cy="830997"/>
              </a:xfrm>
              <a:prstGeom prst="rect">
                <a:avLst/>
              </a:prstGeom>
              <a:noFill/>
            </p:spPr>
            <p:txBody>
              <a:bodyPr wrap="square" lIns="0" r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noProof="1">
                    <a:solidFill>
                      <a:schemeClr val="bg1"/>
                    </a:solidFill>
                    <a:latin typeface="Open Sans" panose="020B0606030504020204" pitchFamily="34" charset="0"/>
                    <a:ea typeface="Open Sans" panose="020B0606030504020204" pitchFamily="34" charset="0"/>
                    <a:cs typeface="Open Sans" panose="020B0606030504020204" pitchFamily="34" charset="0"/>
                  </a:rPr>
                  <a:t>Design &amp; Development phase</a:t>
                </a:r>
              </a:p>
            </p:txBody>
          </p:sp>
        </p:grpSp>
        <p:grpSp>
          <p:nvGrpSpPr>
            <p:cNvPr id="3" name="Group 2">
              <a:extLst>
                <a:ext uri="{FF2B5EF4-FFF2-40B4-BE49-F238E27FC236}">
                  <a16:creationId xmlns:a16="http://schemas.microsoft.com/office/drawing/2014/main" id="{5CEE865C-2C1E-A609-DD4A-21B590A98C03}"/>
                </a:ext>
              </a:extLst>
            </p:cNvPr>
            <p:cNvGrpSpPr/>
            <p:nvPr/>
          </p:nvGrpSpPr>
          <p:grpSpPr>
            <a:xfrm>
              <a:off x="7235716" y="3091021"/>
              <a:ext cx="2205567" cy="2692489"/>
              <a:chOff x="4934023" y="3215815"/>
              <a:chExt cx="2205567" cy="2692489"/>
            </a:xfrm>
          </p:grpSpPr>
          <p:sp>
            <p:nvSpPr>
              <p:cNvPr id="50" name="Shape">
                <a:extLst>
                  <a:ext uri="{FF2B5EF4-FFF2-40B4-BE49-F238E27FC236}">
                    <a16:creationId xmlns:a16="http://schemas.microsoft.com/office/drawing/2014/main" id="{17C8A317-711B-46A1-863B-42A7CC17BD1E}"/>
                  </a:ext>
                </a:extLst>
              </p:cNvPr>
              <p:cNvSpPr/>
              <p:nvPr/>
            </p:nvSpPr>
            <p:spPr>
              <a:xfrm>
                <a:off x="4934023" y="3215815"/>
                <a:ext cx="2205567" cy="2692489"/>
              </a:xfrm>
              <a:custGeom>
                <a:avLst/>
                <a:gdLst/>
                <a:ahLst/>
                <a:cxnLst>
                  <a:cxn ang="0">
                    <a:pos x="wd2" y="hd2"/>
                  </a:cxn>
                  <a:cxn ang="5400000">
                    <a:pos x="wd2" y="hd2"/>
                  </a:cxn>
                  <a:cxn ang="10800000">
                    <a:pos x="wd2" y="hd2"/>
                  </a:cxn>
                  <a:cxn ang="16200000">
                    <a:pos x="wd2" y="hd2"/>
                  </a:cxn>
                </a:cxnLst>
                <a:rect l="0" t="0" r="r" b="b"/>
                <a:pathLst>
                  <a:path w="21471" h="20946" extrusionOk="0">
                    <a:moveTo>
                      <a:pt x="16206" y="1861"/>
                    </a:moveTo>
                    <a:cubicBezTo>
                      <a:pt x="15185" y="694"/>
                      <a:pt x="13568" y="0"/>
                      <a:pt x="11848" y="0"/>
                    </a:cubicBezTo>
                    <a:lnTo>
                      <a:pt x="0" y="0"/>
                    </a:lnTo>
                    <a:lnTo>
                      <a:pt x="6506" y="7431"/>
                    </a:lnTo>
                    <a:cubicBezTo>
                      <a:pt x="7023" y="8026"/>
                      <a:pt x="7023" y="8851"/>
                      <a:pt x="6506" y="9446"/>
                    </a:cubicBezTo>
                    <a:lnTo>
                      <a:pt x="3389" y="13002"/>
                    </a:lnTo>
                    <a:cubicBezTo>
                      <a:pt x="1462" y="15204"/>
                      <a:pt x="1992" y="18319"/>
                      <a:pt x="4579" y="19960"/>
                    </a:cubicBezTo>
                    <a:lnTo>
                      <a:pt x="4579" y="19960"/>
                    </a:lnTo>
                    <a:cubicBezTo>
                      <a:pt x="7166" y="21600"/>
                      <a:pt x="10826" y="21149"/>
                      <a:pt x="12753" y="18947"/>
                    </a:cubicBezTo>
                    <a:lnTo>
                      <a:pt x="21083" y="9446"/>
                    </a:lnTo>
                    <a:cubicBezTo>
                      <a:pt x="21600" y="8851"/>
                      <a:pt x="21600" y="8026"/>
                      <a:pt x="21083" y="7431"/>
                    </a:cubicBezTo>
                    <a:lnTo>
                      <a:pt x="16206" y="1861"/>
                    </a:lnTo>
                    <a:close/>
                    <a:moveTo>
                      <a:pt x="7929" y="20103"/>
                    </a:moveTo>
                    <a:cubicBezTo>
                      <a:pt x="5394" y="20103"/>
                      <a:pt x="3337" y="18352"/>
                      <a:pt x="3337" y="16194"/>
                    </a:cubicBezTo>
                    <a:cubicBezTo>
                      <a:pt x="3337" y="14037"/>
                      <a:pt x="5394" y="12286"/>
                      <a:pt x="7929" y="12286"/>
                    </a:cubicBezTo>
                    <a:cubicBezTo>
                      <a:pt x="10464" y="12286"/>
                      <a:pt x="12520" y="14037"/>
                      <a:pt x="12520" y="16194"/>
                    </a:cubicBezTo>
                    <a:cubicBezTo>
                      <a:pt x="12520" y="18352"/>
                      <a:pt x="10477" y="20103"/>
                      <a:pt x="7929" y="20103"/>
                    </a:cubicBezTo>
                    <a:close/>
                  </a:path>
                </a:pathLst>
              </a:cu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86" name="Graphic 33">
                <a:extLst>
                  <a:ext uri="{FF2B5EF4-FFF2-40B4-BE49-F238E27FC236}">
                    <a16:creationId xmlns:a16="http://schemas.microsoft.com/office/drawing/2014/main" id="{3B6851D0-DC1A-41C5-A2D9-59769C5C81F8}"/>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5552607" y="4944810"/>
                <a:ext cx="650023" cy="650023"/>
              </a:xfrm>
              <a:prstGeom prst="rect">
                <a:avLst/>
              </a:prstGeom>
            </p:spPr>
          </p:pic>
          <p:sp>
            <p:nvSpPr>
              <p:cNvPr id="2" name="TextBox 29">
                <a:extLst>
                  <a:ext uri="{FF2B5EF4-FFF2-40B4-BE49-F238E27FC236}">
                    <a16:creationId xmlns:a16="http://schemas.microsoft.com/office/drawing/2014/main" id="{483BF4F8-2697-4F80-671C-EBF2A219B3DF}"/>
                  </a:ext>
                </a:extLst>
              </p:cNvPr>
              <p:cNvSpPr txBox="1"/>
              <p:nvPr/>
            </p:nvSpPr>
            <p:spPr>
              <a:xfrm>
                <a:off x="5708526" y="3846284"/>
                <a:ext cx="1263577" cy="830997"/>
              </a:xfrm>
              <a:prstGeom prst="rect">
                <a:avLst/>
              </a:prstGeom>
              <a:noFill/>
            </p:spPr>
            <p:txBody>
              <a:bodyPr wrap="square" lIns="0" rIns="0" rtlCol="0" anchor="ct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b="1" noProof="1">
                    <a:solidFill>
                      <a:schemeClr val="bg1"/>
                    </a:solidFill>
                    <a:latin typeface="Open Sans" panose="020B0606030504020204" pitchFamily="34" charset="0"/>
                    <a:ea typeface="Open Sans" panose="020B0606030504020204" pitchFamily="34" charset="0"/>
                    <a:cs typeface="Open Sans" panose="020B0606030504020204" pitchFamily="34" charset="0"/>
                  </a:rPr>
                  <a:t>Monitoring &amp; Evaluation</a:t>
                </a:r>
              </a:p>
            </p:txBody>
          </p:sp>
        </p:grpSp>
      </p:grpSp>
    </p:spTree>
    <p:extLst>
      <p:ext uri="{BB962C8B-B14F-4D97-AF65-F5344CB8AC3E}">
        <p14:creationId xmlns:p14="http://schemas.microsoft.com/office/powerpoint/2010/main" val="27202402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Box 59">
            <a:extLst>
              <a:ext uri="{FF2B5EF4-FFF2-40B4-BE49-F238E27FC236}">
                <a16:creationId xmlns:a16="http://schemas.microsoft.com/office/drawing/2014/main" id="{D936BE33-1F54-4FD6-BE73-365422975BA1}"/>
              </a:ext>
            </a:extLst>
          </p:cNvPr>
          <p:cNvSpPr txBox="1">
            <a:spLocks/>
          </p:cNvSpPr>
          <p:nvPr/>
        </p:nvSpPr>
        <p:spPr>
          <a:xfrm flipV="1">
            <a:off x="0" y="2487775"/>
            <a:ext cx="6633874" cy="4483269"/>
          </a:xfrm>
          <a:custGeom>
            <a:avLst/>
            <a:gdLst>
              <a:gd name="connsiteX0" fmla="*/ 258928 w 6689148"/>
              <a:gd name="connsiteY0" fmla="*/ 3122625 h 3122625"/>
              <a:gd name="connsiteX1" fmla="*/ 3239677 w 6689148"/>
              <a:gd name="connsiteY1" fmla="*/ 3122625 h 3122625"/>
              <a:gd name="connsiteX2" fmla="*/ 3449472 w 6689148"/>
              <a:gd name="connsiteY2" fmla="*/ 3122625 h 3122625"/>
              <a:gd name="connsiteX3" fmla="*/ 6430220 w 6689148"/>
              <a:gd name="connsiteY3" fmla="*/ 3122625 h 3122625"/>
              <a:gd name="connsiteX4" fmla="*/ 6689148 w 6689148"/>
              <a:gd name="connsiteY4" fmla="*/ 2863697 h 3122625"/>
              <a:gd name="connsiteX5" fmla="*/ 6689148 w 6689148"/>
              <a:gd name="connsiteY5" fmla="*/ 258928 h 3122625"/>
              <a:gd name="connsiteX6" fmla="*/ 6430220 w 6689148"/>
              <a:gd name="connsiteY6" fmla="*/ 0 h 3122625"/>
              <a:gd name="connsiteX7" fmla="*/ 4948905 w 6689148"/>
              <a:gd name="connsiteY7" fmla="*/ 0 h 3122625"/>
              <a:gd name="connsiteX8" fmla="*/ 3449472 w 6689148"/>
              <a:gd name="connsiteY8" fmla="*/ 0 h 3122625"/>
              <a:gd name="connsiteX9" fmla="*/ 3239677 w 6689148"/>
              <a:gd name="connsiteY9" fmla="*/ 0 h 3122625"/>
              <a:gd name="connsiteX10" fmla="*/ 2980748 w 6689148"/>
              <a:gd name="connsiteY10" fmla="*/ 0 h 3122625"/>
              <a:gd name="connsiteX11" fmla="*/ 1968157 w 6689148"/>
              <a:gd name="connsiteY11" fmla="*/ 0 h 3122625"/>
              <a:gd name="connsiteX12" fmla="*/ 258928 w 6689148"/>
              <a:gd name="connsiteY12" fmla="*/ 0 h 3122625"/>
              <a:gd name="connsiteX13" fmla="*/ 0 w 6689148"/>
              <a:gd name="connsiteY13" fmla="*/ 0 h 3122625"/>
              <a:gd name="connsiteX14" fmla="*/ 0 w 6689148"/>
              <a:gd name="connsiteY14" fmla="*/ 258928 h 3122625"/>
              <a:gd name="connsiteX15" fmla="*/ 0 w 6689148"/>
              <a:gd name="connsiteY15" fmla="*/ 1888005 h 3122625"/>
              <a:gd name="connsiteX16" fmla="*/ 0 w 6689148"/>
              <a:gd name="connsiteY16" fmla="*/ 2863697 h 3122625"/>
              <a:gd name="connsiteX17" fmla="*/ 258928 w 6689148"/>
              <a:gd name="connsiteY17" fmla="*/ 3122625 h 3122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6689148" h="3122625">
                <a:moveTo>
                  <a:pt x="258928" y="3122625"/>
                </a:moveTo>
                <a:lnTo>
                  <a:pt x="3239677" y="3122625"/>
                </a:lnTo>
                <a:lnTo>
                  <a:pt x="3449472" y="3122625"/>
                </a:lnTo>
                <a:lnTo>
                  <a:pt x="6430220" y="3122625"/>
                </a:lnTo>
                <a:cubicBezTo>
                  <a:pt x="6573222" y="3122625"/>
                  <a:pt x="6689148" y="3006699"/>
                  <a:pt x="6689148" y="2863697"/>
                </a:cubicBezTo>
                <a:lnTo>
                  <a:pt x="6689148" y="258928"/>
                </a:lnTo>
                <a:cubicBezTo>
                  <a:pt x="6689148" y="115926"/>
                  <a:pt x="6573222" y="0"/>
                  <a:pt x="6430220" y="0"/>
                </a:cubicBezTo>
                <a:lnTo>
                  <a:pt x="4948905" y="0"/>
                </a:lnTo>
                <a:lnTo>
                  <a:pt x="3449472" y="0"/>
                </a:lnTo>
                <a:lnTo>
                  <a:pt x="3239677" y="0"/>
                </a:lnTo>
                <a:lnTo>
                  <a:pt x="2980748" y="0"/>
                </a:lnTo>
                <a:lnTo>
                  <a:pt x="1968157" y="0"/>
                </a:lnTo>
                <a:lnTo>
                  <a:pt x="258928" y="0"/>
                </a:lnTo>
                <a:lnTo>
                  <a:pt x="0" y="0"/>
                </a:lnTo>
                <a:lnTo>
                  <a:pt x="0" y="258928"/>
                </a:lnTo>
                <a:lnTo>
                  <a:pt x="0" y="1888005"/>
                </a:lnTo>
                <a:lnTo>
                  <a:pt x="0" y="2863697"/>
                </a:lnTo>
                <a:cubicBezTo>
                  <a:pt x="0" y="3006699"/>
                  <a:pt x="115926" y="3122625"/>
                  <a:pt x="258928" y="3122625"/>
                </a:cubicBezTo>
                <a:close/>
              </a:path>
            </a:pathLst>
          </a:custGeom>
          <a:solidFill>
            <a:schemeClr val="accent2"/>
          </a:solidFill>
          <a:effectLst/>
        </p:spPr>
      </p:sp>
      <p:pic>
        <p:nvPicPr>
          <p:cNvPr id="6" name="Picture Placeholder 5">
            <a:extLst>
              <a:ext uri="{FF2B5EF4-FFF2-40B4-BE49-F238E27FC236}">
                <a16:creationId xmlns:a16="http://schemas.microsoft.com/office/drawing/2014/main" id="{79314E9E-EEF5-4F46-8A80-1F7487C96EE4}"/>
              </a:ext>
            </a:extLst>
          </p:cNvPr>
          <p:cNvPicPr>
            <a:picLocks noGrp="1" noChangeAspect="1"/>
          </p:cNvPicPr>
          <p:nvPr>
            <p:ph type="pic" sz="quarter" idx="29"/>
          </p:nvPr>
        </p:nvPicPr>
        <p:blipFill>
          <a:blip r:embed="rId2">
            <a:extLst>
              <a:ext uri="{28A0092B-C50C-407E-A947-70E740481C1C}">
                <a14:useLocalDpi xmlns:a14="http://schemas.microsoft.com/office/drawing/2010/main" val="0"/>
              </a:ext>
            </a:extLst>
          </a:blip>
          <a:srcRect l="21811" r="21811"/>
          <a:stretch>
            <a:fillRect/>
          </a:stretch>
        </p:blipFill>
        <p:spPr/>
      </p:pic>
      <p:sp>
        <p:nvSpPr>
          <p:cNvPr id="53" name="TextBox 52">
            <a:extLst>
              <a:ext uri="{FF2B5EF4-FFF2-40B4-BE49-F238E27FC236}">
                <a16:creationId xmlns:a16="http://schemas.microsoft.com/office/drawing/2014/main" id="{C93AA2BB-B770-4AD9-92FB-2633F2A75222}"/>
              </a:ext>
            </a:extLst>
          </p:cNvPr>
          <p:cNvSpPr txBox="1"/>
          <p:nvPr/>
        </p:nvSpPr>
        <p:spPr>
          <a:xfrm>
            <a:off x="963442" y="1323975"/>
            <a:ext cx="4284834" cy="523220"/>
          </a:xfrm>
          <a:prstGeom prst="rect">
            <a:avLst/>
          </a:prstGeom>
          <a:noFill/>
        </p:spPr>
        <p:txBody>
          <a:bodyPr wrap="square" rtlCol="0">
            <a:spAutoFit/>
          </a:bodyPr>
          <a:lstStyle/>
          <a:p>
            <a:r>
              <a:rPr lang="en-US" sz="2800" b="1" dirty="0">
                <a:solidFill>
                  <a:schemeClr val="accent2"/>
                </a:solidFill>
                <a:latin typeface="Open Sans" panose="020B0606030504020204" pitchFamily="34" charset="0"/>
                <a:ea typeface="Open Sans" panose="020B0606030504020204" pitchFamily="34" charset="0"/>
                <a:cs typeface="Open Sans" panose="020B0606030504020204" pitchFamily="34" charset="0"/>
              </a:rPr>
              <a:t>Stakeholder</a:t>
            </a:r>
            <a:r>
              <a:rPr lang="en-US" sz="2800" b="1" dirty="0">
                <a:solidFill>
                  <a:schemeClr val="bg1"/>
                </a:solidFill>
                <a:latin typeface="Open Sans" panose="020B0606030504020204" pitchFamily="34" charset="0"/>
                <a:ea typeface="Open Sans" panose="020B0606030504020204" pitchFamily="34" charset="0"/>
                <a:cs typeface="Open Sans" panose="020B0606030504020204" pitchFamily="34" charset="0"/>
              </a:rPr>
              <a:t> Analysis</a:t>
            </a:r>
            <a:endParaRPr lang="en-US" sz="28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nvGrpSpPr>
          <p:cNvPr id="61" name="Group 60">
            <a:extLst>
              <a:ext uri="{FF2B5EF4-FFF2-40B4-BE49-F238E27FC236}">
                <a16:creationId xmlns:a16="http://schemas.microsoft.com/office/drawing/2014/main" id="{8A2E8653-8B17-4401-8A9D-1E901D0342C3}"/>
              </a:ext>
            </a:extLst>
          </p:cNvPr>
          <p:cNvGrpSpPr/>
          <p:nvPr/>
        </p:nvGrpSpPr>
        <p:grpSpPr>
          <a:xfrm>
            <a:off x="1068202" y="2487775"/>
            <a:ext cx="3859872" cy="2172242"/>
            <a:chOff x="6691065" y="953043"/>
            <a:chExt cx="3465592" cy="2104699"/>
          </a:xfrm>
        </p:grpSpPr>
        <p:sp>
          <p:nvSpPr>
            <p:cNvPr id="62" name="TextBox 61">
              <a:extLst>
                <a:ext uri="{FF2B5EF4-FFF2-40B4-BE49-F238E27FC236}">
                  <a16:creationId xmlns:a16="http://schemas.microsoft.com/office/drawing/2014/main" id="{072A9ED9-797B-4985-840A-E28B025D7486}"/>
                </a:ext>
              </a:extLst>
            </p:cNvPr>
            <p:cNvSpPr txBox="1"/>
            <p:nvPr/>
          </p:nvSpPr>
          <p:spPr>
            <a:xfrm>
              <a:off x="6691065" y="1441399"/>
              <a:ext cx="3465592" cy="1616343"/>
            </a:xfrm>
            <a:prstGeom prst="rect">
              <a:avLst/>
            </a:prstGeom>
            <a:noFill/>
          </p:spPr>
          <p:txBody>
            <a:bodyPr wrap="square" rtlCol="0">
              <a:spAutoFit/>
            </a:bodyPr>
            <a:lstStyle/>
            <a:p>
              <a:pPr algn="just">
                <a:lnSpc>
                  <a:spcPct val="150000"/>
                </a:lnSpc>
              </a:pPr>
              <a:r>
                <a:rPr lang="en-US" sz="1400" dirty="0">
                  <a:solidFill>
                    <a:schemeClr val="bg1"/>
                  </a:solidFill>
                  <a:effectLst/>
                  <a:latin typeface="Arial" panose="020B0604020202020204" pitchFamily="34" charset="0"/>
                  <a:ea typeface="Roboto" pitchFamily="2" charset="0"/>
                  <a:cs typeface="Arial" panose="020B0604020202020204" pitchFamily="34" charset="0"/>
                </a:rPr>
                <a:t>Management executives such as CEO, CFO &amp; CTO. Employees are also the internal stakeholders of the John Lewis company. They have direct involvement with the company operations</a:t>
              </a:r>
              <a:r>
                <a:rPr lang="en-US" sz="1000" dirty="0">
                  <a:solidFill>
                    <a:schemeClr val="bg1"/>
                  </a:solidFill>
                  <a:effectLst/>
                  <a:latin typeface="Roboto" pitchFamily="2" charset="0"/>
                  <a:ea typeface="Roboto" pitchFamily="2" charset="0"/>
                </a:rPr>
                <a:t>.</a:t>
              </a:r>
              <a:endParaRPr lang="en-ID" sz="1000" dirty="0">
                <a:solidFill>
                  <a:schemeClr val="bg1"/>
                </a:solidFill>
                <a:latin typeface="Roboto" pitchFamily="2" charset="0"/>
                <a:ea typeface="Roboto" pitchFamily="2" charset="0"/>
              </a:endParaRPr>
            </a:p>
          </p:txBody>
        </p:sp>
        <p:sp>
          <p:nvSpPr>
            <p:cNvPr id="63" name="TextBox 62">
              <a:extLst>
                <a:ext uri="{FF2B5EF4-FFF2-40B4-BE49-F238E27FC236}">
                  <a16:creationId xmlns:a16="http://schemas.microsoft.com/office/drawing/2014/main" id="{F650F60D-9F9D-43C1-8170-76FF1803DC80}"/>
                </a:ext>
              </a:extLst>
            </p:cNvPr>
            <p:cNvSpPr txBox="1"/>
            <p:nvPr/>
          </p:nvSpPr>
          <p:spPr>
            <a:xfrm>
              <a:off x="7147591" y="953043"/>
              <a:ext cx="2552541" cy="307777"/>
            </a:xfrm>
            <a:prstGeom prst="rect">
              <a:avLst/>
            </a:prstGeom>
            <a:noFill/>
          </p:spPr>
          <p:txBody>
            <a:bodyPr wrap="square" rtlCol="0">
              <a:spAutoFit/>
            </a:bodyPr>
            <a:lstStyle/>
            <a:p>
              <a:r>
                <a:rPr lang="en-US" sz="1400" b="1" spc="100" dirty="0">
                  <a:solidFill>
                    <a:schemeClr val="bg1"/>
                  </a:solidFill>
                  <a:latin typeface="Arial" panose="020B0604020202020204" pitchFamily="34" charset="0"/>
                  <a:ea typeface="Open Sans" panose="020B0606030504020204" pitchFamily="34" charset="0"/>
                  <a:cs typeface="Arial" panose="020B0604020202020204" pitchFamily="34" charset="0"/>
                </a:rPr>
                <a:t>Internal Stakeholders</a:t>
              </a:r>
            </a:p>
          </p:txBody>
        </p:sp>
      </p:grpSp>
      <p:pic>
        <p:nvPicPr>
          <p:cNvPr id="9" name="Picture 8">
            <a:extLst>
              <a:ext uri="{FF2B5EF4-FFF2-40B4-BE49-F238E27FC236}">
                <a16:creationId xmlns:a16="http://schemas.microsoft.com/office/drawing/2014/main" id="{FF2CAF28-35C7-4224-A632-3AAF8EA082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83721" y="655783"/>
            <a:ext cx="2674061" cy="1782262"/>
          </a:xfrm>
          <a:prstGeom prst="rect">
            <a:avLst/>
          </a:prstGeom>
          <a:ln>
            <a:noFill/>
          </a:ln>
          <a:effectLst>
            <a:outerShdw blurRad="292100" dist="139700" dir="2700000" algn="tl" rotWithShape="0">
              <a:srgbClr val="333333">
                <a:alpha val="65000"/>
              </a:srgbClr>
            </a:outerShdw>
          </a:effectLst>
        </p:spPr>
      </p:pic>
      <p:pic>
        <p:nvPicPr>
          <p:cNvPr id="37" name="Picture 36">
            <a:extLst>
              <a:ext uri="{FF2B5EF4-FFF2-40B4-BE49-F238E27FC236}">
                <a16:creationId xmlns:a16="http://schemas.microsoft.com/office/drawing/2014/main" id="{1AF2C705-C490-424B-BA1E-3421320509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329536" y="2569396"/>
            <a:ext cx="2628245" cy="1782262"/>
          </a:xfrm>
          <a:prstGeom prst="rect">
            <a:avLst/>
          </a:prstGeom>
          <a:ln>
            <a:noFill/>
          </a:ln>
          <a:effectLst>
            <a:outerShdw blurRad="292100" dist="139700" dir="2700000" algn="tl" rotWithShape="0">
              <a:srgbClr val="333333">
                <a:alpha val="65000"/>
              </a:srgbClr>
            </a:outerShdw>
          </a:effectLst>
        </p:spPr>
      </p:pic>
      <p:pic>
        <p:nvPicPr>
          <p:cNvPr id="38" name="Picture 37">
            <a:extLst>
              <a:ext uri="{FF2B5EF4-FFF2-40B4-BE49-F238E27FC236}">
                <a16:creationId xmlns:a16="http://schemas.microsoft.com/office/drawing/2014/main" id="{EC15122C-FB15-43A9-9E72-AF37BDA27D3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303816" y="4621992"/>
            <a:ext cx="2674061" cy="1782262"/>
          </a:xfrm>
          <a:prstGeom prst="rect">
            <a:avLst/>
          </a:prstGeom>
          <a:ln>
            <a:noFill/>
          </a:ln>
          <a:effectLst>
            <a:outerShdw blurRad="292100" dist="139700" dir="2700000" algn="tl" rotWithShape="0">
              <a:srgbClr val="333333">
                <a:alpha val="65000"/>
              </a:srgbClr>
            </a:outerShdw>
          </a:effectLst>
        </p:spPr>
      </p:pic>
      <p:grpSp>
        <p:nvGrpSpPr>
          <p:cNvPr id="39" name="Group 38">
            <a:extLst>
              <a:ext uri="{FF2B5EF4-FFF2-40B4-BE49-F238E27FC236}">
                <a16:creationId xmlns:a16="http://schemas.microsoft.com/office/drawing/2014/main" id="{579DBC68-70BD-4CF4-80AF-BF40ECF57C31}"/>
              </a:ext>
            </a:extLst>
          </p:cNvPr>
          <p:cNvGrpSpPr/>
          <p:nvPr/>
        </p:nvGrpSpPr>
        <p:grpSpPr>
          <a:xfrm>
            <a:off x="893103" y="4791076"/>
            <a:ext cx="3859872" cy="2128004"/>
            <a:chOff x="6604001" y="1606541"/>
            <a:chExt cx="3686018" cy="1646925"/>
          </a:xfrm>
        </p:grpSpPr>
        <p:sp>
          <p:nvSpPr>
            <p:cNvPr id="40" name="TextBox 39">
              <a:extLst>
                <a:ext uri="{FF2B5EF4-FFF2-40B4-BE49-F238E27FC236}">
                  <a16:creationId xmlns:a16="http://schemas.microsoft.com/office/drawing/2014/main" id="{86E6F11A-51BF-46B3-9BBC-1F0086357A79}"/>
                </a:ext>
              </a:extLst>
            </p:cNvPr>
            <p:cNvSpPr txBox="1"/>
            <p:nvPr/>
          </p:nvSpPr>
          <p:spPr>
            <a:xfrm>
              <a:off x="6604001" y="1962386"/>
              <a:ext cx="3686018" cy="1291080"/>
            </a:xfrm>
            <a:prstGeom prst="rect">
              <a:avLst/>
            </a:prstGeom>
            <a:noFill/>
          </p:spPr>
          <p:txBody>
            <a:bodyPr wrap="square" rtlCol="0">
              <a:spAutoFit/>
            </a:bodyPr>
            <a:lstStyle/>
            <a:p>
              <a:pPr algn="just">
                <a:lnSpc>
                  <a:spcPct val="150000"/>
                </a:lnSpc>
              </a:pPr>
              <a:r>
                <a:rPr lang="en-US" sz="1400" dirty="0">
                  <a:solidFill>
                    <a:schemeClr val="bg1"/>
                  </a:solidFill>
                  <a:effectLst/>
                  <a:latin typeface="Arial" panose="020B0604020202020204" pitchFamily="34" charset="0"/>
                  <a:ea typeface="Roboto" pitchFamily="2" charset="0"/>
                  <a:cs typeface="Arial" panose="020B0604020202020204" pitchFamily="34" charset="0"/>
                </a:rPr>
                <a:t>Supplier, government authorities and the customers are the external stakeholders. They have impactful connection with the company, but they do not have direct involvement with the company operations.</a:t>
              </a:r>
              <a:endParaRPr lang="en-ID" sz="1400" dirty="0">
                <a:solidFill>
                  <a:schemeClr val="bg1"/>
                </a:solidFill>
                <a:latin typeface="Arial" panose="020B0604020202020204" pitchFamily="34" charset="0"/>
                <a:ea typeface="Roboto" pitchFamily="2" charset="0"/>
                <a:cs typeface="Arial" panose="020B0604020202020204" pitchFamily="34" charset="0"/>
              </a:endParaRPr>
            </a:p>
          </p:txBody>
        </p:sp>
        <p:sp>
          <p:nvSpPr>
            <p:cNvPr id="41" name="TextBox 40">
              <a:extLst>
                <a:ext uri="{FF2B5EF4-FFF2-40B4-BE49-F238E27FC236}">
                  <a16:creationId xmlns:a16="http://schemas.microsoft.com/office/drawing/2014/main" id="{F4FF3F88-BCBA-4CE2-9E0F-3A188387C29D}"/>
                </a:ext>
              </a:extLst>
            </p:cNvPr>
            <p:cNvSpPr txBox="1"/>
            <p:nvPr/>
          </p:nvSpPr>
          <p:spPr>
            <a:xfrm>
              <a:off x="6812395" y="1606541"/>
              <a:ext cx="2504353" cy="238198"/>
            </a:xfrm>
            <a:prstGeom prst="rect">
              <a:avLst/>
            </a:prstGeom>
            <a:noFill/>
          </p:spPr>
          <p:txBody>
            <a:bodyPr wrap="square" rtlCol="0">
              <a:spAutoFit/>
            </a:bodyPr>
            <a:lstStyle/>
            <a:p>
              <a:r>
                <a:rPr lang="en-US" sz="1400" b="1" spc="100" dirty="0">
                  <a:solidFill>
                    <a:schemeClr val="bg1"/>
                  </a:solidFill>
                  <a:latin typeface="Arial" panose="020B0604020202020204" pitchFamily="34" charset="0"/>
                  <a:ea typeface="Open Sans" panose="020B0606030504020204" pitchFamily="34" charset="0"/>
                  <a:cs typeface="Arial" panose="020B0604020202020204" pitchFamily="34" charset="0"/>
                </a:rPr>
                <a:t>External Stakeholders</a:t>
              </a:r>
            </a:p>
          </p:txBody>
        </p:sp>
      </p:grpSp>
      <p:sp>
        <p:nvSpPr>
          <p:cNvPr id="42" name="Rectangle: Rounded Corners 41">
            <a:extLst>
              <a:ext uri="{FF2B5EF4-FFF2-40B4-BE49-F238E27FC236}">
                <a16:creationId xmlns:a16="http://schemas.microsoft.com/office/drawing/2014/main" id="{BC08EAA6-5E98-48FD-990C-DF36443ECD3F}"/>
              </a:ext>
            </a:extLst>
          </p:cNvPr>
          <p:cNvSpPr/>
          <p:nvPr/>
        </p:nvSpPr>
        <p:spPr>
          <a:xfrm>
            <a:off x="1261980" y="2006442"/>
            <a:ext cx="2082594" cy="272355"/>
          </a:xfrm>
          <a:prstGeom prst="roundRect">
            <a:avLst>
              <a:gd name="adj" fmla="val 25325"/>
            </a:avLst>
          </a:prstGeom>
          <a:solidFill>
            <a:schemeClr val="accent2"/>
          </a:solidFill>
          <a:ln w="28575">
            <a:no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pc="100" dirty="0">
                <a:solidFill>
                  <a:schemeClr val="bg1"/>
                </a:solidFill>
                <a:latin typeface="Arial" panose="020B0604020202020204" pitchFamily="34" charset="0"/>
                <a:ea typeface="Open Sans" panose="020B0606030504020204" pitchFamily="34" charset="0"/>
                <a:cs typeface="Arial" panose="020B0604020202020204" pitchFamily="34" charset="0"/>
              </a:rPr>
              <a:t>JOHN LEWIS</a:t>
            </a:r>
          </a:p>
        </p:txBody>
      </p:sp>
    </p:spTree>
    <p:extLst>
      <p:ext uri="{BB962C8B-B14F-4D97-AF65-F5344CB8AC3E}">
        <p14:creationId xmlns:p14="http://schemas.microsoft.com/office/powerpoint/2010/main" val="26057827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5" name="Straight Connector 34">
            <a:extLst>
              <a:ext uri="{FF2B5EF4-FFF2-40B4-BE49-F238E27FC236}">
                <a16:creationId xmlns:a16="http://schemas.microsoft.com/office/drawing/2014/main" id="{F985928C-ABDC-4B09-A9AD-2BF126A8B219}"/>
              </a:ext>
            </a:extLst>
          </p:cNvPr>
          <p:cNvCxnSpPr>
            <a:cxnSpLocks/>
            <a:stCxn id="58" idx="0"/>
          </p:cNvCxnSpPr>
          <p:nvPr/>
        </p:nvCxnSpPr>
        <p:spPr>
          <a:xfrm>
            <a:off x="8555292" y="1678737"/>
            <a:ext cx="0" cy="5179263"/>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
        <p:nvSpPr>
          <p:cNvPr id="57" name="Rectangle 56">
            <a:extLst>
              <a:ext uri="{FF2B5EF4-FFF2-40B4-BE49-F238E27FC236}">
                <a16:creationId xmlns:a16="http://schemas.microsoft.com/office/drawing/2014/main" id="{15E02ED7-C25A-45C0-BD76-28A7DA8235D9}"/>
              </a:ext>
            </a:extLst>
          </p:cNvPr>
          <p:cNvSpPr/>
          <p:nvPr/>
        </p:nvSpPr>
        <p:spPr>
          <a:xfrm>
            <a:off x="5291974" y="1771016"/>
            <a:ext cx="3145872" cy="3355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2004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US" sz="1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58" name="Oval 57">
            <a:extLst>
              <a:ext uri="{FF2B5EF4-FFF2-40B4-BE49-F238E27FC236}">
                <a16:creationId xmlns:a16="http://schemas.microsoft.com/office/drawing/2014/main" id="{8A55F3B5-9474-4871-BDAE-C0897AAE621E}"/>
              </a:ext>
            </a:extLst>
          </p:cNvPr>
          <p:cNvSpPr/>
          <p:nvPr/>
        </p:nvSpPr>
        <p:spPr>
          <a:xfrm>
            <a:off x="8295233" y="1678737"/>
            <a:ext cx="520118" cy="520118"/>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a:solidFill>
                  <a:schemeClr val="accent2"/>
                </a:solidFill>
                <a:latin typeface="Open Sans" panose="020B0606030504020204" pitchFamily="34" charset="0"/>
                <a:ea typeface="Open Sans" panose="020B0606030504020204" pitchFamily="34" charset="0"/>
                <a:cs typeface="Open Sans" panose="020B0606030504020204" pitchFamily="34" charset="0"/>
              </a:rPr>
              <a:t>5</a:t>
            </a:r>
          </a:p>
        </p:txBody>
      </p:sp>
      <p:sp>
        <p:nvSpPr>
          <p:cNvPr id="59" name="Right Triangle 58">
            <a:extLst>
              <a:ext uri="{FF2B5EF4-FFF2-40B4-BE49-F238E27FC236}">
                <a16:creationId xmlns:a16="http://schemas.microsoft.com/office/drawing/2014/main" id="{556F606A-91B2-48CE-A8BE-6C26BECBABAC}"/>
              </a:ext>
            </a:extLst>
          </p:cNvPr>
          <p:cNvSpPr/>
          <p:nvPr/>
        </p:nvSpPr>
        <p:spPr>
          <a:xfrm rot="5400000" flipV="1">
            <a:off x="5295844" y="2102707"/>
            <a:ext cx="391188" cy="398925"/>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latin typeface="Open Sans" panose="020B0606030504020204" pitchFamily="34" charset="0"/>
              <a:ea typeface="Open Sans" panose="020B0606030504020204" pitchFamily="34" charset="0"/>
              <a:cs typeface="Open Sans" panose="020B0606030504020204" pitchFamily="34" charset="0"/>
            </a:endParaRPr>
          </a:p>
        </p:txBody>
      </p:sp>
      <p:sp>
        <p:nvSpPr>
          <p:cNvPr id="60" name="Rectangle 59">
            <a:extLst>
              <a:ext uri="{FF2B5EF4-FFF2-40B4-BE49-F238E27FC236}">
                <a16:creationId xmlns:a16="http://schemas.microsoft.com/office/drawing/2014/main" id="{3EA5AED7-9CAC-4B76-BEF7-CF34A71B44C0}"/>
              </a:ext>
            </a:extLst>
          </p:cNvPr>
          <p:cNvSpPr/>
          <p:nvPr/>
        </p:nvSpPr>
        <p:spPr>
          <a:xfrm>
            <a:off x="5535255" y="2106576"/>
            <a:ext cx="2432808" cy="98151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endParaRPr lang="en-US" sz="1400" dirty="0">
              <a:solidFill>
                <a:schemeClr val="tx1">
                  <a:lumMod val="65000"/>
                  <a:lumOff val="35000"/>
                </a:schemeClr>
              </a:solidFill>
              <a:latin typeface="Open Sans" panose="020B0606030504020204" pitchFamily="34" charset="0"/>
              <a:ea typeface="Open Sans" panose="020B0606030504020204" pitchFamily="34" charset="0"/>
              <a:cs typeface="Open Sans" panose="020B0606030504020204" pitchFamily="34" charset="0"/>
            </a:endParaRPr>
          </a:p>
          <a:p>
            <a:pPr algn="just"/>
            <a:r>
              <a:rPr lang="en-US" sz="1400" dirty="0">
                <a:solidFill>
                  <a:schemeClr val="tx1">
                    <a:lumMod val="65000"/>
                    <a:lumOff val="35000"/>
                  </a:schemeClr>
                </a:solidFill>
                <a:latin typeface="Roboto" panose="02000000000000000000" pitchFamily="2" charset="0"/>
                <a:ea typeface="Roboto" panose="02000000000000000000" pitchFamily="2" charset="0"/>
                <a:cs typeface="Open Sans" panose="020B0606030504020204" pitchFamily="34" charset="0"/>
              </a:rPr>
              <a:t>Reduced congestion in the local area during </a:t>
            </a:r>
            <a:r>
              <a:rPr lang="en-US" sz="1400" dirty="0">
                <a:solidFill>
                  <a:schemeClr val="tx1">
                    <a:lumMod val="65000"/>
                    <a:lumOff val="35000"/>
                  </a:schemeClr>
                </a:solidFill>
                <a:latin typeface="Arial" panose="020B0604020202020204" pitchFamily="34" charset="0"/>
                <a:ea typeface="Roboto" panose="02000000000000000000" pitchFamily="2" charset="0"/>
                <a:cs typeface="Arial" panose="020B0604020202020204" pitchFamily="34" charset="0"/>
              </a:rPr>
              <a:t>lunchtime</a:t>
            </a:r>
            <a:r>
              <a:rPr lang="en-US" sz="1400" dirty="0">
                <a:solidFill>
                  <a:schemeClr val="tx1">
                    <a:lumMod val="65000"/>
                    <a:lumOff val="35000"/>
                  </a:schemeClr>
                </a:solidFill>
                <a:latin typeface="Roboto" panose="02000000000000000000" pitchFamily="2" charset="0"/>
                <a:ea typeface="Roboto" panose="02000000000000000000" pitchFamily="2" charset="0"/>
                <a:cs typeface="Open Sans" panose="020B0606030504020204" pitchFamily="34" charset="0"/>
              </a:rPr>
              <a:t>.</a:t>
            </a:r>
          </a:p>
        </p:txBody>
      </p:sp>
      <p:sp>
        <p:nvSpPr>
          <p:cNvPr id="53" name="Rectangle 52">
            <a:extLst>
              <a:ext uri="{FF2B5EF4-FFF2-40B4-BE49-F238E27FC236}">
                <a16:creationId xmlns:a16="http://schemas.microsoft.com/office/drawing/2014/main" id="{014D2165-52D8-403B-941A-1A24CADD3D5A}"/>
              </a:ext>
            </a:extLst>
          </p:cNvPr>
          <p:cNvSpPr/>
          <p:nvPr/>
        </p:nvSpPr>
        <p:spPr>
          <a:xfrm>
            <a:off x="5291974" y="3442786"/>
            <a:ext cx="3145872" cy="3355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2004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US" sz="1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54" name="Oval 53">
            <a:extLst>
              <a:ext uri="{FF2B5EF4-FFF2-40B4-BE49-F238E27FC236}">
                <a16:creationId xmlns:a16="http://schemas.microsoft.com/office/drawing/2014/main" id="{04187CF0-6555-48E9-8DD8-5C76B579F9EA}"/>
              </a:ext>
            </a:extLst>
          </p:cNvPr>
          <p:cNvSpPr/>
          <p:nvPr/>
        </p:nvSpPr>
        <p:spPr>
          <a:xfrm>
            <a:off x="8295233" y="3350507"/>
            <a:ext cx="520118" cy="520118"/>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a:solidFill>
                  <a:schemeClr val="accent2"/>
                </a:solidFill>
                <a:latin typeface="Open Sans" panose="020B0606030504020204" pitchFamily="34" charset="0"/>
                <a:ea typeface="Open Sans" panose="020B0606030504020204" pitchFamily="34" charset="0"/>
                <a:cs typeface="Open Sans" panose="020B0606030504020204" pitchFamily="34" charset="0"/>
              </a:rPr>
              <a:t>3</a:t>
            </a:r>
          </a:p>
        </p:txBody>
      </p:sp>
      <p:sp>
        <p:nvSpPr>
          <p:cNvPr id="55" name="Right Triangle 54">
            <a:extLst>
              <a:ext uri="{FF2B5EF4-FFF2-40B4-BE49-F238E27FC236}">
                <a16:creationId xmlns:a16="http://schemas.microsoft.com/office/drawing/2014/main" id="{533E4D42-1962-42ED-8382-E7821BEE79A9}"/>
              </a:ext>
            </a:extLst>
          </p:cNvPr>
          <p:cNvSpPr/>
          <p:nvPr/>
        </p:nvSpPr>
        <p:spPr>
          <a:xfrm rot="5400000" flipV="1">
            <a:off x="5295844" y="3774477"/>
            <a:ext cx="391188" cy="398925"/>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latin typeface="Open Sans" panose="020B0606030504020204" pitchFamily="34" charset="0"/>
              <a:ea typeface="Open Sans" panose="020B0606030504020204" pitchFamily="34" charset="0"/>
              <a:cs typeface="Open Sans" panose="020B0606030504020204" pitchFamily="34" charset="0"/>
            </a:endParaRPr>
          </a:p>
        </p:txBody>
      </p:sp>
      <p:sp>
        <p:nvSpPr>
          <p:cNvPr id="56" name="Rectangle 55">
            <a:extLst>
              <a:ext uri="{FF2B5EF4-FFF2-40B4-BE49-F238E27FC236}">
                <a16:creationId xmlns:a16="http://schemas.microsoft.com/office/drawing/2014/main" id="{B5CE78D4-F676-4DEB-809C-4DA2F3938465}"/>
              </a:ext>
            </a:extLst>
          </p:cNvPr>
          <p:cNvSpPr/>
          <p:nvPr/>
        </p:nvSpPr>
        <p:spPr>
          <a:xfrm>
            <a:off x="5535255" y="3778346"/>
            <a:ext cx="2432808" cy="98151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l"/>
            <a:r>
              <a:rPr lang="en-US" sz="1400" b="0" i="0" dirty="0">
                <a:solidFill>
                  <a:schemeClr val="tx1"/>
                </a:solidFill>
                <a:effectLst/>
                <a:latin typeface="Roboto" panose="02000000000000000000" pitchFamily="2" charset="0"/>
                <a:ea typeface="Roboto" panose="02000000000000000000" pitchFamily="2" charset="0"/>
              </a:rPr>
              <a:t>Reduced costs associated with employees </a:t>
            </a:r>
            <a:r>
              <a:rPr lang="en-US" sz="1400" b="0" i="0" dirty="0">
                <a:solidFill>
                  <a:schemeClr val="tx1"/>
                </a:solidFill>
                <a:effectLst/>
                <a:latin typeface="Arial" panose="020B0604020202020204" pitchFamily="34" charset="0"/>
                <a:ea typeface="Roboto" panose="02000000000000000000" pitchFamily="2" charset="0"/>
                <a:cs typeface="Arial" panose="020B0604020202020204" pitchFamily="34" charset="0"/>
              </a:rPr>
              <a:t>leaving</a:t>
            </a:r>
            <a:r>
              <a:rPr lang="en-US" sz="1400" b="0" i="0" dirty="0">
                <a:solidFill>
                  <a:schemeClr val="tx1"/>
                </a:solidFill>
                <a:effectLst/>
                <a:latin typeface="Roboto" panose="02000000000000000000" pitchFamily="2" charset="0"/>
                <a:ea typeface="Roboto" panose="02000000000000000000" pitchFamily="2" charset="0"/>
              </a:rPr>
              <a:t> the premises for lunch.</a:t>
            </a:r>
          </a:p>
        </p:txBody>
      </p:sp>
      <p:sp>
        <p:nvSpPr>
          <p:cNvPr id="49" name="Rectangle 48">
            <a:extLst>
              <a:ext uri="{FF2B5EF4-FFF2-40B4-BE49-F238E27FC236}">
                <a16:creationId xmlns:a16="http://schemas.microsoft.com/office/drawing/2014/main" id="{F2FDBB9D-F56A-43FA-AFD0-6B56DF2BCC68}"/>
              </a:ext>
            </a:extLst>
          </p:cNvPr>
          <p:cNvSpPr/>
          <p:nvPr/>
        </p:nvSpPr>
        <p:spPr>
          <a:xfrm>
            <a:off x="5291974" y="5114554"/>
            <a:ext cx="3145872" cy="3355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2004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US" sz="1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50" name="Oval 49">
            <a:extLst>
              <a:ext uri="{FF2B5EF4-FFF2-40B4-BE49-F238E27FC236}">
                <a16:creationId xmlns:a16="http://schemas.microsoft.com/office/drawing/2014/main" id="{9DD7A077-32EE-49F5-BBC3-1861E017C3BC}"/>
              </a:ext>
            </a:extLst>
          </p:cNvPr>
          <p:cNvSpPr/>
          <p:nvPr/>
        </p:nvSpPr>
        <p:spPr>
          <a:xfrm>
            <a:off x="8295233" y="5022275"/>
            <a:ext cx="520118" cy="520118"/>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a:solidFill>
                  <a:schemeClr val="accent2"/>
                </a:solidFill>
                <a:latin typeface="Open Sans" panose="020B0606030504020204" pitchFamily="34" charset="0"/>
                <a:ea typeface="Open Sans" panose="020B0606030504020204" pitchFamily="34" charset="0"/>
                <a:cs typeface="Open Sans" panose="020B0606030504020204" pitchFamily="34" charset="0"/>
              </a:rPr>
              <a:t>1</a:t>
            </a:r>
          </a:p>
        </p:txBody>
      </p:sp>
      <p:sp>
        <p:nvSpPr>
          <p:cNvPr id="51" name="Right Triangle 50">
            <a:extLst>
              <a:ext uri="{FF2B5EF4-FFF2-40B4-BE49-F238E27FC236}">
                <a16:creationId xmlns:a16="http://schemas.microsoft.com/office/drawing/2014/main" id="{577DEE50-6AD8-4541-A7E0-3700C92D677D}"/>
              </a:ext>
            </a:extLst>
          </p:cNvPr>
          <p:cNvSpPr/>
          <p:nvPr/>
        </p:nvSpPr>
        <p:spPr>
          <a:xfrm rot="5400000" flipV="1">
            <a:off x="5295844" y="5446245"/>
            <a:ext cx="391188" cy="398925"/>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latin typeface="Open Sans" panose="020B0606030504020204" pitchFamily="34" charset="0"/>
              <a:ea typeface="Open Sans" panose="020B0606030504020204" pitchFamily="34" charset="0"/>
              <a:cs typeface="Open Sans" panose="020B0606030504020204" pitchFamily="34" charset="0"/>
            </a:endParaRPr>
          </a:p>
        </p:txBody>
      </p:sp>
      <p:sp>
        <p:nvSpPr>
          <p:cNvPr id="52" name="Rectangle 51">
            <a:extLst>
              <a:ext uri="{FF2B5EF4-FFF2-40B4-BE49-F238E27FC236}">
                <a16:creationId xmlns:a16="http://schemas.microsoft.com/office/drawing/2014/main" id="{C9E880CB-098C-4325-AFDD-65F8597867A8}"/>
              </a:ext>
            </a:extLst>
          </p:cNvPr>
          <p:cNvSpPr/>
          <p:nvPr/>
        </p:nvSpPr>
        <p:spPr>
          <a:xfrm>
            <a:off x="5906692" y="5645707"/>
            <a:ext cx="2432808" cy="98151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l"/>
            <a:endParaRPr lang="en-US" sz="1400" b="0" i="0" dirty="0">
              <a:solidFill>
                <a:schemeClr val="tx1"/>
              </a:solidFill>
              <a:effectLst/>
              <a:latin typeface="Söhne"/>
            </a:endParaRPr>
          </a:p>
          <a:p>
            <a:pPr algn="l"/>
            <a:r>
              <a:rPr lang="en-US" sz="1400" b="0" i="0" dirty="0">
                <a:solidFill>
                  <a:schemeClr val="tx1"/>
                </a:solidFill>
                <a:effectLst/>
                <a:latin typeface="Arial" panose="020B0604020202020204" pitchFamily="34" charset="0"/>
                <a:ea typeface="Roboto" panose="02000000000000000000" pitchFamily="2" charset="0"/>
                <a:cs typeface="Arial" panose="020B0604020202020204" pitchFamily="34" charset="0"/>
              </a:rPr>
              <a:t>Increased</a:t>
            </a:r>
            <a:r>
              <a:rPr lang="en-US" sz="1400" b="0" i="0" dirty="0">
                <a:solidFill>
                  <a:schemeClr val="tx1"/>
                </a:solidFill>
                <a:effectLst/>
                <a:latin typeface="Roboto" panose="02000000000000000000" pitchFamily="2" charset="0"/>
                <a:ea typeface="Roboto" panose="02000000000000000000" pitchFamily="2" charset="0"/>
              </a:rPr>
              <a:t> employee </a:t>
            </a:r>
            <a:r>
              <a:rPr lang="en-US" sz="1400" b="0" i="0" dirty="0">
                <a:solidFill>
                  <a:schemeClr val="tx1"/>
                </a:solidFill>
                <a:effectLst/>
                <a:latin typeface="Arial" panose="020B0604020202020204" pitchFamily="34" charset="0"/>
                <a:ea typeface="Roboto" panose="02000000000000000000" pitchFamily="2" charset="0"/>
                <a:cs typeface="Arial" panose="020B0604020202020204" pitchFamily="34" charset="0"/>
              </a:rPr>
              <a:t>satisfaction</a:t>
            </a:r>
            <a:r>
              <a:rPr lang="en-US" sz="1400" b="0" i="0" dirty="0">
                <a:solidFill>
                  <a:schemeClr val="tx1"/>
                </a:solidFill>
                <a:effectLst/>
                <a:latin typeface="Roboto" panose="02000000000000000000" pitchFamily="2" charset="0"/>
                <a:ea typeface="Roboto" panose="02000000000000000000" pitchFamily="2" charset="0"/>
              </a:rPr>
              <a:t> and wellbeing</a:t>
            </a:r>
            <a:r>
              <a:rPr lang="en-US" sz="1400" b="0" i="0" dirty="0">
                <a:solidFill>
                  <a:schemeClr val="tx1"/>
                </a:solidFill>
                <a:effectLst/>
                <a:latin typeface="Söhne"/>
              </a:rPr>
              <a:t>.</a:t>
            </a:r>
          </a:p>
        </p:txBody>
      </p:sp>
      <p:sp>
        <p:nvSpPr>
          <p:cNvPr id="45" name="Right Triangle 44">
            <a:extLst>
              <a:ext uri="{FF2B5EF4-FFF2-40B4-BE49-F238E27FC236}">
                <a16:creationId xmlns:a16="http://schemas.microsoft.com/office/drawing/2014/main" id="{4E78FC44-2D85-47D6-9746-E295EEF30B4B}"/>
              </a:ext>
            </a:extLst>
          </p:cNvPr>
          <p:cNvSpPr/>
          <p:nvPr/>
        </p:nvSpPr>
        <p:spPr>
          <a:xfrm rot="5400000">
            <a:off x="11426129" y="4608657"/>
            <a:ext cx="391188" cy="402336"/>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latin typeface="Open Sans" panose="020B0606030504020204" pitchFamily="34" charset="0"/>
              <a:ea typeface="Open Sans" panose="020B0606030504020204" pitchFamily="34" charset="0"/>
              <a:cs typeface="Open Sans" panose="020B0606030504020204" pitchFamily="34" charset="0"/>
            </a:endParaRPr>
          </a:p>
        </p:txBody>
      </p:sp>
      <p:sp>
        <p:nvSpPr>
          <p:cNvPr id="46" name="Rectangle 45">
            <a:extLst>
              <a:ext uri="{FF2B5EF4-FFF2-40B4-BE49-F238E27FC236}">
                <a16:creationId xmlns:a16="http://schemas.microsoft.com/office/drawing/2014/main" id="{7BF115FF-0B7F-4731-90A7-EDA98B1B0D75}"/>
              </a:ext>
            </a:extLst>
          </p:cNvPr>
          <p:cNvSpPr/>
          <p:nvPr/>
        </p:nvSpPr>
        <p:spPr>
          <a:xfrm>
            <a:off x="8677019" y="4278671"/>
            <a:ext cx="3145872" cy="3355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2004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US" sz="1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47" name="Oval 46">
            <a:extLst>
              <a:ext uri="{FF2B5EF4-FFF2-40B4-BE49-F238E27FC236}">
                <a16:creationId xmlns:a16="http://schemas.microsoft.com/office/drawing/2014/main" id="{104D9638-C00F-4A0B-8C70-7A03DB0E32A7}"/>
              </a:ext>
            </a:extLst>
          </p:cNvPr>
          <p:cNvSpPr/>
          <p:nvPr/>
        </p:nvSpPr>
        <p:spPr>
          <a:xfrm>
            <a:off x="8295233" y="4186392"/>
            <a:ext cx="520118" cy="520118"/>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a:solidFill>
                  <a:schemeClr val="accent2"/>
                </a:solidFill>
                <a:latin typeface="Open Sans" panose="020B0606030504020204" pitchFamily="34" charset="0"/>
                <a:ea typeface="Open Sans" panose="020B0606030504020204" pitchFamily="34" charset="0"/>
                <a:cs typeface="Open Sans" panose="020B0606030504020204" pitchFamily="34" charset="0"/>
              </a:rPr>
              <a:t>2</a:t>
            </a:r>
          </a:p>
        </p:txBody>
      </p:sp>
      <p:sp>
        <p:nvSpPr>
          <p:cNvPr id="48" name="Rectangle 47">
            <a:extLst>
              <a:ext uri="{FF2B5EF4-FFF2-40B4-BE49-F238E27FC236}">
                <a16:creationId xmlns:a16="http://schemas.microsoft.com/office/drawing/2014/main" id="{5D3D78BB-A246-41C8-8CB2-A92FDD476A47}"/>
              </a:ext>
            </a:extLst>
          </p:cNvPr>
          <p:cNvSpPr/>
          <p:nvPr/>
        </p:nvSpPr>
        <p:spPr>
          <a:xfrm>
            <a:off x="9051029" y="4614231"/>
            <a:ext cx="2432808" cy="98151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l"/>
            <a:r>
              <a:rPr lang="en-US" sz="1300" b="0" i="0" dirty="0">
                <a:solidFill>
                  <a:schemeClr val="tx1"/>
                </a:solidFill>
                <a:effectLst/>
                <a:latin typeface="Arial" panose="020B0604020202020204" pitchFamily="34" charset="0"/>
                <a:ea typeface="Roboto" panose="02000000000000000000" pitchFamily="2" charset="0"/>
                <a:cs typeface="Arial" panose="020B0604020202020204" pitchFamily="34" charset="0"/>
              </a:rPr>
              <a:t>P</a:t>
            </a:r>
            <a:r>
              <a:rPr lang="en-US" sz="1400" b="0" i="0" dirty="0">
                <a:solidFill>
                  <a:schemeClr val="tx1"/>
                </a:solidFill>
                <a:effectLst/>
                <a:latin typeface="Arial" panose="020B0604020202020204" pitchFamily="34" charset="0"/>
                <a:ea typeface="Roboto" panose="02000000000000000000" pitchFamily="2" charset="0"/>
                <a:cs typeface="Arial" panose="020B0604020202020204" pitchFamily="34" charset="0"/>
              </a:rPr>
              <a:t>ositive</a:t>
            </a:r>
            <a:r>
              <a:rPr lang="en-US" sz="1400" b="0" i="0" dirty="0">
                <a:solidFill>
                  <a:schemeClr val="tx1"/>
                </a:solidFill>
                <a:effectLst/>
                <a:latin typeface="Roboto" panose="02000000000000000000" pitchFamily="2" charset="0"/>
                <a:ea typeface="Roboto" panose="02000000000000000000" pitchFamily="2" charset="0"/>
              </a:rPr>
              <a:t> feedback from customers and suppliers</a:t>
            </a:r>
            <a:r>
              <a:rPr lang="en-US" sz="1300" b="0" i="0" dirty="0">
                <a:solidFill>
                  <a:schemeClr val="tx1"/>
                </a:solidFill>
                <a:effectLst/>
                <a:latin typeface="Söhne"/>
              </a:rPr>
              <a:t>.</a:t>
            </a:r>
          </a:p>
        </p:txBody>
      </p:sp>
      <p:sp>
        <p:nvSpPr>
          <p:cNvPr id="41" name="Right Triangle 40">
            <a:extLst>
              <a:ext uri="{FF2B5EF4-FFF2-40B4-BE49-F238E27FC236}">
                <a16:creationId xmlns:a16="http://schemas.microsoft.com/office/drawing/2014/main" id="{5DD5767C-340B-4974-AF13-C99CB7982E78}"/>
              </a:ext>
            </a:extLst>
          </p:cNvPr>
          <p:cNvSpPr/>
          <p:nvPr/>
        </p:nvSpPr>
        <p:spPr>
          <a:xfrm rot="5400000">
            <a:off x="11426129" y="2936887"/>
            <a:ext cx="391188" cy="402336"/>
          </a:xfrm>
          <a:prstGeom prst="rtTriangle">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400">
              <a:latin typeface="Open Sans" panose="020B0606030504020204" pitchFamily="34" charset="0"/>
              <a:ea typeface="Open Sans" panose="020B0606030504020204" pitchFamily="34" charset="0"/>
              <a:cs typeface="Open Sans" panose="020B0606030504020204" pitchFamily="34" charset="0"/>
            </a:endParaRPr>
          </a:p>
        </p:txBody>
      </p:sp>
      <p:sp>
        <p:nvSpPr>
          <p:cNvPr id="42" name="Rectangle 41">
            <a:extLst>
              <a:ext uri="{FF2B5EF4-FFF2-40B4-BE49-F238E27FC236}">
                <a16:creationId xmlns:a16="http://schemas.microsoft.com/office/drawing/2014/main" id="{D3C45F6B-767A-43A9-8341-A3EDF51F9EF1}"/>
              </a:ext>
            </a:extLst>
          </p:cNvPr>
          <p:cNvSpPr/>
          <p:nvPr/>
        </p:nvSpPr>
        <p:spPr>
          <a:xfrm>
            <a:off x="8677019" y="2606901"/>
            <a:ext cx="3145872" cy="3355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32004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US" sz="1400" b="1" dirty="0">
              <a:latin typeface="Open Sans" panose="020B0606030504020204" pitchFamily="34" charset="0"/>
              <a:ea typeface="Open Sans" panose="020B0606030504020204" pitchFamily="34" charset="0"/>
              <a:cs typeface="Open Sans" panose="020B0606030504020204" pitchFamily="34" charset="0"/>
            </a:endParaRPr>
          </a:p>
        </p:txBody>
      </p:sp>
      <p:sp>
        <p:nvSpPr>
          <p:cNvPr id="43" name="Oval 42">
            <a:extLst>
              <a:ext uri="{FF2B5EF4-FFF2-40B4-BE49-F238E27FC236}">
                <a16:creationId xmlns:a16="http://schemas.microsoft.com/office/drawing/2014/main" id="{84FD108D-0AEE-4766-A9CA-40F899E8EB72}"/>
              </a:ext>
            </a:extLst>
          </p:cNvPr>
          <p:cNvSpPr/>
          <p:nvPr/>
        </p:nvSpPr>
        <p:spPr>
          <a:xfrm>
            <a:off x="8295233" y="2514622"/>
            <a:ext cx="520118" cy="520118"/>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2000" b="1">
                <a:solidFill>
                  <a:schemeClr val="accent2"/>
                </a:solidFill>
                <a:latin typeface="Open Sans" panose="020B0606030504020204" pitchFamily="34" charset="0"/>
                <a:ea typeface="Open Sans" panose="020B0606030504020204" pitchFamily="34" charset="0"/>
                <a:cs typeface="Open Sans" panose="020B0606030504020204" pitchFamily="34" charset="0"/>
              </a:rPr>
              <a:t>4</a:t>
            </a:r>
          </a:p>
        </p:txBody>
      </p:sp>
      <p:sp>
        <p:nvSpPr>
          <p:cNvPr id="44" name="Rectangle 43">
            <a:extLst>
              <a:ext uri="{FF2B5EF4-FFF2-40B4-BE49-F238E27FC236}">
                <a16:creationId xmlns:a16="http://schemas.microsoft.com/office/drawing/2014/main" id="{19448EA3-95EC-49B5-BEDC-99E7E28D441C}"/>
              </a:ext>
            </a:extLst>
          </p:cNvPr>
          <p:cNvSpPr/>
          <p:nvPr/>
        </p:nvSpPr>
        <p:spPr>
          <a:xfrm>
            <a:off x="9051029" y="2942461"/>
            <a:ext cx="2432808" cy="98151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a:r>
              <a:rPr lang="en-US" sz="1300" b="0" i="0" dirty="0">
                <a:solidFill>
                  <a:schemeClr val="tx1"/>
                </a:solidFill>
                <a:effectLst/>
                <a:latin typeface="Roboto" panose="02000000000000000000" pitchFamily="2" charset="0"/>
                <a:ea typeface="Roboto" panose="02000000000000000000" pitchFamily="2" charset="0"/>
              </a:rPr>
              <a:t>Acceptance and adoption of the </a:t>
            </a:r>
            <a:r>
              <a:rPr lang="en-US" sz="1300" b="0" i="0" dirty="0">
                <a:solidFill>
                  <a:schemeClr val="tx1"/>
                </a:solidFill>
                <a:effectLst/>
                <a:latin typeface="Arial" panose="020B0604020202020204" pitchFamily="34" charset="0"/>
                <a:ea typeface="Roboto" panose="02000000000000000000" pitchFamily="2" charset="0"/>
                <a:cs typeface="Arial" panose="020B0604020202020204" pitchFamily="34" charset="0"/>
              </a:rPr>
              <a:t>solutions</a:t>
            </a:r>
            <a:r>
              <a:rPr lang="en-US" sz="1300" b="0" i="0" dirty="0">
                <a:solidFill>
                  <a:schemeClr val="tx1"/>
                </a:solidFill>
                <a:effectLst/>
                <a:latin typeface="Roboto" panose="02000000000000000000" pitchFamily="2" charset="0"/>
                <a:ea typeface="Roboto" panose="02000000000000000000" pitchFamily="2" charset="0"/>
              </a:rPr>
              <a:t> by employees and </a:t>
            </a:r>
            <a:r>
              <a:rPr lang="en-US" sz="1400" b="0" i="0" dirty="0">
                <a:solidFill>
                  <a:schemeClr val="tx1"/>
                </a:solidFill>
                <a:effectLst/>
                <a:latin typeface="Arial" panose="020B0604020202020204" pitchFamily="34" charset="0"/>
                <a:ea typeface="Roboto" panose="02000000000000000000" pitchFamily="2" charset="0"/>
                <a:cs typeface="Arial" panose="020B0604020202020204" pitchFamily="34" charset="0"/>
              </a:rPr>
              <a:t>management</a:t>
            </a:r>
            <a:r>
              <a:rPr lang="en-US" sz="1000" dirty="0">
                <a:solidFill>
                  <a:schemeClr val="tx1">
                    <a:lumMod val="65000"/>
                    <a:lumOff val="35000"/>
                  </a:schemeClr>
                </a:solidFill>
                <a:latin typeface="Roboto" panose="02000000000000000000" pitchFamily="2" charset="0"/>
                <a:ea typeface="Roboto" panose="02000000000000000000" pitchFamily="2" charset="0"/>
                <a:cs typeface="Open Sans" panose="020B0606030504020204" pitchFamily="34" charset="0"/>
              </a:rPr>
              <a:t>. </a:t>
            </a:r>
          </a:p>
        </p:txBody>
      </p:sp>
      <p:sp>
        <p:nvSpPr>
          <p:cNvPr id="65" name="TextBox 64">
            <a:extLst>
              <a:ext uri="{FF2B5EF4-FFF2-40B4-BE49-F238E27FC236}">
                <a16:creationId xmlns:a16="http://schemas.microsoft.com/office/drawing/2014/main" id="{203409F5-2B5F-44E3-9C9F-804549815891}"/>
              </a:ext>
            </a:extLst>
          </p:cNvPr>
          <p:cNvSpPr txBox="1"/>
          <p:nvPr/>
        </p:nvSpPr>
        <p:spPr>
          <a:xfrm>
            <a:off x="549440" y="1586759"/>
            <a:ext cx="4246798" cy="954107"/>
          </a:xfrm>
          <a:prstGeom prst="rect">
            <a:avLst/>
          </a:prstGeom>
          <a:noFill/>
        </p:spPr>
        <p:txBody>
          <a:bodyPr wrap="square" rtlCol="0">
            <a:spAutoFit/>
          </a:bodyPr>
          <a:lstStyle/>
          <a:p>
            <a:r>
              <a:rPr lang="en-US" sz="2800" b="1" dirty="0">
                <a:solidFill>
                  <a:schemeClr val="bg1"/>
                </a:solidFill>
                <a:latin typeface="Open Sans" panose="020B0606030504020204" pitchFamily="34" charset="0"/>
                <a:ea typeface="Open Sans" panose="020B0606030504020204" pitchFamily="34" charset="0"/>
                <a:cs typeface="Open Sans" panose="020B0606030504020204" pitchFamily="34" charset="0"/>
              </a:rPr>
              <a:t>Project Success </a:t>
            </a:r>
            <a:r>
              <a:rPr lang="en-US" sz="2800" b="1" dirty="0">
                <a:solidFill>
                  <a:schemeClr val="accent2"/>
                </a:solidFill>
                <a:latin typeface="Open Sans" panose="020B0606030504020204" pitchFamily="34" charset="0"/>
                <a:ea typeface="Open Sans" panose="020B0606030504020204" pitchFamily="34" charset="0"/>
                <a:cs typeface="Open Sans" panose="020B0606030504020204" pitchFamily="34" charset="0"/>
              </a:rPr>
              <a:t>Criteria</a:t>
            </a:r>
          </a:p>
        </p:txBody>
      </p:sp>
      <p:sp>
        <p:nvSpPr>
          <p:cNvPr id="70" name="TextBox 69">
            <a:extLst>
              <a:ext uri="{FF2B5EF4-FFF2-40B4-BE49-F238E27FC236}">
                <a16:creationId xmlns:a16="http://schemas.microsoft.com/office/drawing/2014/main" id="{2466E781-B659-4E5B-96B3-23B2E1A815ED}"/>
              </a:ext>
            </a:extLst>
          </p:cNvPr>
          <p:cNvSpPr txBox="1"/>
          <p:nvPr/>
        </p:nvSpPr>
        <p:spPr>
          <a:xfrm>
            <a:off x="571230" y="3098231"/>
            <a:ext cx="3912970" cy="2960875"/>
          </a:xfrm>
          <a:prstGeom prst="rect">
            <a:avLst/>
          </a:prstGeom>
          <a:noFill/>
        </p:spPr>
        <p:txBody>
          <a:bodyPr wrap="square" rtlCol="0">
            <a:spAutoFit/>
          </a:bodyPr>
          <a:lstStyle/>
          <a:p>
            <a:pPr algn="just">
              <a:lnSpc>
                <a:spcPct val="150000"/>
              </a:lnSpc>
            </a:pPr>
            <a:r>
              <a:rPr lang="en-US" sz="1400" dirty="0">
                <a:solidFill>
                  <a:schemeClr val="bg1"/>
                </a:solidFill>
                <a:effectLst/>
                <a:latin typeface="Arial" panose="020B0604020202020204" pitchFamily="34" charset="0"/>
                <a:ea typeface="Roboto" pitchFamily="2" charset="0"/>
                <a:cs typeface="Arial" panose="020B0604020202020204" pitchFamily="34" charset="0"/>
              </a:rPr>
              <a:t>If the project's goals have been met, it will be considered a success based on a set of predetermined criteria that can be seen and measured. All during the project's lifetime, success is measured against the standards set in place during the planning phase. Having specific success criteria helps evaluate how well a project is doing and whether its aims have been met.</a:t>
            </a:r>
            <a:endParaRPr lang="en-ID" sz="1400" dirty="0">
              <a:solidFill>
                <a:schemeClr val="bg1"/>
              </a:solidFill>
              <a:latin typeface="Arial" panose="020B0604020202020204" pitchFamily="34" charset="0"/>
              <a:ea typeface="Roboto" pitchFamily="2" charset="0"/>
              <a:cs typeface="Arial" panose="020B0604020202020204" pitchFamily="34" charset="0"/>
            </a:endParaRPr>
          </a:p>
        </p:txBody>
      </p:sp>
      <p:sp>
        <p:nvSpPr>
          <p:cNvPr id="33" name="Rectangle: Rounded Corners 32">
            <a:extLst>
              <a:ext uri="{FF2B5EF4-FFF2-40B4-BE49-F238E27FC236}">
                <a16:creationId xmlns:a16="http://schemas.microsoft.com/office/drawing/2014/main" id="{AD4A98C6-FCA8-4A79-B292-D757F23C1FA0}"/>
              </a:ext>
            </a:extLst>
          </p:cNvPr>
          <p:cNvSpPr/>
          <p:nvPr/>
        </p:nvSpPr>
        <p:spPr>
          <a:xfrm>
            <a:off x="604177" y="2534247"/>
            <a:ext cx="2082594" cy="272355"/>
          </a:xfrm>
          <a:prstGeom prst="roundRect">
            <a:avLst>
              <a:gd name="adj" fmla="val 25325"/>
            </a:avLst>
          </a:prstGeom>
          <a:solidFill>
            <a:schemeClr val="accent2"/>
          </a:solidFill>
          <a:ln w="28575">
            <a:no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pc="100" dirty="0">
                <a:solidFill>
                  <a:schemeClr val="bg1"/>
                </a:solidFill>
                <a:latin typeface="Open Sans" panose="020B0606030504020204" pitchFamily="34" charset="0"/>
                <a:ea typeface="Open Sans" panose="020B0606030504020204" pitchFamily="34" charset="0"/>
                <a:cs typeface="Open Sans" panose="020B0606030504020204" pitchFamily="34" charset="0"/>
              </a:rPr>
              <a:t>JOHN LEWIS</a:t>
            </a:r>
          </a:p>
        </p:txBody>
      </p:sp>
    </p:spTree>
    <p:extLst>
      <p:ext uri="{BB962C8B-B14F-4D97-AF65-F5344CB8AC3E}">
        <p14:creationId xmlns:p14="http://schemas.microsoft.com/office/powerpoint/2010/main" val="35063741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6885F3D-7DCE-44F9-A547-F8D86511AF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86972" y="2145452"/>
            <a:ext cx="2820755" cy="3761006"/>
          </a:xfrm>
          <a:prstGeom prst="rect">
            <a:avLst/>
          </a:prstGeom>
          <a:ln>
            <a:noFill/>
          </a:ln>
          <a:effectLst>
            <a:outerShdw blurRad="292100" dist="139700" dir="2700000" algn="tl" rotWithShape="0">
              <a:srgbClr val="333333">
                <a:alpha val="65000"/>
              </a:srgbClr>
            </a:outerShdw>
          </a:effectLst>
        </p:spPr>
      </p:pic>
      <p:sp>
        <p:nvSpPr>
          <p:cNvPr id="67" name="Freeform: Shape 66">
            <a:extLst>
              <a:ext uri="{FF2B5EF4-FFF2-40B4-BE49-F238E27FC236}">
                <a16:creationId xmlns:a16="http://schemas.microsoft.com/office/drawing/2014/main" id="{D18EC6E5-6B10-486A-B00A-D52EFE87E1B7}"/>
              </a:ext>
            </a:extLst>
          </p:cNvPr>
          <p:cNvSpPr/>
          <p:nvPr/>
        </p:nvSpPr>
        <p:spPr>
          <a:xfrm>
            <a:off x="4359604" y="1866900"/>
            <a:ext cx="3471614" cy="4798701"/>
          </a:xfrm>
          <a:custGeom>
            <a:avLst/>
            <a:gdLst>
              <a:gd name="connsiteX0" fmla="*/ 1864361 w 3731264"/>
              <a:gd name="connsiteY0" fmla="*/ 0 h 5097787"/>
              <a:gd name="connsiteX1" fmla="*/ 1864362 w 3731264"/>
              <a:gd name="connsiteY1" fmla="*/ 0 h 5097787"/>
              <a:gd name="connsiteX2" fmla="*/ 1864362 w 3731264"/>
              <a:gd name="connsiteY2" fmla="*/ 0 h 5097787"/>
              <a:gd name="connsiteX3" fmla="*/ 1864363 w 3731264"/>
              <a:gd name="connsiteY3" fmla="*/ 0 h 5097787"/>
              <a:gd name="connsiteX4" fmla="*/ 1888353 w 3731264"/>
              <a:gd name="connsiteY4" fmla="*/ 4882 h 5097787"/>
              <a:gd name="connsiteX5" fmla="*/ 1907156 w 3731264"/>
              <a:gd name="connsiteY5" fmla="*/ 17726 h 5097787"/>
              <a:gd name="connsiteX6" fmla="*/ 1907469 w 3731264"/>
              <a:gd name="connsiteY6" fmla="*/ 17856 h 5097787"/>
              <a:gd name="connsiteX7" fmla="*/ 1907574 w 3731264"/>
              <a:gd name="connsiteY7" fmla="*/ 18011 h 5097787"/>
              <a:gd name="connsiteX8" fmla="*/ 1907701 w 3731264"/>
              <a:gd name="connsiteY8" fmla="*/ 18098 h 5097787"/>
              <a:gd name="connsiteX9" fmla="*/ 1913011 w 3731264"/>
              <a:gd name="connsiteY9" fmla="*/ 26076 h 5097787"/>
              <a:gd name="connsiteX10" fmla="*/ 1920534 w 3731264"/>
              <a:gd name="connsiteY10" fmla="*/ 37233 h 5097787"/>
              <a:gd name="connsiteX11" fmla="*/ 1920575 w 3731264"/>
              <a:gd name="connsiteY11" fmla="*/ 37440 h 5097787"/>
              <a:gd name="connsiteX12" fmla="*/ 1920619 w 3731264"/>
              <a:gd name="connsiteY12" fmla="*/ 37506 h 5097787"/>
              <a:gd name="connsiteX13" fmla="*/ 1925034 w 3731264"/>
              <a:gd name="connsiteY13" fmla="*/ 59523 h 5097787"/>
              <a:gd name="connsiteX14" fmla="*/ 1925324 w 3731264"/>
              <a:gd name="connsiteY14" fmla="*/ 60962 h 5097787"/>
              <a:gd name="connsiteX15" fmla="*/ 1920534 w 3731264"/>
              <a:gd name="connsiteY15" fmla="*/ 84691 h 5097787"/>
              <a:gd name="connsiteX16" fmla="*/ 1920477 w 3731264"/>
              <a:gd name="connsiteY16" fmla="*/ 84775 h 5097787"/>
              <a:gd name="connsiteX17" fmla="*/ 1920441 w 3731264"/>
              <a:gd name="connsiteY17" fmla="*/ 84953 h 5097787"/>
              <a:gd name="connsiteX18" fmla="*/ 1913985 w 3731264"/>
              <a:gd name="connsiteY18" fmla="*/ 94403 h 5097787"/>
              <a:gd name="connsiteX19" fmla="*/ 1907469 w 3731264"/>
              <a:gd name="connsiteY19" fmla="*/ 104069 h 5097787"/>
              <a:gd name="connsiteX20" fmla="*/ 1907349 w 3731264"/>
              <a:gd name="connsiteY20" fmla="*/ 104118 h 5097787"/>
              <a:gd name="connsiteX21" fmla="*/ 1907224 w 3731264"/>
              <a:gd name="connsiteY21" fmla="*/ 104301 h 5097787"/>
              <a:gd name="connsiteX22" fmla="*/ 1878415 w 3731264"/>
              <a:gd name="connsiteY22" fmla="*/ 116145 h 5097787"/>
              <a:gd name="connsiteX23" fmla="*/ 1878415 w 3731264"/>
              <a:gd name="connsiteY23" fmla="*/ 433151 h 5097787"/>
              <a:gd name="connsiteX24" fmla="*/ 1725882 w 3731264"/>
              <a:gd name="connsiteY24" fmla="*/ 585424 h 5097787"/>
              <a:gd name="connsiteX25" fmla="*/ 314912 w 3731264"/>
              <a:gd name="connsiteY25" fmla="*/ 585424 h 5097787"/>
              <a:gd name="connsiteX26" fmla="*/ 25393 w 3731264"/>
              <a:gd name="connsiteY26" fmla="*/ 874974 h 5097787"/>
              <a:gd name="connsiteX27" fmla="*/ 314912 w 3731264"/>
              <a:gd name="connsiteY27" fmla="*/ 1164524 h 5097787"/>
              <a:gd name="connsiteX28" fmla="*/ 1725882 w 3731264"/>
              <a:gd name="connsiteY28" fmla="*/ 1164524 h 5097787"/>
              <a:gd name="connsiteX29" fmla="*/ 1878415 w 3731264"/>
              <a:gd name="connsiteY29" fmla="*/ 1317028 h 5097787"/>
              <a:gd name="connsiteX30" fmla="*/ 1878415 w 3731264"/>
              <a:gd name="connsiteY30" fmla="*/ 1558358 h 5097787"/>
              <a:gd name="connsiteX31" fmla="*/ 1915210 w 3731264"/>
              <a:gd name="connsiteY31" fmla="*/ 1648568 h 5097787"/>
              <a:gd name="connsiteX32" fmla="*/ 2005382 w 3731264"/>
              <a:gd name="connsiteY32" fmla="*/ 1685252 h 5097787"/>
              <a:gd name="connsiteX33" fmla="*/ 3416352 w 3731264"/>
              <a:gd name="connsiteY33" fmla="*/ 1685252 h 5097787"/>
              <a:gd name="connsiteX34" fmla="*/ 3731264 w 3731264"/>
              <a:gd name="connsiteY34" fmla="*/ 2000181 h 5097787"/>
              <a:gd name="connsiteX35" fmla="*/ 3416352 w 3731264"/>
              <a:gd name="connsiteY35" fmla="*/ 2315109 h 5097787"/>
              <a:gd name="connsiteX36" fmla="*/ 2005382 w 3731264"/>
              <a:gd name="connsiteY36" fmla="*/ 2315109 h 5097787"/>
              <a:gd name="connsiteX37" fmla="*/ 1915210 w 3731264"/>
              <a:gd name="connsiteY37" fmla="*/ 2352024 h 5097787"/>
              <a:gd name="connsiteX38" fmla="*/ 1878415 w 3731264"/>
              <a:gd name="connsiteY38" fmla="*/ 2442235 h 5097787"/>
              <a:gd name="connsiteX39" fmla="*/ 1878415 w 3731264"/>
              <a:gd name="connsiteY39" fmla="*/ 2712635 h 5097787"/>
              <a:gd name="connsiteX40" fmla="*/ 1725882 w 3731264"/>
              <a:gd name="connsiteY40" fmla="*/ 2865139 h 5097787"/>
              <a:gd name="connsiteX41" fmla="*/ 314912 w 3731264"/>
              <a:gd name="connsiteY41" fmla="*/ 2865139 h 5097787"/>
              <a:gd name="connsiteX42" fmla="*/ 25393 w 3731264"/>
              <a:gd name="connsiteY42" fmla="*/ 3154689 h 5097787"/>
              <a:gd name="connsiteX43" fmla="*/ 314912 w 3731264"/>
              <a:gd name="connsiteY43" fmla="*/ 3444238 h 5097787"/>
              <a:gd name="connsiteX44" fmla="*/ 1725882 w 3731264"/>
              <a:gd name="connsiteY44" fmla="*/ 3444238 h 5097787"/>
              <a:gd name="connsiteX45" fmla="*/ 1878415 w 3731264"/>
              <a:gd name="connsiteY45" fmla="*/ 3596742 h 5097787"/>
              <a:gd name="connsiteX46" fmla="*/ 1878415 w 3731264"/>
              <a:gd name="connsiteY46" fmla="*/ 3837842 h 5097787"/>
              <a:gd name="connsiteX47" fmla="*/ 1915210 w 3731264"/>
              <a:gd name="connsiteY47" fmla="*/ 3928052 h 5097787"/>
              <a:gd name="connsiteX48" fmla="*/ 2005382 w 3731264"/>
              <a:gd name="connsiteY48" fmla="*/ 3964967 h 5097787"/>
              <a:gd name="connsiteX49" fmla="*/ 3416352 w 3731264"/>
              <a:gd name="connsiteY49" fmla="*/ 3964967 h 5097787"/>
              <a:gd name="connsiteX50" fmla="*/ 3731264 w 3731264"/>
              <a:gd name="connsiteY50" fmla="*/ 4277358 h 5097787"/>
              <a:gd name="connsiteX51" fmla="*/ 3416352 w 3731264"/>
              <a:gd name="connsiteY51" fmla="*/ 4592286 h 5097787"/>
              <a:gd name="connsiteX52" fmla="*/ 2005382 w 3731264"/>
              <a:gd name="connsiteY52" fmla="*/ 4592286 h 5097787"/>
              <a:gd name="connsiteX53" fmla="*/ 1878415 w 3731264"/>
              <a:gd name="connsiteY53" fmla="*/ 4719411 h 5097787"/>
              <a:gd name="connsiteX54" fmla="*/ 1878415 w 3731264"/>
              <a:gd name="connsiteY54" fmla="*/ 4977122 h 5097787"/>
              <a:gd name="connsiteX55" fmla="*/ 1926611 w 3731264"/>
              <a:gd name="connsiteY55" fmla="*/ 5036878 h 5097787"/>
              <a:gd name="connsiteX56" fmla="*/ 1865632 w 3731264"/>
              <a:gd name="connsiteY56" fmla="*/ 5097787 h 5097787"/>
              <a:gd name="connsiteX57" fmla="*/ 1804654 w 3731264"/>
              <a:gd name="connsiteY57" fmla="*/ 5036878 h 5097787"/>
              <a:gd name="connsiteX58" fmla="*/ 1852849 w 3731264"/>
              <a:gd name="connsiteY58" fmla="*/ 4977122 h 5097787"/>
              <a:gd name="connsiteX59" fmla="*/ 1852849 w 3731264"/>
              <a:gd name="connsiteY59" fmla="*/ 4719411 h 5097787"/>
              <a:gd name="connsiteX60" fmla="*/ 2005382 w 3731264"/>
              <a:gd name="connsiteY60" fmla="*/ 4566907 h 5097787"/>
              <a:gd name="connsiteX61" fmla="*/ 3416352 w 3731264"/>
              <a:gd name="connsiteY61" fmla="*/ 4566907 h 5097787"/>
              <a:gd name="connsiteX62" fmla="*/ 3705871 w 3731264"/>
              <a:gd name="connsiteY62" fmla="*/ 4277358 h 5097787"/>
              <a:gd name="connsiteX63" fmla="*/ 3416352 w 3731264"/>
              <a:gd name="connsiteY63" fmla="*/ 3987808 h 5097787"/>
              <a:gd name="connsiteX64" fmla="*/ 2005382 w 3731264"/>
              <a:gd name="connsiteY64" fmla="*/ 3987808 h 5097787"/>
              <a:gd name="connsiteX65" fmla="*/ 1897417 w 3731264"/>
              <a:gd name="connsiteY65" fmla="*/ 3943279 h 5097787"/>
              <a:gd name="connsiteX66" fmla="*/ 1852849 w 3731264"/>
              <a:gd name="connsiteY66" fmla="*/ 3835304 h 5097787"/>
              <a:gd name="connsiteX67" fmla="*/ 1852849 w 3731264"/>
              <a:gd name="connsiteY67" fmla="*/ 3594204 h 5097787"/>
              <a:gd name="connsiteX68" fmla="*/ 1725882 w 3731264"/>
              <a:gd name="connsiteY68" fmla="*/ 3467079 h 5097787"/>
              <a:gd name="connsiteX69" fmla="*/ 314912 w 3731264"/>
              <a:gd name="connsiteY69" fmla="*/ 3467079 h 5097787"/>
              <a:gd name="connsiteX70" fmla="*/ 0 w 3731264"/>
              <a:gd name="connsiteY70" fmla="*/ 3152151 h 5097787"/>
              <a:gd name="connsiteX71" fmla="*/ 314912 w 3731264"/>
              <a:gd name="connsiteY71" fmla="*/ 2837222 h 5097787"/>
              <a:gd name="connsiteX72" fmla="*/ 1725882 w 3731264"/>
              <a:gd name="connsiteY72" fmla="*/ 2837222 h 5097787"/>
              <a:gd name="connsiteX73" fmla="*/ 1852849 w 3731264"/>
              <a:gd name="connsiteY73" fmla="*/ 2710097 h 5097787"/>
              <a:gd name="connsiteX74" fmla="*/ 1852849 w 3731264"/>
              <a:gd name="connsiteY74" fmla="*/ 2439697 h 5097787"/>
              <a:gd name="connsiteX75" fmla="*/ 1897417 w 3731264"/>
              <a:gd name="connsiteY75" fmla="*/ 2331721 h 5097787"/>
              <a:gd name="connsiteX76" fmla="*/ 2005382 w 3731264"/>
              <a:gd name="connsiteY76" fmla="*/ 2287193 h 5097787"/>
              <a:gd name="connsiteX77" fmla="*/ 3416352 w 3731264"/>
              <a:gd name="connsiteY77" fmla="*/ 2287193 h 5097787"/>
              <a:gd name="connsiteX78" fmla="*/ 3705871 w 3731264"/>
              <a:gd name="connsiteY78" fmla="*/ 1997643 h 5097787"/>
              <a:gd name="connsiteX79" fmla="*/ 3416352 w 3731264"/>
              <a:gd name="connsiteY79" fmla="*/ 1708093 h 5097787"/>
              <a:gd name="connsiteX80" fmla="*/ 2005382 w 3731264"/>
              <a:gd name="connsiteY80" fmla="*/ 1708093 h 5097787"/>
              <a:gd name="connsiteX81" fmla="*/ 1897417 w 3731264"/>
              <a:gd name="connsiteY81" fmla="*/ 1663795 h 5097787"/>
              <a:gd name="connsiteX82" fmla="*/ 1852849 w 3731264"/>
              <a:gd name="connsiteY82" fmla="*/ 1555820 h 5097787"/>
              <a:gd name="connsiteX83" fmla="*/ 1852849 w 3731264"/>
              <a:gd name="connsiteY83" fmla="*/ 1314490 h 5097787"/>
              <a:gd name="connsiteX84" fmla="*/ 1725882 w 3731264"/>
              <a:gd name="connsiteY84" fmla="*/ 1187365 h 5097787"/>
              <a:gd name="connsiteX85" fmla="*/ 314912 w 3731264"/>
              <a:gd name="connsiteY85" fmla="*/ 1187365 h 5097787"/>
              <a:gd name="connsiteX86" fmla="*/ 0 w 3731264"/>
              <a:gd name="connsiteY86" fmla="*/ 872436 h 5097787"/>
              <a:gd name="connsiteX87" fmla="*/ 314912 w 3731264"/>
              <a:gd name="connsiteY87" fmla="*/ 557508 h 5097787"/>
              <a:gd name="connsiteX88" fmla="*/ 1725882 w 3731264"/>
              <a:gd name="connsiteY88" fmla="*/ 557508 h 5097787"/>
              <a:gd name="connsiteX89" fmla="*/ 1852849 w 3731264"/>
              <a:gd name="connsiteY89" fmla="*/ 430613 h 5097787"/>
              <a:gd name="connsiteX90" fmla="*/ 1852849 w 3731264"/>
              <a:gd name="connsiteY90" fmla="*/ 117155 h 5097787"/>
              <a:gd name="connsiteX91" fmla="*/ 1821256 w 3731264"/>
              <a:gd name="connsiteY91" fmla="*/ 104069 h 5097787"/>
              <a:gd name="connsiteX92" fmla="*/ 1808191 w 3731264"/>
              <a:gd name="connsiteY92" fmla="*/ 84691 h 5097787"/>
              <a:gd name="connsiteX93" fmla="*/ 1803409 w 3731264"/>
              <a:gd name="connsiteY93" fmla="*/ 61004 h 5097787"/>
              <a:gd name="connsiteX94" fmla="*/ 1803399 w 3731264"/>
              <a:gd name="connsiteY94" fmla="*/ 60962 h 5097787"/>
              <a:gd name="connsiteX95" fmla="*/ 1803528 w 3731264"/>
              <a:gd name="connsiteY95" fmla="*/ 60329 h 5097787"/>
              <a:gd name="connsiteX96" fmla="*/ 1808191 w 3731264"/>
              <a:gd name="connsiteY96" fmla="*/ 37233 h 5097787"/>
              <a:gd name="connsiteX97" fmla="*/ 1808243 w 3731264"/>
              <a:gd name="connsiteY97" fmla="*/ 37155 h 5097787"/>
              <a:gd name="connsiteX98" fmla="*/ 1808281 w 3731264"/>
              <a:gd name="connsiteY98" fmla="*/ 36970 h 5097787"/>
              <a:gd name="connsiteX99" fmla="*/ 1815009 w 3731264"/>
              <a:gd name="connsiteY99" fmla="*/ 27121 h 5097787"/>
              <a:gd name="connsiteX100" fmla="*/ 1821256 w 3731264"/>
              <a:gd name="connsiteY100" fmla="*/ 17856 h 5097787"/>
              <a:gd name="connsiteX101" fmla="*/ 1821370 w 3731264"/>
              <a:gd name="connsiteY101" fmla="*/ 17808 h 5097787"/>
              <a:gd name="connsiteX102" fmla="*/ 1821497 w 3731264"/>
              <a:gd name="connsiteY102" fmla="*/ 17622 h 5097787"/>
              <a:gd name="connsiteX103" fmla="*/ 1864361 w 3731264"/>
              <a:gd name="connsiteY103" fmla="*/ 0 h 5097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731264" h="5097787">
                <a:moveTo>
                  <a:pt x="1864361" y="0"/>
                </a:moveTo>
                <a:lnTo>
                  <a:pt x="1864362" y="0"/>
                </a:lnTo>
                <a:lnTo>
                  <a:pt x="1864362" y="0"/>
                </a:lnTo>
                <a:lnTo>
                  <a:pt x="1864363" y="0"/>
                </a:lnTo>
                <a:lnTo>
                  <a:pt x="1888353" y="4882"/>
                </a:lnTo>
                <a:lnTo>
                  <a:pt x="1907156" y="17726"/>
                </a:lnTo>
                <a:lnTo>
                  <a:pt x="1907469" y="17856"/>
                </a:lnTo>
                <a:lnTo>
                  <a:pt x="1907574" y="18011"/>
                </a:lnTo>
                <a:lnTo>
                  <a:pt x="1907701" y="18098"/>
                </a:lnTo>
                <a:lnTo>
                  <a:pt x="1913011" y="26076"/>
                </a:lnTo>
                <a:lnTo>
                  <a:pt x="1920534" y="37233"/>
                </a:lnTo>
                <a:lnTo>
                  <a:pt x="1920575" y="37440"/>
                </a:lnTo>
                <a:lnTo>
                  <a:pt x="1920619" y="37506"/>
                </a:lnTo>
                <a:lnTo>
                  <a:pt x="1925034" y="59523"/>
                </a:lnTo>
                <a:lnTo>
                  <a:pt x="1925324" y="60962"/>
                </a:lnTo>
                <a:cubicBezTo>
                  <a:pt x="1925324" y="69379"/>
                  <a:pt x="1923618" y="77398"/>
                  <a:pt x="1920534" y="84691"/>
                </a:cubicBezTo>
                <a:lnTo>
                  <a:pt x="1920477" y="84775"/>
                </a:lnTo>
                <a:lnTo>
                  <a:pt x="1920441" y="84953"/>
                </a:lnTo>
                <a:lnTo>
                  <a:pt x="1913985" y="94403"/>
                </a:lnTo>
                <a:lnTo>
                  <a:pt x="1907469" y="104069"/>
                </a:lnTo>
                <a:lnTo>
                  <a:pt x="1907349" y="104118"/>
                </a:lnTo>
                <a:lnTo>
                  <a:pt x="1907224" y="104301"/>
                </a:lnTo>
                <a:lnTo>
                  <a:pt x="1878415" y="116145"/>
                </a:lnTo>
                <a:lnTo>
                  <a:pt x="1878415" y="433151"/>
                </a:lnTo>
                <a:cubicBezTo>
                  <a:pt x="1878415" y="516901"/>
                  <a:pt x="1809836" y="585424"/>
                  <a:pt x="1725882" y="585424"/>
                </a:cubicBezTo>
                <a:lnTo>
                  <a:pt x="314912" y="585424"/>
                </a:lnTo>
                <a:cubicBezTo>
                  <a:pt x="154951" y="585424"/>
                  <a:pt x="25393" y="715087"/>
                  <a:pt x="25393" y="874974"/>
                </a:cubicBezTo>
                <a:cubicBezTo>
                  <a:pt x="25393" y="1035092"/>
                  <a:pt x="154951" y="1164524"/>
                  <a:pt x="314912" y="1164524"/>
                </a:cubicBezTo>
                <a:lnTo>
                  <a:pt x="1725882" y="1164524"/>
                </a:lnTo>
                <a:cubicBezTo>
                  <a:pt x="1809836" y="1164524"/>
                  <a:pt x="1878415" y="1233278"/>
                  <a:pt x="1878415" y="1317028"/>
                </a:cubicBezTo>
                <a:lnTo>
                  <a:pt x="1878415" y="1558358"/>
                </a:lnTo>
                <a:cubicBezTo>
                  <a:pt x="1878415" y="1592504"/>
                  <a:pt x="1891026" y="1624343"/>
                  <a:pt x="1915210" y="1648568"/>
                </a:cubicBezTo>
                <a:cubicBezTo>
                  <a:pt x="1939221" y="1672563"/>
                  <a:pt x="1971006" y="1685252"/>
                  <a:pt x="2005382" y="1685252"/>
                </a:cubicBezTo>
                <a:lnTo>
                  <a:pt x="3416352" y="1685252"/>
                </a:lnTo>
                <a:cubicBezTo>
                  <a:pt x="3590305" y="1685252"/>
                  <a:pt x="3731264" y="1826220"/>
                  <a:pt x="3731264" y="2000181"/>
                </a:cubicBezTo>
                <a:cubicBezTo>
                  <a:pt x="3731264" y="2174141"/>
                  <a:pt x="3590305" y="2315109"/>
                  <a:pt x="3416352" y="2315109"/>
                </a:cubicBezTo>
                <a:lnTo>
                  <a:pt x="2005382" y="2315109"/>
                </a:lnTo>
                <a:cubicBezTo>
                  <a:pt x="1971006" y="2315109"/>
                  <a:pt x="1939221" y="2327799"/>
                  <a:pt x="1915210" y="2352024"/>
                </a:cubicBezTo>
                <a:cubicBezTo>
                  <a:pt x="1891026" y="2376250"/>
                  <a:pt x="1878415" y="2407858"/>
                  <a:pt x="1878415" y="2442235"/>
                </a:cubicBezTo>
                <a:lnTo>
                  <a:pt x="1878415" y="2712635"/>
                </a:lnTo>
                <a:cubicBezTo>
                  <a:pt x="1878415" y="2796616"/>
                  <a:pt x="1809836" y="2865139"/>
                  <a:pt x="1725882" y="2865139"/>
                </a:cubicBezTo>
                <a:lnTo>
                  <a:pt x="314912" y="2865139"/>
                </a:lnTo>
                <a:cubicBezTo>
                  <a:pt x="154951" y="2865139"/>
                  <a:pt x="25393" y="2994571"/>
                  <a:pt x="25393" y="3154689"/>
                </a:cubicBezTo>
                <a:cubicBezTo>
                  <a:pt x="25393" y="3314806"/>
                  <a:pt x="154951" y="3444238"/>
                  <a:pt x="314912" y="3444238"/>
                </a:cubicBezTo>
                <a:lnTo>
                  <a:pt x="1725882" y="3444238"/>
                </a:lnTo>
                <a:cubicBezTo>
                  <a:pt x="1809836" y="3444238"/>
                  <a:pt x="1878415" y="3512761"/>
                  <a:pt x="1878415" y="3596742"/>
                </a:cubicBezTo>
                <a:lnTo>
                  <a:pt x="1878415" y="3837842"/>
                </a:lnTo>
                <a:cubicBezTo>
                  <a:pt x="1878415" y="3872218"/>
                  <a:pt x="1891026" y="3904057"/>
                  <a:pt x="1915210" y="3928052"/>
                </a:cubicBezTo>
                <a:cubicBezTo>
                  <a:pt x="1939221" y="3952277"/>
                  <a:pt x="1971006" y="3964967"/>
                  <a:pt x="2005382" y="3964967"/>
                </a:cubicBezTo>
                <a:lnTo>
                  <a:pt x="3416352" y="3964967"/>
                </a:lnTo>
                <a:cubicBezTo>
                  <a:pt x="3590305" y="3964967"/>
                  <a:pt x="3731264" y="4103397"/>
                  <a:pt x="3731264" y="4277358"/>
                </a:cubicBezTo>
                <a:cubicBezTo>
                  <a:pt x="3731264" y="4451318"/>
                  <a:pt x="3590305" y="4592286"/>
                  <a:pt x="3416352" y="4592286"/>
                </a:cubicBezTo>
                <a:lnTo>
                  <a:pt x="2005382" y="4592286"/>
                </a:lnTo>
                <a:cubicBezTo>
                  <a:pt x="1935421" y="4592286"/>
                  <a:pt x="1878415" y="4649504"/>
                  <a:pt x="1878415" y="4719411"/>
                </a:cubicBezTo>
                <a:lnTo>
                  <a:pt x="1878415" y="4977122"/>
                </a:lnTo>
                <a:cubicBezTo>
                  <a:pt x="1906227" y="4983582"/>
                  <a:pt x="1926611" y="5007577"/>
                  <a:pt x="1926611" y="5036878"/>
                </a:cubicBezTo>
                <a:cubicBezTo>
                  <a:pt x="1926611" y="5071024"/>
                  <a:pt x="1898626" y="5097787"/>
                  <a:pt x="1865632" y="5097787"/>
                </a:cubicBezTo>
                <a:cubicBezTo>
                  <a:pt x="1831429" y="5097787"/>
                  <a:pt x="1804654" y="5069870"/>
                  <a:pt x="1804654" y="5036878"/>
                </a:cubicBezTo>
                <a:cubicBezTo>
                  <a:pt x="1804654" y="5007577"/>
                  <a:pt x="1826247" y="4983582"/>
                  <a:pt x="1852849" y="4977122"/>
                </a:cubicBezTo>
                <a:lnTo>
                  <a:pt x="1852849" y="4719411"/>
                </a:lnTo>
                <a:cubicBezTo>
                  <a:pt x="1852849" y="4635430"/>
                  <a:pt x="1921428" y="4566907"/>
                  <a:pt x="2005382" y="4566907"/>
                </a:cubicBezTo>
                <a:lnTo>
                  <a:pt x="3416352" y="4566907"/>
                </a:lnTo>
                <a:cubicBezTo>
                  <a:pt x="3576313" y="4566907"/>
                  <a:pt x="3705871" y="4437475"/>
                  <a:pt x="3705871" y="4277358"/>
                </a:cubicBezTo>
                <a:cubicBezTo>
                  <a:pt x="3705871" y="4117240"/>
                  <a:pt x="3576313" y="3987808"/>
                  <a:pt x="3416352" y="3987808"/>
                </a:cubicBezTo>
                <a:lnTo>
                  <a:pt x="2005382" y="3987808"/>
                </a:lnTo>
                <a:cubicBezTo>
                  <a:pt x="1964614" y="3987808"/>
                  <a:pt x="1926611" y="3972580"/>
                  <a:pt x="1897417" y="3943279"/>
                </a:cubicBezTo>
                <a:cubicBezTo>
                  <a:pt x="1868223" y="3914209"/>
                  <a:pt x="1852849" y="3876141"/>
                  <a:pt x="1852849" y="3835304"/>
                </a:cubicBezTo>
                <a:lnTo>
                  <a:pt x="1852849" y="3594204"/>
                </a:lnTo>
                <a:cubicBezTo>
                  <a:pt x="1852849" y="3524297"/>
                  <a:pt x="1795843" y="3467079"/>
                  <a:pt x="1725882" y="3467079"/>
                </a:cubicBezTo>
                <a:lnTo>
                  <a:pt x="314912" y="3467079"/>
                </a:lnTo>
                <a:cubicBezTo>
                  <a:pt x="140959" y="3467079"/>
                  <a:pt x="0" y="3326111"/>
                  <a:pt x="0" y="3152151"/>
                </a:cubicBezTo>
                <a:cubicBezTo>
                  <a:pt x="0" y="2978190"/>
                  <a:pt x="140959" y="2837222"/>
                  <a:pt x="314912" y="2837222"/>
                </a:cubicBezTo>
                <a:lnTo>
                  <a:pt x="1725882" y="2837222"/>
                </a:lnTo>
                <a:cubicBezTo>
                  <a:pt x="1795843" y="2837222"/>
                  <a:pt x="1852849" y="2780004"/>
                  <a:pt x="1852849" y="2710097"/>
                </a:cubicBezTo>
                <a:lnTo>
                  <a:pt x="1852849" y="2439697"/>
                </a:lnTo>
                <a:cubicBezTo>
                  <a:pt x="1852849" y="2399090"/>
                  <a:pt x="1868223" y="2361022"/>
                  <a:pt x="1897417" y="2331721"/>
                </a:cubicBezTo>
                <a:cubicBezTo>
                  <a:pt x="1926611" y="2302420"/>
                  <a:pt x="1964614" y="2287193"/>
                  <a:pt x="2005382" y="2287193"/>
                </a:cubicBezTo>
                <a:lnTo>
                  <a:pt x="3416352" y="2287193"/>
                </a:lnTo>
                <a:cubicBezTo>
                  <a:pt x="3576313" y="2287193"/>
                  <a:pt x="3705871" y="2157761"/>
                  <a:pt x="3705871" y="1997643"/>
                </a:cubicBezTo>
                <a:cubicBezTo>
                  <a:pt x="3705871" y="1837756"/>
                  <a:pt x="3576313" y="1708093"/>
                  <a:pt x="3416352" y="1708093"/>
                </a:cubicBezTo>
                <a:lnTo>
                  <a:pt x="2005382" y="1708093"/>
                </a:lnTo>
                <a:cubicBezTo>
                  <a:pt x="1964614" y="1708093"/>
                  <a:pt x="1926611" y="1692866"/>
                  <a:pt x="1897417" y="1663795"/>
                </a:cubicBezTo>
                <a:cubicBezTo>
                  <a:pt x="1868223" y="1634494"/>
                  <a:pt x="1852849" y="1596426"/>
                  <a:pt x="1852849" y="1555820"/>
                </a:cubicBezTo>
                <a:lnTo>
                  <a:pt x="1852849" y="1314490"/>
                </a:lnTo>
                <a:cubicBezTo>
                  <a:pt x="1852849" y="1244583"/>
                  <a:pt x="1795843" y="1187365"/>
                  <a:pt x="1725882" y="1187365"/>
                </a:cubicBezTo>
                <a:lnTo>
                  <a:pt x="314912" y="1187365"/>
                </a:lnTo>
                <a:cubicBezTo>
                  <a:pt x="140959" y="1187365"/>
                  <a:pt x="0" y="1046397"/>
                  <a:pt x="0" y="872436"/>
                </a:cubicBezTo>
                <a:cubicBezTo>
                  <a:pt x="0" y="698476"/>
                  <a:pt x="140959" y="557508"/>
                  <a:pt x="314912" y="557508"/>
                </a:cubicBezTo>
                <a:lnTo>
                  <a:pt x="1725882" y="557508"/>
                </a:lnTo>
                <a:cubicBezTo>
                  <a:pt x="1795843" y="557508"/>
                  <a:pt x="1852849" y="500290"/>
                  <a:pt x="1852849" y="430613"/>
                </a:cubicBezTo>
                <a:lnTo>
                  <a:pt x="1852849" y="117155"/>
                </a:lnTo>
                <a:lnTo>
                  <a:pt x="1821256" y="104069"/>
                </a:lnTo>
                <a:cubicBezTo>
                  <a:pt x="1815740" y="98553"/>
                  <a:pt x="1811276" y="91984"/>
                  <a:pt x="1808191" y="84691"/>
                </a:cubicBezTo>
                <a:lnTo>
                  <a:pt x="1803409" y="61004"/>
                </a:lnTo>
                <a:lnTo>
                  <a:pt x="1803399" y="60962"/>
                </a:lnTo>
                <a:lnTo>
                  <a:pt x="1803528" y="60329"/>
                </a:lnTo>
                <a:lnTo>
                  <a:pt x="1808191" y="37233"/>
                </a:lnTo>
                <a:lnTo>
                  <a:pt x="1808243" y="37155"/>
                </a:lnTo>
                <a:lnTo>
                  <a:pt x="1808281" y="36970"/>
                </a:lnTo>
                <a:lnTo>
                  <a:pt x="1815009" y="27121"/>
                </a:lnTo>
                <a:lnTo>
                  <a:pt x="1821256" y="17856"/>
                </a:lnTo>
                <a:lnTo>
                  <a:pt x="1821370" y="17808"/>
                </a:lnTo>
                <a:lnTo>
                  <a:pt x="1821497" y="17622"/>
                </a:lnTo>
                <a:cubicBezTo>
                  <a:pt x="1832610" y="6668"/>
                  <a:pt x="1847851" y="0"/>
                  <a:pt x="1864361" y="0"/>
                </a:cubicBezTo>
                <a:close/>
              </a:path>
            </a:pathLst>
          </a:custGeom>
          <a:solidFill>
            <a:schemeClr val="accent2"/>
          </a:solidFill>
          <a:ln w="12700">
            <a:miter lim="400000"/>
          </a:ln>
        </p:spPr>
        <p:txBody>
          <a:bodyPr wrap="square" lIns="38100" tIns="38100" rIns="38100" bIns="38100" anchor="ctr">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4" name="Shape">
            <a:extLst>
              <a:ext uri="{FF2B5EF4-FFF2-40B4-BE49-F238E27FC236}">
                <a16:creationId xmlns:a16="http://schemas.microsoft.com/office/drawing/2014/main" id="{2AAF3B8B-08E5-4F76-B433-E06AC84AF058}"/>
              </a:ext>
            </a:extLst>
          </p:cNvPr>
          <p:cNvSpPr/>
          <p:nvPr/>
        </p:nvSpPr>
        <p:spPr>
          <a:xfrm>
            <a:off x="4099646" y="5094723"/>
            <a:ext cx="211511" cy="1593589"/>
          </a:xfrm>
          <a:custGeom>
            <a:avLst/>
            <a:gdLst/>
            <a:ahLst/>
            <a:cxnLst>
              <a:cxn ang="0">
                <a:pos x="wd2" y="hd2"/>
              </a:cxn>
              <a:cxn ang="5400000">
                <a:pos x="wd2" y="hd2"/>
              </a:cxn>
              <a:cxn ang="10800000">
                <a:pos x="wd2" y="hd2"/>
              </a:cxn>
              <a:cxn ang="16200000">
                <a:pos x="wd2" y="hd2"/>
              </a:cxn>
            </a:cxnLst>
            <a:rect l="0" t="0" r="r" b="b"/>
            <a:pathLst>
              <a:path w="21600" h="21600" extrusionOk="0">
                <a:moveTo>
                  <a:pt x="20393" y="21600"/>
                </a:moveTo>
                <a:cubicBezTo>
                  <a:pt x="9171" y="21600"/>
                  <a:pt x="0" y="20417"/>
                  <a:pt x="0" y="18959"/>
                </a:cubicBezTo>
                <a:lnTo>
                  <a:pt x="0" y="2641"/>
                </a:lnTo>
                <a:cubicBezTo>
                  <a:pt x="0" y="1183"/>
                  <a:pt x="9171" y="0"/>
                  <a:pt x="20393" y="0"/>
                </a:cubicBezTo>
                <a:cubicBezTo>
                  <a:pt x="21117" y="0"/>
                  <a:pt x="21600" y="65"/>
                  <a:pt x="21600" y="162"/>
                </a:cubicBezTo>
                <a:cubicBezTo>
                  <a:pt x="21600" y="243"/>
                  <a:pt x="21117" y="324"/>
                  <a:pt x="20393" y="324"/>
                </a:cubicBezTo>
                <a:cubicBezTo>
                  <a:pt x="10498" y="324"/>
                  <a:pt x="2413" y="1377"/>
                  <a:pt x="2413" y="2657"/>
                </a:cubicBezTo>
                <a:lnTo>
                  <a:pt x="2413" y="18975"/>
                </a:lnTo>
                <a:cubicBezTo>
                  <a:pt x="2413" y="20255"/>
                  <a:pt x="10498" y="21308"/>
                  <a:pt x="20393" y="21308"/>
                </a:cubicBezTo>
                <a:cubicBezTo>
                  <a:pt x="21117" y="21308"/>
                  <a:pt x="21600" y="21373"/>
                  <a:pt x="21600" y="21470"/>
                </a:cubicBezTo>
                <a:cubicBezTo>
                  <a:pt x="21600" y="21535"/>
                  <a:pt x="21117" y="21600"/>
                  <a:pt x="20393" y="21600"/>
                </a:cubicBezTo>
                <a:close/>
              </a:path>
            </a:pathLst>
          </a:cu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76" name="TextBox 17">
            <a:extLst>
              <a:ext uri="{FF2B5EF4-FFF2-40B4-BE49-F238E27FC236}">
                <a16:creationId xmlns:a16="http://schemas.microsoft.com/office/drawing/2014/main" id="{FB61ED9F-B6C6-43C0-856E-4E9DAA7525CD}"/>
              </a:ext>
            </a:extLst>
          </p:cNvPr>
          <p:cNvSpPr txBox="1"/>
          <p:nvPr/>
        </p:nvSpPr>
        <p:spPr>
          <a:xfrm>
            <a:off x="4435975" y="5413481"/>
            <a:ext cx="1354154" cy="1169551"/>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1">
                <a:solidFill>
                  <a:schemeClr val="bg1"/>
                </a:solidFill>
                <a:latin typeface="Open Sans" panose="020B0606030504020204" pitchFamily="34" charset="0"/>
                <a:ea typeface="Open Sans" panose="020B0606030504020204" pitchFamily="34" charset="0"/>
                <a:cs typeface="Open Sans" panose="020B0606030504020204" pitchFamily="34" charset="0"/>
              </a:rPr>
              <a:t>Evaluation report on the impact of project planning. </a:t>
            </a:r>
          </a:p>
        </p:txBody>
      </p:sp>
      <p:sp>
        <p:nvSpPr>
          <p:cNvPr id="134" name="Circle">
            <a:extLst>
              <a:ext uri="{FF2B5EF4-FFF2-40B4-BE49-F238E27FC236}">
                <a16:creationId xmlns:a16="http://schemas.microsoft.com/office/drawing/2014/main" id="{A6A7A203-6A1D-4BB9-948D-2BF6030A6B37}"/>
              </a:ext>
            </a:extLst>
          </p:cNvPr>
          <p:cNvSpPr/>
          <p:nvPr/>
        </p:nvSpPr>
        <p:spPr>
          <a:xfrm>
            <a:off x="7313664" y="5681110"/>
            <a:ext cx="415934" cy="420815"/>
          </a:xfrm>
          <a:prstGeom prst="ellipse">
            <a:avLst/>
          </a:pr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35" name="Graphic 21" descr="Bullseye with solid fill">
            <a:extLst>
              <a:ext uri="{FF2B5EF4-FFF2-40B4-BE49-F238E27FC236}">
                <a16:creationId xmlns:a16="http://schemas.microsoft.com/office/drawing/2014/main" id="{AF363D19-04B2-4A34-8900-B8564A96A835}"/>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358732" y="5726707"/>
            <a:ext cx="325797" cy="329620"/>
          </a:xfrm>
          <a:prstGeom prst="rect">
            <a:avLst/>
          </a:prstGeom>
        </p:spPr>
      </p:pic>
      <p:sp>
        <p:nvSpPr>
          <p:cNvPr id="85" name="Shape">
            <a:extLst>
              <a:ext uri="{FF2B5EF4-FFF2-40B4-BE49-F238E27FC236}">
                <a16:creationId xmlns:a16="http://schemas.microsoft.com/office/drawing/2014/main" id="{217F43E0-AD36-4845-942E-54D3FB7C1945}"/>
              </a:ext>
            </a:extLst>
          </p:cNvPr>
          <p:cNvSpPr/>
          <p:nvPr/>
        </p:nvSpPr>
        <p:spPr>
          <a:xfrm>
            <a:off x="7880842" y="1890811"/>
            <a:ext cx="211511" cy="1593589"/>
          </a:xfrm>
          <a:custGeom>
            <a:avLst/>
            <a:gdLst/>
            <a:ahLst/>
            <a:cxnLst>
              <a:cxn ang="0">
                <a:pos x="wd2" y="hd2"/>
              </a:cxn>
              <a:cxn ang="5400000">
                <a:pos x="wd2" y="hd2"/>
              </a:cxn>
              <a:cxn ang="10800000">
                <a:pos x="wd2" y="hd2"/>
              </a:cxn>
              <a:cxn ang="16200000">
                <a:pos x="wd2" y="hd2"/>
              </a:cxn>
            </a:cxnLst>
            <a:rect l="0" t="0" r="r" b="b"/>
            <a:pathLst>
              <a:path w="21600" h="21600" extrusionOk="0">
                <a:moveTo>
                  <a:pt x="1207" y="0"/>
                </a:moveTo>
                <a:cubicBezTo>
                  <a:pt x="12429" y="0"/>
                  <a:pt x="21600" y="1183"/>
                  <a:pt x="21600" y="2641"/>
                </a:cubicBezTo>
                <a:lnTo>
                  <a:pt x="21600" y="18959"/>
                </a:lnTo>
                <a:cubicBezTo>
                  <a:pt x="21600" y="20417"/>
                  <a:pt x="12429" y="21600"/>
                  <a:pt x="1207" y="21600"/>
                </a:cubicBezTo>
                <a:cubicBezTo>
                  <a:pt x="483" y="21600"/>
                  <a:pt x="0" y="21535"/>
                  <a:pt x="0" y="21438"/>
                </a:cubicBezTo>
                <a:cubicBezTo>
                  <a:pt x="0" y="21357"/>
                  <a:pt x="483" y="21276"/>
                  <a:pt x="1207" y="21276"/>
                </a:cubicBezTo>
                <a:cubicBezTo>
                  <a:pt x="11102" y="21276"/>
                  <a:pt x="19187" y="20223"/>
                  <a:pt x="19187" y="18943"/>
                </a:cubicBezTo>
                <a:lnTo>
                  <a:pt x="19187" y="2625"/>
                </a:lnTo>
                <a:cubicBezTo>
                  <a:pt x="19187" y="1345"/>
                  <a:pt x="11102" y="292"/>
                  <a:pt x="1207" y="292"/>
                </a:cubicBezTo>
                <a:cubicBezTo>
                  <a:pt x="483" y="292"/>
                  <a:pt x="0" y="227"/>
                  <a:pt x="0" y="130"/>
                </a:cubicBezTo>
                <a:cubicBezTo>
                  <a:pt x="0" y="65"/>
                  <a:pt x="483" y="0"/>
                  <a:pt x="1207" y="0"/>
                </a:cubicBezTo>
                <a:close/>
              </a:path>
            </a:pathLst>
          </a:cu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7" name="TextBox 14">
            <a:extLst>
              <a:ext uri="{FF2B5EF4-FFF2-40B4-BE49-F238E27FC236}">
                <a16:creationId xmlns:a16="http://schemas.microsoft.com/office/drawing/2014/main" id="{E3F2171F-EA32-4DA5-9DB7-87533323F07C}"/>
              </a:ext>
            </a:extLst>
          </p:cNvPr>
          <p:cNvSpPr txBox="1"/>
          <p:nvPr/>
        </p:nvSpPr>
        <p:spPr>
          <a:xfrm>
            <a:off x="6367220" y="2209569"/>
            <a:ext cx="1354154" cy="954107"/>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1">
                <a:solidFill>
                  <a:schemeClr val="bg1"/>
                </a:solidFill>
                <a:latin typeface="Open Sans" panose="020B0606030504020204" pitchFamily="34" charset="0"/>
                <a:ea typeface="Open Sans" panose="020B0606030504020204" pitchFamily="34" charset="0"/>
                <a:cs typeface="Open Sans" panose="020B0606030504020204" pitchFamily="34" charset="0"/>
              </a:rPr>
              <a:t>Dinning facilities design inside the office facilities</a:t>
            </a:r>
            <a:r>
              <a:rPr lang="en-US" sz="1200" noProof="1">
                <a:solidFill>
                  <a:schemeClr val="bg1"/>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132" name="Circle">
            <a:extLst>
              <a:ext uri="{FF2B5EF4-FFF2-40B4-BE49-F238E27FC236}">
                <a16:creationId xmlns:a16="http://schemas.microsoft.com/office/drawing/2014/main" id="{003877F0-034E-49DB-9D69-7F651B34BB30}"/>
              </a:ext>
            </a:extLst>
          </p:cNvPr>
          <p:cNvSpPr/>
          <p:nvPr/>
        </p:nvSpPr>
        <p:spPr>
          <a:xfrm>
            <a:off x="4454134" y="2477198"/>
            <a:ext cx="415934" cy="420815"/>
          </a:xfrm>
          <a:prstGeom prst="ellipse">
            <a:avLst/>
          </a:pr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33" name="Graphic 22" descr="Gears with solid fill">
            <a:extLst>
              <a:ext uri="{FF2B5EF4-FFF2-40B4-BE49-F238E27FC236}">
                <a16:creationId xmlns:a16="http://schemas.microsoft.com/office/drawing/2014/main" id="{D241DC8D-3CAB-4A6A-B9F6-7FEF6C4A2827}"/>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499203" y="2522795"/>
            <a:ext cx="325797" cy="329620"/>
          </a:xfrm>
          <a:prstGeom prst="rect">
            <a:avLst/>
          </a:prstGeom>
        </p:spPr>
      </p:pic>
      <p:sp>
        <p:nvSpPr>
          <p:cNvPr id="89" name="Shape">
            <a:extLst>
              <a:ext uri="{FF2B5EF4-FFF2-40B4-BE49-F238E27FC236}">
                <a16:creationId xmlns:a16="http://schemas.microsoft.com/office/drawing/2014/main" id="{5F0AF2DB-9B18-491D-B811-238C3E79C10F}"/>
              </a:ext>
            </a:extLst>
          </p:cNvPr>
          <p:cNvSpPr/>
          <p:nvPr/>
        </p:nvSpPr>
        <p:spPr>
          <a:xfrm>
            <a:off x="7880842" y="4025955"/>
            <a:ext cx="211511" cy="1594786"/>
          </a:xfrm>
          <a:custGeom>
            <a:avLst/>
            <a:gdLst/>
            <a:ahLst/>
            <a:cxnLst>
              <a:cxn ang="0">
                <a:pos x="wd2" y="hd2"/>
              </a:cxn>
              <a:cxn ang="5400000">
                <a:pos x="wd2" y="hd2"/>
              </a:cxn>
              <a:cxn ang="10800000">
                <a:pos x="wd2" y="hd2"/>
              </a:cxn>
              <a:cxn ang="16200000">
                <a:pos x="wd2" y="hd2"/>
              </a:cxn>
            </a:cxnLst>
            <a:rect l="0" t="0" r="r" b="b"/>
            <a:pathLst>
              <a:path w="21600" h="21600" extrusionOk="0">
                <a:moveTo>
                  <a:pt x="1207" y="0"/>
                </a:moveTo>
                <a:cubicBezTo>
                  <a:pt x="12429" y="0"/>
                  <a:pt x="21600" y="1182"/>
                  <a:pt x="21600" y="2639"/>
                </a:cubicBezTo>
                <a:lnTo>
                  <a:pt x="21600" y="18961"/>
                </a:lnTo>
                <a:cubicBezTo>
                  <a:pt x="21600" y="20418"/>
                  <a:pt x="12429" y="21600"/>
                  <a:pt x="1207" y="21600"/>
                </a:cubicBezTo>
                <a:cubicBezTo>
                  <a:pt x="483" y="21600"/>
                  <a:pt x="0" y="21535"/>
                  <a:pt x="0" y="21438"/>
                </a:cubicBezTo>
                <a:cubicBezTo>
                  <a:pt x="0" y="21341"/>
                  <a:pt x="483" y="21276"/>
                  <a:pt x="1207" y="21276"/>
                </a:cubicBezTo>
                <a:cubicBezTo>
                  <a:pt x="11102" y="21276"/>
                  <a:pt x="19187" y="20224"/>
                  <a:pt x="19187" y="18945"/>
                </a:cubicBezTo>
                <a:lnTo>
                  <a:pt x="19187" y="2639"/>
                </a:lnTo>
                <a:cubicBezTo>
                  <a:pt x="19187" y="1360"/>
                  <a:pt x="11102" y="308"/>
                  <a:pt x="1207" y="308"/>
                </a:cubicBezTo>
                <a:cubicBezTo>
                  <a:pt x="483" y="308"/>
                  <a:pt x="0" y="243"/>
                  <a:pt x="0" y="146"/>
                </a:cubicBezTo>
                <a:cubicBezTo>
                  <a:pt x="0" y="49"/>
                  <a:pt x="483" y="0"/>
                  <a:pt x="1207" y="0"/>
                </a:cubicBezTo>
                <a:close/>
              </a:path>
            </a:pathLst>
          </a:cu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92" name="TextBox 15">
            <a:extLst>
              <a:ext uri="{FF2B5EF4-FFF2-40B4-BE49-F238E27FC236}">
                <a16:creationId xmlns:a16="http://schemas.microsoft.com/office/drawing/2014/main" id="{F4A5BD92-383F-4F7B-8CD9-873B5EE78251}"/>
              </a:ext>
            </a:extLst>
          </p:cNvPr>
          <p:cNvSpPr txBox="1"/>
          <p:nvPr/>
        </p:nvSpPr>
        <p:spPr>
          <a:xfrm>
            <a:off x="6367220" y="4345311"/>
            <a:ext cx="1354154" cy="954107"/>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noProof="1">
                <a:solidFill>
                  <a:schemeClr val="bg1"/>
                </a:solidFill>
                <a:latin typeface="Open Sans" panose="020B0606030504020204" pitchFamily="34" charset="0"/>
                <a:ea typeface="Open Sans" panose="020B0606030504020204" pitchFamily="34" charset="0"/>
                <a:cs typeface="Open Sans" panose="020B0606030504020204" pitchFamily="34" charset="0"/>
              </a:rPr>
              <a:t>Effe</a:t>
            </a:r>
            <a:r>
              <a:rPr lang="en-US" sz="1400" noProof="1">
                <a:solidFill>
                  <a:schemeClr val="bg1"/>
                </a:solidFill>
                <a:latin typeface="Open Sans" panose="020B0606030504020204" pitchFamily="34" charset="0"/>
                <a:ea typeface="Open Sans" panose="020B0606030504020204" pitchFamily="34" charset="0"/>
                <a:cs typeface="Open Sans" panose="020B0606030504020204" pitchFamily="34" charset="0"/>
              </a:rPr>
              <a:t>ctiveness and cost benefits of the solutions.</a:t>
            </a:r>
          </a:p>
        </p:txBody>
      </p:sp>
      <p:sp>
        <p:nvSpPr>
          <p:cNvPr id="128" name="Circle">
            <a:extLst>
              <a:ext uri="{FF2B5EF4-FFF2-40B4-BE49-F238E27FC236}">
                <a16:creationId xmlns:a16="http://schemas.microsoft.com/office/drawing/2014/main" id="{4C611681-DBB4-4E83-9793-8887148AE7B8}"/>
              </a:ext>
            </a:extLst>
          </p:cNvPr>
          <p:cNvSpPr/>
          <p:nvPr/>
        </p:nvSpPr>
        <p:spPr>
          <a:xfrm>
            <a:off x="4454134" y="4612940"/>
            <a:ext cx="415934" cy="420815"/>
          </a:xfrm>
          <a:prstGeom prst="ellipse">
            <a:avLst/>
          </a:pr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31" name="Graphic 23" descr="Hourglass Finished with solid fill">
            <a:extLst>
              <a:ext uri="{FF2B5EF4-FFF2-40B4-BE49-F238E27FC236}">
                <a16:creationId xmlns:a16="http://schemas.microsoft.com/office/drawing/2014/main" id="{4237F1D9-8716-4204-8E59-825C04CAD1FE}"/>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499203" y="4658537"/>
            <a:ext cx="325797" cy="329620"/>
          </a:xfrm>
          <a:prstGeom prst="rect">
            <a:avLst/>
          </a:prstGeom>
        </p:spPr>
      </p:pic>
      <p:sp>
        <p:nvSpPr>
          <p:cNvPr id="98" name="Shape">
            <a:extLst>
              <a:ext uri="{FF2B5EF4-FFF2-40B4-BE49-F238E27FC236}">
                <a16:creationId xmlns:a16="http://schemas.microsoft.com/office/drawing/2014/main" id="{8C668ED0-7C62-4748-9BB2-1B8D473F1335}"/>
              </a:ext>
            </a:extLst>
          </p:cNvPr>
          <p:cNvSpPr/>
          <p:nvPr/>
        </p:nvSpPr>
        <p:spPr>
          <a:xfrm>
            <a:off x="4099646" y="2958383"/>
            <a:ext cx="211511" cy="1593589"/>
          </a:xfrm>
          <a:custGeom>
            <a:avLst/>
            <a:gdLst/>
            <a:ahLst/>
            <a:cxnLst>
              <a:cxn ang="0">
                <a:pos x="wd2" y="hd2"/>
              </a:cxn>
              <a:cxn ang="5400000">
                <a:pos x="wd2" y="hd2"/>
              </a:cxn>
              <a:cxn ang="10800000">
                <a:pos x="wd2" y="hd2"/>
              </a:cxn>
              <a:cxn ang="16200000">
                <a:pos x="wd2" y="hd2"/>
              </a:cxn>
            </a:cxnLst>
            <a:rect l="0" t="0" r="r" b="b"/>
            <a:pathLst>
              <a:path w="21600" h="21600" extrusionOk="0">
                <a:moveTo>
                  <a:pt x="20393" y="21600"/>
                </a:moveTo>
                <a:cubicBezTo>
                  <a:pt x="9171" y="21600"/>
                  <a:pt x="0" y="20417"/>
                  <a:pt x="0" y="18959"/>
                </a:cubicBezTo>
                <a:lnTo>
                  <a:pt x="0" y="2641"/>
                </a:lnTo>
                <a:cubicBezTo>
                  <a:pt x="0" y="1183"/>
                  <a:pt x="9171" y="0"/>
                  <a:pt x="20393" y="0"/>
                </a:cubicBezTo>
                <a:cubicBezTo>
                  <a:pt x="21117" y="0"/>
                  <a:pt x="21600" y="65"/>
                  <a:pt x="21600" y="162"/>
                </a:cubicBezTo>
                <a:cubicBezTo>
                  <a:pt x="21600" y="243"/>
                  <a:pt x="21117" y="324"/>
                  <a:pt x="20393" y="324"/>
                </a:cubicBezTo>
                <a:cubicBezTo>
                  <a:pt x="10498" y="324"/>
                  <a:pt x="2413" y="1377"/>
                  <a:pt x="2413" y="2657"/>
                </a:cubicBezTo>
                <a:lnTo>
                  <a:pt x="2413" y="18975"/>
                </a:lnTo>
                <a:cubicBezTo>
                  <a:pt x="2413" y="20255"/>
                  <a:pt x="10498" y="21308"/>
                  <a:pt x="20393" y="21308"/>
                </a:cubicBezTo>
                <a:cubicBezTo>
                  <a:pt x="21117" y="21308"/>
                  <a:pt x="21600" y="21373"/>
                  <a:pt x="21600" y="21470"/>
                </a:cubicBezTo>
                <a:cubicBezTo>
                  <a:pt x="21600" y="21535"/>
                  <a:pt x="21117" y="21600"/>
                  <a:pt x="20393" y="21600"/>
                </a:cubicBezTo>
                <a:close/>
              </a:path>
            </a:pathLst>
          </a:cu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02" name="TextBox 16">
            <a:extLst>
              <a:ext uri="{FF2B5EF4-FFF2-40B4-BE49-F238E27FC236}">
                <a16:creationId xmlns:a16="http://schemas.microsoft.com/office/drawing/2014/main" id="{A2C4EDD8-3F39-4AF8-8EE2-77812D2A0F1D}"/>
              </a:ext>
            </a:extLst>
          </p:cNvPr>
          <p:cNvSpPr txBox="1"/>
          <p:nvPr/>
        </p:nvSpPr>
        <p:spPr>
          <a:xfrm>
            <a:off x="4429615" y="3429000"/>
            <a:ext cx="1526675" cy="1169551"/>
          </a:xfrm>
          <a:prstGeom prst="rect">
            <a:avLst/>
          </a:prstGeom>
          <a:noFill/>
        </p:spPr>
        <p:txBody>
          <a:bodyPr wrap="square" lIns="0" rIns="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400" noProof="1">
                <a:solidFill>
                  <a:schemeClr val="bg1"/>
                </a:solidFill>
                <a:latin typeface="Open Sans" panose="020B0606030504020204" pitchFamily="34" charset="0"/>
                <a:ea typeface="Open Sans" panose="020B0606030504020204" pitchFamily="34" charset="0"/>
                <a:cs typeface="Open Sans" panose="020B0606030504020204" pitchFamily="34" charset="0"/>
              </a:rPr>
              <a:t>Employee behaviour analysis report during lunch break.</a:t>
            </a:r>
          </a:p>
        </p:txBody>
      </p:sp>
      <p:sp>
        <p:nvSpPr>
          <p:cNvPr id="108" name="Circle">
            <a:extLst>
              <a:ext uri="{FF2B5EF4-FFF2-40B4-BE49-F238E27FC236}">
                <a16:creationId xmlns:a16="http://schemas.microsoft.com/office/drawing/2014/main" id="{FF8E9CA7-983D-4E28-BF0D-651CD2635DC2}"/>
              </a:ext>
            </a:extLst>
          </p:cNvPr>
          <p:cNvSpPr/>
          <p:nvPr/>
        </p:nvSpPr>
        <p:spPr>
          <a:xfrm>
            <a:off x="7313664" y="3544770"/>
            <a:ext cx="415934" cy="420815"/>
          </a:xfrm>
          <a:prstGeom prst="ellipse">
            <a:avLst/>
          </a:prstGeom>
          <a:solidFill>
            <a:schemeClr val="accent2"/>
          </a:solidFill>
          <a:ln w="12700">
            <a:miter lim="400000"/>
          </a:ln>
        </p:spPr>
        <p:txBody>
          <a:bodyPr lIns="38100" tIns="38100" rIns="38100" bIns="3810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sz="3000">
                <a:solidFill>
                  <a:srgbClr val="FFFFFF"/>
                </a:solidFill>
              </a:defRPr>
            </a:pPr>
            <a:endParaRPr sz="24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pic>
        <p:nvPicPr>
          <p:cNvPr id="122" name="Graphic 24" descr="Stopwatch 75% with solid fill">
            <a:extLst>
              <a:ext uri="{FF2B5EF4-FFF2-40B4-BE49-F238E27FC236}">
                <a16:creationId xmlns:a16="http://schemas.microsoft.com/office/drawing/2014/main" id="{553A28AC-AF80-4C90-B915-E7DC6B189D89}"/>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358732" y="3590368"/>
            <a:ext cx="325797" cy="329620"/>
          </a:xfrm>
          <a:prstGeom prst="rect">
            <a:avLst/>
          </a:prstGeom>
        </p:spPr>
      </p:pic>
      <p:sp>
        <p:nvSpPr>
          <p:cNvPr id="136" name="TextBox 135">
            <a:extLst>
              <a:ext uri="{FF2B5EF4-FFF2-40B4-BE49-F238E27FC236}">
                <a16:creationId xmlns:a16="http://schemas.microsoft.com/office/drawing/2014/main" id="{FD7855C8-2092-436C-9917-ED561A4EEFFE}"/>
              </a:ext>
            </a:extLst>
          </p:cNvPr>
          <p:cNvSpPr txBox="1"/>
          <p:nvPr/>
        </p:nvSpPr>
        <p:spPr>
          <a:xfrm>
            <a:off x="2826504" y="554582"/>
            <a:ext cx="6538991" cy="646331"/>
          </a:xfrm>
          <a:prstGeom prst="rect">
            <a:avLst/>
          </a:prstGeom>
          <a:noFill/>
        </p:spPr>
        <p:txBody>
          <a:bodyPr wrap="square" rtlCol="0">
            <a:spAutoFit/>
          </a:bodyPr>
          <a:lstStyle/>
          <a:p>
            <a:pPr algn="ctr"/>
            <a:r>
              <a:rPr lang="en-US" sz="3600" b="1" dirty="0">
                <a:solidFill>
                  <a:schemeClr val="accent2"/>
                </a:solidFill>
                <a:effectLst/>
                <a:latin typeface="Open Sans" panose="020B0606030504020204" pitchFamily="34" charset="0"/>
                <a:ea typeface="Open Sans" panose="020B0606030504020204" pitchFamily="34" charset="0"/>
                <a:cs typeface="Open Sans" panose="020B0606030504020204" pitchFamily="34" charset="0"/>
              </a:rPr>
              <a:t>Project </a:t>
            </a:r>
            <a:r>
              <a:rPr lang="en-US" sz="3600" b="1" dirty="0">
                <a:solidFill>
                  <a:schemeClr val="bg1"/>
                </a:solidFill>
                <a:effectLst/>
                <a:latin typeface="Open Sans" panose="020B0606030504020204" pitchFamily="34" charset="0"/>
                <a:ea typeface="Open Sans" panose="020B0606030504020204" pitchFamily="34" charset="0"/>
                <a:cs typeface="Open Sans" panose="020B0606030504020204" pitchFamily="34" charset="0"/>
              </a:rPr>
              <a:t>Deliverables</a:t>
            </a:r>
            <a:endParaRPr lang="en-US" sz="3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38" name="Rectangle: Rounded Corners 137">
            <a:extLst>
              <a:ext uri="{FF2B5EF4-FFF2-40B4-BE49-F238E27FC236}">
                <a16:creationId xmlns:a16="http://schemas.microsoft.com/office/drawing/2014/main" id="{D12CF9C5-6284-45D0-B268-5167A28D2856}"/>
              </a:ext>
            </a:extLst>
          </p:cNvPr>
          <p:cNvSpPr/>
          <p:nvPr/>
        </p:nvSpPr>
        <p:spPr>
          <a:xfrm>
            <a:off x="5113052" y="1251353"/>
            <a:ext cx="2200612" cy="416164"/>
          </a:xfrm>
          <a:prstGeom prst="roundRect">
            <a:avLst>
              <a:gd name="adj" fmla="val 25325"/>
            </a:avLst>
          </a:prstGeom>
          <a:solidFill>
            <a:schemeClr val="accent2"/>
          </a:solidFill>
          <a:ln w="28575">
            <a:no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pc="100" dirty="0">
                <a:solidFill>
                  <a:schemeClr val="bg1"/>
                </a:solidFill>
                <a:latin typeface="Open Sans" panose="020B0606030504020204" pitchFamily="34" charset="0"/>
                <a:ea typeface="Open Sans" panose="020B0606030504020204" pitchFamily="34" charset="0"/>
                <a:cs typeface="Open Sans" panose="020B0606030504020204" pitchFamily="34" charset="0"/>
              </a:rPr>
              <a:t>JOHN LEWIS</a:t>
            </a:r>
          </a:p>
        </p:txBody>
      </p:sp>
      <p:pic>
        <p:nvPicPr>
          <p:cNvPr id="34" name="Picture 33">
            <a:extLst>
              <a:ext uri="{FF2B5EF4-FFF2-40B4-BE49-F238E27FC236}">
                <a16:creationId xmlns:a16="http://schemas.microsoft.com/office/drawing/2014/main" id="{A1C2234F-C6C5-4C82-AF07-D172B55B31B7}"/>
              </a:ext>
            </a:extLst>
          </p:cNvPr>
          <p:cNvPicPr>
            <a:picLocks noChangeAspect="1"/>
          </p:cNvPicPr>
          <p:nvPr/>
        </p:nvPicPr>
        <p:blipFill rotWithShape="1">
          <a:blip r:embed="rId11">
            <a:extLst>
              <a:ext uri="{28A0092B-C50C-407E-A947-70E740481C1C}">
                <a14:useLocalDpi xmlns:a14="http://schemas.microsoft.com/office/drawing/2010/main" val="0"/>
              </a:ext>
            </a:extLst>
          </a:blip>
          <a:srcRect l="30284" t="9366" r="31208" b="10611"/>
          <a:stretch/>
        </p:blipFill>
        <p:spPr>
          <a:xfrm>
            <a:off x="333823" y="2145452"/>
            <a:ext cx="2834647" cy="376100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139581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D23846AA-85E9-4A6D-B590-0A0C7CF0B8AF}"/>
              </a:ext>
            </a:extLst>
          </p:cNvPr>
          <p:cNvSpPr txBox="1"/>
          <p:nvPr/>
        </p:nvSpPr>
        <p:spPr>
          <a:xfrm>
            <a:off x="3924300" y="114272"/>
            <a:ext cx="4800600" cy="646331"/>
          </a:xfrm>
          <a:prstGeom prst="rect">
            <a:avLst/>
          </a:prstGeom>
          <a:noFill/>
        </p:spPr>
        <p:txBody>
          <a:bodyPr wrap="square" rtlCol="0">
            <a:spAutoFit/>
          </a:bodyPr>
          <a:lstStyle/>
          <a:p>
            <a:pPr algn="ctr"/>
            <a:r>
              <a:rPr lang="en-US" sz="3600" b="1" dirty="0">
                <a:solidFill>
                  <a:schemeClr val="bg1"/>
                </a:solidFill>
                <a:latin typeface="Open Sans" panose="020B0606030504020204" pitchFamily="34" charset="0"/>
                <a:ea typeface="Open Sans" panose="020B0606030504020204" pitchFamily="34" charset="0"/>
                <a:cs typeface="Open Sans" panose="020B0606030504020204" pitchFamily="34" charset="0"/>
              </a:rPr>
              <a:t>Risk Assessment</a:t>
            </a:r>
            <a:endParaRPr lang="en-US" sz="36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nvGrpSpPr>
          <p:cNvPr id="3" name="Group 2">
            <a:extLst>
              <a:ext uri="{FF2B5EF4-FFF2-40B4-BE49-F238E27FC236}">
                <a16:creationId xmlns:a16="http://schemas.microsoft.com/office/drawing/2014/main" id="{95C00236-E62F-4B54-99B4-C05AFF4EDFA6}"/>
              </a:ext>
            </a:extLst>
          </p:cNvPr>
          <p:cNvGrpSpPr/>
          <p:nvPr/>
        </p:nvGrpSpPr>
        <p:grpSpPr>
          <a:xfrm>
            <a:off x="1555750" y="920720"/>
            <a:ext cx="8674100" cy="3006757"/>
            <a:chOff x="2534481" y="3809065"/>
            <a:chExt cx="8178696" cy="3617577"/>
          </a:xfrm>
        </p:grpSpPr>
        <p:sp>
          <p:nvSpPr>
            <p:cNvPr id="18" name="Rectangle: Rounded Corners 17">
              <a:extLst>
                <a:ext uri="{FF2B5EF4-FFF2-40B4-BE49-F238E27FC236}">
                  <a16:creationId xmlns:a16="http://schemas.microsoft.com/office/drawing/2014/main" id="{C25DFDAB-1CBD-4D55-93E2-D7859761F685}"/>
                </a:ext>
              </a:extLst>
            </p:cNvPr>
            <p:cNvSpPr/>
            <p:nvPr/>
          </p:nvSpPr>
          <p:spPr>
            <a:xfrm>
              <a:off x="2534481" y="4982828"/>
              <a:ext cx="3611331" cy="2443814"/>
            </a:xfrm>
            <a:prstGeom prst="roundRect">
              <a:avLst>
                <a:gd name="adj" fmla="val 11033"/>
              </a:avLst>
            </a:prstGeom>
            <a:gradFill>
              <a:gsLst>
                <a:gs pos="39000">
                  <a:srgbClr val="072C50"/>
                </a:gs>
                <a:gs pos="0">
                  <a:srgbClr val="0A345D"/>
                </a:gs>
                <a:gs pos="100000">
                  <a:srgbClr val="042545"/>
                </a:gs>
              </a:gsLst>
              <a:lin ang="10800000" scaled="1"/>
            </a:gradFill>
            <a:ln>
              <a:noFill/>
            </a:ln>
            <a:effectLst>
              <a:outerShdw blurRad="241300" dist="1143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20" name="Rectangle: Rounded Corners 19">
              <a:extLst>
                <a:ext uri="{FF2B5EF4-FFF2-40B4-BE49-F238E27FC236}">
                  <a16:creationId xmlns:a16="http://schemas.microsoft.com/office/drawing/2014/main" id="{1CD4FCA1-0F04-4BCE-9A70-817C6DA29503}"/>
                </a:ext>
              </a:extLst>
            </p:cNvPr>
            <p:cNvSpPr/>
            <p:nvPr/>
          </p:nvSpPr>
          <p:spPr>
            <a:xfrm>
              <a:off x="7101846" y="5029230"/>
              <a:ext cx="3611331" cy="1990407"/>
            </a:xfrm>
            <a:prstGeom prst="roundRect">
              <a:avLst>
                <a:gd name="adj" fmla="val 11033"/>
              </a:avLst>
            </a:prstGeom>
            <a:solidFill>
              <a:schemeClr val="accent2"/>
            </a:solidFill>
            <a:ln>
              <a:noFill/>
            </a:ln>
            <a:effectLst>
              <a:outerShdw blurRad="241300" dist="1143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i="1" dirty="0">
                  <a:solidFill>
                    <a:schemeClr val="bg1"/>
                  </a:solidFill>
                  <a:latin typeface="Arial" panose="020B0604020202020204" pitchFamily="34" charset="0"/>
                  <a:ea typeface="Roboto" pitchFamily="2" charset="0"/>
                  <a:cs typeface="Arial" panose="020B0604020202020204" pitchFamily="34" charset="0"/>
                </a:rPr>
                <a:t>This project may very well face various technical hurdle inside the office facilities. Building infrastructure is not an easy task. So  focusing on all  types of issues would help with preventing them</a:t>
              </a:r>
              <a:r>
                <a:rPr lang="en-US" i="1" dirty="0">
                  <a:solidFill>
                    <a:schemeClr val="bg1"/>
                  </a:solidFill>
                  <a:latin typeface="Arial" panose="020B0604020202020204" pitchFamily="34" charset="0"/>
                  <a:ea typeface="Roboto" pitchFamily="2" charset="0"/>
                  <a:cs typeface="Arial" panose="020B0604020202020204" pitchFamily="34" charset="0"/>
                </a:rPr>
                <a:t>.</a:t>
              </a:r>
              <a:endParaRPr lang="en-ID" i="1" dirty="0">
                <a:solidFill>
                  <a:schemeClr val="bg1"/>
                </a:solidFill>
                <a:latin typeface="Arial" panose="020B0604020202020204" pitchFamily="34" charset="0"/>
                <a:ea typeface="Roboto" pitchFamily="2" charset="0"/>
                <a:cs typeface="Arial" panose="020B0604020202020204" pitchFamily="34" charset="0"/>
              </a:endParaRPr>
            </a:p>
            <a:p>
              <a:pPr algn="ctr"/>
              <a:endParaRPr lang="en-ID" dirty="0"/>
            </a:p>
          </p:txBody>
        </p:sp>
        <p:grpSp>
          <p:nvGrpSpPr>
            <p:cNvPr id="21" name="Group 20">
              <a:extLst>
                <a:ext uri="{FF2B5EF4-FFF2-40B4-BE49-F238E27FC236}">
                  <a16:creationId xmlns:a16="http://schemas.microsoft.com/office/drawing/2014/main" id="{1E29D20F-DA93-49DF-A3BA-7519A9C65636}"/>
                </a:ext>
              </a:extLst>
            </p:cNvPr>
            <p:cNvGrpSpPr/>
            <p:nvPr/>
          </p:nvGrpSpPr>
          <p:grpSpPr>
            <a:xfrm>
              <a:off x="2700159" y="3809065"/>
              <a:ext cx="3138334" cy="3503123"/>
              <a:chOff x="1065934" y="3876666"/>
              <a:chExt cx="3138334" cy="3503123"/>
            </a:xfrm>
          </p:grpSpPr>
          <p:sp>
            <p:nvSpPr>
              <p:cNvPr id="22" name="Rectangle: Rounded Corners 21">
                <a:extLst>
                  <a:ext uri="{FF2B5EF4-FFF2-40B4-BE49-F238E27FC236}">
                    <a16:creationId xmlns:a16="http://schemas.microsoft.com/office/drawing/2014/main" id="{CBD01D23-D306-4BE1-86EB-83DDFB85D6C6}"/>
                  </a:ext>
                </a:extLst>
              </p:cNvPr>
              <p:cNvSpPr/>
              <p:nvPr/>
            </p:nvSpPr>
            <p:spPr>
              <a:xfrm>
                <a:off x="1382236" y="3876666"/>
                <a:ext cx="2164420" cy="756314"/>
              </a:xfrm>
              <a:prstGeom prst="roundRect">
                <a:avLst>
                  <a:gd name="adj" fmla="val 28981"/>
                </a:avLst>
              </a:prstGeom>
              <a:noFill/>
              <a:ln w="28575">
                <a:solidFill>
                  <a:schemeClr val="accent2"/>
                </a:solid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pc="100" dirty="0">
                    <a:solidFill>
                      <a:schemeClr val="accent2"/>
                    </a:solidFill>
                    <a:latin typeface="Open Sans" panose="020B0606030504020204" pitchFamily="34" charset="0"/>
                    <a:ea typeface="Open Sans" panose="020B0606030504020204" pitchFamily="34" charset="0"/>
                    <a:cs typeface="Open Sans" panose="020B0606030504020204" pitchFamily="34" charset="0"/>
                  </a:rPr>
                  <a:t>Budget Issues</a:t>
                </a:r>
                <a:endParaRPr lang="en-ID" b="1" spc="100" dirty="0">
                  <a:solidFill>
                    <a:schemeClr val="accent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3" name="TextBox 22">
                <a:extLst>
                  <a:ext uri="{FF2B5EF4-FFF2-40B4-BE49-F238E27FC236}">
                    <a16:creationId xmlns:a16="http://schemas.microsoft.com/office/drawing/2014/main" id="{F45DA272-472D-4E48-855A-576F9E61DCA9}"/>
                  </a:ext>
                </a:extLst>
              </p:cNvPr>
              <p:cNvSpPr txBox="1"/>
              <p:nvPr/>
            </p:nvSpPr>
            <p:spPr>
              <a:xfrm>
                <a:off x="1065934" y="5061206"/>
                <a:ext cx="3138334" cy="2318583"/>
              </a:xfrm>
              <a:prstGeom prst="rect">
                <a:avLst/>
              </a:prstGeom>
              <a:noFill/>
            </p:spPr>
            <p:txBody>
              <a:bodyPr wrap="square" rtlCol="0">
                <a:spAutoFit/>
              </a:bodyPr>
              <a:lstStyle/>
              <a:p>
                <a:pPr algn="ctr">
                  <a:lnSpc>
                    <a:spcPct val="150000"/>
                  </a:lnSpc>
                </a:pPr>
                <a:r>
                  <a:rPr lang="en-US" sz="1400" i="1" dirty="0">
                    <a:solidFill>
                      <a:schemeClr val="bg1"/>
                    </a:solidFill>
                    <a:latin typeface="Roboto" pitchFamily="2" charset="0"/>
                    <a:ea typeface="Roboto" pitchFamily="2" charset="0"/>
                  </a:rPr>
                  <a:t>Designing and implementing the in house lunch facilities might face some budget shortage, if the development cost goes beyond the initial estimates. Back up funds should be created to mitigate this problem.</a:t>
                </a:r>
                <a:endParaRPr lang="en-ID" sz="1400" i="1" dirty="0">
                  <a:solidFill>
                    <a:schemeClr val="bg1"/>
                  </a:solidFill>
                  <a:latin typeface="Roboto" pitchFamily="2" charset="0"/>
                  <a:ea typeface="Roboto" pitchFamily="2" charset="0"/>
                </a:endParaRPr>
              </a:p>
            </p:txBody>
          </p:sp>
        </p:grpSp>
        <p:grpSp>
          <p:nvGrpSpPr>
            <p:cNvPr id="24" name="Group 23">
              <a:extLst>
                <a:ext uri="{FF2B5EF4-FFF2-40B4-BE49-F238E27FC236}">
                  <a16:creationId xmlns:a16="http://schemas.microsoft.com/office/drawing/2014/main" id="{E68A3D19-7A10-43E5-935E-642FCA77DFD3}"/>
                </a:ext>
              </a:extLst>
            </p:cNvPr>
            <p:cNvGrpSpPr/>
            <p:nvPr/>
          </p:nvGrpSpPr>
          <p:grpSpPr>
            <a:xfrm>
              <a:off x="6347792" y="4307947"/>
              <a:ext cx="4077052" cy="1451965"/>
              <a:chOff x="1229874" y="4375548"/>
              <a:chExt cx="4077052" cy="1451965"/>
            </a:xfrm>
          </p:grpSpPr>
          <p:sp>
            <p:nvSpPr>
              <p:cNvPr id="25" name="Rectangle: Rounded Corners 24">
                <a:extLst>
                  <a:ext uri="{FF2B5EF4-FFF2-40B4-BE49-F238E27FC236}">
                    <a16:creationId xmlns:a16="http://schemas.microsoft.com/office/drawing/2014/main" id="{D94435CA-0F52-44E6-AC6C-D2918AC5E64D}"/>
                  </a:ext>
                </a:extLst>
              </p:cNvPr>
              <p:cNvSpPr/>
              <p:nvPr/>
            </p:nvSpPr>
            <p:spPr>
              <a:xfrm>
                <a:off x="2859815" y="4375548"/>
                <a:ext cx="2447111" cy="555759"/>
              </a:xfrm>
              <a:prstGeom prst="roundRect">
                <a:avLst>
                  <a:gd name="adj" fmla="val 50000"/>
                </a:avLst>
              </a:prstGeom>
              <a:noFill/>
              <a:ln w="28575">
                <a:solidFill>
                  <a:schemeClr val="bg1"/>
                </a:solid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pc="100" dirty="0">
                    <a:solidFill>
                      <a:schemeClr val="bg1"/>
                    </a:solidFill>
                    <a:latin typeface="Open Sans" panose="020B0606030504020204" pitchFamily="34" charset="0"/>
                    <a:ea typeface="Open Sans" panose="020B0606030504020204" pitchFamily="34" charset="0"/>
                    <a:cs typeface="Open Sans" panose="020B0606030504020204" pitchFamily="34" charset="0"/>
                  </a:rPr>
                  <a:t>Technical Issues</a:t>
                </a:r>
                <a:endParaRPr lang="en-ID" b="1" spc="1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6" name="TextBox 25">
                <a:extLst>
                  <a:ext uri="{FF2B5EF4-FFF2-40B4-BE49-F238E27FC236}">
                    <a16:creationId xmlns:a16="http://schemas.microsoft.com/office/drawing/2014/main" id="{EA557001-9DC9-43B0-8017-434527471926}"/>
                  </a:ext>
                </a:extLst>
              </p:cNvPr>
              <p:cNvSpPr txBox="1"/>
              <p:nvPr/>
            </p:nvSpPr>
            <p:spPr>
              <a:xfrm>
                <a:off x="1229874" y="5451961"/>
                <a:ext cx="2764866" cy="375552"/>
              </a:xfrm>
              <a:prstGeom prst="rect">
                <a:avLst/>
              </a:prstGeom>
              <a:noFill/>
            </p:spPr>
            <p:txBody>
              <a:bodyPr wrap="square" rtlCol="0">
                <a:spAutoFit/>
              </a:bodyPr>
              <a:lstStyle/>
              <a:p>
                <a:pPr algn="ctr">
                  <a:lnSpc>
                    <a:spcPct val="150000"/>
                  </a:lnSpc>
                </a:pPr>
                <a:endParaRPr lang="en-ID" sz="1400" i="1" dirty="0">
                  <a:solidFill>
                    <a:schemeClr val="bg1"/>
                  </a:solidFill>
                  <a:latin typeface="Arial" panose="020B0604020202020204" pitchFamily="34" charset="0"/>
                  <a:ea typeface="Roboto" pitchFamily="2" charset="0"/>
                  <a:cs typeface="Arial" panose="020B0604020202020204" pitchFamily="34" charset="0"/>
                </a:endParaRPr>
              </a:p>
            </p:txBody>
          </p:sp>
        </p:grpSp>
      </p:grpSp>
      <p:sp>
        <p:nvSpPr>
          <p:cNvPr id="19" name="Rectangle: Rounded Corners 18">
            <a:extLst>
              <a:ext uri="{FF2B5EF4-FFF2-40B4-BE49-F238E27FC236}">
                <a16:creationId xmlns:a16="http://schemas.microsoft.com/office/drawing/2014/main" id="{53DA8324-CF91-4203-9342-91EA994953F2}"/>
              </a:ext>
            </a:extLst>
          </p:cNvPr>
          <p:cNvSpPr/>
          <p:nvPr/>
        </p:nvSpPr>
        <p:spPr>
          <a:xfrm>
            <a:off x="9605519" y="114272"/>
            <a:ext cx="2386456" cy="636846"/>
          </a:xfrm>
          <a:prstGeom prst="roundRect">
            <a:avLst>
              <a:gd name="adj" fmla="val 25325"/>
            </a:avLst>
          </a:prstGeom>
          <a:solidFill>
            <a:schemeClr val="accent2"/>
          </a:solidFill>
          <a:ln w="28575">
            <a:no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pc="100" dirty="0">
                <a:solidFill>
                  <a:schemeClr val="bg1"/>
                </a:solidFill>
                <a:latin typeface="Open Sans" panose="020B0606030504020204" pitchFamily="34" charset="0"/>
                <a:ea typeface="Open Sans" panose="020B0606030504020204" pitchFamily="34" charset="0"/>
                <a:cs typeface="Open Sans" panose="020B0606030504020204" pitchFamily="34" charset="0"/>
              </a:rPr>
              <a:t>JOHN LEWIS</a:t>
            </a:r>
          </a:p>
        </p:txBody>
      </p:sp>
      <p:sp>
        <p:nvSpPr>
          <p:cNvPr id="29" name="Rectangle: Rounded Corners 28">
            <a:extLst>
              <a:ext uri="{FF2B5EF4-FFF2-40B4-BE49-F238E27FC236}">
                <a16:creationId xmlns:a16="http://schemas.microsoft.com/office/drawing/2014/main" id="{44C8A0F8-63CD-45EA-9C37-6A8155AE34B3}"/>
              </a:ext>
            </a:extLst>
          </p:cNvPr>
          <p:cNvSpPr/>
          <p:nvPr/>
        </p:nvSpPr>
        <p:spPr>
          <a:xfrm>
            <a:off x="1553659" y="4803435"/>
            <a:ext cx="4113716" cy="1481373"/>
          </a:xfrm>
          <a:prstGeom prst="roundRect">
            <a:avLst>
              <a:gd name="adj" fmla="val 11033"/>
            </a:avLst>
          </a:prstGeom>
          <a:solidFill>
            <a:schemeClr val="accent2"/>
          </a:solidFill>
          <a:ln>
            <a:noFill/>
          </a:ln>
          <a:effectLst>
            <a:outerShdw blurRad="241300" dist="1143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32" name="Rectangle: Rounded Corners 31">
            <a:extLst>
              <a:ext uri="{FF2B5EF4-FFF2-40B4-BE49-F238E27FC236}">
                <a16:creationId xmlns:a16="http://schemas.microsoft.com/office/drawing/2014/main" id="{C20205C7-6389-4AD3-A4CE-0F587032CD18}"/>
              </a:ext>
            </a:extLst>
          </p:cNvPr>
          <p:cNvSpPr/>
          <p:nvPr/>
        </p:nvSpPr>
        <p:spPr>
          <a:xfrm>
            <a:off x="1731464" y="4170799"/>
            <a:ext cx="2809425" cy="487170"/>
          </a:xfrm>
          <a:prstGeom prst="roundRect">
            <a:avLst>
              <a:gd name="adj" fmla="val 28981"/>
            </a:avLst>
          </a:prstGeom>
          <a:noFill/>
          <a:ln w="28575">
            <a:solidFill>
              <a:schemeClr val="bg1"/>
            </a:solid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pc="100" dirty="0">
                <a:solidFill>
                  <a:schemeClr val="bg1"/>
                </a:solidFill>
                <a:latin typeface="Open Sans" panose="020B0606030504020204" pitchFamily="34" charset="0"/>
                <a:ea typeface="Open Sans" panose="020B0606030504020204" pitchFamily="34" charset="0"/>
                <a:cs typeface="Open Sans" panose="020B0606030504020204" pitchFamily="34" charset="0"/>
              </a:rPr>
              <a:t>Co-operation Gap</a:t>
            </a:r>
            <a:endParaRPr lang="en-ID" sz="1400" b="1" spc="1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3" name="TextBox 32">
            <a:extLst>
              <a:ext uri="{FF2B5EF4-FFF2-40B4-BE49-F238E27FC236}">
                <a16:creationId xmlns:a16="http://schemas.microsoft.com/office/drawing/2014/main" id="{9DB9065A-50D2-4524-875B-3EB5A636CBE8}"/>
              </a:ext>
            </a:extLst>
          </p:cNvPr>
          <p:cNvSpPr txBox="1"/>
          <p:nvPr/>
        </p:nvSpPr>
        <p:spPr>
          <a:xfrm>
            <a:off x="1817566" y="4733925"/>
            <a:ext cx="3659309" cy="1349087"/>
          </a:xfrm>
          <a:prstGeom prst="rect">
            <a:avLst/>
          </a:prstGeom>
          <a:noFill/>
        </p:spPr>
        <p:txBody>
          <a:bodyPr wrap="square" rtlCol="0">
            <a:spAutoFit/>
          </a:bodyPr>
          <a:lstStyle/>
          <a:p>
            <a:pPr algn="ctr">
              <a:lnSpc>
                <a:spcPct val="150000"/>
              </a:lnSpc>
            </a:pPr>
            <a:r>
              <a:rPr lang="en-US" sz="1400" i="1" dirty="0">
                <a:solidFill>
                  <a:schemeClr val="bg1"/>
                </a:solidFill>
                <a:effectLst/>
                <a:latin typeface="Roboto" pitchFamily="2" charset="0"/>
                <a:ea typeface="Roboto" pitchFamily="2" charset="0"/>
              </a:rPr>
              <a:t>The employees may not be properly co operative with the project which can be a bigger issue. Ensuring their needs get fulfilled should be a priority</a:t>
            </a:r>
            <a:r>
              <a:rPr lang="en-US" sz="850" i="1" dirty="0">
                <a:solidFill>
                  <a:schemeClr val="bg1"/>
                </a:solidFill>
                <a:effectLst/>
                <a:latin typeface="Roboto" pitchFamily="2" charset="0"/>
                <a:ea typeface="Roboto" pitchFamily="2" charset="0"/>
              </a:rPr>
              <a:t>.</a:t>
            </a:r>
            <a:endParaRPr lang="en-ID" sz="850" i="1" dirty="0">
              <a:solidFill>
                <a:schemeClr val="bg1"/>
              </a:solidFill>
              <a:latin typeface="Roboto" pitchFamily="2" charset="0"/>
              <a:ea typeface="Roboto" pitchFamily="2" charset="0"/>
            </a:endParaRPr>
          </a:p>
        </p:txBody>
      </p:sp>
      <p:sp>
        <p:nvSpPr>
          <p:cNvPr id="37" name="Rectangle: Rounded Corners 36">
            <a:extLst>
              <a:ext uri="{FF2B5EF4-FFF2-40B4-BE49-F238E27FC236}">
                <a16:creationId xmlns:a16="http://schemas.microsoft.com/office/drawing/2014/main" id="{ADD646DD-EE07-448A-94F4-7DDAE0DFEE5B}"/>
              </a:ext>
            </a:extLst>
          </p:cNvPr>
          <p:cNvSpPr/>
          <p:nvPr/>
        </p:nvSpPr>
        <p:spPr>
          <a:xfrm>
            <a:off x="7139440" y="4657969"/>
            <a:ext cx="4113716" cy="1809506"/>
          </a:xfrm>
          <a:prstGeom prst="roundRect">
            <a:avLst>
              <a:gd name="adj" fmla="val 11033"/>
            </a:avLst>
          </a:prstGeom>
          <a:gradFill>
            <a:gsLst>
              <a:gs pos="39000">
                <a:srgbClr val="072C50"/>
              </a:gs>
              <a:gs pos="0">
                <a:srgbClr val="0A345D"/>
              </a:gs>
              <a:gs pos="100000">
                <a:srgbClr val="042545"/>
              </a:gs>
            </a:gsLst>
            <a:lin ang="10800000" scaled="1"/>
          </a:gradFill>
          <a:ln>
            <a:noFill/>
          </a:ln>
          <a:effectLst>
            <a:outerShdw blurRad="241300" dist="114300" dir="2700000" algn="tl" rotWithShape="0">
              <a:prstClr val="black">
                <a:alpha val="5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grpSp>
        <p:nvGrpSpPr>
          <p:cNvPr id="38" name="Group 37">
            <a:extLst>
              <a:ext uri="{FF2B5EF4-FFF2-40B4-BE49-F238E27FC236}">
                <a16:creationId xmlns:a16="http://schemas.microsoft.com/office/drawing/2014/main" id="{783F7A4D-162F-4435-9232-A7ABFF59ECCC}"/>
              </a:ext>
            </a:extLst>
          </p:cNvPr>
          <p:cNvGrpSpPr/>
          <p:nvPr/>
        </p:nvGrpSpPr>
        <p:grpSpPr>
          <a:xfrm>
            <a:off x="7328715" y="4173443"/>
            <a:ext cx="3774215" cy="2111365"/>
            <a:chOff x="2077290" y="4888088"/>
            <a:chExt cx="3595664" cy="1356192"/>
          </a:xfrm>
        </p:grpSpPr>
        <p:sp>
          <p:nvSpPr>
            <p:cNvPr id="39" name="Rectangle: Rounded Corners 38">
              <a:extLst>
                <a:ext uri="{FF2B5EF4-FFF2-40B4-BE49-F238E27FC236}">
                  <a16:creationId xmlns:a16="http://schemas.microsoft.com/office/drawing/2014/main" id="{46727A93-0A1B-4DA1-9936-D218C2FD6557}"/>
                </a:ext>
              </a:extLst>
            </p:cNvPr>
            <p:cNvSpPr/>
            <p:nvPr/>
          </p:nvSpPr>
          <p:spPr>
            <a:xfrm>
              <a:off x="2077290" y="4888088"/>
              <a:ext cx="2079065" cy="268964"/>
            </a:xfrm>
            <a:prstGeom prst="roundRect">
              <a:avLst>
                <a:gd name="adj" fmla="val 28981"/>
              </a:avLst>
            </a:prstGeom>
            <a:noFill/>
            <a:ln w="28575">
              <a:solidFill>
                <a:schemeClr val="accent2"/>
              </a:solid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spc="100" dirty="0">
                  <a:solidFill>
                    <a:schemeClr val="accent2"/>
                  </a:solidFill>
                  <a:latin typeface="Open Sans" panose="020B0606030504020204" pitchFamily="34" charset="0"/>
                  <a:ea typeface="Open Sans" panose="020B0606030504020204" pitchFamily="34" charset="0"/>
                  <a:cs typeface="Open Sans" panose="020B0606030504020204" pitchFamily="34" charset="0"/>
                </a:rPr>
                <a:t>Training Issues</a:t>
              </a:r>
              <a:endParaRPr lang="en-ID" b="1" spc="100" dirty="0">
                <a:solidFill>
                  <a:schemeClr val="accent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40" name="TextBox 39">
              <a:extLst>
                <a:ext uri="{FF2B5EF4-FFF2-40B4-BE49-F238E27FC236}">
                  <a16:creationId xmlns:a16="http://schemas.microsoft.com/office/drawing/2014/main" id="{0990C739-16C2-4DA8-B45D-B54C577F4E9E}"/>
                </a:ext>
              </a:extLst>
            </p:cNvPr>
            <p:cNvSpPr txBox="1"/>
            <p:nvPr/>
          </p:nvSpPr>
          <p:spPr>
            <a:xfrm>
              <a:off x="2648112" y="5170142"/>
              <a:ext cx="3024842" cy="1074138"/>
            </a:xfrm>
            <a:prstGeom prst="rect">
              <a:avLst/>
            </a:prstGeom>
            <a:noFill/>
          </p:spPr>
          <p:txBody>
            <a:bodyPr wrap="square" rtlCol="0">
              <a:spAutoFit/>
            </a:bodyPr>
            <a:lstStyle/>
            <a:p>
              <a:pPr algn="ctr">
                <a:lnSpc>
                  <a:spcPct val="150000"/>
                </a:lnSpc>
              </a:pPr>
              <a:r>
                <a:rPr lang="en-US" sz="1400" i="1" dirty="0">
                  <a:solidFill>
                    <a:schemeClr val="bg1"/>
                  </a:solidFill>
                  <a:effectLst/>
                  <a:latin typeface="Roboto" pitchFamily="2" charset="0"/>
                  <a:ea typeface="Roboto" pitchFamily="2" charset="0"/>
                </a:rPr>
                <a:t>The employees need to have proper training with the new system. </a:t>
              </a:r>
              <a:r>
                <a:rPr lang="en-US" sz="1400" i="1" dirty="0">
                  <a:solidFill>
                    <a:schemeClr val="bg1"/>
                  </a:solidFill>
                  <a:latin typeface="Roboto" pitchFamily="2" charset="0"/>
                  <a:ea typeface="Roboto" pitchFamily="2" charset="0"/>
                </a:rPr>
                <a:t>Otherwise, the whole lunch system may collapse and bring down the project.</a:t>
              </a:r>
              <a:endParaRPr lang="en-ID" sz="1400" i="1" dirty="0">
                <a:solidFill>
                  <a:schemeClr val="bg1"/>
                </a:solidFill>
                <a:latin typeface="Roboto" pitchFamily="2" charset="0"/>
                <a:ea typeface="Roboto" pitchFamily="2" charset="0"/>
              </a:endParaRPr>
            </a:p>
          </p:txBody>
        </p:sp>
      </p:grpSp>
    </p:spTree>
    <p:extLst>
      <p:ext uri="{BB962C8B-B14F-4D97-AF65-F5344CB8AC3E}">
        <p14:creationId xmlns:p14="http://schemas.microsoft.com/office/powerpoint/2010/main" val="3635357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TextBox 54">
            <a:extLst>
              <a:ext uri="{FF2B5EF4-FFF2-40B4-BE49-F238E27FC236}">
                <a16:creationId xmlns:a16="http://schemas.microsoft.com/office/drawing/2014/main" id="{F9E4F6C2-930C-48B7-99F4-D05CD22150BC}"/>
              </a:ext>
            </a:extLst>
          </p:cNvPr>
          <p:cNvSpPr txBox="1">
            <a:spLocks/>
          </p:cNvSpPr>
          <p:nvPr/>
        </p:nvSpPr>
        <p:spPr>
          <a:xfrm>
            <a:off x="0" y="0"/>
            <a:ext cx="4574276" cy="3851729"/>
          </a:xfrm>
          <a:custGeom>
            <a:avLst/>
            <a:gdLst>
              <a:gd name="connsiteX0" fmla="*/ 0 w 5288382"/>
              <a:gd name="connsiteY0" fmla="*/ 0 h 4453036"/>
              <a:gd name="connsiteX1" fmla="*/ 369246 w 5288382"/>
              <a:gd name="connsiteY1" fmla="*/ 0 h 4453036"/>
              <a:gd name="connsiteX2" fmla="*/ 2806700 w 5288382"/>
              <a:gd name="connsiteY2" fmla="*/ 0 h 4453036"/>
              <a:gd name="connsiteX3" fmla="*/ 4919136 w 5288382"/>
              <a:gd name="connsiteY3" fmla="*/ 0 h 4453036"/>
              <a:gd name="connsiteX4" fmla="*/ 5288382 w 5288382"/>
              <a:gd name="connsiteY4" fmla="*/ 369246 h 4453036"/>
              <a:gd name="connsiteX5" fmla="*/ 5288382 w 5288382"/>
              <a:gd name="connsiteY5" fmla="*/ 4083790 h 4453036"/>
              <a:gd name="connsiteX6" fmla="*/ 4919136 w 5288382"/>
              <a:gd name="connsiteY6" fmla="*/ 4453036 h 4453036"/>
              <a:gd name="connsiteX7" fmla="*/ 369246 w 5288382"/>
              <a:gd name="connsiteY7" fmla="*/ 4453036 h 4453036"/>
              <a:gd name="connsiteX8" fmla="*/ 0 w 5288382"/>
              <a:gd name="connsiteY8" fmla="*/ 4083790 h 4453036"/>
              <a:gd name="connsiteX9" fmla="*/ 0 w 5288382"/>
              <a:gd name="connsiteY9" fmla="*/ 2692400 h 4453036"/>
              <a:gd name="connsiteX10" fmla="*/ 0 w 5288382"/>
              <a:gd name="connsiteY10" fmla="*/ 369246 h 4453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382" h="4453036">
                <a:moveTo>
                  <a:pt x="0" y="0"/>
                </a:moveTo>
                <a:lnTo>
                  <a:pt x="369246" y="0"/>
                </a:lnTo>
                <a:lnTo>
                  <a:pt x="2806700" y="0"/>
                </a:lnTo>
                <a:lnTo>
                  <a:pt x="4919136" y="0"/>
                </a:lnTo>
                <a:cubicBezTo>
                  <a:pt x="5123065" y="0"/>
                  <a:pt x="5288382" y="165317"/>
                  <a:pt x="5288382" y="369246"/>
                </a:cubicBezTo>
                <a:lnTo>
                  <a:pt x="5288382" y="4083790"/>
                </a:lnTo>
                <a:cubicBezTo>
                  <a:pt x="5288382" y="4287719"/>
                  <a:pt x="5123065" y="4453036"/>
                  <a:pt x="4919136" y="4453036"/>
                </a:cubicBezTo>
                <a:lnTo>
                  <a:pt x="369246" y="4453036"/>
                </a:lnTo>
                <a:cubicBezTo>
                  <a:pt x="165317" y="4453036"/>
                  <a:pt x="0" y="4287719"/>
                  <a:pt x="0" y="4083790"/>
                </a:cubicBezTo>
                <a:lnTo>
                  <a:pt x="0" y="2692400"/>
                </a:lnTo>
                <a:lnTo>
                  <a:pt x="0" y="369246"/>
                </a:lnTo>
                <a:close/>
              </a:path>
            </a:pathLst>
          </a:custGeom>
          <a:solidFill>
            <a:schemeClr val="accent2"/>
          </a:solidFill>
          <a:effectLst/>
        </p:spPr>
      </p:sp>
      <p:pic>
        <p:nvPicPr>
          <p:cNvPr id="3" name="Picture Placeholder 2">
            <a:extLst>
              <a:ext uri="{FF2B5EF4-FFF2-40B4-BE49-F238E27FC236}">
                <a16:creationId xmlns:a16="http://schemas.microsoft.com/office/drawing/2014/main" id="{A7C0F4E7-EDBE-4851-AEEF-31D805BF2DE6}"/>
              </a:ext>
            </a:extLst>
          </p:cNvPr>
          <p:cNvPicPr>
            <a:picLocks noGrp="1" noChangeAspect="1"/>
          </p:cNvPicPr>
          <p:nvPr>
            <p:ph type="pic" sz="quarter" idx="28"/>
          </p:nvPr>
        </p:nvPicPr>
        <p:blipFill>
          <a:blip r:embed="rId3">
            <a:extLst>
              <a:ext uri="{28A0092B-C50C-407E-A947-70E740481C1C}">
                <a14:useLocalDpi xmlns:a14="http://schemas.microsoft.com/office/drawing/2010/main" val="0"/>
              </a:ext>
            </a:extLst>
          </a:blip>
          <a:srcRect l="10352" r="10352"/>
          <a:stretch>
            <a:fillRect/>
          </a:stretch>
        </p:blipFill>
        <p:spPr/>
      </p:pic>
      <p:sp>
        <p:nvSpPr>
          <p:cNvPr id="19" name="TextBox 18">
            <a:extLst>
              <a:ext uri="{FF2B5EF4-FFF2-40B4-BE49-F238E27FC236}">
                <a16:creationId xmlns:a16="http://schemas.microsoft.com/office/drawing/2014/main" id="{0AC86529-F278-49C4-B62A-31FFF7D3A2E8}"/>
              </a:ext>
            </a:extLst>
          </p:cNvPr>
          <p:cNvSpPr txBox="1"/>
          <p:nvPr/>
        </p:nvSpPr>
        <p:spPr>
          <a:xfrm>
            <a:off x="6403013" y="995760"/>
            <a:ext cx="4981369" cy="584775"/>
          </a:xfrm>
          <a:prstGeom prst="rect">
            <a:avLst/>
          </a:prstGeom>
          <a:noFill/>
        </p:spPr>
        <p:txBody>
          <a:bodyPr wrap="square" rtlCol="0">
            <a:spAutoFit/>
          </a:bodyPr>
          <a:lstStyle/>
          <a:p>
            <a:r>
              <a:rPr lang="en-US" sz="3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Assumptions</a:t>
            </a:r>
            <a:endParaRPr lang="en-US" sz="32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2" name="Rectangle: Rounded Corners 21">
            <a:extLst>
              <a:ext uri="{FF2B5EF4-FFF2-40B4-BE49-F238E27FC236}">
                <a16:creationId xmlns:a16="http://schemas.microsoft.com/office/drawing/2014/main" id="{E56EA347-B3C5-4695-80F8-5A869B10E32F}"/>
              </a:ext>
            </a:extLst>
          </p:cNvPr>
          <p:cNvSpPr/>
          <p:nvPr/>
        </p:nvSpPr>
        <p:spPr>
          <a:xfrm>
            <a:off x="6498264" y="1600290"/>
            <a:ext cx="2082594" cy="272355"/>
          </a:xfrm>
          <a:prstGeom prst="roundRect">
            <a:avLst>
              <a:gd name="adj" fmla="val 25325"/>
            </a:avLst>
          </a:prstGeom>
          <a:solidFill>
            <a:schemeClr val="accent2"/>
          </a:solidFill>
          <a:ln w="28575">
            <a:no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spc="100" dirty="0">
                <a:solidFill>
                  <a:schemeClr val="bg1"/>
                </a:solidFill>
                <a:latin typeface="Open Sans" panose="020B0606030504020204" pitchFamily="34" charset="0"/>
                <a:ea typeface="Open Sans" panose="020B0606030504020204" pitchFamily="34" charset="0"/>
                <a:cs typeface="Open Sans" panose="020B0606030504020204" pitchFamily="34" charset="0"/>
              </a:rPr>
              <a:t>JOHN LEWIS</a:t>
            </a:r>
          </a:p>
        </p:txBody>
      </p:sp>
      <p:sp>
        <p:nvSpPr>
          <p:cNvPr id="36" name="TextBox 35">
            <a:extLst>
              <a:ext uri="{FF2B5EF4-FFF2-40B4-BE49-F238E27FC236}">
                <a16:creationId xmlns:a16="http://schemas.microsoft.com/office/drawing/2014/main" id="{645B7455-A568-49C3-9D47-20832BB17ACC}"/>
              </a:ext>
            </a:extLst>
          </p:cNvPr>
          <p:cNvSpPr txBox="1"/>
          <p:nvPr/>
        </p:nvSpPr>
        <p:spPr>
          <a:xfrm>
            <a:off x="6403013" y="2446098"/>
            <a:ext cx="5153987" cy="3288080"/>
          </a:xfrm>
          <a:prstGeom prst="rect">
            <a:avLst/>
          </a:prstGeom>
          <a:noFill/>
        </p:spPr>
        <p:txBody>
          <a:bodyPr wrap="square" rtlCol="0">
            <a:spAutoFit/>
          </a:bodyPr>
          <a:lstStyle/>
          <a:p>
            <a:pPr marL="228600" indent="-228600">
              <a:lnSpc>
                <a:spcPct val="150000"/>
              </a:lnSpc>
              <a:buFont typeface="Wingdings" panose="05000000000000000000" pitchFamily="2" charset="2"/>
              <a:buChar char="v"/>
            </a:pPr>
            <a:r>
              <a:rPr lang="en-US" sz="1400" dirty="0">
                <a:solidFill>
                  <a:schemeClr val="bg1"/>
                </a:solidFill>
                <a:effectLst/>
                <a:latin typeface="Roboto" pitchFamily="2" charset="0"/>
                <a:ea typeface="Roboto" pitchFamily="2" charset="0"/>
              </a:rPr>
              <a:t>Employees will appreciate the changes and will try to adapt to the new system.</a:t>
            </a:r>
          </a:p>
          <a:p>
            <a:pPr marL="228600" indent="-228600">
              <a:lnSpc>
                <a:spcPct val="150000"/>
              </a:lnSpc>
              <a:buFont typeface="Wingdings" panose="05000000000000000000" pitchFamily="2" charset="2"/>
              <a:buChar char="v"/>
            </a:pPr>
            <a:r>
              <a:rPr lang="en-US" sz="1400" dirty="0">
                <a:solidFill>
                  <a:schemeClr val="bg1"/>
                </a:solidFill>
                <a:latin typeface="Roboto" pitchFamily="2" charset="0"/>
                <a:ea typeface="Roboto" pitchFamily="2" charset="0"/>
              </a:rPr>
              <a:t>This project plan will reduce local area congestion as well as improving employee health.</a:t>
            </a:r>
          </a:p>
          <a:p>
            <a:pPr marL="228600" indent="-228600">
              <a:lnSpc>
                <a:spcPct val="150000"/>
              </a:lnSpc>
              <a:buFont typeface="Wingdings" panose="05000000000000000000" pitchFamily="2" charset="2"/>
              <a:buChar char="v"/>
            </a:pPr>
            <a:r>
              <a:rPr lang="en-US" sz="1400" dirty="0">
                <a:solidFill>
                  <a:schemeClr val="bg1"/>
                </a:solidFill>
                <a:latin typeface="Roboto" pitchFamily="2" charset="0"/>
                <a:ea typeface="Roboto" pitchFamily="2" charset="0"/>
              </a:rPr>
              <a:t>Necessary approvals and permissions will be provided in due time.</a:t>
            </a:r>
          </a:p>
          <a:p>
            <a:pPr marL="228600" indent="-228600">
              <a:lnSpc>
                <a:spcPct val="150000"/>
              </a:lnSpc>
              <a:buFont typeface="Wingdings" panose="05000000000000000000" pitchFamily="2" charset="2"/>
              <a:buChar char="v"/>
            </a:pPr>
            <a:r>
              <a:rPr lang="en-US" sz="1400" dirty="0">
                <a:solidFill>
                  <a:schemeClr val="bg1"/>
                </a:solidFill>
                <a:latin typeface="Roboto" pitchFamily="2" charset="0"/>
                <a:ea typeface="Roboto" pitchFamily="2" charset="0"/>
              </a:rPr>
              <a:t>Proper staff training and supports will be provided to help everyone adapt to the changes.</a:t>
            </a:r>
          </a:p>
          <a:p>
            <a:pPr marL="228600" indent="-228600">
              <a:lnSpc>
                <a:spcPct val="150000"/>
              </a:lnSpc>
              <a:buFont typeface="Wingdings" panose="05000000000000000000" pitchFamily="2" charset="2"/>
              <a:buChar char="v"/>
            </a:pPr>
            <a:r>
              <a:rPr lang="en-US" sz="1400" dirty="0">
                <a:solidFill>
                  <a:schemeClr val="bg1"/>
                </a:solidFill>
                <a:latin typeface="Roboto" pitchFamily="2" charset="0"/>
                <a:ea typeface="Roboto" pitchFamily="2" charset="0"/>
              </a:rPr>
              <a:t>Existing facilities and infrastructure will be upgraded as needed for the project</a:t>
            </a:r>
            <a:r>
              <a:rPr lang="en-US" sz="1100" dirty="0">
                <a:solidFill>
                  <a:schemeClr val="bg1"/>
                </a:solidFill>
                <a:latin typeface="Roboto" pitchFamily="2" charset="0"/>
                <a:ea typeface="Roboto" pitchFamily="2" charset="0"/>
              </a:rPr>
              <a:t>.</a:t>
            </a:r>
            <a:endParaRPr lang="en-ID" sz="1050" dirty="0">
              <a:solidFill>
                <a:schemeClr val="bg1"/>
              </a:solidFill>
              <a:latin typeface="Roboto" pitchFamily="2" charset="0"/>
              <a:ea typeface="Roboto" pitchFamily="2" charset="0"/>
            </a:endParaRPr>
          </a:p>
        </p:txBody>
      </p:sp>
    </p:spTree>
    <p:extLst>
      <p:ext uri="{BB962C8B-B14F-4D97-AF65-F5344CB8AC3E}">
        <p14:creationId xmlns:p14="http://schemas.microsoft.com/office/powerpoint/2010/main" val="2390860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a:extLst>
              <a:ext uri="{FF2B5EF4-FFF2-40B4-BE49-F238E27FC236}">
                <a16:creationId xmlns:a16="http://schemas.microsoft.com/office/drawing/2014/main" id="{B3F2D1D5-4608-480E-B4F2-1C23E2BD26B1}"/>
              </a:ext>
            </a:extLst>
          </p:cNvPr>
          <p:cNvSpPr txBox="1">
            <a:spLocks/>
          </p:cNvSpPr>
          <p:nvPr/>
        </p:nvSpPr>
        <p:spPr>
          <a:xfrm>
            <a:off x="6962026" y="1797051"/>
            <a:ext cx="4858499" cy="3939466"/>
          </a:xfrm>
          <a:custGeom>
            <a:avLst/>
            <a:gdLst>
              <a:gd name="connsiteX0" fmla="*/ 482596 w 3108624"/>
              <a:gd name="connsiteY0" fmla="*/ 0 h 3939466"/>
              <a:gd name="connsiteX1" fmla="*/ 863147 w 3108624"/>
              <a:gd name="connsiteY1" fmla="*/ 0 h 3939466"/>
              <a:gd name="connsiteX2" fmla="*/ 2245477 w 3108624"/>
              <a:gd name="connsiteY2" fmla="*/ 0 h 3939466"/>
              <a:gd name="connsiteX3" fmla="*/ 2626028 w 3108624"/>
              <a:gd name="connsiteY3" fmla="*/ 0 h 3939466"/>
              <a:gd name="connsiteX4" fmla="*/ 3108624 w 3108624"/>
              <a:gd name="connsiteY4" fmla="*/ 482596 h 3939466"/>
              <a:gd name="connsiteX5" fmla="*/ 3108624 w 3108624"/>
              <a:gd name="connsiteY5" fmla="*/ 2235200 h 3939466"/>
              <a:gd name="connsiteX6" fmla="*/ 3108624 w 3108624"/>
              <a:gd name="connsiteY6" fmla="*/ 3939466 h 3939466"/>
              <a:gd name="connsiteX7" fmla="*/ 0 w 3108624"/>
              <a:gd name="connsiteY7" fmla="*/ 3939466 h 3939466"/>
              <a:gd name="connsiteX8" fmla="*/ 0 w 3108624"/>
              <a:gd name="connsiteY8" fmla="*/ 2235200 h 3939466"/>
              <a:gd name="connsiteX9" fmla="*/ 0 w 3108624"/>
              <a:gd name="connsiteY9" fmla="*/ 482596 h 3939466"/>
              <a:gd name="connsiteX10" fmla="*/ 482596 w 3108624"/>
              <a:gd name="connsiteY10" fmla="*/ 0 h 3939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108624" h="3939466">
                <a:moveTo>
                  <a:pt x="482596" y="0"/>
                </a:moveTo>
                <a:lnTo>
                  <a:pt x="863147" y="0"/>
                </a:lnTo>
                <a:lnTo>
                  <a:pt x="2245477" y="0"/>
                </a:lnTo>
                <a:lnTo>
                  <a:pt x="2626028" y="0"/>
                </a:lnTo>
                <a:cubicBezTo>
                  <a:pt x="2892558" y="0"/>
                  <a:pt x="3108624" y="216066"/>
                  <a:pt x="3108624" y="482596"/>
                </a:cubicBezTo>
                <a:lnTo>
                  <a:pt x="3108624" y="2235200"/>
                </a:lnTo>
                <a:lnTo>
                  <a:pt x="3108624" y="3939466"/>
                </a:lnTo>
                <a:lnTo>
                  <a:pt x="0" y="3939466"/>
                </a:lnTo>
                <a:lnTo>
                  <a:pt x="0" y="2235200"/>
                </a:lnTo>
                <a:lnTo>
                  <a:pt x="0" y="482596"/>
                </a:lnTo>
                <a:cubicBezTo>
                  <a:pt x="0" y="216066"/>
                  <a:pt x="216066" y="0"/>
                  <a:pt x="482596" y="0"/>
                </a:cubicBezTo>
                <a:close/>
              </a:path>
            </a:pathLst>
          </a:custGeom>
          <a:solidFill>
            <a:schemeClr val="accent2"/>
          </a:solidFill>
          <a:effectLst/>
        </p:spPr>
        <p:txBody>
          <a:bodyPr/>
          <a:lstStyle/>
          <a:p>
            <a:endParaRPr lang="en-GB" dirty="0"/>
          </a:p>
        </p:txBody>
      </p:sp>
      <p:pic>
        <p:nvPicPr>
          <p:cNvPr id="4" name="Picture Placeholder 3">
            <a:extLst>
              <a:ext uri="{FF2B5EF4-FFF2-40B4-BE49-F238E27FC236}">
                <a16:creationId xmlns:a16="http://schemas.microsoft.com/office/drawing/2014/main" id="{380AD87D-8C0D-4F6E-8839-583C4F7CB684}"/>
              </a:ext>
            </a:extLst>
          </p:cNvPr>
          <p:cNvPicPr>
            <a:picLocks noGrp="1" noChangeAspect="1"/>
          </p:cNvPicPr>
          <p:nvPr>
            <p:ph type="pic" sz="quarter" idx="31"/>
          </p:nvPr>
        </p:nvPicPr>
        <p:blipFill>
          <a:blip r:embed="rId3">
            <a:extLst>
              <a:ext uri="{28A0092B-C50C-407E-A947-70E740481C1C}">
                <a14:useLocalDpi xmlns:a14="http://schemas.microsoft.com/office/drawing/2010/main" val="0"/>
              </a:ext>
            </a:extLst>
          </a:blip>
          <a:srcRect t="19299" b="19299"/>
          <a:stretch>
            <a:fillRect/>
          </a:stretch>
        </p:blipFill>
        <p:spPr/>
      </p:pic>
      <p:sp>
        <p:nvSpPr>
          <p:cNvPr id="23" name="TextBox 22">
            <a:extLst>
              <a:ext uri="{FF2B5EF4-FFF2-40B4-BE49-F238E27FC236}">
                <a16:creationId xmlns:a16="http://schemas.microsoft.com/office/drawing/2014/main" id="{51C87C46-4A2C-4EF0-972E-A7A408953B3D}"/>
              </a:ext>
            </a:extLst>
          </p:cNvPr>
          <p:cNvSpPr txBox="1"/>
          <p:nvPr/>
        </p:nvSpPr>
        <p:spPr>
          <a:xfrm>
            <a:off x="495300" y="4657725"/>
            <a:ext cx="5262085" cy="584775"/>
          </a:xfrm>
          <a:prstGeom prst="rect">
            <a:avLst/>
          </a:prstGeom>
          <a:noFill/>
        </p:spPr>
        <p:txBody>
          <a:bodyPr wrap="square" rtlCol="0">
            <a:spAutoFit/>
          </a:bodyPr>
          <a:lstStyle/>
          <a:p>
            <a:r>
              <a:rPr lang="en-US" sz="3200" b="1" dirty="0">
                <a:solidFill>
                  <a:schemeClr val="bg1"/>
                </a:solidFill>
                <a:latin typeface="Open Sans" panose="020B0606030504020204" pitchFamily="34" charset="0"/>
                <a:ea typeface="Open Sans" panose="020B0606030504020204" pitchFamily="34" charset="0"/>
                <a:cs typeface="Open Sans" panose="020B0606030504020204" pitchFamily="34" charset="0"/>
              </a:rPr>
              <a:t>Challenges &amp; </a:t>
            </a:r>
            <a:r>
              <a:rPr lang="en-US" sz="3200" b="1" dirty="0">
                <a:solidFill>
                  <a:schemeClr val="accent2"/>
                </a:solidFill>
                <a:latin typeface="Open Sans" panose="020B0606030504020204" pitchFamily="34" charset="0"/>
                <a:ea typeface="Open Sans" panose="020B0606030504020204" pitchFamily="34" charset="0"/>
                <a:cs typeface="Open Sans" panose="020B0606030504020204" pitchFamily="34" charset="0"/>
              </a:rPr>
              <a:t>Limitations</a:t>
            </a:r>
            <a:endParaRPr lang="en-US" sz="3200" dirty="0">
              <a:solidFill>
                <a:schemeClr val="accent2"/>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2" name="Rectangle: Rounded Corners 31">
            <a:extLst>
              <a:ext uri="{FF2B5EF4-FFF2-40B4-BE49-F238E27FC236}">
                <a16:creationId xmlns:a16="http://schemas.microsoft.com/office/drawing/2014/main" id="{07E55C60-3363-4C7B-BA9B-91EDDCC3A0A2}"/>
              </a:ext>
            </a:extLst>
          </p:cNvPr>
          <p:cNvSpPr/>
          <p:nvPr/>
        </p:nvSpPr>
        <p:spPr>
          <a:xfrm>
            <a:off x="1143207" y="5598220"/>
            <a:ext cx="2295318" cy="584775"/>
          </a:xfrm>
          <a:prstGeom prst="roundRect">
            <a:avLst>
              <a:gd name="adj" fmla="val 25325"/>
            </a:avLst>
          </a:prstGeom>
          <a:solidFill>
            <a:schemeClr val="accent2"/>
          </a:solidFill>
          <a:ln w="28575">
            <a:no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pc="100" dirty="0">
                <a:solidFill>
                  <a:schemeClr val="bg1"/>
                </a:solidFill>
                <a:latin typeface="Open Sans" panose="020B0606030504020204" pitchFamily="34" charset="0"/>
                <a:ea typeface="Open Sans" panose="020B0606030504020204" pitchFamily="34" charset="0"/>
                <a:cs typeface="Open Sans" panose="020B0606030504020204" pitchFamily="34" charset="0"/>
              </a:rPr>
              <a:t>JOHN LEWIS</a:t>
            </a:r>
          </a:p>
        </p:txBody>
      </p:sp>
      <p:sp>
        <p:nvSpPr>
          <p:cNvPr id="46" name="TextBox 45">
            <a:extLst>
              <a:ext uri="{FF2B5EF4-FFF2-40B4-BE49-F238E27FC236}">
                <a16:creationId xmlns:a16="http://schemas.microsoft.com/office/drawing/2014/main" id="{7A1591DC-7A57-4E06-9495-5F831F9568B0}"/>
              </a:ext>
            </a:extLst>
          </p:cNvPr>
          <p:cNvSpPr txBox="1"/>
          <p:nvPr/>
        </p:nvSpPr>
        <p:spPr>
          <a:xfrm>
            <a:off x="7961166" y="2447925"/>
            <a:ext cx="3535509" cy="2964914"/>
          </a:xfrm>
          <a:prstGeom prst="rect">
            <a:avLst/>
          </a:prstGeom>
          <a:noFill/>
        </p:spPr>
        <p:txBody>
          <a:bodyPr wrap="square" rtlCol="0">
            <a:spAutoFit/>
          </a:bodyPr>
          <a:lstStyle/>
          <a:p>
            <a:pPr marL="228600" indent="-228600">
              <a:lnSpc>
                <a:spcPct val="150000"/>
              </a:lnSpc>
              <a:buAutoNum type="arabicPeriod"/>
            </a:pPr>
            <a:r>
              <a:rPr lang="en-ID" sz="1400" dirty="0">
                <a:solidFill>
                  <a:schemeClr val="bg1"/>
                </a:solidFill>
                <a:latin typeface="Roboto" pitchFamily="2" charset="0"/>
                <a:ea typeface="Roboto" pitchFamily="2" charset="0"/>
              </a:rPr>
              <a:t>Employee resistances to the changes</a:t>
            </a:r>
          </a:p>
          <a:p>
            <a:pPr marL="228600" indent="-228600">
              <a:lnSpc>
                <a:spcPct val="150000"/>
              </a:lnSpc>
              <a:buAutoNum type="arabicPeriod"/>
            </a:pPr>
            <a:r>
              <a:rPr lang="en-ID" sz="1400" dirty="0">
                <a:solidFill>
                  <a:schemeClr val="bg1"/>
                </a:solidFill>
                <a:latin typeface="Roboto" pitchFamily="2" charset="0"/>
                <a:ea typeface="Roboto" pitchFamily="2" charset="0"/>
              </a:rPr>
              <a:t>Not adequate budget for the project development.</a:t>
            </a:r>
          </a:p>
          <a:p>
            <a:pPr marL="228600" indent="-228600">
              <a:lnSpc>
                <a:spcPct val="150000"/>
              </a:lnSpc>
              <a:buAutoNum type="arabicPeriod"/>
            </a:pPr>
            <a:r>
              <a:rPr lang="en-ID" sz="1400" dirty="0">
                <a:solidFill>
                  <a:schemeClr val="bg1"/>
                </a:solidFill>
                <a:latin typeface="Roboto" pitchFamily="2" charset="0"/>
                <a:ea typeface="Roboto" pitchFamily="2" charset="0"/>
              </a:rPr>
              <a:t>Limited data availability to design the project properly.</a:t>
            </a:r>
          </a:p>
          <a:p>
            <a:pPr marL="228600" indent="-228600">
              <a:lnSpc>
                <a:spcPct val="150000"/>
              </a:lnSpc>
              <a:buAutoNum type="arabicPeriod"/>
            </a:pPr>
            <a:r>
              <a:rPr lang="en-ID" sz="1400" dirty="0">
                <a:solidFill>
                  <a:schemeClr val="bg1"/>
                </a:solidFill>
                <a:latin typeface="Roboto" pitchFamily="2" charset="0"/>
                <a:ea typeface="Roboto" pitchFamily="2" charset="0"/>
              </a:rPr>
              <a:t>Not enough support from the stakeholders.</a:t>
            </a:r>
          </a:p>
          <a:p>
            <a:pPr marL="228600" indent="-228600">
              <a:lnSpc>
                <a:spcPct val="150000"/>
              </a:lnSpc>
              <a:buAutoNum type="arabicPeriod"/>
            </a:pPr>
            <a:r>
              <a:rPr lang="en-ID" sz="1400" dirty="0">
                <a:solidFill>
                  <a:schemeClr val="bg1"/>
                </a:solidFill>
                <a:latin typeface="Roboto" pitchFamily="2" charset="0"/>
                <a:ea typeface="Roboto" pitchFamily="2" charset="0"/>
              </a:rPr>
              <a:t>Limited resources to complete the project on time.</a:t>
            </a:r>
          </a:p>
        </p:txBody>
      </p:sp>
    </p:spTree>
    <p:extLst>
      <p:ext uri="{BB962C8B-B14F-4D97-AF65-F5344CB8AC3E}">
        <p14:creationId xmlns:p14="http://schemas.microsoft.com/office/powerpoint/2010/main" val="37736650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TextBox 83">
            <a:extLst>
              <a:ext uri="{FF2B5EF4-FFF2-40B4-BE49-F238E27FC236}">
                <a16:creationId xmlns:a16="http://schemas.microsoft.com/office/drawing/2014/main" id="{37C2EE9A-48CB-493B-99AD-F3CF430E226D}"/>
              </a:ext>
            </a:extLst>
          </p:cNvPr>
          <p:cNvSpPr txBox="1">
            <a:spLocks/>
          </p:cNvSpPr>
          <p:nvPr/>
        </p:nvSpPr>
        <p:spPr>
          <a:xfrm>
            <a:off x="85724" y="382592"/>
            <a:ext cx="4772025" cy="4332283"/>
          </a:xfrm>
          <a:custGeom>
            <a:avLst/>
            <a:gdLst>
              <a:gd name="connsiteX0" fmla="*/ 0 w 3938222"/>
              <a:gd name="connsiteY0" fmla="*/ 0 h 2940829"/>
              <a:gd name="connsiteX1" fmla="*/ 243854 w 3938222"/>
              <a:gd name="connsiteY1" fmla="*/ 0 h 2940829"/>
              <a:gd name="connsiteX2" fmla="*/ 445722 w 3938222"/>
              <a:gd name="connsiteY2" fmla="*/ 0 h 2940829"/>
              <a:gd name="connsiteX3" fmla="*/ 689576 w 3938222"/>
              <a:gd name="connsiteY3" fmla="*/ 0 h 2940829"/>
              <a:gd name="connsiteX4" fmla="*/ 1853573 w 3938222"/>
              <a:gd name="connsiteY4" fmla="*/ 0 h 2940829"/>
              <a:gd name="connsiteX5" fmla="*/ 2299295 w 3938222"/>
              <a:gd name="connsiteY5" fmla="*/ 0 h 2940829"/>
              <a:gd name="connsiteX6" fmla="*/ 3248646 w 3938222"/>
              <a:gd name="connsiteY6" fmla="*/ 0 h 2940829"/>
              <a:gd name="connsiteX7" fmla="*/ 3694368 w 3938222"/>
              <a:gd name="connsiteY7" fmla="*/ 0 h 2940829"/>
              <a:gd name="connsiteX8" fmla="*/ 3938222 w 3938222"/>
              <a:gd name="connsiteY8" fmla="*/ 243854 h 2940829"/>
              <a:gd name="connsiteX9" fmla="*/ 3938222 w 3938222"/>
              <a:gd name="connsiteY9" fmla="*/ 2696975 h 2940829"/>
              <a:gd name="connsiteX10" fmla="*/ 3694368 w 3938222"/>
              <a:gd name="connsiteY10" fmla="*/ 2940829 h 2940829"/>
              <a:gd name="connsiteX11" fmla="*/ 3248646 w 3938222"/>
              <a:gd name="connsiteY11" fmla="*/ 2940829 h 2940829"/>
              <a:gd name="connsiteX12" fmla="*/ 689576 w 3938222"/>
              <a:gd name="connsiteY12" fmla="*/ 2940829 h 2940829"/>
              <a:gd name="connsiteX13" fmla="*/ 243854 w 3938222"/>
              <a:gd name="connsiteY13" fmla="*/ 2940829 h 2940829"/>
              <a:gd name="connsiteX14" fmla="*/ 0 w 3938222"/>
              <a:gd name="connsiteY14" fmla="*/ 2696975 h 2940829"/>
              <a:gd name="connsiteX15" fmla="*/ 0 w 3938222"/>
              <a:gd name="connsiteY15" fmla="*/ 1778088 h 2940829"/>
              <a:gd name="connsiteX16" fmla="*/ 0 w 3938222"/>
              <a:gd name="connsiteY16" fmla="*/ 243854 h 29408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938222" h="2940829">
                <a:moveTo>
                  <a:pt x="0" y="0"/>
                </a:moveTo>
                <a:lnTo>
                  <a:pt x="243854" y="0"/>
                </a:lnTo>
                <a:lnTo>
                  <a:pt x="445722" y="0"/>
                </a:lnTo>
                <a:lnTo>
                  <a:pt x="689576" y="0"/>
                </a:lnTo>
                <a:lnTo>
                  <a:pt x="1853573" y="0"/>
                </a:lnTo>
                <a:lnTo>
                  <a:pt x="2299295" y="0"/>
                </a:lnTo>
                <a:lnTo>
                  <a:pt x="3248646" y="0"/>
                </a:lnTo>
                <a:lnTo>
                  <a:pt x="3694368" y="0"/>
                </a:lnTo>
                <a:cubicBezTo>
                  <a:pt x="3829045" y="0"/>
                  <a:pt x="3938222" y="109177"/>
                  <a:pt x="3938222" y="243854"/>
                </a:cubicBezTo>
                <a:lnTo>
                  <a:pt x="3938222" y="2696975"/>
                </a:lnTo>
                <a:cubicBezTo>
                  <a:pt x="3938222" y="2831652"/>
                  <a:pt x="3829045" y="2940829"/>
                  <a:pt x="3694368" y="2940829"/>
                </a:cubicBezTo>
                <a:lnTo>
                  <a:pt x="3248646" y="2940829"/>
                </a:lnTo>
                <a:lnTo>
                  <a:pt x="689576" y="2940829"/>
                </a:lnTo>
                <a:lnTo>
                  <a:pt x="243854" y="2940829"/>
                </a:lnTo>
                <a:cubicBezTo>
                  <a:pt x="109177" y="2940829"/>
                  <a:pt x="0" y="2831652"/>
                  <a:pt x="0" y="2696975"/>
                </a:cubicBezTo>
                <a:lnTo>
                  <a:pt x="0" y="1778088"/>
                </a:lnTo>
                <a:lnTo>
                  <a:pt x="0" y="243854"/>
                </a:lnTo>
                <a:close/>
              </a:path>
            </a:pathLst>
          </a:custGeom>
          <a:solidFill>
            <a:schemeClr val="accent2"/>
          </a:solidFill>
          <a:effectLst/>
        </p:spPr>
      </p:sp>
      <p:pic>
        <p:nvPicPr>
          <p:cNvPr id="5" name="Picture Placeholder 4">
            <a:extLst>
              <a:ext uri="{FF2B5EF4-FFF2-40B4-BE49-F238E27FC236}">
                <a16:creationId xmlns:a16="http://schemas.microsoft.com/office/drawing/2014/main" id="{7B2845A6-08F0-4CA5-BF93-C31DF37020A9}"/>
              </a:ext>
            </a:extLst>
          </p:cNvPr>
          <p:cNvPicPr>
            <a:picLocks noGrp="1" noChangeAspect="1"/>
          </p:cNvPicPr>
          <p:nvPr>
            <p:ph type="pic" sz="quarter" idx="28"/>
          </p:nvPr>
        </p:nvPicPr>
        <p:blipFill>
          <a:blip r:embed="rId2">
            <a:extLst>
              <a:ext uri="{28A0092B-C50C-407E-A947-70E740481C1C}">
                <a14:useLocalDpi xmlns:a14="http://schemas.microsoft.com/office/drawing/2010/main" val="0"/>
              </a:ext>
            </a:extLst>
          </a:blip>
          <a:srcRect l="6672" r="6672"/>
          <a:stretch>
            <a:fillRect/>
          </a:stretch>
        </p:blipFill>
        <p:spPr>
          <a:xfrm>
            <a:off x="5914154" y="2007138"/>
            <a:ext cx="5202172" cy="4000500"/>
          </a:xfrm>
        </p:spPr>
      </p:pic>
      <p:grpSp>
        <p:nvGrpSpPr>
          <p:cNvPr id="29" name="Group 28">
            <a:extLst>
              <a:ext uri="{FF2B5EF4-FFF2-40B4-BE49-F238E27FC236}">
                <a16:creationId xmlns:a16="http://schemas.microsoft.com/office/drawing/2014/main" id="{CB7E0F52-5E17-461B-B6F0-F7BBD9BDC527}"/>
              </a:ext>
            </a:extLst>
          </p:cNvPr>
          <p:cNvGrpSpPr/>
          <p:nvPr/>
        </p:nvGrpSpPr>
        <p:grpSpPr>
          <a:xfrm>
            <a:off x="879906" y="5147818"/>
            <a:ext cx="4441187" cy="967360"/>
            <a:chOff x="1732282" y="1879920"/>
            <a:chExt cx="4441187" cy="967360"/>
          </a:xfrm>
        </p:grpSpPr>
        <p:sp>
          <p:nvSpPr>
            <p:cNvPr id="30" name="TextBox 29">
              <a:extLst>
                <a:ext uri="{FF2B5EF4-FFF2-40B4-BE49-F238E27FC236}">
                  <a16:creationId xmlns:a16="http://schemas.microsoft.com/office/drawing/2014/main" id="{8C3E99E4-3E66-4023-B750-F7074BB08851}"/>
                </a:ext>
              </a:extLst>
            </p:cNvPr>
            <p:cNvSpPr txBox="1"/>
            <p:nvPr/>
          </p:nvSpPr>
          <p:spPr>
            <a:xfrm>
              <a:off x="1732282" y="1879920"/>
              <a:ext cx="4441187" cy="523220"/>
            </a:xfrm>
            <a:prstGeom prst="rect">
              <a:avLst/>
            </a:prstGeom>
            <a:noFill/>
          </p:spPr>
          <p:txBody>
            <a:bodyPr wrap="square" rtlCol="0">
              <a:spAutoFit/>
            </a:bodyPr>
            <a:lstStyle/>
            <a:p>
              <a:r>
                <a:rPr lang="en-US" sz="2800" b="1" dirty="0">
                  <a:solidFill>
                    <a:schemeClr val="bg1"/>
                  </a:solidFill>
                  <a:latin typeface="Open Sans" panose="020B0606030504020204" pitchFamily="34" charset="0"/>
                  <a:ea typeface="Open Sans" panose="020B0606030504020204" pitchFamily="34" charset="0"/>
                  <a:cs typeface="Open Sans" panose="020B0606030504020204" pitchFamily="34" charset="0"/>
                </a:rPr>
                <a:t>Findings &amp; Conclusion</a:t>
              </a:r>
              <a:endParaRPr lang="en-US" sz="2800"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1" name="Rectangle: Rounded Corners 30">
              <a:extLst>
                <a:ext uri="{FF2B5EF4-FFF2-40B4-BE49-F238E27FC236}">
                  <a16:creationId xmlns:a16="http://schemas.microsoft.com/office/drawing/2014/main" id="{EC40AC1E-0D35-4FAF-A1CA-D9DCEAEC5BB9}"/>
                </a:ext>
              </a:extLst>
            </p:cNvPr>
            <p:cNvSpPr/>
            <p:nvPr/>
          </p:nvSpPr>
          <p:spPr>
            <a:xfrm>
              <a:off x="1870281" y="2574925"/>
              <a:ext cx="2082594" cy="272355"/>
            </a:xfrm>
            <a:prstGeom prst="roundRect">
              <a:avLst>
                <a:gd name="adj" fmla="val 25325"/>
              </a:avLst>
            </a:prstGeom>
            <a:solidFill>
              <a:schemeClr val="accent2"/>
            </a:solidFill>
            <a:ln w="28575">
              <a:noFill/>
            </a:ln>
            <a:effectLst>
              <a:outerShdw blurRad="1143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spc="100" dirty="0">
                  <a:solidFill>
                    <a:schemeClr val="bg1"/>
                  </a:solidFill>
                  <a:latin typeface="Open Sans" panose="020B0606030504020204" pitchFamily="34" charset="0"/>
                  <a:ea typeface="Open Sans" panose="020B0606030504020204" pitchFamily="34" charset="0"/>
                  <a:cs typeface="Open Sans" panose="020B0606030504020204" pitchFamily="34" charset="0"/>
                </a:rPr>
                <a:t>JOHN LEWIS</a:t>
              </a:r>
            </a:p>
          </p:txBody>
        </p:sp>
      </p:grpSp>
      <p:sp>
        <p:nvSpPr>
          <p:cNvPr id="78" name="TextBox 77">
            <a:extLst>
              <a:ext uri="{FF2B5EF4-FFF2-40B4-BE49-F238E27FC236}">
                <a16:creationId xmlns:a16="http://schemas.microsoft.com/office/drawing/2014/main" id="{61121F13-5062-42F8-A9FE-28F28084F5EB}"/>
              </a:ext>
            </a:extLst>
          </p:cNvPr>
          <p:cNvSpPr txBox="1"/>
          <p:nvPr/>
        </p:nvSpPr>
        <p:spPr>
          <a:xfrm>
            <a:off x="273266" y="382592"/>
            <a:ext cx="3832009" cy="4257576"/>
          </a:xfrm>
          <a:prstGeom prst="rect">
            <a:avLst/>
          </a:prstGeom>
          <a:noFill/>
        </p:spPr>
        <p:txBody>
          <a:bodyPr wrap="square" rtlCol="0">
            <a:spAutoFit/>
          </a:bodyPr>
          <a:lstStyle/>
          <a:p>
            <a:pPr algn="just">
              <a:lnSpc>
                <a:spcPct val="150000"/>
              </a:lnSpc>
            </a:pPr>
            <a:r>
              <a:rPr lang="en-US" sz="1400" dirty="0">
                <a:solidFill>
                  <a:schemeClr val="bg1"/>
                </a:solidFill>
                <a:effectLst/>
                <a:latin typeface="Roboto" pitchFamily="2" charset="0"/>
                <a:ea typeface="Roboto" pitchFamily="2" charset="0"/>
              </a:rPr>
              <a:t>The lunch facility project is a realistic answer to the problems of employee inactivity and </a:t>
            </a:r>
            <a:r>
              <a:rPr lang="en-US" sz="1400">
                <a:solidFill>
                  <a:schemeClr val="bg1"/>
                </a:solidFill>
                <a:effectLst/>
                <a:latin typeface="Roboto" pitchFamily="2" charset="0"/>
                <a:ea typeface="Roboto" pitchFamily="2" charset="0"/>
              </a:rPr>
              <a:t>poor health, </a:t>
            </a:r>
            <a:r>
              <a:rPr lang="en-US" sz="1400" dirty="0">
                <a:solidFill>
                  <a:schemeClr val="bg1"/>
                </a:solidFill>
                <a:effectLst/>
                <a:latin typeface="Roboto" pitchFamily="2" charset="0"/>
                <a:ea typeface="Roboto" pitchFamily="2" charset="0"/>
              </a:rPr>
              <a:t>during lunch breaks inside John Lewis. The project's effectiveness will rely on how well it is communicated and promoted and on how invested the personnel is. The event around lunchtime may help alleviate congestion problems in the neighborhood. Nevertheless, there may be obstacles, such as reluctance on the part of employees to take part in the program, external variables that might undermine its performance, and a lack of resources to carry out a successful rollout.</a:t>
            </a:r>
            <a:endParaRPr lang="en-ID" sz="1400" dirty="0">
              <a:solidFill>
                <a:schemeClr val="bg1"/>
              </a:solidFill>
              <a:latin typeface="Roboto" pitchFamily="2" charset="0"/>
              <a:ea typeface="Roboto" pitchFamily="2" charset="0"/>
            </a:endParaRPr>
          </a:p>
        </p:txBody>
      </p:sp>
    </p:spTree>
    <p:extLst>
      <p:ext uri="{BB962C8B-B14F-4D97-AF65-F5344CB8AC3E}">
        <p14:creationId xmlns:p14="http://schemas.microsoft.com/office/powerpoint/2010/main" val="41274635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BD16B294-0908-5425-4727-F899208F6594}"/>
              </a:ext>
            </a:extLst>
          </p:cNvPr>
          <p:cNvSpPr txBox="1"/>
          <p:nvPr/>
        </p:nvSpPr>
        <p:spPr>
          <a:xfrm>
            <a:off x="3721336" y="848621"/>
            <a:ext cx="5109091" cy="584775"/>
          </a:xfrm>
          <a:prstGeom prst="rect">
            <a:avLst/>
          </a:prstGeom>
          <a:noFill/>
        </p:spPr>
        <p:txBody>
          <a:bodyPr vert="horz" wrap="square" rtlCol="0">
            <a:spAutoFit/>
          </a:bodyPr>
          <a:lstStyle/>
          <a:p>
            <a:pPr algn="ctr"/>
            <a:r>
              <a:rPr lang="en-US" sz="3200" dirty="0">
                <a:solidFill>
                  <a:schemeClr val="bg1"/>
                </a:solidFill>
                <a:latin typeface="Open Sans Extrabold" panose="020B0906030804020204" pitchFamily="34" charset="0"/>
                <a:ea typeface="Open Sans Extrabold" panose="020B0906030804020204" pitchFamily="34" charset="0"/>
                <a:cs typeface="Open Sans Extrabold" panose="020B0906030804020204" pitchFamily="34" charset="0"/>
              </a:rPr>
              <a:t>REFERENCES</a:t>
            </a:r>
          </a:p>
        </p:txBody>
      </p:sp>
      <p:sp>
        <p:nvSpPr>
          <p:cNvPr id="6" name="TextBox 5">
            <a:extLst>
              <a:ext uri="{FF2B5EF4-FFF2-40B4-BE49-F238E27FC236}">
                <a16:creationId xmlns:a16="http://schemas.microsoft.com/office/drawing/2014/main" id="{64F6AF9C-B90D-6FE5-B532-9DE56C0A2647}"/>
              </a:ext>
            </a:extLst>
          </p:cNvPr>
          <p:cNvSpPr txBox="1"/>
          <p:nvPr/>
        </p:nvSpPr>
        <p:spPr>
          <a:xfrm>
            <a:off x="1528998" y="1608174"/>
            <a:ext cx="9893508" cy="4401205"/>
          </a:xfrm>
          <a:prstGeom prst="rect">
            <a:avLst/>
          </a:prstGeom>
          <a:noFill/>
        </p:spPr>
        <p:txBody>
          <a:bodyPr wrap="square" rtlCol="0">
            <a:spAutoFit/>
          </a:bodyPr>
          <a:lstStyle/>
          <a:p>
            <a:endParaRPr lang="en-US" sz="1400" dirty="0">
              <a:solidFill>
                <a:schemeClr val="bg1"/>
              </a:solidFill>
              <a:latin typeface="Roboto" pitchFamily="2" charset="0"/>
              <a:ea typeface="Roboto" pitchFamily="2" charset="0"/>
              <a:cs typeface="Open Sans" panose="020B0606030504020204" pitchFamily="34" charset="0"/>
            </a:endParaRPr>
          </a:p>
          <a:p>
            <a:r>
              <a:rPr lang="en-US" sz="1400" dirty="0">
                <a:solidFill>
                  <a:schemeClr val="bg1"/>
                </a:solidFill>
                <a:latin typeface="Roboto" pitchFamily="2" charset="0"/>
                <a:ea typeface="Roboto" pitchFamily="2" charset="0"/>
                <a:cs typeface="Open Sans" panose="020B0606030504020204" pitchFamily="34" charset="0"/>
              </a:rPr>
              <a:t>Adelman, C., &amp; Eger, L. (2018). Work breakdown structure. In G. Levin (Ed.), Project Management Essentials (pp. 43-54). CRC Press.</a:t>
            </a:r>
          </a:p>
          <a:p>
            <a:endParaRPr lang="en-US" sz="1400" dirty="0">
              <a:solidFill>
                <a:schemeClr val="bg1"/>
              </a:solidFill>
              <a:latin typeface="Roboto" pitchFamily="2" charset="0"/>
              <a:ea typeface="Roboto" pitchFamily="2" charset="0"/>
              <a:cs typeface="Open Sans" panose="020B0606030504020204" pitchFamily="34" charset="0"/>
            </a:endParaRPr>
          </a:p>
          <a:p>
            <a:r>
              <a:rPr lang="en-US" sz="1400" dirty="0">
                <a:solidFill>
                  <a:schemeClr val="bg1"/>
                </a:solidFill>
                <a:latin typeface="Roboto" pitchFamily="2" charset="0"/>
                <a:ea typeface="Roboto" pitchFamily="2" charset="0"/>
                <a:cs typeface="Open Sans" panose="020B0606030504020204" pitchFamily="34" charset="0"/>
              </a:rPr>
              <a:t>Freeman, R. E. (2010). Strategic management: A stakeholder approach. Cambridge University Press.</a:t>
            </a:r>
          </a:p>
          <a:p>
            <a:endParaRPr lang="en-US" sz="1400" dirty="0">
              <a:solidFill>
                <a:schemeClr val="bg1"/>
              </a:solidFill>
              <a:latin typeface="Roboto" pitchFamily="2" charset="0"/>
              <a:ea typeface="Roboto" pitchFamily="2" charset="0"/>
              <a:cs typeface="Open Sans" panose="020B0606030504020204" pitchFamily="34" charset="0"/>
            </a:endParaRPr>
          </a:p>
          <a:p>
            <a:r>
              <a:rPr lang="en-US" sz="1400" dirty="0">
                <a:solidFill>
                  <a:schemeClr val="bg1"/>
                </a:solidFill>
                <a:latin typeface="Roboto" pitchFamily="2" charset="0"/>
                <a:ea typeface="Roboto" pitchFamily="2" charset="0"/>
                <a:cs typeface="Open Sans" panose="020B0606030504020204" pitchFamily="34" charset="0"/>
              </a:rPr>
              <a:t>John Lewis &amp; Partners. (2022). About us. Retrieved February 20, 2022, from https://www.johnlewis.com/content/about-us</a:t>
            </a:r>
          </a:p>
          <a:p>
            <a:endParaRPr lang="en-US" sz="1400" dirty="0">
              <a:solidFill>
                <a:schemeClr val="bg1"/>
              </a:solidFill>
              <a:latin typeface="Roboto" pitchFamily="2" charset="0"/>
              <a:ea typeface="Roboto" pitchFamily="2" charset="0"/>
              <a:cs typeface="Open Sans" panose="020B0606030504020204" pitchFamily="34" charset="0"/>
            </a:endParaRPr>
          </a:p>
          <a:p>
            <a:r>
              <a:rPr lang="en-US" sz="1400" dirty="0">
                <a:solidFill>
                  <a:schemeClr val="bg1"/>
                </a:solidFill>
                <a:latin typeface="Roboto" pitchFamily="2" charset="0"/>
                <a:ea typeface="Roboto" pitchFamily="2" charset="0"/>
                <a:cs typeface="Open Sans" panose="020B0606030504020204" pitchFamily="34" charset="0"/>
              </a:rPr>
              <a:t>Kerzner, H. (2013). Project Management: A Systems Approach to Planning, Scheduling, and Controlling. Wiley.</a:t>
            </a:r>
          </a:p>
          <a:p>
            <a:endParaRPr lang="en-US" sz="1400" dirty="0">
              <a:solidFill>
                <a:schemeClr val="bg1"/>
              </a:solidFill>
              <a:latin typeface="Roboto" pitchFamily="2" charset="0"/>
              <a:ea typeface="Roboto" pitchFamily="2" charset="0"/>
              <a:cs typeface="Open Sans" panose="020B0606030504020204" pitchFamily="34" charset="0"/>
            </a:endParaRPr>
          </a:p>
          <a:p>
            <a:r>
              <a:rPr lang="en-US" sz="1400" dirty="0">
                <a:solidFill>
                  <a:schemeClr val="bg1"/>
                </a:solidFill>
                <a:latin typeface="Roboto" pitchFamily="2" charset="0"/>
                <a:ea typeface="Roboto" pitchFamily="2" charset="0"/>
                <a:cs typeface="Open Sans" panose="020B0606030504020204" pitchFamily="34" charset="0"/>
              </a:rPr>
              <a:t>Kerzner, H. (2017). Project management: a systems approach to planning, scheduling, and controlling (12th ed.). Wiley.</a:t>
            </a:r>
          </a:p>
          <a:p>
            <a:endParaRPr lang="en-US" sz="1400" dirty="0">
              <a:solidFill>
                <a:schemeClr val="bg1"/>
              </a:solidFill>
              <a:latin typeface="Roboto" pitchFamily="2" charset="0"/>
              <a:ea typeface="Roboto" pitchFamily="2" charset="0"/>
              <a:cs typeface="Open Sans" panose="020B0606030504020204" pitchFamily="34" charset="0"/>
            </a:endParaRPr>
          </a:p>
          <a:p>
            <a:r>
              <a:rPr lang="en-US" sz="1400" dirty="0" err="1">
                <a:solidFill>
                  <a:schemeClr val="bg1"/>
                </a:solidFill>
                <a:latin typeface="Roboto" pitchFamily="2" charset="0"/>
                <a:ea typeface="Roboto" pitchFamily="2" charset="0"/>
                <a:cs typeface="Open Sans" panose="020B0606030504020204" pitchFamily="34" charset="0"/>
              </a:rPr>
              <a:t>Marle</a:t>
            </a:r>
            <a:r>
              <a:rPr lang="en-US" sz="1400" dirty="0">
                <a:solidFill>
                  <a:schemeClr val="bg1"/>
                </a:solidFill>
                <a:latin typeface="Roboto" pitchFamily="2" charset="0"/>
                <a:ea typeface="Roboto" pitchFamily="2" charset="0"/>
                <a:cs typeface="Open Sans" panose="020B0606030504020204" pitchFamily="34" charset="0"/>
              </a:rPr>
              <a:t>, F. and Vidal, L.-A. (2015) “Project Management Traditional Principles,” Managing Complex, High Risk Projects, pp. 1–52. Available at: https://doi.org/10.1007/978-1-4471-6787-7_1. </a:t>
            </a:r>
          </a:p>
          <a:p>
            <a:endParaRPr lang="en-US" sz="1400" dirty="0">
              <a:solidFill>
                <a:schemeClr val="bg1"/>
              </a:solidFill>
              <a:latin typeface="Roboto" pitchFamily="2" charset="0"/>
              <a:ea typeface="Roboto" pitchFamily="2" charset="0"/>
              <a:cs typeface="Open Sans" panose="020B0606030504020204" pitchFamily="34" charset="0"/>
            </a:endParaRPr>
          </a:p>
          <a:p>
            <a:r>
              <a:rPr lang="en-US" sz="1400" dirty="0">
                <a:solidFill>
                  <a:schemeClr val="bg1"/>
                </a:solidFill>
                <a:latin typeface="Roboto" pitchFamily="2" charset="0"/>
                <a:ea typeface="Roboto" pitchFamily="2" charset="0"/>
                <a:cs typeface="Open Sans" panose="020B0606030504020204" pitchFamily="34" charset="0"/>
              </a:rPr>
              <a:t>Project Management Institute. (2017). A guide to the project management body of knowledge (PMBOK® guide) (6th ed.). Project Management Institute.</a:t>
            </a:r>
          </a:p>
          <a:p>
            <a:endParaRPr lang="en-US" sz="1400" dirty="0">
              <a:solidFill>
                <a:schemeClr val="bg1"/>
              </a:solidFill>
              <a:latin typeface="Roboto" pitchFamily="2" charset="0"/>
              <a:ea typeface="Roboto" pitchFamily="2" charset="0"/>
              <a:cs typeface="Open Sans" panose="020B0606030504020204" pitchFamily="34" charset="0"/>
            </a:endParaRPr>
          </a:p>
          <a:p>
            <a:r>
              <a:rPr lang="en-US" sz="1400" dirty="0">
                <a:solidFill>
                  <a:schemeClr val="bg1"/>
                </a:solidFill>
                <a:latin typeface="Roboto" pitchFamily="2" charset="0"/>
                <a:ea typeface="Roboto" pitchFamily="2" charset="0"/>
                <a:cs typeface="Open Sans" panose="020B0606030504020204" pitchFamily="34" charset="0"/>
              </a:rPr>
              <a:t>Sanghera, P. (2019). Project management for dummies. John Wiley &amp; Sons.</a:t>
            </a:r>
          </a:p>
        </p:txBody>
      </p:sp>
    </p:spTree>
    <p:extLst>
      <p:ext uri="{BB962C8B-B14F-4D97-AF65-F5344CB8AC3E}">
        <p14:creationId xmlns:p14="http://schemas.microsoft.com/office/powerpoint/2010/main" val="5658771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B8F4F03-6D87-47F9-BD57-5364E5B2A1D6}"/>
              </a:ext>
            </a:extLst>
          </p:cNvPr>
          <p:cNvSpPr txBox="1"/>
          <p:nvPr/>
        </p:nvSpPr>
        <p:spPr>
          <a:xfrm>
            <a:off x="2671347" y="2753262"/>
            <a:ext cx="6849306" cy="1107996"/>
          </a:xfrm>
          <a:prstGeom prst="rect">
            <a:avLst/>
          </a:prstGeom>
          <a:noFill/>
        </p:spPr>
        <p:txBody>
          <a:bodyPr wrap="square" rtlCol="0">
            <a:spAutoFit/>
          </a:bodyPr>
          <a:lstStyle/>
          <a:p>
            <a:pPr algn="ctr"/>
            <a:r>
              <a:rPr lang="en-US" sz="6600" b="1" spc="300" dirty="0">
                <a:solidFill>
                  <a:schemeClr val="accent2"/>
                </a:solidFill>
                <a:latin typeface="Roboto" panose="02000000000000000000" pitchFamily="2" charset="0"/>
                <a:ea typeface="Roboto" panose="02000000000000000000" pitchFamily="2" charset="0"/>
                <a:cs typeface="Open Sans ExtraBold" panose="020B0906030804020204" pitchFamily="34" charset="0"/>
              </a:rPr>
              <a:t>Thank </a:t>
            </a:r>
            <a:r>
              <a:rPr lang="en-US" sz="6600" spc="300" dirty="0">
                <a:solidFill>
                  <a:schemeClr val="accent2"/>
                </a:solidFill>
                <a:latin typeface="Roboto" panose="02000000000000000000" pitchFamily="2" charset="0"/>
                <a:ea typeface="Roboto" panose="02000000000000000000" pitchFamily="2" charset="0"/>
                <a:cs typeface="Open Sans ExtraBold" panose="020B0906030804020204" pitchFamily="34" charset="0"/>
              </a:rPr>
              <a:t>You !</a:t>
            </a:r>
          </a:p>
        </p:txBody>
      </p:sp>
    </p:spTree>
    <p:extLst>
      <p:ext uri="{BB962C8B-B14F-4D97-AF65-F5344CB8AC3E}">
        <p14:creationId xmlns:p14="http://schemas.microsoft.com/office/powerpoint/2010/main" val="10642412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B78B175C64519428DD2085AE37A166E" ma:contentTypeVersion="8" ma:contentTypeDescription="Create a new document." ma:contentTypeScope="" ma:versionID="3cfa93ee2208ba414273d390c8cfbe61">
  <xsd:schema xmlns:xsd="http://www.w3.org/2001/XMLSchema" xmlns:xs="http://www.w3.org/2001/XMLSchema" xmlns:p="http://schemas.microsoft.com/office/2006/metadata/properties" xmlns:ns3="d656cee4-eeba-45fa-a761-9e0ba90d158e" xmlns:ns4="3deaaa82-f5a2-45b4-bb96-651ce2c0e4b2" targetNamespace="http://schemas.microsoft.com/office/2006/metadata/properties" ma:root="true" ma:fieldsID="bf39f4e6ce921425bad8217064086432" ns3:_="" ns4:_="">
    <xsd:import namespace="d656cee4-eeba-45fa-a761-9e0ba90d158e"/>
    <xsd:import namespace="3deaaa82-f5a2-45b4-bb96-651ce2c0e4b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656cee4-eeba-45fa-a761-9e0ba90d158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deaaa82-f5a2-45b4-bb96-651ce2c0e4b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9BC1D0D-CB55-4E4D-95D9-341D44EE357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656cee4-eeba-45fa-a761-9e0ba90d158e"/>
    <ds:schemaRef ds:uri="3deaaa82-f5a2-45b4-bb96-651ce2c0e4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B19B570-85E9-4226-A58B-D0062D007A78}">
  <ds:schemaRefs>
    <ds:schemaRef ds:uri="http://schemas.microsoft.com/sharepoint/v3/contenttype/forms"/>
  </ds:schemaRefs>
</ds:datastoreItem>
</file>

<file path=customXml/itemProps3.xml><?xml version="1.0" encoding="utf-8"?>
<ds:datastoreItem xmlns:ds="http://schemas.openxmlformats.org/officeDocument/2006/customXml" ds:itemID="{9A34606E-E842-4CA6-BEE0-3C43896F8047}">
  <ds:schemaRefs>
    <ds:schemaRef ds:uri="http://purl.org/dc/terms/"/>
    <ds:schemaRef ds:uri="http://schemas.openxmlformats.org/package/2006/metadata/core-properties"/>
    <ds:schemaRef ds:uri="http://schemas.microsoft.com/office/2006/documentManagement/types"/>
    <ds:schemaRef ds:uri="d656cee4-eeba-45fa-a761-9e0ba90d158e"/>
    <ds:schemaRef ds:uri="http://purl.org/dc/elements/1.1/"/>
    <ds:schemaRef ds:uri="3deaaa82-f5a2-45b4-bb96-651ce2c0e4b2"/>
    <ds:schemaRef ds:uri="http://purl.org/dc/dcmitype/"/>
    <ds:schemaRef ds:uri="http://schemas.microsoft.com/office/infopath/2007/PartnerControl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37973</TotalTime>
  <Words>1158</Words>
  <Application>Microsoft Office PowerPoint</Application>
  <PresentationFormat>Widescreen</PresentationFormat>
  <Paragraphs>108</Paragraphs>
  <Slides>13</Slides>
  <Notes>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13</vt:i4>
      </vt:variant>
    </vt:vector>
  </HeadingPairs>
  <TitlesOfParts>
    <vt:vector size="22" baseType="lpstr">
      <vt:lpstr>Arial</vt:lpstr>
      <vt:lpstr>Calibri</vt:lpstr>
      <vt:lpstr>Calibri Light</vt:lpstr>
      <vt:lpstr>Open Sans</vt:lpstr>
      <vt:lpstr>Open Sans Extrabold</vt:lpstr>
      <vt:lpstr>Roboto</vt:lpstr>
      <vt:lpstr>Söhne</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GD Design</dc:creator>
  <cp:lastModifiedBy>Lizzy Esienna</cp:lastModifiedBy>
  <cp:revision>8965</cp:revision>
  <dcterms:created xsi:type="dcterms:W3CDTF">2020-10-27T13:35:18Z</dcterms:created>
  <dcterms:modified xsi:type="dcterms:W3CDTF">2023-04-05T13:08:56Z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0x0101002B78B175C64519428DD2085AE37A166E</vt:lpwstr>
  </property>
</Properties>
</file>