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y Segura Sanchez (2427223)" userId="5263b976-318b-4ca3-8862-e6664a7c4672" providerId="ADAL" clId="{ADCC6404-9E2F-40F2-A68E-8730713DCD17}"/>
    <pc:docChg chg="custSel modSld">
      <pc:chgData name="Willy Segura Sanchez (2427223)" userId="5263b976-318b-4ca3-8862-e6664a7c4672" providerId="ADAL" clId="{ADCC6404-9E2F-40F2-A68E-8730713DCD17}" dt="2025-12-07T23:37:55.766" v="6" actId="1076"/>
      <pc:docMkLst>
        <pc:docMk/>
      </pc:docMkLst>
      <pc:sldChg chg="addSp delSp modSp mod">
        <pc:chgData name="Willy Segura Sanchez (2427223)" userId="5263b976-318b-4ca3-8862-e6664a7c4672" providerId="ADAL" clId="{ADCC6404-9E2F-40F2-A68E-8730713DCD17}" dt="2025-12-07T23:37:55.766" v="6" actId="1076"/>
        <pc:sldMkLst>
          <pc:docMk/>
          <pc:sldMk cId="0" sldId="256"/>
        </pc:sldMkLst>
        <pc:spChg chg="mod">
          <ac:chgData name="Willy Segura Sanchez (2427223)" userId="5263b976-318b-4ca3-8862-e6664a7c4672" providerId="ADAL" clId="{ADCC6404-9E2F-40F2-A68E-8730713DCD17}" dt="2025-12-07T23:37:55.766" v="6" actId="1076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Willy Segura Sanchez (2427223)" userId="5263b976-318b-4ca3-8862-e6664a7c4672" providerId="ADAL" clId="{ADCC6404-9E2F-40F2-A68E-8730713DCD17}" dt="2025-12-07T23:37:46.232" v="3" actId="478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Willy Segura Sanchez (2427223)" userId="5263b976-318b-4ca3-8862-e6664a7c4672" providerId="ADAL" clId="{ADCC6404-9E2F-40F2-A68E-8730713DCD17}" dt="2025-12-07T23:37:51.066" v="5" actId="478"/>
          <ac:spMkLst>
            <pc:docMk/>
            <pc:sldMk cId="0" sldId="256"/>
            <ac:spMk id="5" creationId="{03B5AF58-FA7D-6E2B-8204-BC83FA95F59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1486" y="1958975"/>
            <a:ext cx="7772400" cy="1470025"/>
          </a:xfrm>
        </p:spPr>
        <p:txBody>
          <a:bodyPr/>
          <a:lstStyle/>
          <a:p>
            <a:r>
              <a:rPr dirty="0"/>
              <a:t>Cozy Italian Restaurant Business Plan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LO1: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Our business idea is to create a small, cozy Italian restaurant that feels like home.</a:t>
            </a:r>
          </a:p>
          <a:p>
            <a:r>
              <a:t>The focus is on comfort, authenticity, and homemade flavours. The restaurant will offer:</a:t>
            </a:r>
          </a:p>
          <a:p>
            <a:r>
              <a:t>• Freshly made pasta and sauces prepared daily</a:t>
            </a:r>
          </a:p>
          <a:p>
            <a:r>
              <a:t>• A warm, intimate atmosphere with rustic Italian décor</a:t>
            </a:r>
          </a:p>
          <a:p>
            <a:r>
              <a:t>• Affordable but high-quality meals, suitable for families and couples</a:t>
            </a:r>
          </a:p>
          <a:p>
            <a:r>
              <a:t>• Friendly, personal service that makes customers feel welcomed and valued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Evaluating the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Italian food continues to be one of the most loved cuisines worldwide, making demand high.</a:t>
            </a:r>
          </a:p>
          <a:p>
            <a:r>
              <a:t>Our concept stands out because it focuses on authenticity and comfort rather than fast-service dining.</a:t>
            </a:r>
          </a:p>
          <a:p>
            <a:endParaRPr/>
          </a:p>
          <a:p>
            <a:r>
              <a:t>Strengths:</a:t>
            </a:r>
          </a:p>
          <a:p>
            <a:r>
              <a:t>• Unique homemade dishes that separate us from large chains</a:t>
            </a:r>
          </a:p>
          <a:p>
            <a:r>
              <a:t>• A cozy environment that encourages customers to return</a:t>
            </a:r>
          </a:p>
          <a:p>
            <a:r>
              <a:t>• Local suppliers to ensure fresh ingredients</a:t>
            </a:r>
          </a:p>
          <a:p>
            <a:endParaRPr/>
          </a:p>
          <a:p>
            <a:r>
              <a:t>Challenges:</a:t>
            </a:r>
          </a:p>
          <a:p>
            <a:r>
              <a:t>• Strong competition from established Italian restaurants</a:t>
            </a:r>
          </a:p>
          <a:p>
            <a:r>
              <a:t>• Rising food and ingredient costs</a:t>
            </a:r>
          </a:p>
          <a:p>
            <a:endParaRPr/>
          </a:p>
          <a:p>
            <a:r>
              <a:t>We aim to overcome these challenges with strong branding, consistent quality, and great service.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LO2: Business Plan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Vision:</a:t>
            </a:r>
          </a:p>
          <a:p>
            <a:r>
              <a:t>To become the community’s favourite place for homemade Italian food and a warm dining experience.</a:t>
            </a:r>
          </a:p>
          <a:p>
            <a:endParaRPr/>
          </a:p>
          <a:p>
            <a:r>
              <a:t>Mission:</a:t>
            </a:r>
          </a:p>
          <a:p>
            <a:r>
              <a:t>To serve fresh, authentic Italian dishes made with passion, using high-quality ingredients sourced from trusted suppliers.</a:t>
            </a:r>
          </a:p>
          <a:p>
            <a:endParaRPr/>
          </a:p>
          <a:p>
            <a:r>
              <a:t>Values:</a:t>
            </a:r>
          </a:p>
          <a:p>
            <a:r>
              <a:t>• Quality</a:t>
            </a:r>
          </a:p>
          <a:p>
            <a:r>
              <a:t>• Hospitality</a:t>
            </a:r>
          </a:p>
          <a:p>
            <a:r>
              <a:t>• Tradition</a:t>
            </a:r>
          </a:p>
          <a:p>
            <a:r>
              <a:t>• Community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Menu &amp;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Our menu focuses on simplicity, flavour, and tradition.</a:t>
            </a:r>
          </a:p>
          <a:p>
            <a:r>
              <a:t>• Fresh pasta dishes (carbonara, bolognese, pesto)</a:t>
            </a:r>
          </a:p>
          <a:p>
            <a:r>
              <a:t>• Wood-fired pizzas with customizable toppings</a:t>
            </a:r>
          </a:p>
          <a:p>
            <a:r>
              <a:t>• Classic Italian desserts such as tiramisu and panna cotta</a:t>
            </a:r>
          </a:p>
          <a:p>
            <a:r>
              <a:t>• Vegetarian and gluten-free options</a:t>
            </a:r>
          </a:p>
          <a:p>
            <a:endParaRPr/>
          </a:p>
          <a:p>
            <a:r>
              <a:t>Services include dine-in, takeaway, and small event catering.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We will promote the restaurant by connecting with the local community.</a:t>
            </a:r>
          </a:p>
          <a:p>
            <a:endParaRPr/>
          </a:p>
          <a:p>
            <a:r>
              <a:t>• Social media presence on Instagram and TikTok featuring food and behind-the-scenes videos</a:t>
            </a:r>
          </a:p>
          <a:p>
            <a:r>
              <a:t>• Loyalty cards to encourage customers to return</a:t>
            </a:r>
          </a:p>
          <a:p>
            <a:r>
              <a:t>• Collaborations with local markets, events, and influencers</a:t>
            </a:r>
          </a:p>
          <a:p>
            <a:r>
              <a:t>• Soft opening event with discounted meals to attract early customers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Start-up Costs:</a:t>
            </a:r>
          </a:p>
          <a:p>
            <a:r>
              <a:t>• Kitchen equipment, furniture, décor, licences, and initial stock</a:t>
            </a:r>
          </a:p>
          <a:p>
            <a:r>
              <a:t>• Rent and renovation for creating a warm Italian environment</a:t>
            </a:r>
          </a:p>
          <a:p>
            <a:endParaRPr/>
          </a:p>
          <a:p>
            <a:r>
              <a:t>Revenue Streams:</a:t>
            </a:r>
          </a:p>
          <a:p>
            <a:r>
              <a:t>• Dine-in meals</a:t>
            </a:r>
          </a:p>
          <a:p>
            <a:r>
              <a:t>• Takeaway orders</a:t>
            </a:r>
          </a:p>
          <a:p>
            <a:r>
              <a:t>• Catering for small events or parties</a:t>
            </a:r>
          </a:p>
          <a:p>
            <a:endParaRPr/>
          </a:p>
          <a:p>
            <a:r>
              <a:t>We aim to break even within 12–18 months through consistent quality and strong customer loyalty.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Cozy Italian Restaurant Business Plan</vt:lpstr>
      <vt:lpstr>LO1: Business Idea</vt:lpstr>
      <vt:lpstr>Evaluating the Idea</vt:lpstr>
      <vt:lpstr>LO2: Business Plan Overview</vt:lpstr>
      <vt:lpstr>Menu &amp; Services</vt:lpstr>
      <vt:lpstr>Marketing Strategy</vt:lpstr>
      <vt:lpstr>Financial Plan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Cozy Italian Restaurant Business Plan</dc:title>
  <dc:subject/>
  <dc:creator/>
  <cp:keywords/>
  <dc:description>generated using python-pptx</dc:description>
  <cp:lastModifiedBy>Willy Segura Sanchez (2427223)</cp:lastModifiedBy>
  <cp:revision>2</cp:revision>
  <dcterms:created xsi:type="dcterms:W3CDTF">2013-01-27T09:14:16Z</dcterms:created>
  <dcterms:modified xsi:type="dcterms:W3CDTF">2025-12-07T23:37:56Z</dcterms:modified>
  <cp:category/>
</cp:coreProperties>
</file>