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9"/>
  </p:notesMasterIdLst>
  <p:sldIdLst>
    <p:sldId id="719" r:id="rId6"/>
    <p:sldId id="847" r:id="rId7"/>
    <p:sldId id="848" r:id="rId8"/>
    <p:sldId id="849" r:id="rId9"/>
    <p:sldId id="850" r:id="rId10"/>
    <p:sldId id="831" r:id="rId11"/>
    <p:sldId id="833" r:id="rId12"/>
    <p:sldId id="832" r:id="rId13"/>
    <p:sldId id="834" r:id="rId14"/>
    <p:sldId id="836" r:id="rId15"/>
    <p:sldId id="835" r:id="rId16"/>
    <p:sldId id="837" r:id="rId17"/>
    <p:sldId id="838" r:id="rId18"/>
    <p:sldId id="839" r:id="rId19"/>
    <p:sldId id="840" r:id="rId20"/>
    <p:sldId id="841" r:id="rId21"/>
    <p:sldId id="842" r:id="rId22"/>
    <p:sldId id="843" r:id="rId23"/>
    <p:sldId id="845" r:id="rId24"/>
    <p:sldId id="846" r:id="rId25"/>
    <p:sldId id="844" r:id="rId26"/>
    <p:sldId id="830" r:id="rId27"/>
    <p:sldId id="732" r:id="rId28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92D050"/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C569E5-93C8-4A79-A10E-83D9DEF63A1E}" v="203" dt="2024-10-16T09:47:34.3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8" d="100"/>
          <a:sy n="88" d="100"/>
        </p:scale>
        <p:origin x="33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tags" Target="tags/tag1.xml"/><Relationship Id="rId35" Type="http://schemas.microsoft.com/office/2016/11/relationships/changesInfo" Target="changesInfos/changesInfo1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5C569E5-93C8-4A79-A10E-83D9DEF63A1E}"/>
    <pc:docChg chg="undo custSel addSld delSld modSld sldOrd">
      <pc:chgData name="Jenifer Prince Devaraj" userId="c3fb109c-09d1-42a6-93f4-69472d709861" providerId="ADAL" clId="{35C569E5-93C8-4A79-A10E-83D9DEF63A1E}" dt="2024-10-16T09:47:34.363" v="2424" actId="20577"/>
      <pc:docMkLst>
        <pc:docMk/>
      </pc:docMkLst>
      <pc:sldChg chg="modSp mod">
        <pc:chgData name="Jenifer Prince Devaraj" userId="c3fb109c-09d1-42a6-93f4-69472d709861" providerId="ADAL" clId="{35C569E5-93C8-4A79-A10E-83D9DEF63A1E}" dt="2024-10-15T21:39:05.211" v="239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5C569E5-93C8-4A79-A10E-83D9DEF63A1E}" dt="2024-10-15T21:39:05.211" v="2393" actId="20577"/>
          <ac:spMkLst>
            <pc:docMk/>
            <pc:sldMk cId="3119007398" sldId="719"/>
            <ac:spMk id="2" creationId="{16E5152E-3EBF-4999-0C54-CFE8AE6C2CB8}"/>
          </ac:spMkLst>
        </pc:spChg>
      </pc:sldChg>
      <pc:sldChg chg="modSp del mod">
        <pc:chgData name="Jenifer Prince Devaraj" userId="c3fb109c-09d1-42a6-93f4-69472d709861" providerId="ADAL" clId="{35C569E5-93C8-4A79-A10E-83D9DEF63A1E}" dt="2024-10-15T22:05:02.667" v="2416" actId="47"/>
        <pc:sldMkLst>
          <pc:docMk/>
          <pc:sldMk cId="2008570622" sldId="768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2008570622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5C569E5-93C8-4A79-A10E-83D9DEF63A1E}" dt="2024-10-15T21:38:58.547" v="2392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35C569E5-93C8-4A79-A10E-83D9DEF63A1E}" dt="2024-10-15T21:40:16.144" v="2414" actId="20577"/>
        <pc:sldMkLst>
          <pc:docMk/>
          <pc:sldMk cId="1470482929" sldId="830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1470482929" sldId="83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5C569E5-93C8-4A79-A10E-83D9DEF63A1E}" dt="2024-10-15T21:40:16.144" v="2414" actId="20577"/>
          <ac:spMkLst>
            <pc:docMk/>
            <pc:sldMk cId="1470482929" sldId="830"/>
            <ac:spMk id="7" creationId="{B247BDBD-0B9F-BE85-20A3-8D20E13BBC12}"/>
          </ac:spMkLst>
        </pc:spChg>
      </pc:sldChg>
      <pc:sldChg chg="addSp delSp modSp add mod ord">
        <pc:chgData name="Jenifer Prince Devaraj" userId="c3fb109c-09d1-42a6-93f4-69472d709861" providerId="ADAL" clId="{35C569E5-93C8-4A79-A10E-83D9DEF63A1E}" dt="2024-10-16T09:47:34.363" v="2424" actId="20577"/>
        <pc:sldMkLst>
          <pc:docMk/>
          <pc:sldMk cId="373846365" sldId="831"/>
        </pc:sldMkLst>
        <pc:spChg chg="mod">
          <ac:chgData name="Jenifer Prince Devaraj" userId="c3fb109c-09d1-42a6-93f4-69472d709861" providerId="ADAL" clId="{35C569E5-93C8-4A79-A10E-83D9DEF63A1E}" dt="2024-10-15T21:37:57.908" v="2330" actId="313"/>
          <ac:spMkLst>
            <pc:docMk/>
            <pc:sldMk cId="373846365" sldId="83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5C569E5-93C8-4A79-A10E-83D9DEF63A1E}" dt="2024-10-16T09:47:34.363" v="2424" actId="20577"/>
          <ac:spMkLst>
            <pc:docMk/>
            <pc:sldMk cId="373846365" sldId="831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35C569E5-93C8-4A79-A10E-83D9DEF63A1E}" dt="2024-10-15T11:18:26.468" v="1428" actId="1076"/>
          <ac:picMkLst>
            <pc:docMk/>
            <pc:sldMk cId="373846365" sldId="831"/>
            <ac:picMk id="6" creationId="{963E8CF7-ED1E-AB21-E722-5424930472C6}"/>
          </ac:picMkLst>
        </pc:picChg>
        <pc:picChg chg="add del mod">
          <ac:chgData name="Jenifer Prince Devaraj" userId="c3fb109c-09d1-42a6-93f4-69472d709861" providerId="ADAL" clId="{35C569E5-93C8-4A79-A10E-83D9DEF63A1E}" dt="2024-10-15T11:18:20.218" v="1426" actId="478"/>
          <ac:picMkLst>
            <pc:docMk/>
            <pc:sldMk cId="373846365" sldId="831"/>
            <ac:picMk id="9" creationId="{FB86E3EE-01BC-B07C-F392-D9E66F1D8606}"/>
          </ac:picMkLst>
        </pc:picChg>
      </pc:sldChg>
      <pc:sldChg chg="addSp delSp modSp add mod">
        <pc:chgData name="Jenifer Prince Devaraj" userId="c3fb109c-09d1-42a6-93f4-69472d709861" providerId="ADAL" clId="{35C569E5-93C8-4A79-A10E-83D9DEF63A1E}" dt="2024-10-15T09:52:45.471" v="298" actId="1076"/>
        <pc:sldMkLst>
          <pc:docMk/>
          <pc:sldMk cId="610249908" sldId="832"/>
        </pc:sldMkLst>
        <pc:spChg chg="mod">
          <ac:chgData name="Jenifer Prince Devaraj" userId="c3fb109c-09d1-42a6-93f4-69472d709861" providerId="ADAL" clId="{35C569E5-93C8-4A79-A10E-83D9DEF63A1E}" dt="2024-10-15T09:52:37.414" v="293" actId="6549"/>
          <ac:spMkLst>
            <pc:docMk/>
            <pc:sldMk cId="610249908" sldId="832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35C569E5-93C8-4A79-A10E-83D9DEF63A1E}" dt="2024-10-15T09:52:40.396" v="295" actId="478"/>
          <ac:picMkLst>
            <pc:docMk/>
            <pc:sldMk cId="610249908" sldId="832"/>
            <ac:picMk id="6" creationId="{963E8CF7-ED1E-AB21-E722-5424930472C6}"/>
          </ac:picMkLst>
        </pc:picChg>
        <pc:picChg chg="add mod">
          <ac:chgData name="Jenifer Prince Devaraj" userId="c3fb109c-09d1-42a6-93f4-69472d709861" providerId="ADAL" clId="{35C569E5-93C8-4A79-A10E-83D9DEF63A1E}" dt="2024-10-15T09:52:45.471" v="298" actId="1076"/>
          <ac:picMkLst>
            <pc:docMk/>
            <pc:sldMk cId="610249908" sldId="832"/>
            <ac:picMk id="8" creationId="{1AC2B9AE-306E-3A00-A2EC-8D62A3010C71}"/>
          </ac:picMkLst>
        </pc:picChg>
        <pc:picChg chg="del">
          <ac:chgData name="Jenifer Prince Devaraj" userId="c3fb109c-09d1-42a6-93f4-69472d709861" providerId="ADAL" clId="{35C569E5-93C8-4A79-A10E-83D9DEF63A1E}" dt="2024-10-15T09:52:39.061" v="294" actId="478"/>
          <ac:picMkLst>
            <pc:docMk/>
            <pc:sldMk cId="610249908" sldId="832"/>
            <ac:picMk id="9" creationId="{FB86E3EE-01BC-B07C-F392-D9E66F1D8606}"/>
          </ac:picMkLst>
        </pc:picChg>
      </pc:sldChg>
      <pc:sldChg chg="addSp delSp modSp add mod ord">
        <pc:chgData name="Jenifer Prince Devaraj" userId="c3fb109c-09d1-42a6-93f4-69472d709861" providerId="ADAL" clId="{35C569E5-93C8-4A79-A10E-83D9DEF63A1E}" dt="2024-10-16T07:30:12.526" v="2419" actId="6549"/>
        <pc:sldMkLst>
          <pc:docMk/>
          <pc:sldMk cId="2367781291" sldId="833"/>
        </pc:sldMkLst>
        <pc:spChg chg="mod">
          <ac:chgData name="Jenifer Prince Devaraj" userId="c3fb109c-09d1-42a6-93f4-69472d709861" providerId="ADAL" clId="{35C569E5-93C8-4A79-A10E-83D9DEF63A1E}" dt="2024-10-16T07:30:12.526" v="2419" actId="6549"/>
          <ac:spMkLst>
            <pc:docMk/>
            <pc:sldMk cId="2367781291" sldId="833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35C569E5-93C8-4A79-A10E-83D9DEF63A1E}" dt="2024-10-15T09:55:55.984" v="355" actId="1076"/>
          <ac:picMkLst>
            <pc:docMk/>
            <pc:sldMk cId="2367781291" sldId="833"/>
            <ac:picMk id="6" creationId="{729F4663-8E9E-F90E-D71C-A43EB68EF293}"/>
          </ac:picMkLst>
        </pc:picChg>
        <pc:picChg chg="del">
          <ac:chgData name="Jenifer Prince Devaraj" userId="c3fb109c-09d1-42a6-93f4-69472d709861" providerId="ADAL" clId="{35C569E5-93C8-4A79-A10E-83D9DEF63A1E}" dt="2024-10-15T09:54:28.741" v="346" actId="478"/>
          <ac:picMkLst>
            <pc:docMk/>
            <pc:sldMk cId="2367781291" sldId="833"/>
            <ac:picMk id="8" creationId="{1AC2B9AE-306E-3A00-A2EC-8D62A3010C71}"/>
          </ac:picMkLst>
        </pc:picChg>
        <pc:picChg chg="add mod">
          <ac:chgData name="Jenifer Prince Devaraj" userId="c3fb109c-09d1-42a6-93f4-69472d709861" providerId="ADAL" clId="{35C569E5-93C8-4A79-A10E-83D9DEF63A1E}" dt="2024-10-15T09:56:38.649" v="390" actId="1076"/>
          <ac:picMkLst>
            <pc:docMk/>
            <pc:sldMk cId="2367781291" sldId="833"/>
            <ac:picMk id="10" creationId="{978F9929-04CB-3C5F-10D8-A6344F7696EE}"/>
          </ac:picMkLst>
        </pc:picChg>
      </pc:sldChg>
      <pc:sldChg chg="addSp delSp modSp add mod">
        <pc:chgData name="Jenifer Prince Devaraj" userId="c3fb109c-09d1-42a6-93f4-69472d709861" providerId="ADAL" clId="{35C569E5-93C8-4A79-A10E-83D9DEF63A1E}" dt="2024-10-15T10:08:40.522" v="461" actId="14100"/>
        <pc:sldMkLst>
          <pc:docMk/>
          <pc:sldMk cId="3625469524" sldId="834"/>
        </pc:sldMkLst>
        <pc:spChg chg="mod">
          <ac:chgData name="Jenifer Prince Devaraj" userId="c3fb109c-09d1-42a6-93f4-69472d709861" providerId="ADAL" clId="{35C569E5-93C8-4A79-A10E-83D9DEF63A1E}" dt="2024-10-15T10:06:15.157" v="424" actId="6549"/>
          <ac:spMkLst>
            <pc:docMk/>
            <pc:sldMk cId="3625469524" sldId="834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35C569E5-93C8-4A79-A10E-83D9DEF63A1E}" dt="2024-10-15T10:06:51.303" v="443" actId="114"/>
          <ac:spMkLst>
            <pc:docMk/>
            <pc:sldMk cId="3625469524" sldId="834"/>
            <ac:spMk id="13" creationId="{9598FA49-1529-651A-912D-08BC758B2D4C}"/>
          </ac:spMkLst>
        </pc:spChg>
        <pc:picChg chg="add mod">
          <ac:chgData name="Jenifer Prince Devaraj" userId="c3fb109c-09d1-42a6-93f4-69472d709861" providerId="ADAL" clId="{35C569E5-93C8-4A79-A10E-83D9DEF63A1E}" dt="2024-10-15T10:06:22.566" v="427" actId="1076"/>
          <ac:picMkLst>
            <pc:docMk/>
            <pc:sldMk cId="3625469524" sldId="834"/>
            <ac:picMk id="6" creationId="{DE34EEC9-0D57-FE29-892E-8F7F96F828F8}"/>
          </ac:picMkLst>
        </pc:picChg>
        <pc:picChg chg="del">
          <ac:chgData name="Jenifer Prince Devaraj" userId="c3fb109c-09d1-42a6-93f4-69472d709861" providerId="ADAL" clId="{35C569E5-93C8-4A79-A10E-83D9DEF63A1E}" dt="2024-10-15T10:04:57.415" v="394" actId="478"/>
          <ac:picMkLst>
            <pc:docMk/>
            <pc:sldMk cId="3625469524" sldId="834"/>
            <ac:picMk id="8" creationId="{1AC2B9AE-306E-3A00-A2EC-8D62A3010C71}"/>
          </ac:picMkLst>
        </pc:picChg>
        <pc:picChg chg="add mod">
          <ac:chgData name="Jenifer Prince Devaraj" userId="c3fb109c-09d1-42a6-93f4-69472d709861" providerId="ADAL" clId="{35C569E5-93C8-4A79-A10E-83D9DEF63A1E}" dt="2024-10-15T10:06:54.646" v="444" actId="1076"/>
          <ac:picMkLst>
            <pc:docMk/>
            <pc:sldMk cId="3625469524" sldId="834"/>
            <ac:picMk id="10" creationId="{EEFCD94F-9FE2-6EBA-7069-D0F8F665381D}"/>
          </ac:picMkLst>
        </pc:picChg>
        <pc:picChg chg="add mod">
          <ac:chgData name="Jenifer Prince Devaraj" userId="c3fb109c-09d1-42a6-93f4-69472d709861" providerId="ADAL" clId="{35C569E5-93C8-4A79-A10E-83D9DEF63A1E}" dt="2024-10-15T10:06:57.014" v="445" actId="1076"/>
          <ac:picMkLst>
            <pc:docMk/>
            <pc:sldMk cId="3625469524" sldId="834"/>
            <ac:picMk id="12" creationId="{1B5D42E5-5BB5-9548-9CBE-CB4EE290608C}"/>
          </ac:picMkLst>
        </pc:picChg>
        <pc:picChg chg="add mod">
          <ac:chgData name="Jenifer Prince Devaraj" userId="c3fb109c-09d1-42a6-93f4-69472d709861" providerId="ADAL" clId="{35C569E5-93C8-4A79-A10E-83D9DEF63A1E}" dt="2024-10-15T10:07:34.278" v="450" actId="1076"/>
          <ac:picMkLst>
            <pc:docMk/>
            <pc:sldMk cId="3625469524" sldId="834"/>
            <ac:picMk id="15" creationId="{8BF6A525-52F7-98E9-5196-24B722CEB104}"/>
          </ac:picMkLst>
        </pc:picChg>
        <pc:cxnChg chg="add mod">
          <ac:chgData name="Jenifer Prince Devaraj" userId="c3fb109c-09d1-42a6-93f4-69472d709861" providerId="ADAL" clId="{35C569E5-93C8-4A79-A10E-83D9DEF63A1E}" dt="2024-10-15T10:08:40.522" v="461" actId="14100"/>
          <ac:cxnSpMkLst>
            <pc:docMk/>
            <pc:sldMk cId="3625469524" sldId="834"/>
            <ac:cxnSpMk id="17" creationId="{5F17EAAF-917A-6EE5-7470-A8342BDE723F}"/>
          </ac:cxnSpMkLst>
        </pc:cxnChg>
        <pc:cxnChg chg="add mod">
          <ac:chgData name="Jenifer Prince Devaraj" userId="c3fb109c-09d1-42a6-93f4-69472d709861" providerId="ADAL" clId="{35C569E5-93C8-4A79-A10E-83D9DEF63A1E}" dt="2024-10-15T10:08:34.255" v="460" actId="14100"/>
          <ac:cxnSpMkLst>
            <pc:docMk/>
            <pc:sldMk cId="3625469524" sldId="834"/>
            <ac:cxnSpMk id="18" creationId="{B7DBF568-CDBB-A955-F9A8-B74D508B4763}"/>
          </ac:cxnSpMkLst>
        </pc:cxnChg>
        <pc:cxnChg chg="add mod">
          <ac:chgData name="Jenifer Prince Devaraj" userId="c3fb109c-09d1-42a6-93f4-69472d709861" providerId="ADAL" clId="{35C569E5-93C8-4A79-A10E-83D9DEF63A1E}" dt="2024-10-15T10:08:29.995" v="459" actId="14100"/>
          <ac:cxnSpMkLst>
            <pc:docMk/>
            <pc:sldMk cId="3625469524" sldId="834"/>
            <ac:cxnSpMk id="19" creationId="{F1D6C854-EF90-3943-D5C4-5FA1174F1E3C}"/>
          </ac:cxnSpMkLst>
        </pc:cxnChg>
      </pc:sldChg>
      <pc:sldChg chg="addSp delSp modSp add mod">
        <pc:chgData name="Jenifer Prince Devaraj" userId="c3fb109c-09d1-42a6-93f4-69472d709861" providerId="ADAL" clId="{35C569E5-93C8-4A79-A10E-83D9DEF63A1E}" dt="2024-10-15T10:35:51.271" v="1082" actId="1076"/>
        <pc:sldMkLst>
          <pc:docMk/>
          <pc:sldMk cId="3941869385" sldId="835"/>
        </pc:sldMkLst>
        <pc:spChg chg="del mod">
          <ac:chgData name="Jenifer Prince Devaraj" userId="c3fb109c-09d1-42a6-93f4-69472d709861" providerId="ADAL" clId="{35C569E5-93C8-4A79-A10E-83D9DEF63A1E}" dt="2024-10-15T10:26:04.789" v="716" actId="478"/>
          <ac:spMkLst>
            <pc:docMk/>
            <pc:sldMk cId="3941869385" sldId="835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35C569E5-93C8-4A79-A10E-83D9DEF63A1E}" dt="2024-10-15T10:35:42.825" v="1079" actId="6549"/>
          <ac:spMkLst>
            <pc:docMk/>
            <pc:sldMk cId="3941869385" sldId="835"/>
            <ac:spMk id="9" creationId="{8554C7CE-B588-09A0-852E-F89B3791C533}"/>
          </ac:spMkLst>
        </pc:spChg>
        <pc:spChg chg="add del mod">
          <ac:chgData name="Jenifer Prince Devaraj" userId="c3fb109c-09d1-42a6-93f4-69472d709861" providerId="ADAL" clId="{35C569E5-93C8-4A79-A10E-83D9DEF63A1E}" dt="2024-10-15T10:35:29.260" v="1073" actId="478"/>
          <ac:spMkLst>
            <pc:docMk/>
            <pc:sldMk cId="3941869385" sldId="835"/>
            <ac:spMk id="20" creationId="{A575C926-AB0E-73B1-E772-97D98316F704}"/>
          </ac:spMkLst>
        </pc:spChg>
        <pc:picChg chg="del">
          <ac:chgData name="Jenifer Prince Devaraj" userId="c3fb109c-09d1-42a6-93f4-69472d709861" providerId="ADAL" clId="{35C569E5-93C8-4A79-A10E-83D9DEF63A1E}" dt="2024-10-15T10:05:59.390" v="420" actId="478"/>
          <ac:picMkLst>
            <pc:docMk/>
            <pc:sldMk cId="3941869385" sldId="835"/>
            <ac:picMk id="6" creationId="{DE34EEC9-0D57-FE29-892E-8F7F96F828F8}"/>
          </ac:picMkLst>
        </pc:picChg>
        <pc:picChg chg="add mod">
          <ac:chgData name="Jenifer Prince Devaraj" userId="c3fb109c-09d1-42a6-93f4-69472d709861" providerId="ADAL" clId="{35C569E5-93C8-4A79-A10E-83D9DEF63A1E}" dt="2024-10-15T10:26:10.149" v="719" actId="1076"/>
          <ac:picMkLst>
            <pc:docMk/>
            <pc:sldMk cId="3941869385" sldId="835"/>
            <ac:picMk id="8" creationId="{FE5E14B4-40BB-9684-B3FE-877DA38D9617}"/>
          </ac:picMkLst>
        </pc:picChg>
        <pc:picChg chg="del">
          <ac:chgData name="Jenifer Prince Devaraj" userId="c3fb109c-09d1-42a6-93f4-69472d709861" providerId="ADAL" clId="{35C569E5-93C8-4A79-A10E-83D9DEF63A1E}" dt="2024-10-15T10:06:05.351" v="422" actId="478"/>
          <ac:picMkLst>
            <pc:docMk/>
            <pc:sldMk cId="3941869385" sldId="835"/>
            <ac:picMk id="10" creationId="{EEFCD94F-9FE2-6EBA-7069-D0F8F665381D}"/>
          </ac:picMkLst>
        </pc:picChg>
        <pc:picChg chg="del">
          <ac:chgData name="Jenifer Prince Devaraj" userId="c3fb109c-09d1-42a6-93f4-69472d709861" providerId="ADAL" clId="{35C569E5-93C8-4A79-A10E-83D9DEF63A1E}" dt="2024-10-15T10:06:06.950" v="423" actId="478"/>
          <ac:picMkLst>
            <pc:docMk/>
            <pc:sldMk cId="3941869385" sldId="835"/>
            <ac:picMk id="12" creationId="{1B5D42E5-5BB5-9548-9CBE-CB4EE290608C}"/>
          </ac:picMkLst>
        </pc:picChg>
        <pc:picChg chg="add mod">
          <ac:chgData name="Jenifer Prince Devaraj" userId="c3fb109c-09d1-42a6-93f4-69472d709861" providerId="ADAL" clId="{35C569E5-93C8-4A79-A10E-83D9DEF63A1E}" dt="2024-10-15T10:35:46.032" v="1080" actId="1076"/>
          <ac:picMkLst>
            <pc:docMk/>
            <pc:sldMk cId="3941869385" sldId="835"/>
            <ac:picMk id="13" creationId="{CD35F3D4-7C32-15A0-AB32-50079A8741D6}"/>
          </ac:picMkLst>
        </pc:picChg>
        <pc:picChg chg="add mod">
          <ac:chgData name="Jenifer Prince Devaraj" userId="c3fb109c-09d1-42a6-93f4-69472d709861" providerId="ADAL" clId="{35C569E5-93C8-4A79-A10E-83D9DEF63A1E}" dt="2024-10-15T10:35:48.540" v="1081" actId="1076"/>
          <ac:picMkLst>
            <pc:docMk/>
            <pc:sldMk cId="3941869385" sldId="835"/>
            <ac:picMk id="15" creationId="{CF322CD1-A032-C5A6-BAA0-8D4F3556B1DB}"/>
          </ac:picMkLst>
        </pc:picChg>
        <pc:picChg chg="add mod">
          <ac:chgData name="Jenifer Prince Devaraj" userId="c3fb109c-09d1-42a6-93f4-69472d709861" providerId="ADAL" clId="{35C569E5-93C8-4A79-A10E-83D9DEF63A1E}" dt="2024-10-15T10:35:51.271" v="1082" actId="1076"/>
          <ac:picMkLst>
            <pc:docMk/>
            <pc:sldMk cId="3941869385" sldId="835"/>
            <ac:picMk id="17" creationId="{EB749033-41CC-510B-7A13-C9BF7AFCB292}"/>
          </ac:picMkLst>
        </pc:picChg>
        <pc:picChg chg="add del mod">
          <ac:chgData name="Jenifer Prince Devaraj" userId="c3fb109c-09d1-42a6-93f4-69472d709861" providerId="ADAL" clId="{35C569E5-93C8-4A79-A10E-83D9DEF63A1E}" dt="2024-10-15T10:35:30.779" v="1074" actId="478"/>
          <ac:picMkLst>
            <pc:docMk/>
            <pc:sldMk cId="3941869385" sldId="835"/>
            <ac:picMk id="22" creationId="{BF3C84D8-632D-4D58-74B8-EDC460F1CFA0}"/>
          </ac:picMkLst>
        </pc:picChg>
        <pc:picChg chg="add del mod">
          <ac:chgData name="Jenifer Prince Devaraj" userId="c3fb109c-09d1-42a6-93f4-69472d709861" providerId="ADAL" clId="{35C569E5-93C8-4A79-A10E-83D9DEF63A1E}" dt="2024-10-15T10:35:32.345" v="1075" actId="478"/>
          <ac:picMkLst>
            <pc:docMk/>
            <pc:sldMk cId="3941869385" sldId="835"/>
            <ac:picMk id="24" creationId="{DA4D8EE9-9947-8965-79D7-E66BA5604CB0}"/>
          </ac:picMkLst>
        </pc:picChg>
        <pc:cxnChg chg="add del mod">
          <ac:chgData name="Jenifer Prince Devaraj" userId="c3fb109c-09d1-42a6-93f4-69472d709861" providerId="ADAL" clId="{35C569E5-93C8-4A79-A10E-83D9DEF63A1E}" dt="2024-10-15T10:35:33.949" v="1076" actId="478"/>
          <ac:cxnSpMkLst>
            <pc:docMk/>
            <pc:sldMk cId="3941869385" sldId="835"/>
            <ac:cxnSpMk id="19" creationId="{B3857896-7D03-66F0-FEF4-A7E6AFF37764}"/>
          </ac:cxnSpMkLst>
        </pc:cxnChg>
      </pc:sldChg>
      <pc:sldChg chg="addSp delSp modSp add mod">
        <pc:chgData name="Jenifer Prince Devaraj" userId="c3fb109c-09d1-42a6-93f4-69472d709861" providerId="ADAL" clId="{35C569E5-93C8-4A79-A10E-83D9DEF63A1E}" dt="2024-10-15T10:15:51.718" v="714" actId="1076"/>
        <pc:sldMkLst>
          <pc:docMk/>
          <pc:sldMk cId="215061217" sldId="836"/>
        </pc:sldMkLst>
        <pc:spChg chg="del">
          <ac:chgData name="Jenifer Prince Devaraj" userId="c3fb109c-09d1-42a6-93f4-69472d709861" providerId="ADAL" clId="{35C569E5-93C8-4A79-A10E-83D9DEF63A1E}" dt="2024-10-15T10:09:02.218" v="464" actId="478"/>
          <ac:spMkLst>
            <pc:docMk/>
            <pc:sldMk cId="215061217" sldId="836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35C569E5-93C8-4A79-A10E-83D9DEF63A1E}" dt="2024-10-15T10:15:46.250" v="711" actId="1076"/>
          <ac:spMkLst>
            <pc:docMk/>
            <pc:sldMk cId="215061217" sldId="836"/>
            <ac:spMk id="13" creationId="{9598FA49-1529-651A-912D-08BC758B2D4C}"/>
          </ac:spMkLst>
        </pc:spChg>
        <pc:spChg chg="add mod">
          <ac:chgData name="Jenifer Prince Devaraj" userId="c3fb109c-09d1-42a6-93f4-69472d709861" providerId="ADAL" clId="{35C569E5-93C8-4A79-A10E-83D9DEF63A1E}" dt="2024-10-15T10:15:38.320" v="708" actId="1076"/>
          <ac:spMkLst>
            <pc:docMk/>
            <pc:sldMk cId="215061217" sldId="836"/>
            <ac:spMk id="22" creationId="{0FD414E6-0941-D605-60D3-A70B590AD650}"/>
          </ac:spMkLst>
        </pc:spChg>
        <pc:picChg chg="del">
          <ac:chgData name="Jenifer Prince Devaraj" userId="c3fb109c-09d1-42a6-93f4-69472d709861" providerId="ADAL" clId="{35C569E5-93C8-4A79-A10E-83D9DEF63A1E}" dt="2024-10-15T10:08:59.700" v="463" actId="478"/>
          <ac:picMkLst>
            <pc:docMk/>
            <pc:sldMk cId="215061217" sldId="836"/>
            <ac:picMk id="6" creationId="{DE34EEC9-0D57-FE29-892E-8F7F96F828F8}"/>
          </ac:picMkLst>
        </pc:picChg>
        <pc:picChg chg="add mod">
          <ac:chgData name="Jenifer Prince Devaraj" userId="c3fb109c-09d1-42a6-93f4-69472d709861" providerId="ADAL" clId="{35C569E5-93C8-4A79-A10E-83D9DEF63A1E}" dt="2024-10-15T10:15:48.106" v="712" actId="1076"/>
          <ac:picMkLst>
            <pc:docMk/>
            <pc:sldMk cId="215061217" sldId="836"/>
            <ac:picMk id="8" creationId="{302412CC-3EFA-B286-4BC1-F301EB60FC95}"/>
          </ac:picMkLst>
        </pc:picChg>
        <pc:picChg chg="del">
          <ac:chgData name="Jenifer Prince Devaraj" userId="c3fb109c-09d1-42a6-93f4-69472d709861" providerId="ADAL" clId="{35C569E5-93C8-4A79-A10E-83D9DEF63A1E}" dt="2024-10-15T10:09:06.567" v="466" actId="478"/>
          <ac:picMkLst>
            <pc:docMk/>
            <pc:sldMk cId="215061217" sldId="836"/>
            <ac:picMk id="10" creationId="{EEFCD94F-9FE2-6EBA-7069-D0F8F665381D}"/>
          </ac:picMkLst>
        </pc:picChg>
        <pc:picChg chg="add mod">
          <ac:chgData name="Jenifer Prince Devaraj" userId="c3fb109c-09d1-42a6-93f4-69472d709861" providerId="ADAL" clId="{35C569E5-93C8-4A79-A10E-83D9DEF63A1E}" dt="2024-10-15T10:15:49.644" v="713" actId="1076"/>
          <ac:picMkLst>
            <pc:docMk/>
            <pc:sldMk cId="215061217" sldId="836"/>
            <ac:picMk id="11" creationId="{5DC37433-10B2-97AA-FEAA-672C7E8494F8}"/>
          </ac:picMkLst>
        </pc:picChg>
        <pc:picChg chg="del">
          <ac:chgData name="Jenifer Prince Devaraj" userId="c3fb109c-09d1-42a6-93f4-69472d709861" providerId="ADAL" clId="{35C569E5-93C8-4A79-A10E-83D9DEF63A1E}" dt="2024-10-15T10:09:08.169" v="467" actId="478"/>
          <ac:picMkLst>
            <pc:docMk/>
            <pc:sldMk cId="215061217" sldId="836"/>
            <ac:picMk id="12" creationId="{1B5D42E5-5BB5-9548-9CBE-CB4EE290608C}"/>
          </ac:picMkLst>
        </pc:picChg>
        <pc:picChg chg="del">
          <ac:chgData name="Jenifer Prince Devaraj" userId="c3fb109c-09d1-42a6-93f4-69472d709861" providerId="ADAL" clId="{35C569E5-93C8-4A79-A10E-83D9DEF63A1E}" dt="2024-10-15T10:10:43.472" v="525" actId="478"/>
          <ac:picMkLst>
            <pc:docMk/>
            <pc:sldMk cId="215061217" sldId="836"/>
            <ac:picMk id="15" creationId="{8BF6A525-52F7-98E9-5196-24B722CEB104}"/>
          </ac:picMkLst>
        </pc:picChg>
        <pc:picChg chg="add mod">
          <ac:chgData name="Jenifer Prince Devaraj" userId="c3fb109c-09d1-42a6-93f4-69472d709861" providerId="ADAL" clId="{35C569E5-93C8-4A79-A10E-83D9DEF63A1E}" dt="2024-10-15T10:15:51.718" v="714" actId="1076"/>
          <ac:picMkLst>
            <pc:docMk/>
            <pc:sldMk cId="215061217" sldId="836"/>
            <ac:picMk id="16" creationId="{45BE3D91-3ABD-40A3-90CB-E81161EBBB13}"/>
          </ac:picMkLst>
        </pc:picChg>
        <pc:picChg chg="add mod">
          <ac:chgData name="Jenifer Prince Devaraj" userId="c3fb109c-09d1-42a6-93f4-69472d709861" providerId="ADAL" clId="{35C569E5-93C8-4A79-A10E-83D9DEF63A1E}" dt="2024-10-15T10:15:40.241" v="709" actId="1076"/>
          <ac:picMkLst>
            <pc:docMk/>
            <pc:sldMk cId="215061217" sldId="836"/>
            <ac:picMk id="24" creationId="{7A99C3F3-0C54-D623-7935-82968640BA65}"/>
          </ac:picMkLst>
        </pc:picChg>
        <pc:cxnChg chg="del">
          <ac:chgData name="Jenifer Prince Devaraj" userId="c3fb109c-09d1-42a6-93f4-69472d709861" providerId="ADAL" clId="{35C569E5-93C8-4A79-A10E-83D9DEF63A1E}" dt="2024-10-15T10:10:45.307" v="526" actId="478"/>
          <ac:cxnSpMkLst>
            <pc:docMk/>
            <pc:sldMk cId="215061217" sldId="836"/>
            <ac:cxnSpMk id="17" creationId="{5F17EAAF-917A-6EE5-7470-A8342BDE723F}"/>
          </ac:cxnSpMkLst>
        </pc:cxnChg>
        <pc:cxnChg chg="del">
          <ac:chgData name="Jenifer Prince Devaraj" userId="c3fb109c-09d1-42a6-93f4-69472d709861" providerId="ADAL" clId="{35C569E5-93C8-4A79-A10E-83D9DEF63A1E}" dt="2024-10-15T10:10:46.995" v="527" actId="478"/>
          <ac:cxnSpMkLst>
            <pc:docMk/>
            <pc:sldMk cId="215061217" sldId="836"/>
            <ac:cxnSpMk id="18" creationId="{B7DBF568-CDBB-A955-F9A8-B74D508B4763}"/>
          </ac:cxnSpMkLst>
        </pc:cxnChg>
        <pc:cxnChg chg="del">
          <ac:chgData name="Jenifer Prince Devaraj" userId="c3fb109c-09d1-42a6-93f4-69472d709861" providerId="ADAL" clId="{35C569E5-93C8-4A79-A10E-83D9DEF63A1E}" dt="2024-10-15T10:10:48.496" v="528" actId="478"/>
          <ac:cxnSpMkLst>
            <pc:docMk/>
            <pc:sldMk cId="215061217" sldId="836"/>
            <ac:cxnSpMk id="19" creationId="{F1D6C854-EF90-3943-D5C4-5FA1174F1E3C}"/>
          </ac:cxnSpMkLst>
        </pc:cxnChg>
        <pc:cxnChg chg="add mod">
          <ac:chgData name="Jenifer Prince Devaraj" userId="c3fb109c-09d1-42a6-93f4-69472d709861" providerId="ADAL" clId="{35C569E5-93C8-4A79-A10E-83D9DEF63A1E}" dt="2024-10-15T10:15:43.030" v="710" actId="1076"/>
          <ac:cxnSpMkLst>
            <pc:docMk/>
            <pc:sldMk cId="215061217" sldId="836"/>
            <ac:cxnSpMk id="21" creationId="{4F918670-028E-B382-8CE1-CBA53C9358C1}"/>
          </ac:cxnSpMkLst>
        </pc:cxnChg>
      </pc:sldChg>
      <pc:sldChg chg="addSp delSp modSp add mod">
        <pc:chgData name="Jenifer Prince Devaraj" userId="c3fb109c-09d1-42a6-93f4-69472d709861" providerId="ADAL" clId="{35C569E5-93C8-4A79-A10E-83D9DEF63A1E}" dt="2024-10-16T07:34:56.755" v="2420" actId="1076"/>
        <pc:sldMkLst>
          <pc:docMk/>
          <pc:sldMk cId="2394289089" sldId="837"/>
        </pc:sldMkLst>
        <pc:spChg chg="del">
          <ac:chgData name="Jenifer Prince Devaraj" userId="c3fb109c-09d1-42a6-93f4-69472d709861" providerId="ADAL" clId="{35C569E5-93C8-4A79-A10E-83D9DEF63A1E}" dt="2024-10-15T10:35:15.622" v="1067" actId="478"/>
          <ac:spMkLst>
            <pc:docMk/>
            <pc:sldMk cId="2394289089" sldId="837"/>
            <ac:spMk id="9" creationId="{8554C7CE-B588-09A0-852E-F89B3791C533}"/>
          </ac:spMkLst>
        </pc:spChg>
        <pc:spChg chg="add mod">
          <ac:chgData name="Jenifer Prince Devaraj" userId="c3fb109c-09d1-42a6-93f4-69472d709861" providerId="ADAL" clId="{35C569E5-93C8-4A79-A10E-83D9DEF63A1E}" dt="2024-10-15T10:40:19.469" v="1196" actId="2710"/>
          <ac:spMkLst>
            <pc:docMk/>
            <pc:sldMk cId="2394289089" sldId="837"/>
            <ac:spMk id="14" creationId="{DCE2D7C4-8887-E255-E26B-1F02AB47ED3C}"/>
          </ac:spMkLst>
        </pc:spChg>
        <pc:spChg chg="mod">
          <ac:chgData name="Jenifer Prince Devaraj" userId="c3fb109c-09d1-42a6-93f4-69472d709861" providerId="ADAL" clId="{35C569E5-93C8-4A79-A10E-83D9DEF63A1E}" dt="2024-10-15T10:35:56.305" v="1083" actId="1076"/>
          <ac:spMkLst>
            <pc:docMk/>
            <pc:sldMk cId="2394289089" sldId="837"/>
            <ac:spMk id="20" creationId="{A575C926-AB0E-73B1-E772-97D98316F704}"/>
          </ac:spMkLst>
        </pc:spChg>
        <pc:picChg chg="add mod">
          <ac:chgData name="Jenifer Prince Devaraj" userId="c3fb109c-09d1-42a6-93f4-69472d709861" providerId="ADAL" clId="{35C569E5-93C8-4A79-A10E-83D9DEF63A1E}" dt="2024-10-15T10:37:37.273" v="1108" actId="1076"/>
          <ac:picMkLst>
            <pc:docMk/>
            <pc:sldMk cId="2394289089" sldId="837"/>
            <ac:picMk id="6" creationId="{ACA6FED8-8DCD-724A-973C-E624B9BE05FA}"/>
          </ac:picMkLst>
        </pc:picChg>
        <pc:picChg chg="del">
          <ac:chgData name="Jenifer Prince Devaraj" userId="c3fb109c-09d1-42a6-93f4-69472d709861" providerId="ADAL" clId="{35C569E5-93C8-4A79-A10E-83D9DEF63A1E}" dt="2024-10-15T10:35:17.296" v="1068" actId="478"/>
          <ac:picMkLst>
            <pc:docMk/>
            <pc:sldMk cId="2394289089" sldId="837"/>
            <ac:picMk id="8" creationId="{FE5E14B4-40BB-9684-B3FE-877DA38D9617}"/>
          </ac:picMkLst>
        </pc:picChg>
        <pc:picChg chg="add mod">
          <ac:chgData name="Jenifer Prince Devaraj" userId="c3fb109c-09d1-42a6-93f4-69472d709861" providerId="ADAL" clId="{35C569E5-93C8-4A79-A10E-83D9DEF63A1E}" dt="2024-10-15T10:37:42.739" v="1109" actId="1076"/>
          <ac:picMkLst>
            <pc:docMk/>
            <pc:sldMk cId="2394289089" sldId="837"/>
            <ac:picMk id="10" creationId="{C768F061-6378-C2D7-7CEA-68B12D364468}"/>
          </ac:picMkLst>
        </pc:picChg>
        <pc:picChg chg="del">
          <ac:chgData name="Jenifer Prince Devaraj" userId="c3fb109c-09d1-42a6-93f4-69472d709861" providerId="ADAL" clId="{35C569E5-93C8-4A79-A10E-83D9DEF63A1E}" dt="2024-10-15T10:35:18.932" v="1069" actId="478"/>
          <ac:picMkLst>
            <pc:docMk/>
            <pc:sldMk cId="2394289089" sldId="837"/>
            <ac:picMk id="13" creationId="{CD35F3D4-7C32-15A0-AB32-50079A8741D6}"/>
          </ac:picMkLst>
        </pc:picChg>
        <pc:picChg chg="del">
          <ac:chgData name="Jenifer Prince Devaraj" userId="c3fb109c-09d1-42a6-93f4-69472d709861" providerId="ADAL" clId="{35C569E5-93C8-4A79-A10E-83D9DEF63A1E}" dt="2024-10-15T10:35:20.303" v="1070" actId="478"/>
          <ac:picMkLst>
            <pc:docMk/>
            <pc:sldMk cId="2394289089" sldId="837"/>
            <ac:picMk id="15" creationId="{CF322CD1-A032-C5A6-BAA0-8D4F3556B1DB}"/>
          </ac:picMkLst>
        </pc:picChg>
        <pc:picChg chg="del">
          <ac:chgData name="Jenifer Prince Devaraj" userId="c3fb109c-09d1-42a6-93f4-69472d709861" providerId="ADAL" clId="{35C569E5-93C8-4A79-A10E-83D9DEF63A1E}" dt="2024-10-15T10:35:21.696" v="1071" actId="478"/>
          <ac:picMkLst>
            <pc:docMk/>
            <pc:sldMk cId="2394289089" sldId="837"/>
            <ac:picMk id="17" creationId="{EB749033-41CC-510B-7A13-C9BF7AFCB292}"/>
          </ac:picMkLst>
        </pc:picChg>
        <pc:picChg chg="add mod">
          <ac:chgData name="Jenifer Prince Devaraj" userId="c3fb109c-09d1-42a6-93f4-69472d709861" providerId="ADAL" clId="{35C569E5-93C8-4A79-A10E-83D9DEF63A1E}" dt="2024-10-15T10:40:21.797" v="1197" actId="1076"/>
          <ac:picMkLst>
            <pc:docMk/>
            <pc:sldMk cId="2394289089" sldId="837"/>
            <ac:picMk id="18" creationId="{47A92ED3-3D17-EC3E-050A-7732E4839A44}"/>
          </ac:picMkLst>
        </pc:picChg>
        <pc:picChg chg="mod">
          <ac:chgData name="Jenifer Prince Devaraj" userId="c3fb109c-09d1-42a6-93f4-69472d709861" providerId="ADAL" clId="{35C569E5-93C8-4A79-A10E-83D9DEF63A1E}" dt="2024-10-16T07:34:56.755" v="2420" actId="1076"/>
          <ac:picMkLst>
            <pc:docMk/>
            <pc:sldMk cId="2394289089" sldId="837"/>
            <ac:picMk id="22" creationId="{BF3C84D8-632D-4D58-74B8-EDC460F1CFA0}"/>
          </ac:picMkLst>
        </pc:picChg>
        <pc:picChg chg="add mod">
          <ac:chgData name="Jenifer Prince Devaraj" userId="c3fb109c-09d1-42a6-93f4-69472d709861" providerId="ADAL" clId="{35C569E5-93C8-4A79-A10E-83D9DEF63A1E}" dt="2024-10-15T10:40:59.295" v="1205" actId="1076"/>
          <ac:picMkLst>
            <pc:docMk/>
            <pc:sldMk cId="2394289089" sldId="837"/>
            <ac:picMk id="23" creationId="{818B6020-F4D6-0BB2-375D-4FC09E995589}"/>
          </ac:picMkLst>
        </pc:picChg>
        <pc:picChg chg="mod">
          <ac:chgData name="Jenifer Prince Devaraj" userId="c3fb109c-09d1-42a6-93f4-69472d709861" providerId="ADAL" clId="{35C569E5-93C8-4A79-A10E-83D9DEF63A1E}" dt="2024-10-15T10:37:33.633" v="1107" actId="1076"/>
          <ac:picMkLst>
            <pc:docMk/>
            <pc:sldMk cId="2394289089" sldId="837"/>
            <ac:picMk id="24" creationId="{DA4D8EE9-9947-8965-79D7-E66BA5604CB0}"/>
          </ac:picMkLst>
        </pc:picChg>
        <pc:picChg chg="add del">
          <ac:chgData name="Jenifer Prince Devaraj" userId="c3fb109c-09d1-42a6-93f4-69472d709861" providerId="ADAL" clId="{35C569E5-93C8-4A79-A10E-83D9DEF63A1E}" dt="2024-10-15T10:40:38.240" v="1200" actId="21"/>
          <ac:picMkLst>
            <pc:docMk/>
            <pc:sldMk cId="2394289089" sldId="837"/>
            <ac:picMk id="26" creationId="{BC3FB76C-F8F4-2D7B-68F9-0BC804AAC754}"/>
          </ac:picMkLst>
        </pc:picChg>
        <pc:picChg chg="add mod">
          <ac:chgData name="Jenifer Prince Devaraj" userId="c3fb109c-09d1-42a6-93f4-69472d709861" providerId="ADAL" clId="{35C569E5-93C8-4A79-A10E-83D9DEF63A1E}" dt="2024-10-15T10:40:57.126" v="1204" actId="1076"/>
          <ac:picMkLst>
            <pc:docMk/>
            <pc:sldMk cId="2394289089" sldId="837"/>
            <ac:picMk id="28" creationId="{C77F3308-EFB4-B746-77E6-F353BF394BF6}"/>
          </ac:picMkLst>
        </pc:picChg>
        <pc:picChg chg="add del mod">
          <ac:chgData name="Jenifer Prince Devaraj" userId="c3fb109c-09d1-42a6-93f4-69472d709861" providerId="ADAL" clId="{35C569E5-93C8-4A79-A10E-83D9DEF63A1E}" dt="2024-10-15T10:43:01.030" v="1213" actId="478"/>
          <ac:picMkLst>
            <pc:docMk/>
            <pc:sldMk cId="2394289089" sldId="837"/>
            <ac:picMk id="30" creationId="{B8F9E054-3205-7CD7-EE88-A9F2D2DC6A50}"/>
          </ac:picMkLst>
        </pc:picChg>
        <pc:picChg chg="add del mod">
          <ac:chgData name="Jenifer Prince Devaraj" userId="c3fb109c-09d1-42a6-93f4-69472d709861" providerId="ADAL" clId="{35C569E5-93C8-4A79-A10E-83D9DEF63A1E}" dt="2024-10-15T10:43:38.963" v="1219" actId="478"/>
          <ac:picMkLst>
            <pc:docMk/>
            <pc:sldMk cId="2394289089" sldId="837"/>
            <ac:picMk id="32" creationId="{EF15EAF0-406A-FFFC-766F-8A9373160383}"/>
          </ac:picMkLst>
        </pc:picChg>
        <pc:picChg chg="add mod">
          <ac:chgData name="Jenifer Prince Devaraj" userId="c3fb109c-09d1-42a6-93f4-69472d709861" providerId="ADAL" clId="{35C569E5-93C8-4A79-A10E-83D9DEF63A1E}" dt="2024-10-15T10:43:14.839" v="1218" actId="1076"/>
          <ac:picMkLst>
            <pc:docMk/>
            <pc:sldMk cId="2394289089" sldId="837"/>
            <ac:picMk id="34" creationId="{2CF3A19C-7714-EE08-F04A-9E78AEA9900C}"/>
          </ac:picMkLst>
        </pc:picChg>
        <pc:picChg chg="add mod">
          <ac:chgData name="Jenifer Prince Devaraj" userId="c3fb109c-09d1-42a6-93f4-69472d709861" providerId="ADAL" clId="{35C569E5-93C8-4A79-A10E-83D9DEF63A1E}" dt="2024-10-15T10:44:09.402" v="1230" actId="1076"/>
          <ac:picMkLst>
            <pc:docMk/>
            <pc:sldMk cId="2394289089" sldId="837"/>
            <ac:picMk id="36" creationId="{7772C5B1-9F21-5F19-9671-D36165C01E27}"/>
          </ac:picMkLst>
        </pc:picChg>
        <pc:cxnChg chg="add mod">
          <ac:chgData name="Jenifer Prince Devaraj" userId="c3fb109c-09d1-42a6-93f4-69472d709861" providerId="ADAL" clId="{35C569E5-93C8-4A79-A10E-83D9DEF63A1E}" dt="2024-10-15T10:44:14.262" v="1231" actId="14100"/>
          <ac:cxnSpMkLst>
            <pc:docMk/>
            <pc:sldMk cId="2394289089" sldId="837"/>
            <ac:cxnSpMk id="11" creationId="{544F4F39-2A72-FE83-562F-80D0C885193C}"/>
          </ac:cxnSpMkLst>
        </pc:cxnChg>
        <pc:cxnChg chg="del">
          <ac:chgData name="Jenifer Prince Devaraj" userId="c3fb109c-09d1-42a6-93f4-69472d709861" providerId="ADAL" clId="{35C569E5-93C8-4A79-A10E-83D9DEF63A1E}" dt="2024-10-15T10:35:23.709" v="1072" actId="478"/>
          <ac:cxnSpMkLst>
            <pc:docMk/>
            <pc:sldMk cId="2394289089" sldId="837"/>
            <ac:cxnSpMk id="19" creationId="{B3857896-7D03-66F0-FEF4-A7E6AFF37764}"/>
          </ac:cxnSpMkLst>
        </pc:cxnChg>
      </pc:sldChg>
      <pc:sldChg chg="addSp delSp modSp add mod">
        <pc:chgData name="Jenifer Prince Devaraj" userId="c3fb109c-09d1-42a6-93f4-69472d709861" providerId="ADAL" clId="{35C569E5-93C8-4A79-A10E-83D9DEF63A1E}" dt="2024-10-15T10:52:13.616" v="1400" actId="1076"/>
        <pc:sldMkLst>
          <pc:docMk/>
          <pc:sldMk cId="999969631" sldId="838"/>
        </pc:sldMkLst>
        <pc:spChg chg="mod">
          <ac:chgData name="Jenifer Prince Devaraj" userId="c3fb109c-09d1-42a6-93f4-69472d709861" providerId="ADAL" clId="{35C569E5-93C8-4A79-A10E-83D9DEF63A1E}" dt="2024-10-15T10:52:13.616" v="1400" actId="1076"/>
          <ac:spMkLst>
            <pc:docMk/>
            <pc:sldMk cId="999969631" sldId="838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35C569E5-93C8-4A79-A10E-83D9DEF63A1E}" dt="2024-10-15T10:51:54.563" v="1398" actId="1076"/>
          <ac:spMkLst>
            <pc:docMk/>
            <pc:sldMk cId="999969631" sldId="838"/>
            <ac:spMk id="14" creationId="{DCE2D7C4-8887-E255-E26B-1F02AB47ED3C}"/>
          </ac:spMkLst>
        </pc:spChg>
        <pc:spChg chg="del">
          <ac:chgData name="Jenifer Prince Devaraj" userId="c3fb109c-09d1-42a6-93f4-69472d709861" providerId="ADAL" clId="{35C569E5-93C8-4A79-A10E-83D9DEF63A1E}" dt="2024-10-15T10:44:31.174" v="1236" actId="478"/>
          <ac:spMkLst>
            <pc:docMk/>
            <pc:sldMk cId="999969631" sldId="838"/>
            <ac:spMk id="20" creationId="{A575C926-AB0E-73B1-E772-97D98316F704}"/>
          </ac:spMkLst>
        </pc:spChg>
        <pc:spChg chg="add mod">
          <ac:chgData name="Jenifer Prince Devaraj" userId="c3fb109c-09d1-42a6-93f4-69472d709861" providerId="ADAL" clId="{35C569E5-93C8-4A79-A10E-83D9DEF63A1E}" dt="2024-10-15T10:51:48.983" v="1396" actId="1036"/>
          <ac:spMkLst>
            <pc:docMk/>
            <pc:sldMk cId="999969631" sldId="838"/>
            <ac:spMk id="26" creationId="{B7A3D575-244A-C0B7-EFCC-5D6B5CB05A3B}"/>
          </ac:spMkLst>
        </pc:spChg>
        <pc:picChg chg="del">
          <ac:chgData name="Jenifer Prince Devaraj" userId="c3fb109c-09d1-42a6-93f4-69472d709861" providerId="ADAL" clId="{35C569E5-93C8-4A79-A10E-83D9DEF63A1E}" dt="2024-10-15T10:44:26.562" v="1234" actId="478"/>
          <ac:picMkLst>
            <pc:docMk/>
            <pc:sldMk cId="999969631" sldId="838"/>
            <ac:picMk id="6" creationId="{ACA6FED8-8DCD-724A-973C-E624B9BE05FA}"/>
          </ac:picMkLst>
        </pc:picChg>
        <pc:picChg chg="add del mod">
          <ac:chgData name="Jenifer Prince Devaraj" userId="c3fb109c-09d1-42a6-93f4-69472d709861" providerId="ADAL" clId="{35C569E5-93C8-4A79-A10E-83D9DEF63A1E}" dt="2024-10-15T10:45:56.901" v="1251" actId="478"/>
          <ac:picMkLst>
            <pc:docMk/>
            <pc:sldMk cId="999969631" sldId="838"/>
            <ac:picMk id="7" creationId="{864A6E9F-8242-652B-DF67-C5329D3E5EE0}"/>
          </ac:picMkLst>
        </pc:picChg>
        <pc:picChg chg="add mod">
          <ac:chgData name="Jenifer Prince Devaraj" userId="c3fb109c-09d1-42a6-93f4-69472d709861" providerId="ADAL" clId="{35C569E5-93C8-4A79-A10E-83D9DEF63A1E}" dt="2024-10-15T10:46:02.710" v="1254" actId="1076"/>
          <ac:picMkLst>
            <pc:docMk/>
            <pc:sldMk cId="999969631" sldId="838"/>
            <ac:picMk id="9" creationId="{644CE33A-0328-C467-00D8-5D9C6F7F4099}"/>
          </ac:picMkLst>
        </pc:picChg>
        <pc:picChg chg="del">
          <ac:chgData name="Jenifer Prince Devaraj" userId="c3fb109c-09d1-42a6-93f4-69472d709861" providerId="ADAL" clId="{35C569E5-93C8-4A79-A10E-83D9DEF63A1E}" dt="2024-10-15T10:44:24.995" v="1233" actId="478"/>
          <ac:picMkLst>
            <pc:docMk/>
            <pc:sldMk cId="999969631" sldId="838"/>
            <ac:picMk id="10" creationId="{C768F061-6378-C2D7-7CEA-68B12D364468}"/>
          </ac:picMkLst>
        </pc:picChg>
        <pc:picChg chg="add mod">
          <ac:chgData name="Jenifer Prince Devaraj" userId="c3fb109c-09d1-42a6-93f4-69472d709861" providerId="ADAL" clId="{35C569E5-93C8-4A79-A10E-83D9DEF63A1E}" dt="2024-10-15T10:46:50.475" v="1258" actId="1076"/>
          <ac:picMkLst>
            <pc:docMk/>
            <pc:sldMk cId="999969631" sldId="838"/>
            <ac:picMk id="13" creationId="{36FE93D0-69D1-23EE-7609-A303F77F0829}"/>
          </ac:picMkLst>
        </pc:picChg>
        <pc:picChg chg="add mod">
          <ac:chgData name="Jenifer Prince Devaraj" userId="c3fb109c-09d1-42a6-93f4-69472d709861" providerId="ADAL" clId="{35C569E5-93C8-4A79-A10E-83D9DEF63A1E}" dt="2024-10-15T10:47:46.232" v="1270" actId="1076"/>
          <ac:picMkLst>
            <pc:docMk/>
            <pc:sldMk cId="999969631" sldId="838"/>
            <ac:picMk id="16" creationId="{F5D2E403-B622-444F-7310-FFC9EC9459DC}"/>
          </ac:picMkLst>
        </pc:picChg>
        <pc:picChg chg="del mod">
          <ac:chgData name="Jenifer Prince Devaraj" userId="c3fb109c-09d1-42a6-93f4-69472d709861" providerId="ADAL" clId="{35C569E5-93C8-4A79-A10E-83D9DEF63A1E}" dt="2024-10-15T10:45:39.307" v="1247" actId="478"/>
          <ac:picMkLst>
            <pc:docMk/>
            <pc:sldMk cId="999969631" sldId="838"/>
            <ac:picMk id="18" creationId="{47A92ED3-3D17-EC3E-050A-7732E4839A44}"/>
          </ac:picMkLst>
        </pc:picChg>
        <pc:picChg chg="add mod">
          <ac:chgData name="Jenifer Prince Devaraj" userId="c3fb109c-09d1-42a6-93f4-69472d709861" providerId="ADAL" clId="{35C569E5-93C8-4A79-A10E-83D9DEF63A1E}" dt="2024-10-15T10:48:06.646" v="1273" actId="1076"/>
          <ac:picMkLst>
            <pc:docMk/>
            <pc:sldMk cId="999969631" sldId="838"/>
            <ac:picMk id="19" creationId="{504CB043-3FC2-FBFF-B947-B40E3B823BC9}"/>
          </ac:picMkLst>
        </pc:picChg>
        <pc:picChg chg="del">
          <ac:chgData name="Jenifer Prince Devaraj" userId="c3fb109c-09d1-42a6-93f4-69472d709861" providerId="ADAL" clId="{35C569E5-93C8-4A79-A10E-83D9DEF63A1E}" dt="2024-10-15T10:44:32.746" v="1237" actId="478"/>
          <ac:picMkLst>
            <pc:docMk/>
            <pc:sldMk cId="999969631" sldId="838"/>
            <ac:picMk id="22" creationId="{BF3C84D8-632D-4D58-74B8-EDC460F1CFA0}"/>
          </ac:picMkLst>
        </pc:picChg>
        <pc:picChg chg="del mod">
          <ac:chgData name="Jenifer Prince Devaraj" userId="c3fb109c-09d1-42a6-93f4-69472d709861" providerId="ADAL" clId="{35C569E5-93C8-4A79-A10E-83D9DEF63A1E}" dt="2024-10-15T10:46:44.419" v="1255" actId="478"/>
          <ac:picMkLst>
            <pc:docMk/>
            <pc:sldMk cId="999969631" sldId="838"/>
            <ac:picMk id="23" creationId="{818B6020-F4D6-0BB2-375D-4FC09E995589}"/>
          </ac:picMkLst>
        </pc:picChg>
        <pc:picChg chg="del">
          <ac:chgData name="Jenifer Prince Devaraj" userId="c3fb109c-09d1-42a6-93f4-69472d709861" providerId="ADAL" clId="{35C569E5-93C8-4A79-A10E-83D9DEF63A1E}" dt="2024-10-15T10:44:28.018" v="1235" actId="478"/>
          <ac:picMkLst>
            <pc:docMk/>
            <pc:sldMk cId="999969631" sldId="838"/>
            <ac:picMk id="24" creationId="{DA4D8EE9-9947-8965-79D7-E66BA5604CB0}"/>
          </ac:picMkLst>
        </pc:picChg>
        <pc:picChg chg="add mod">
          <ac:chgData name="Jenifer Prince Devaraj" userId="c3fb109c-09d1-42a6-93f4-69472d709861" providerId="ADAL" clId="{35C569E5-93C8-4A79-A10E-83D9DEF63A1E}" dt="2024-10-15T10:48:35.830" v="1276" actId="1076"/>
          <ac:picMkLst>
            <pc:docMk/>
            <pc:sldMk cId="999969631" sldId="838"/>
            <ac:picMk id="25" creationId="{8B11580F-A817-44F7-BE13-E4605DFA43E0}"/>
          </ac:picMkLst>
        </pc:picChg>
        <pc:picChg chg="add del mod">
          <ac:chgData name="Jenifer Prince Devaraj" userId="c3fb109c-09d1-42a6-93f4-69472d709861" providerId="ADAL" clId="{35C569E5-93C8-4A79-A10E-83D9DEF63A1E}" dt="2024-10-15T10:50:01.331" v="1323" actId="478"/>
          <ac:picMkLst>
            <pc:docMk/>
            <pc:sldMk cId="999969631" sldId="838"/>
            <ac:picMk id="27" creationId="{C330D127-456C-FF04-A7C2-4C4B7CC9D300}"/>
          </ac:picMkLst>
        </pc:picChg>
        <pc:picChg chg="del mod">
          <ac:chgData name="Jenifer Prince Devaraj" userId="c3fb109c-09d1-42a6-93f4-69472d709861" providerId="ADAL" clId="{35C569E5-93C8-4A79-A10E-83D9DEF63A1E}" dt="2024-10-15T10:47:26.358" v="1265" actId="478"/>
          <ac:picMkLst>
            <pc:docMk/>
            <pc:sldMk cId="999969631" sldId="838"/>
            <ac:picMk id="28" creationId="{C77F3308-EFB4-B746-77E6-F353BF394BF6}"/>
          </ac:picMkLst>
        </pc:picChg>
        <pc:picChg chg="add del mod">
          <ac:chgData name="Jenifer Prince Devaraj" userId="c3fb109c-09d1-42a6-93f4-69472d709861" providerId="ADAL" clId="{35C569E5-93C8-4A79-A10E-83D9DEF63A1E}" dt="2024-10-15T10:50:17.909" v="1329" actId="478"/>
          <ac:picMkLst>
            <pc:docMk/>
            <pc:sldMk cId="999969631" sldId="838"/>
            <ac:picMk id="29" creationId="{30A6FD4A-08C7-E020-D754-126F0D544B84}"/>
          </ac:picMkLst>
        </pc:picChg>
        <pc:picChg chg="add del mod">
          <ac:chgData name="Jenifer Prince Devaraj" userId="c3fb109c-09d1-42a6-93f4-69472d709861" providerId="ADAL" clId="{35C569E5-93C8-4A79-A10E-83D9DEF63A1E}" dt="2024-10-15T10:50:19.421" v="1330" actId="478"/>
          <ac:picMkLst>
            <pc:docMk/>
            <pc:sldMk cId="999969631" sldId="838"/>
            <ac:picMk id="30" creationId="{19489548-EEC6-B2A2-BA0D-C018F88332FE}"/>
          </ac:picMkLst>
        </pc:picChg>
        <pc:picChg chg="add del mod">
          <ac:chgData name="Jenifer Prince Devaraj" userId="c3fb109c-09d1-42a6-93f4-69472d709861" providerId="ADAL" clId="{35C569E5-93C8-4A79-A10E-83D9DEF63A1E}" dt="2024-10-15T10:50:21.021" v="1331" actId="478"/>
          <ac:picMkLst>
            <pc:docMk/>
            <pc:sldMk cId="999969631" sldId="838"/>
            <ac:picMk id="31" creationId="{4489D31D-3A48-737B-A6B5-FCD377CD5E34}"/>
          </ac:picMkLst>
        </pc:picChg>
        <pc:picChg chg="add mod">
          <ac:chgData name="Jenifer Prince Devaraj" userId="c3fb109c-09d1-42a6-93f4-69472d709861" providerId="ADAL" clId="{35C569E5-93C8-4A79-A10E-83D9DEF63A1E}" dt="2024-10-15T10:51:48.983" v="1396" actId="1036"/>
          <ac:picMkLst>
            <pc:docMk/>
            <pc:sldMk cId="999969631" sldId="838"/>
            <ac:picMk id="33" creationId="{45061B0E-6F8A-7D6E-95AD-A53292E88659}"/>
          </ac:picMkLst>
        </pc:picChg>
        <pc:picChg chg="del mod">
          <ac:chgData name="Jenifer Prince Devaraj" userId="c3fb109c-09d1-42a6-93f4-69472d709861" providerId="ADAL" clId="{35C569E5-93C8-4A79-A10E-83D9DEF63A1E}" dt="2024-10-15T10:47:27.962" v="1266" actId="478"/>
          <ac:picMkLst>
            <pc:docMk/>
            <pc:sldMk cId="999969631" sldId="838"/>
            <ac:picMk id="34" creationId="{2CF3A19C-7714-EE08-F04A-9E78AEA9900C}"/>
          </ac:picMkLst>
        </pc:picChg>
        <pc:picChg chg="del mod">
          <ac:chgData name="Jenifer Prince Devaraj" userId="c3fb109c-09d1-42a6-93f4-69472d709861" providerId="ADAL" clId="{35C569E5-93C8-4A79-A10E-83D9DEF63A1E}" dt="2024-10-15T10:47:29.866" v="1267" actId="478"/>
          <ac:picMkLst>
            <pc:docMk/>
            <pc:sldMk cId="999969631" sldId="838"/>
            <ac:picMk id="36" creationId="{7772C5B1-9F21-5F19-9671-D36165C01E27}"/>
          </ac:picMkLst>
        </pc:picChg>
        <pc:picChg chg="add mod">
          <ac:chgData name="Jenifer Prince Devaraj" userId="c3fb109c-09d1-42a6-93f4-69472d709861" providerId="ADAL" clId="{35C569E5-93C8-4A79-A10E-83D9DEF63A1E}" dt="2024-10-15T10:51:48.983" v="1396" actId="1036"/>
          <ac:picMkLst>
            <pc:docMk/>
            <pc:sldMk cId="999969631" sldId="838"/>
            <ac:picMk id="37" creationId="{368C45EF-82D4-023E-5AE4-30F36BFB733D}"/>
          </ac:picMkLst>
        </pc:picChg>
        <pc:picChg chg="add mod">
          <ac:chgData name="Jenifer Prince Devaraj" userId="c3fb109c-09d1-42a6-93f4-69472d709861" providerId="ADAL" clId="{35C569E5-93C8-4A79-A10E-83D9DEF63A1E}" dt="2024-10-15T10:51:48.983" v="1396" actId="1036"/>
          <ac:picMkLst>
            <pc:docMk/>
            <pc:sldMk cId="999969631" sldId="838"/>
            <ac:picMk id="39" creationId="{D560B638-AFEC-78B8-EE51-EA630A16C726}"/>
          </ac:picMkLst>
        </pc:picChg>
        <pc:picChg chg="add mod">
          <ac:chgData name="Jenifer Prince Devaraj" userId="c3fb109c-09d1-42a6-93f4-69472d709861" providerId="ADAL" clId="{35C569E5-93C8-4A79-A10E-83D9DEF63A1E}" dt="2024-10-15T10:51:48.983" v="1396" actId="1036"/>
          <ac:picMkLst>
            <pc:docMk/>
            <pc:sldMk cId="999969631" sldId="838"/>
            <ac:picMk id="41" creationId="{24AB989C-A659-49F1-C7BB-F158EE28ACB8}"/>
          </ac:picMkLst>
        </pc:picChg>
        <pc:picChg chg="add mod">
          <ac:chgData name="Jenifer Prince Devaraj" userId="c3fb109c-09d1-42a6-93f4-69472d709861" providerId="ADAL" clId="{35C569E5-93C8-4A79-A10E-83D9DEF63A1E}" dt="2024-10-15T10:51:48.983" v="1396" actId="1036"/>
          <ac:picMkLst>
            <pc:docMk/>
            <pc:sldMk cId="999969631" sldId="838"/>
            <ac:picMk id="43" creationId="{C5C3EBDD-339A-FBB3-EFCE-1A40CB03316C}"/>
          </ac:picMkLst>
        </pc:picChg>
        <pc:cxnChg chg="mod">
          <ac:chgData name="Jenifer Prince Devaraj" userId="c3fb109c-09d1-42a6-93f4-69472d709861" providerId="ADAL" clId="{35C569E5-93C8-4A79-A10E-83D9DEF63A1E}" dt="2024-10-15T10:51:58.955" v="1399" actId="1076"/>
          <ac:cxnSpMkLst>
            <pc:docMk/>
            <pc:sldMk cId="999969631" sldId="838"/>
            <ac:cxnSpMk id="11" creationId="{544F4F39-2A72-FE83-562F-80D0C885193C}"/>
          </ac:cxnSpMkLst>
        </pc:cxnChg>
      </pc:sldChg>
      <pc:sldChg chg="addSp delSp modSp add mod ord">
        <pc:chgData name="Jenifer Prince Devaraj" userId="c3fb109c-09d1-42a6-93f4-69472d709861" providerId="ADAL" clId="{35C569E5-93C8-4A79-A10E-83D9DEF63A1E}" dt="2024-10-15T21:36:15.471" v="2322" actId="1076"/>
        <pc:sldMkLst>
          <pc:docMk/>
          <pc:sldMk cId="932623900" sldId="839"/>
        </pc:sldMkLst>
        <pc:spChg chg="del">
          <ac:chgData name="Jenifer Prince Devaraj" userId="c3fb109c-09d1-42a6-93f4-69472d709861" providerId="ADAL" clId="{35C569E5-93C8-4A79-A10E-83D9DEF63A1E}" dt="2024-10-15T10:56:32.187" v="1402" actId="478"/>
          <ac:spMkLst>
            <pc:docMk/>
            <pc:sldMk cId="932623900" sldId="839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35C569E5-93C8-4A79-A10E-83D9DEF63A1E}" dt="2024-10-15T21:36:05.052" v="2318" actId="478"/>
          <ac:picMkLst>
            <pc:docMk/>
            <pc:sldMk cId="932623900" sldId="839"/>
            <ac:picMk id="6" creationId="{262D6880-05A9-A31E-599D-9F04EF21573D}"/>
          </ac:picMkLst>
        </pc:picChg>
        <pc:picChg chg="add mod">
          <ac:chgData name="Jenifer Prince Devaraj" userId="c3fb109c-09d1-42a6-93f4-69472d709861" providerId="ADAL" clId="{35C569E5-93C8-4A79-A10E-83D9DEF63A1E}" dt="2024-10-15T21:36:15.471" v="2322" actId="1076"/>
          <ac:picMkLst>
            <pc:docMk/>
            <pc:sldMk cId="932623900" sldId="839"/>
            <ac:picMk id="9" creationId="{A528BB07-3F29-512F-B7FC-A0AA601EDD00}"/>
          </ac:picMkLst>
        </pc:picChg>
      </pc:sldChg>
      <pc:sldChg chg="addSp delSp modSp add mod">
        <pc:chgData name="Jenifer Prince Devaraj" userId="c3fb109c-09d1-42a6-93f4-69472d709861" providerId="ADAL" clId="{35C569E5-93C8-4A79-A10E-83D9DEF63A1E}" dt="2024-10-16T07:38:32.121" v="2421"/>
        <pc:sldMkLst>
          <pc:docMk/>
          <pc:sldMk cId="3088264877" sldId="840"/>
        </pc:sldMkLst>
        <pc:spChg chg="mod">
          <ac:chgData name="Jenifer Prince Devaraj" userId="c3fb109c-09d1-42a6-93f4-69472d709861" providerId="ADAL" clId="{35C569E5-93C8-4A79-A10E-83D9DEF63A1E}" dt="2024-10-15T21:39:28.174" v="2402" actId="1076"/>
          <ac:spMkLst>
            <pc:docMk/>
            <pc:sldMk cId="3088264877" sldId="840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5C569E5-93C8-4A79-A10E-83D9DEF63A1E}" dt="2024-10-15T11:20:01.118" v="1533" actId="20577"/>
          <ac:spMkLst>
            <pc:docMk/>
            <pc:sldMk cId="3088264877" sldId="840"/>
            <ac:spMk id="4" creationId="{BE7DDD79-BAE3-8DBE-D33B-94D40FA7AEA5}"/>
          </ac:spMkLst>
        </pc:spChg>
        <pc:picChg chg="del">
          <ac:chgData name="Jenifer Prince Devaraj" userId="c3fb109c-09d1-42a6-93f4-69472d709861" providerId="ADAL" clId="{35C569E5-93C8-4A79-A10E-83D9DEF63A1E}" dt="2024-10-15T11:17:27.905" v="1409" actId="478"/>
          <ac:picMkLst>
            <pc:docMk/>
            <pc:sldMk cId="3088264877" sldId="840"/>
            <ac:picMk id="6" creationId="{262D6880-05A9-A31E-599D-9F04EF21573D}"/>
          </ac:picMkLst>
        </pc:picChg>
        <pc:picChg chg="add mod">
          <ac:chgData name="Jenifer Prince Devaraj" userId="c3fb109c-09d1-42a6-93f4-69472d709861" providerId="ADAL" clId="{35C569E5-93C8-4A79-A10E-83D9DEF63A1E}" dt="2024-10-15T11:19:32.504" v="1501" actId="1076"/>
          <ac:picMkLst>
            <pc:docMk/>
            <pc:sldMk cId="3088264877" sldId="840"/>
            <ac:picMk id="8" creationId="{9F4BC0C6-6D15-5FE4-D8BE-7EF61DA4A342}"/>
          </ac:picMkLst>
        </pc:picChg>
        <pc:picChg chg="add mod">
          <ac:chgData name="Jenifer Prince Devaraj" userId="c3fb109c-09d1-42a6-93f4-69472d709861" providerId="ADAL" clId="{35C569E5-93C8-4A79-A10E-83D9DEF63A1E}" dt="2024-10-16T07:38:32.121" v="2421"/>
          <ac:picMkLst>
            <pc:docMk/>
            <pc:sldMk cId="3088264877" sldId="840"/>
            <ac:picMk id="9" creationId="{662381AB-D822-B1FF-8261-691D3FF5B5A6}"/>
          </ac:picMkLst>
        </pc:picChg>
      </pc:sldChg>
      <pc:sldChg chg="addSp delSp modSp add mod">
        <pc:chgData name="Jenifer Prince Devaraj" userId="c3fb109c-09d1-42a6-93f4-69472d709861" providerId="ADAL" clId="{35C569E5-93C8-4A79-A10E-83D9DEF63A1E}" dt="2024-10-15T21:39:33.919" v="2403"/>
        <pc:sldMkLst>
          <pc:docMk/>
          <pc:sldMk cId="1814614104" sldId="841"/>
        </pc:sldMkLst>
        <pc:spChg chg="mod">
          <ac:chgData name="Jenifer Prince Devaraj" userId="c3fb109c-09d1-42a6-93f4-69472d709861" providerId="ADAL" clId="{35C569E5-93C8-4A79-A10E-83D9DEF63A1E}" dt="2024-10-15T21:39:33.919" v="2403"/>
          <ac:spMkLst>
            <pc:docMk/>
            <pc:sldMk cId="1814614104" sldId="841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35C569E5-93C8-4A79-A10E-83D9DEF63A1E}" dt="2024-10-15T11:23:21.835" v="1537" actId="478"/>
          <ac:spMkLst>
            <pc:docMk/>
            <pc:sldMk cId="1814614104" sldId="841"/>
            <ac:spMk id="4" creationId="{BE7DDD79-BAE3-8DBE-D33B-94D40FA7AEA5}"/>
          </ac:spMkLst>
        </pc:spChg>
        <pc:spChg chg="add mod">
          <ac:chgData name="Jenifer Prince Devaraj" userId="c3fb109c-09d1-42a6-93f4-69472d709861" providerId="ADAL" clId="{35C569E5-93C8-4A79-A10E-83D9DEF63A1E}" dt="2024-10-15T11:27:51.011" v="1687" actId="1076"/>
          <ac:spMkLst>
            <pc:docMk/>
            <pc:sldMk cId="1814614104" sldId="841"/>
            <ac:spMk id="10" creationId="{BF76B0A7-8C24-478A-59BD-9073D26ADCC9}"/>
          </ac:spMkLst>
        </pc:spChg>
        <pc:picChg chg="add del mod">
          <ac:chgData name="Jenifer Prince Devaraj" userId="c3fb109c-09d1-42a6-93f4-69472d709861" providerId="ADAL" clId="{35C569E5-93C8-4A79-A10E-83D9DEF63A1E}" dt="2024-10-15T21:36:57.897" v="2323" actId="478"/>
          <ac:picMkLst>
            <pc:docMk/>
            <pc:sldMk cId="1814614104" sldId="841"/>
            <ac:picMk id="7" creationId="{C4B9D847-CCA2-1B5B-766E-6951A21DE134}"/>
          </ac:picMkLst>
        </pc:picChg>
        <pc:picChg chg="del">
          <ac:chgData name="Jenifer Prince Devaraj" userId="c3fb109c-09d1-42a6-93f4-69472d709861" providerId="ADAL" clId="{35C569E5-93C8-4A79-A10E-83D9DEF63A1E}" dt="2024-10-15T11:23:23.879" v="1538" actId="478"/>
          <ac:picMkLst>
            <pc:docMk/>
            <pc:sldMk cId="1814614104" sldId="841"/>
            <ac:picMk id="8" creationId="{9F4BC0C6-6D15-5FE4-D8BE-7EF61DA4A342}"/>
          </ac:picMkLst>
        </pc:picChg>
        <pc:picChg chg="del">
          <ac:chgData name="Jenifer Prince Devaraj" userId="c3fb109c-09d1-42a6-93f4-69472d709861" providerId="ADAL" clId="{35C569E5-93C8-4A79-A10E-83D9DEF63A1E}" dt="2024-10-15T11:23:25.249" v="1539" actId="478"/>
          <ac:picMkLst>
            <pc:docMk/>
            <pc:sldMk cId="1814614104" sldId="841"/>
            <ac:picMk id="9" creationId="{662381AB-D822-B1FF-8261-691D3FF5B5A6}"/>
          </ac:picMkLst>
        </pc:picChg>
        <pc:picChg chg="add mod">
          <ac:chgData name="Jenifer Prince Devaraj" userId="c3fb109c-09d1-42a6-93f4-69472d709861" providerId="ADAL" clId="{35C569E5-93C8-4A79-A10E-83D9DEF63A1E}" dt="2024-10-15T11:27:52.753" v="1688" actId="1076"/>
          <ac:picMkLst>
            <pc:docMk/>
            <pc:sldMk cId="1814614104" sldId="841"/>
            <ac:picMk id="11" creationId="{C84CF886-127C-F5B9-61E4-8546C3426A25}"/>
          </ac:picMkLst>
        </pc:picChg>
        <pc:picChg chg="add mod">
          <ac:chgData name="Jenifer Prince Devaraj" userId="c3fb109c-09d1-42a6-93f4-69472d709861" providerId="ADAL" clId="{35C569E5-93C8-4A79-A10E-83D9DEF63A1E}" dt="2024-10-15T11:27:44.640" v="1686" actId="1076"/>
          <ac:picMkLst>
            <pc:docMk/>
            <pc:sldMk cId="1814614104" sldId="841"/>
            <ac:picMk id="13" creationId="{B333EF20-0E5E-6007-1583-CB62EA06B98B}"/>
          </ac:picMkLst>
        </pc:picChg>
        <pc:picChg chg="add mod">
          <ac:chgData name="Jenifer Prince Devaraj" userId="c3fb109c-09d1-42a6-93f4-69472d709861" providerId="ADAL" clId="{35C569E5-93C8-4A79-A10E-83D9DEF63A1E}" dt="2024-10-15T21:37:01.421" v="2325" actId="1076"/>
          <ac:picMkLst>
            <pc:docMk/>
            <pc:sldMk cId="1814614104" sldId="841"/>
            <ac:picMk id="15" creationId="{20532565-8C19-2D0A-8AFE-F4A38073BB26}"/>
          </ac:picMkLst>
        </pc:picChg>
      </pc:sldChg>
      <pc:sldChg chg="addSp delSp modSp add mod">
        <pc:chgData name="Jenifer Prince Devaraj" userId="c3fb109c-09d1-42a6-93f4-69472d709861" providerId="ADAL" clId="{35C569E5-93C8-4A79-A10E-83D9DEF63A1E}" dt="2024-10-15T21:39:40.116" v="2405" actId="1076"/>
        <pc:sldMkLst>
          <pc:docMk/>
          <pc:sldMk cId="2540969433" sldId="842"/>
        </pc:sldMkLst>
        <pc:spChg chg="mod">
          <ac:chgData name="Jenifer Prince Devaraj" userId="c3fb109c-09d1-42a6-93f4-69472d709861" providerId="ADAL" clId="{35C569E5-93C8-4A79-A10E-83D9DEF63A1E}" dt="2024-10-15T21:39:40.116" v="2405" actId="1076"/>
          <ac:spMkLst>
            <pc:docMk/>
            <pc:sldMk cId="2540969433" sldId="842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5C569E5-93C8-4A79-A10E-83D9DEF63A1E}" dt="2024-10-15T19:07:58.311" v="1754" actId="20577"/>
          <ac:spMkLst>
            <pc:docMk/>
            <pc:sldMk cId="2540969433" sldId="842"/>
            <ac:spMk id="4" creationId="{E1961733-B495-A0EB-89D1-0A3940DFFC96}"/>
          </ac:spMkLst>
        </pc:spChg>
        <pc:spChg chg="del">
          <ac:chgData name="Jenifer Prince Devaraj" userId="c3fb109c-09d1-42a6-93f4-69472d709861" providerId="ADAL" clId="{35C569E5-93C8-4A79-A10E-83D9DEF63A1E}" dt="2024-10-15T11:28:10.002" v="1690" actId="478"/>
          <ac:spMkLst>
            <pc:docMk/>
            <pc:sldMk cId="2540969433" sldId="842"/>
            <ac:spMk id="10" creationId="{BF76B0A7-8C24-478A-59BD-9073D26ADCC9}"/>
          </ac:spMkLst>
        </pc:spChg>
        <pc:spChg chg="add mod">
          <ac:chgData name="Jenifer Prince Devaraj" userId="c3fb109c-09d1-42a6-93f4-69472d709861" providerId="ADAL" clId="{35C569E5-93C8-4A79-A10E-83D9DEF63A1E}" dt="2024-10-15T19:05:10.781" v="1745" actId="20577"/>
          <ac:spMkLst>
            <pc:docMk/>
            <pc:sldMk cId="2540969433" sldId="842"/>
            <ac:spMk id="21" creationId="{BE41D3BF-7BA2-EA57-2ADF-B4D9BC5618A2}"/>
          </ac:spMkLst>
        </pc:spChg>
        <pc:picChg chg="del">
          <ac:chgData name="Jenifer Prince Devaraj" userId="c3fb109c-09d1-42a6-93f4-69472d709861" providerId="ADAL" clId="{35C569E5-93C8-4A79-A10E-83D9DEF63A1E}" dt="2024-10-15T19:01:52.407" v="1693" actId="478"/>
          <ac:picMkLst>
            <pc:docMk/>
            <pc:sldMk cId="2540969433" sldId="842"/>
            <ac:picMk id="7" creationId="{C4B9D847-CCA2-1B5B-766E-6951A21DE134}"/>
          </ac:picMkLst>
        </pc:picChg>
        <pc:picChg chg="add mod">
          <ac:chgData name="Jenifer Prince Devaraj" userId="c3fb109c-09d1-42a6-93f4-69472d709861" providerId="ADAL" clId="{35C569E5-93C8-4A79-A10E-83D9DEF63A1E}" dt="2024-10-15T19:02:43.167" v="1711" actId="1076"/>
          <ac:picMkLst>
            <pc:docMk/>
            <pc:sldMk cId="2540969433" sldId="842"/>
            <ac:picMk id="8" creationId="{08417E2A-5056-7E5D-B6F7-6E200C4593EE}"/>
          </ac:picMkLst>
        </pc:picChg>
        <pc:picChg chg="del">
          <ac:chgData name="Jenifer Prince Devaraj" userId="c3fb109c-09d1-42a6-93f4-69472d709861" providerId="ADAL" clId="{35C569E5-93C8-4A79-A10E-83D9DEF63A1E}" dt="2024-10-15T11:28:11.421" v="1691" actId="478"/>
          <ac:picMkLst>
            <pc:docMk/>
            <pc:sldMk cId="2540969433" sldId="842"/>
            <ac:picMk id="11" creationId="{C84CF886-127C-F5B9-61E4-8546C3426A25}"/>
          </ac:picMkLst>
        </pc:picChg>
        <pc:picChg chg="add mod">
          <ac:chgData name="Jenifer Prince Devaraj" userId="c3fb109c-09d1-42a6-93f4-69472d709861" providerId="ADAL" clId="{35C569E5-93C8-4A79-A10E-83D9DEF63A1E}" dt="2024-10-15T19:03:14.468" v="1716" actId="1076"/>
          <ac:picMkLst>
            <pc:docMk/>
            <pc:sldMk cId="2540969433" sldId="842"/>
            <ac:picMk id="12" creationId="{2AF4ADD5-5AD0-48EF-6814-E5DA3CC860BA}"/>
          </ac:picMkLst>
        </pc:picChg>
        <pc:picChg chg="del">
          <ac:chgData name="Jenifer Prince Devaraj" userId="c3fb109c-09d1-42a6-93f4-69472d709861" providerId="ADAL" clId="{35C569E5-93C8-4A79-A10E-83D9DEF63A1E}" dt="2024-10-15T11:28:12.705" v="1692" actId="478"/>
          <ac:picMkLst>
            <pc:docMk/>
            <pc:sldMk cId="2540969433" sldId="842"/>
            <ac:picMk id="13" creationId="{B333EF20-0E5E-6007-1583-CB62EA06B98B}"/>
          </ac:picMkLst>
        </pc:picChg>
        <pc:picChg chg="add mod">
          <ac:chgData name="Jenifer Prince Devaraj" userId="c3fb109c-09d1-42a6-93f4-69472d709861" providerId="ADAL" clId="{35C569E5-93C8-4A79-A10E-83D9DEF63A1E}" dt="2024-10-15T19:03:55.588" v="1720"/>
          <ac:picMkLst>
            <pc:docMk/>
            <pc:sldMk cId="2540969433" sldId="842"/>
            <ac:picMk id="14" creationId="{AB3F0F8C-D889-88BA-41EE-019571163ACB}"/>
          </ac:picMkLst>
        </pc:picChg>
        <pc:picChg chg="add mod">
          <ac:chgData name="Jenifer Prince Devaraj" userId="c3fb109c-09d1-42a6-93f4-69472d709861" providerId="ADAL" clId="{35C569E5-93C8-4A79-A10E-83D9DEF63A1E}" dt="2024-10-15T19:04:19.445" v="1723" actId="1076"/>
          <ac:picMkLst>
            <pc:docMk/>
            <pc:sldMk cId="2540969433" sldId="842"/>
            <ac:picMk id="16" creationId="{B49D7D4A-EAA8-9159-CEE9-8C03BA4979F0}"/>
          </ac:picMkLst>
        </pc:picChg>
        <pc:picChg chg="add mod">
          <ac:chgData name="Jenifer Prince Devaraj" userId="c3fb109c-09d1-42a6-93f4-69472d709861" providerId="ADAL" clId="{35C569E5-93C8-4A79-A10E-83D9DEF63A1E}" dt="2024-10-15T19:04:36.859" v="1727" actId="14100"/>
          <ac:picMkLst>
            <pc:docMk/>
            <pc:sldMk cId="2540969433" sldId="842"/>
            <ac:picMk id="18" creationId="{04943B93-F03A-2215-83B8-421067743708}"/>
          </ac:picMkLst>
        </pc:picChg>
        <pc:picChg chg="add del mod">
          <ac:chgData name="Jenifer Prince Devaraj" userId="c3fb109c-09d1-42a6-93f4-69472d709861" providerId="ADAL" clId="{35C569E5-93C8-4A79-A10E-83D9DEF63A1E}" dt="2024-10-15T19:05:37.108" v="1748" actId="478"/>
          <ac:picMkLst>
            <pc:docMk/>
            <pc:sldMk cId="2540969433" sldId="842"/>
            <ac:picMk id="20" creationId="{0EF1108F-B4B5-8388-F894-1950201BF506}"/>
          </ac:picMkLst>
        </pc:picChg>
        <pc:picChg chg="add mod">
          <ac:chgData name="Jenifer Prince Devaraj" userId="c3fb109c-09d1-42a6-93f4-69472d709861" providerId="ADAL" clId="{35C569E5-93C8-4A79-A10E-83D9DEF63A1E}" dt="2024-10-15T19:05:42.248" v="1751" actId="1076"/>
          <ac:picMkLst>
            <pc:docMk/>
            <pc:sldMk cId="2540969433" sldId="842"/>
            <ac:picMk id="23" creationId="{7BFE902E-6169-C44E-D158-8C481003E793}"/>
          </ac:picMkLst>
        </pc:picChg>
      </pc:sldChg>
      <pc:sldChg chg="addSp delSp modSp add mod">
        <pc:chgData name="Jenifer Prince Devaraj" userId="c3fb109c-09d1-42a6-93f4-69472d709861" providerId="ADAL" clId="{35C569E5-93C8-4A79-A10E-83D9DEF63A1E}" dt="2024-10-15T21:39:45.725" v="2407" actId="1076"/>
        <pc:sldMkLst>
          <pc:docMk/>
          <pc:sldMk cId="2464426308" sldId="843"/>
        </pc:sldMkLst>
        <pc:spChg chg="mod">
          <ac:chgData name="Jenifer Prince Devaraj" userId="c3fb109c-09d1-42a6-93f4-69472d709861" providerId="ADAL" clId="{35C569E5-93C8-4A79-A10E-83D9DEF63A1E}" dt="2024-10-15T21:39:45.725" v="2407" actId="1076"/>
          <ac:spMkLst>
            <pc:docMk/>
            <pc:sldMk cId="2464426308" sldId="84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5C569E5-93C8-4A79-A10E-83D9DEF63A1E}" dt="2024-10-15T21:13:08.948" v="1810" actId="20577"/>
          <ac:spMkLst>
            <pc:docMk/>
            <pc:sldMk cId="2464426308" sldId="843"/>
            <ac:spMk id="4" creationId="{E1961733-B495-A0EB-89D1-0A3940DFFC96}"/>
          </ac:spMkLst>
        </pc:spChg>
        <pc:spChg chg="add mod">
          <ac:chgData name="Jenifer Prince Devaraj" userId="c3fb109c-09d1-42a6-93f4-69472d709861" providerId="ADAL" clId="{35C569E5-93C8-4A79-A10E-83D9DEF63A1E}" dt="2024-10-15T21:13:05.894" v="1808" actId="1076"/>
          <ac:spMkLst>
            <pc:docMk/>
            <pc:sldMk cId="2464426308" sldId="843"/>
            <ac:spMk id="9" creationId="{1B045708-1CE5-51DF-713E-B19F3FF48E95}"/>
          </ac:spMkLst>
        </pc:spChg>
        <pc:spChg chg="add mod">
          <ac:chgData name="Jenifer Prince Devaraj" userId="c3fb109c-09d1-42a6-93f4-69472d709861" providerId="ADAL" clId="{35C569E5-93C8-4A79-A10E-83D9DEF63A1E}" dt="2024-10-15T21:22:48.713" v="1923" actId="1076"/>
          <ac:spMkLst>
            <pc:docMk/>
            <pc:sldMk cId="2464426308" sldId="843"/>
            <ac:spMk id="17" creationId="{BE41D3BF-7BA2-EA57-2ADF-B4D9BC5618A2}"/>
          </ac:spMkLst>
        </pc:spChg>
        <pc:spChg chg="mod">
          <ac:chgData name="Jenifer Prince Devaraj" userId="c3fb109c-09d1-42a6-93f4-69472d709861" providerId="ADAL" clId="{35C569E5-93C8-4A79-A10E-83D9DEF63A1E}" dt="2024-10-15T21:15:27.021" v="1835" actId="1076"/>
          <ac:spMkLst>
            <pc:docMk/>
            <pc:sldMk cId="2464426308" sldId="843"/>
            <ac:spMk id="21" creationId="{BE41D3BF-7BA2-EA57-2ADF-B4D9BC5618A2}"/>
          </ac:spMkLst>
        </pc:spChg>
        <pc:picChg chg="add mod">
          <ac:chgData name="Jenifer Prince Devaraj" userId="c3fb109c-09d1-42a6-93f4-69472d709861" providerId="ADAL" clId="{35C569E5-93C8-4A79-A10E-83D9DEF63A1E}" dt="2024-10-15T19:09:58.567" v="1761" actId="1076"/>
          <ac:picMkLst>
            <pc:docMk/>
            <pc:sldMk cId="2464426308" sldId="843"/>
            <ac:picMk id="7" creationId="{A4BF7329-A01E-80C4-C4D0-86AFA80DB2E1}"/>
          </ac:picMkLst>
        </pc:picChg>
        <pc:picChg chg="del">
          <ac:chgData name="Jenifer Prince Devaraj" userId="c3fb109c-09d1-42a6-93f4-69472d709861" providerId="ADAL" clId="{35C569E5-93C8-4A79-A10E-83D9DEF63A1E}" dt="2024-10-15T19:09:52.926" v="1758" actId="478"/>
          <ac:picMkLst>
            <pc:docMk/>
            <pc:sldMk cId="2464426308" sldId="843"/>
            <ac:picMk id="8" creationId="{08417E2A-5056-7E5D-B6F7-6E200C4593EE}"/>
          </ac:picMkLst>
        </pc:picChg>
        <pc:picChg chg="add mod">
          <ac:chgData name="Jenifer Prince Devaraj" userId="c3fb109c-09d1-42a6-93f4-69472d709861" providerId="ADAL" clId="{35C569E5-93C8-4A79-A10E-83D9DEF63A1E}" dt="2024-10-15T21:22:51.987" v="1924" actId="1076"/>
          <ac:picMkLst>
            <pc:docMk/>
            <pc:sldMk cId="2464426308" sldId="843"/>
            <ac:picMk id="11" creationId="{93D39A25-A3F7-6524-580B-6E58049F3BD2}"/>
          </ac:picMkLst>
        </pc:picChg>
        <pc:picChg chg="del mod">
          <ac:chgData name="Jenifer Prince Devaraj" userId="c3fb109c-09d1-42a6-93f4-69472d709861" providerId="ADAL" clId="{35C569E5-93C8-4A79-A10E-83D9DEF63A1E}" dt="2024-10-15T21:14:44.527" v="1818" actId="478"/>
          <ac:picMkLst>
            <pc:docMk/>
            <pc:sldMk cId="2464426308" sldId="843"/>
            <ac:picMk id="12" creationId="{2AF4ADD5-5AD0-48EF-6814-E5DA3CC860BA}"/>
          </ac:picMkLst>
        </pc:picChg>
        <pc:picChg chg="mod">
          <ac:chgData name="Jenifer Prince Devaraj" userId="c3fb109c-09d1-42a6-93f4-69472d709861" providerId="ADAL" clId="{35C569E5-93C8-4A79-A10E-83D9DEF63A1E}" dt="2024-10-15T21:23:19.691" v="1930" actId="1076"/>
          <ac:picMkLst>
            <pc:docMk/>
            <pc:sldMk cId="2464426308" sldId="843"/>
            <ac:picMk id="14" creationId="{AB3F0F8C-D889-88BA-41EE-019571163ACB}"/>
          </ac:picMkLst>
        </pc:picChg>
        <pc:picChg chg="add mod">
          <ac:chgData name="Jenifer Prince Devaraj" userId="c3fb109c-09d1-42a6-93f4-69472d709861" providerId="ADAL" clId="{35C569E5-93C8-4A79-A10E-83D9DEF63A1E}" dt="2024-10-15T21:15:33.318" v="1837" actId="1076"/>
          <ac:picMkLst>
            <pc:docMk/>
            <pc:sldMk cId="2464426308" sldId="843"/>
            <ac:picMk id="15" creationId="{4D1A40ED-8E2A-DD68-313D-1984B63FA8C2}"/>
          </ac:picMkLst>
        </pc:picChg>
        <pc:picChg chg="del mod">
          <ac:chgData name="Jenifer Prince Devaraj" userId="c3fb109c-09d1-42a6-93f4-69472d709861" providerId="ADAL" clId="{35C569E5-93C8-4A79-A10E-83D9DEF63A1E}" dt="2024-10-15T21:15:02.309" v="1823" actId="478"/>
          <ac:picMkLst>
            <pc:docMk/>
            <pc:sldMk cId="2464426308" sldId="843"/>
            <ac:picMk id="16" creationId="{B49D7D4A-EAA8-9159-CEE9-8C03BA4979F0}"/>
          </ac:picMkLst>
        </pc:picChg>
        <pc:picChg chg="del mod">
          <ac:chgData name="Jenifer Prince Devaraj" userId="c3fb109c-09d1-42a6-93f4-69472d709861" providerId="ADAL" clId="{35C569E5-93C8-4A79-A10E-83D9DEF63A1E}" dt="2024-10-15T21:15:03.866" v="1824" actId="478"/>
          <ac:picMkLst>
            <pc:docMk/>
            <pc:sldMk cId="2464426308" sldId="843"/>
            <ac:picMk id="18" creationId="{04943B93-F03A-2215-83B8-421067743708}"/>
          </ac:picMkLst>
        </pc:picChg>
        <pc:picChg chg="add mod">
          <ac:chgData name="Jenifer Prince Devaraj" userId="c3fb109c-09d1-42a6-93f4-69472d709861" providerId="ADAL" clId="{35C569E5-93C8-4A79-A10E-83D9DEF63A1E}" dt="2024-10-15T21:22:48.713" v="1923" actId="1076"/>
          <ac:picMkLst>
            <pc:docMk/>
            <pc:sldMk cId="2464426308" sldId="843"/>
            <ac:picMk id="19" creationId="{809721E1-DF32-5158-F0C0-9CBE35A5D8B3}"/>
          </ac:picMkLst>
        </pc:picChg>
        <pc:picChg chg="add mod">
          <ac:chgData name="Jenifer Prince Devaraj" userId="c3fb109c-09d1-42a6-93f4-69472d709861" providerId="ADAL" clId="{35C569E5-93C8-4A79-A10E-83D9DEF63A1E}" dt="2024-10-15T21:22:48.713" v="1923" actId="1076"/>
          <ac:picMkLst>
            <pc:docMk/>
            <pc:sldMk cId="2464426308" sldId="843"/>
            <ac:picMk id="20" creationId="{F8C49285-5A31-2A9B-1640-2E5EF850B194}"/>
          </ac:picMkLst>
        </pc:picChg>
        <pc:picChg chg="del mod">
          <ac:chgData name="Jenifer Prince Devaraj" userId="c3fb109c-09d1-42a6-93f4-69472d709861" providerId="ADAL" clId="{35C569E5-93C8-4A79-A10E-83D9DEF63A1E}" dt="2024-10-15T21:15:05.402" v="1825" actId="478"/>
          <ac:picMkLst>
            <pc:docMk/>
            <pc:sldMk cId="2464426308" sldId="843"/>
            <ac:picMk id="23" creationId="{7BFE902E-6169-C44E-D158-8C481003E793}"/>
          </ac:picMkLst>
        </pc:picChg>
        <pc:cxnChg chg="add mod">
          <ac:chgData name="Jenifer Prince Devaraj" userId="c3fb109c-09d1-42a6-93f4-69472d709861" providerId="ADAL" clId="{35C569E5-93C8-4A79-A10E-83D9DEF63A1E}" dt="2024-10-15T21:23:16.751" v="1929" actId="1582"/>
          <ac:cxnSpMkLst>
            <pc:docMk/>
            <pc:sldMk cId="2464426308" sldId="843"/>
            <ac:cxnSpMk id="24" creationId="{EDACF87E-EF9E-8598-A1FD-9A8173FB80C7}"/>
          </ac:cxnSpMkLst>
        </pc:cxnChg>
      </pc:sldChg>
      <pc:sldChg chg="addSp delSp modSp add mod">
        <pc:chgData name="Jenifer Prince Devaraj" userId="c3fb109c-09d1-42a6-93f4-69472d709861" providerId="ADAL" clId="{35C569E5-93C8-4A79-A10E-83D9DEF63A1E}" dt="2024-10-15T21:40:07.403" v="2413" actId="1076"/>
        <pc:sldMkLst>
          <pc:docMk/>
          <pc:sldMk cId="2112164240" sldId="844"/>
        </pc:sldMkLst>
        <pc:spChg chg="mod">
          <ac:chgData name="Jenifer Prince Devaraj" userId="c3fb109c-09d1-42a6-93f4-69472d709861" providerId="ADAL" clId="{35C569E5-93C8-4A79-A10E-83D9DEF63A1E}" dt="2024-10-15T21:40:07.403" v="2413" actId="1076"/>
          <ac:spMkLst>
            <pc:docMk/>
            <pc:sldMk cId="2112164240" sldId="844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35C569E5-93C8-4A79-A10E-83D9DEF63A1E}" dt="2024-10-15T21:16:00.631" v="1844" actId="478"/>
          <ac:spMkLst>
            <pc:docMk/>
            <pc:sldMk cId="2112164240" sldId="844"/>
            <ac:spMk id="4" creationId="{E1961733-B495-A0EB-89D1-0A3940DFFC96}"/>
          </ac:spMkLst>
        </pc:spChg>
        <pc:spChg chg="del">
          <ac:chgData name="Jenifer Prince Devaraj" userId="c3fb109c-09d1-42a6-93f4-69472d709861" providerId="ADAL" clId="{35C569E5-93C8-4A79-A10E-83D9DEF63A1E}" dt="2024-10-15T21:15:58.193" v="1843" actId="478"/>
          <ac:spMkLst>
            <pc:docMk/>
            <pc:sldMk cId="2112164240" sldId="844"/>
            <ac:spMk id="9" creationId="{1B045708-1CE5-51DF-713E-B19F3FF48E95}"/>
          </ac:spMkLst>
        </pc:spChg>
        <pc:spChg chg="add del">
          <ac:chgData name="Jenifer Prince Devaraj" userId="c3fb109c-09d1-42a6-93f4-69472d709861" providerId="ADAL" clId="{35C569E5-93C8-4A79-A10E-83D9DEF63A1E}" dt="2024-10-15T21:18:55.603" v="1902" actId="22"/>
          <ac:spMkLst>
            <pc:docMk/>
            <pc:sldMk cId="2112164240" sldId="844"/>
            <ac:spMk id="18" creationId="{1CEA36C5-8B09-C9B6-89E9-91DFD66B19EF}"/>
          </ac:spMkLst>
        </pc:spChg>
        <pc:spChg chg="add mod">
          <ac:chgData name="Jenifer Prince Devaraj" userId="c3fb109c-09d1-42a6-93f4-69472d709861" providerId="ADAL" clId="{35C569E5-93C8-4A79-A10E-83D9DEF63A1E}" dt="2024-10-15T21:33:33.086" v="2316" actId="20577"/>
          <ac:spMkLst>
            <pc:docMk/>
            <pc:sldMk cId="2112164240" sldId="844"/>
            <ac:spMk id="19" creationId="{08C1D9C8-67EF-9243-19DD-13555EF72101}"/>
          </ac:spMkLst>
        </pc:spChg>
        <pc:spChg chg="del mod">
          <ac:chgData name="Jenifer Prince Devaraj" userId="c3fb109c-09d1-42a6-93f4-69472d709861" providerId="ADAL" clId="{35C569E5-93C8-4A79-A10E-83D9DEF63A1E}" dt="2024-10-15T21:22:42.195" v="1921" actId="21"/>
          <ac:spMkLst>
            <pc:docMk/>
            <pc:sldMk cId="2112164240" sldId="844"/>
            <ac:spMk id="21" creationId="{BE41D3BF-7BA2-EA57-2ADF-B4D9BC5618A2}"/>
          </ac:spMkLst>
        </pc:spChg>
        <pc:picChg chg="del">
          <ac:chgData name="Jenifer Prince Devaraj" userId="c3fb109c-09d1-42a6-93f4-69472d709861" providerId="ADAL" clId="{35C569E5-93C8-4A79-A10E-83D9DEF63A1E}" dt="2024-10-15T21:15:54.784" v="1842" actId="478"/>
          <ac:picMkLst>
            <pc:docMk/>
            <pc:sldMk cId="2112164240" sldId="844"/>
            <ac:picMk id="7" creationId="{A4BF7329-A01E-80C4-C4D0-86AFA80DB2E1}"/>
          </ac:picMkLst>
        </pc:picChg>
        <pc:picChg chg="add del mod">
          <ac:chgData name="Jenifer Prince Devaraj" userId="c3fb109c-09d1-42a6-93f4-69472d709861" providerId="ADAL" clId="{35C569E5-93C8-4A79-A10E-83D9DEF63A1E}" dt="2024-10-15T21:22:42.195" v="1921" actId="21"/>
          <ac:picMkLst>
            <pc:docMk/>
            <pc:sldMk cId="2112164240" sldId="844"/>
            <ac:picMk id="8" creationId="{809721E1-DF32-5158-F0C0-9CBE35A5D8B3}"/>
          </ac:picMkLst>
        </pc:picChg>
        <pc:picChg chg="add del">
          <ac:chgData name="Jenifer Prince Devaraj" userId="c3fb109c-09d1-42a6-93f4-69472d709861" providerId="ADAL" clId="{35C569E5-93C8-4A79-A10E-83D9DEF63A1E}" dt="2024-10-15T21:15:52.096" v="1841" actId="478"/>
          <ac:picMkLst>
            <pc:docMk/>
            <pc:sldMk cId="2112164240" sldId="844"/>
            <ac:picMk id="11" creationId="{93D39A25-A3F7-6524-580B-6E58049F3BD2}"/>
          </ac:picMkLst>
        </pc:picChg>
        <pc:picChg chg="add del mod">
          <ac:chgData name="Jenifer Prince Devaraj" userId="c3fb109c-09d1-42a6-93f4-69472d709861" providerId="ADAL" clId="{35C569E5-93C8-4A79-A10E-83D9DEF63A1E}" dt="2024-10-15T21:17:52.064" v="1897" actId="478"/>
          <ac:picMkLst>
            <pc:docMk/>
            <pc:sldMk cId="2112164240" sldId="844"/>
            <ac:picMk id="12" creationId="{E333ADDD-FECF-BAB0-BA1C-CE81EF4FA10A}"/>
          </ac:picMkLst>
        </pc:picChg>
        <pc:picChg chg="del">
          <ac:chgData name="Jenifer Prince Devaraj" userId="c3fb109c-09d1-42a6-93f4-69472d709861" providerId="ADAL" clId="{35C569E5-93C8-4A79-A10E-83D9DEF63A1E}" dt="2024-10-15T21:16:49.732" v="1886" actId="478"/>
          <ac:picMkLst>
            <pc:docMk/>
            <pc:sldMk cId="2112164240" sldId="844"/>
            <ac:picMk id="14" creationId="{AB3F0F8C-D889-88BA-41EE-019571163ACB}"/>
          </ac:picMkLst>
        </pc:picChg>
        <pc:picChg chg="del mod">
          <ac:chgData name="Jenifer Prince Devaraj" userId="c3fb109c-09d1-42a6-93f4-69472d709861" providerId="ADAL" clId="{35C569E5-93C8-4A79-A10E-83D9DEF63A1E}" dt="2024-10-15T21:29:19.536" v="2033" actId="478"/>
          <ac:picMkLst>
            <pc:docMk/>
            <pc:sldMk cId="2112164240" sldId="844"/>
            <ac:picMk id="15" creationId="{4D1A40ED-8E2A-DD68-313D-1984B63FA8C2}"/>
          </ac:picMkLst>
        </pc:picChg>
        <pc:picChg chg="add del mod">
          <ac:chgData name="Jenifer Prince Devaraj" userId="c3fb109c-09d1-42a6-93f4-69472d709861" providerId="ADAL" clId="{35C569E5-93C8-4A79-A10E-83D9DEF63A1E}" dt="2024-10-15T21:22:42.195" v="1921" actId="21"/>
          <ac:picMkLst>
            <pc:docMk/>
            <pc:sldMk cId="2112164240" sldId="844"/>
            <ac:picMk id="16" creationId="{F8C49285-5A31-2A9B-1640-2E5EF850B194}"/>
          </ac:picMkLst>
        </pc:picChg>
        <pc:picChg chg="add mod">
          <ac:chgData name="Jenifer Prince Devaraj" userId="c3fb109c-09d1-42a6-93f4-69472d709861" providerId="ADAL" clId="{35C569E5-93C8-4A79-A10E-83D9DEF63A1E}" dt="2024-10-15T21:33:37.532" v="2317" actId="1076"/>
          <ac:picMkLst>
            <pc:docMk/>
            <pc:sldMk cId="2112164240" sldId="844"/>
            <ac:picMk id="22" creationId="{A5CC9808-B19D-4D5D-553E-5E75D88C6DDC}"/>
          </ac:picMkLst>
        </pc:picChg>
        <pc:picChg chg="add mod">
          <ac:chgData name="Jenifer Prince Devaraj" userId="c3fb109c-09d1-42a6-93f4-69472d709861" providerId="ADAL" clId="{35C569E5-93C8-4A79-A10E-83D9DEF63A1E}" dt="2024-10-15T21:31:46.881" v="2169" actId="1076"/>
          <ac:picMkLst>
            <pc:docMk/>
            <pc:sldMk cId="2112164240" sldId="844"/>
            <ac:picMk id="24" creationId="{F0762567-C983-0D76-EB18-2FF0F75E1BBD}"/>
          </ac:picMkLst>
        </pc:picChg>
        <pc:picChg chg="add mod">
          <ac:chgData name="Jenifer Prince Devaraj" userId="c3fb109c-09d1-42a6-93f4-69472d709861" providerId="ADAL" clId="{35C569E5-93C8-4A79-A10E-83D9DEF63A1E}" dt="2024-10-15T21:33:13.663" v="2286" actId="1038"/>
          <ac:picMkLst>
            <pc:docMk/>
            <pc:sldMk cId="2112164240" sldId="844"/>
            <ac:picMk id="25" creationId="{03E4809D-2C21-086D-57EE-11CF39560E1A}"/>
          </ac:picMkLst>
        </pc:picChg>
      </pc:sldChg>
      <pc:sldChg chg="addSp delSp modSp add mod">
        <pc:chgData name="Jenifer Prince Devaraj" userId="c3fb109c-09d1-42a6-93f4-69472d709861" providerId="ADAL" clId="{35C569E5-93C8-4A79-A10E-83D9DEF63A1E}" dt="2024-10-15T21:39:52.461" v="2409" actId="1076"/>
        <pc:sldMkLst>
          <pc:docMk/>
          <pc:sldMk cId="1640716484" sldId="845"/>
        </pc:sldMkLst>
        <pc:spChg chg="mod">
          <ac:chgData name="Jenifer Prince Devaraj" userId="c3fb109c-09d1-42a6-93f4-69472d709861" providerId="ADAL" clId="{35C569E5-93C8-4A79-A10E-83D9DEF63A1E}" dt="2024-10-15T21:39:52.461" v="2409" actId="1076"/>
          <ac:spMkLst>
            <pc:docMk/>
            <pc:sldMk cId="1640716484" sldId="84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5C569E5-93C8-4A79-A10E-83D9DEF63A1E}" dt="2024-10-15T21:23:30.833" v="1933" actId="20577"/>
          <ac:spMkLst>
            <pc:docMk/>
            <pc:sldMk cId="1640716484" sldId="845"/>
            <ac:spMk id="4" creationId="{E1961733-B495-A0EB-89D1-0A3940DFFC96}"/>
          </ac:spMkLst>
        </pc:spChg>
        <pc:spChg chg="mod">
          <ac:chgData name="Jenifer Prince Devaraj" userId="c3fb109c-09d1-42a6-93f4-69472d709861" providerId="ADAL" clId="{35C569E5-93C8-4A79-A10E-83D9DEF63A1E}" dt="2024-10-15T21:26:40.943" v="2001" actId="20577"/>
          <ac:spMkLst>
            <pc:docMk/>
            <pc:sldMk cId="1640716484" sldId="845"/>
            <ac:spMk id="17" creationId="{BE41D3BF-7BA2-EA57-2ADF-B4D9BC5618A2}"/>
          </ac:spMkLst>
        </pc:spChg>
        <pc:picChg chg="del">
          <ac:chgData name="Jenifer Prince Devaraj" userId="c3fb109c-09d1-42a6-93f4-69472d709861" providerId="ADAL" clId="{35C569E5-93C8-4A79-A10E-83D9DEF63A1E}" dt="2024-10-15T21:23:51.542" v="1934" actId="478"/>
          <ac:picMkLst>
            <pc:docMk/>
            <pc:sldMk cId="1640716484" sldId="845"/>
            <ac:picMk id="7" creationId="{A4BF7329-A01E-80C4-C4D0-86AFA80DB2E1}"/>
          </ac:picMkLst>
        </pc:picChg>
        <pc:picChg chg="add mod">
          <ac:chgData name="Jenifer Prince Devaraj" userId="c3fb109c-09d1-42a6-93f4-69472d709861" providerId="ADAL" clId="{35C569E5-93C8-4A79-A10E-83D9DEF63A1E}" dt="2024-10-15T21:23:56.914" v="1937" actId="1076"/>
          <ac:picMkLst>
            <pc:docMk/>
            <pc:sldMk cId="1640716484" sldId="845"/>
            <ac:picMk id="8" creationId="{5C54618A-69BE-B90B-0329-E3C2D1285213}"/>
          </ac:picMkLst>
        </pc:picChg>
        <pc:picChg chg="del">
          <ac:chgData name="Jenifer Prince Devaraj" userId="c3fb109c-09d1-42a6-93f4-69472d709861" providerId="ADAL" clId="{35C569E5-93C8-4A79-A10E-83D9DEF63A1E}" dt="2024-10-15T21:24:04.665" v="1938" actId="478"/>
          <ac:picMkLst>
            <pc:docMk/>
            <pc:sldMk cId="1640716484" sldId="845"/>
            <ac:picMk id="11" creationId="{93D39A25-A3F7-6524-580B-6E58049F3BD2}"/>
          </ac:picMkLst>
        </pc:picChg>
        <pc:picChg chg="add mod">
          <ac:chgData name="Jenifer Prince Devaraj" userId="c3fb109c-09d1-42a6-93f4-69472d709861" providerId="ADAL" clId="{35C569E5-93C8-4A79-A10E-83D9DEF63A1E}" dt="2024-10-15T21:24:13.931" v="1942" actId="1076"/>
          <ac:picMkLst>
            <pc:docMk/>
            <pc:sldMk cId="1640716484" sldId="845"/>
            <ac:picMk id="12" creationId="{7E1CA38D-AFE0-140C-CD39-A855E55A71E9}"/>
          </ac:picMkLst>
        </pc:picChg>
        <pc:picChg chg="del">
          <ac:chgData name="Jenifer Prince Devaraj" userId="c3fb109c-09d1-42a6-93f4-69472d709861" providerId="ADAL" clId="{35C569E5-93C8-4A79-A10E-83D9DEF63A1E}" dt="2024-10-15T21:24:21.445" v="1943" actId="478"/>
          <ac:picMkLst>
            <pc:docMk/>
            <pc:sldMk cId="1640716484" sldId="845"/>
            <ac:picMk id="15" creationId="{4D1A40ED-8E2A-DD68-313D-1984B63FA8C2}"/>
          </ac:picMkLst>
        </pc:picChg>
        <pc:picChg chg="add mod">
          <ac:chgData name="Jenifer Prince Devaraj" userId="c3fb109c-09d1-42a6-93f4-69472d709861" providerId="ADAL" clId="{35C569E5-93C8-4A79-A10E-83D9DEF63A1E}" dt="2024-10-15T21:24:27.508" v="1947" actId="1076"/>
          <ac:picMkLst>
            <pc:docMk/>
            <pc:sldMk cId="1640716484" sldId="845"/>
            <ac:picMk id="16" creationId="{7BE5723E-E164-577A-C040-0563EA0B27A4}"/>
          </ac:picMkLst>
        </pc:picChg>
        <pc:picChg chg="del">
          <ac:chgData name="Jenifer Prince Devaraj" userId="c3fb109c-09d1-42a6-93f4-69472d709861" providerId="ADAL" clId="{35C569E5-93C8-4A79-A10E-83D9DEF63A1E}" dt="2024-10-15T21:25:12.852" v="1965" actId="478"/>
          <ac:picMkLst>
            <pc:docMk/>
            <pc:sldMk cId="1640716484" sldId="845"/>
            <ac:picMk id="19" creationId="{809721E1-DF32-5158-F0C0-9CBE35A5D8B3}"/>
          </ac:picMkLst>
        </pc:picChg>
        <pc:picChg chg="del">
          <ac:chgData name="Jenifer Prince Devaraj" userId="c3fb109c-09d1-42a6-93f4-69472d709861" providerId="ADAL" clId="{35C569E5-93C8-4A79-A10E-83D9DEF63A1E}" dt="2024-10-15T21:25:27.146" v="1969" actId="478"/>
          <ac:picMkLst>
            <pc:docMk/>
            <pc:sldMk cId="1640716484" sldId="845"/>
            <ac:picMk id="20" creationId="{F8C49285-5A31-2A9B-1640-2E5EF850B194}"/>
          </ac:picMkLst>
        </pc:picChg>
        <pc:picChg chg="add mod">
          <ac:chgData name="Jenifer Prince Devaraj" userId="c3fb109c-09d1-42a6-93f4-69472d709861" providerId="ADAL" clId="{35C569E5-93C8-4A79-A10E-83D9DEF63A1E}" dt="2024-10-15T21:24:54.824" v="1955" actId="1076"/>
          <ac:picMkLst>
            <pc:docMk/>
            <pc:sldMk cId="1640716484" sldId="845"/>
            <ac:picMk id="22" creationId="{4B69428C-9080-9D67-86CE-387C52486D08}"/>
          </ac:picMkLst>
        </pc:picChg>
        <pc:picChg chg="add mod">
          <ac:chgData name="Jenifer Prince Devaraj" userId="c3fb109c-09d1-42a6-93f4-69472d709861" providerId="ADAL" clId="{35C569E5-93C8-4A79-A10E-83D9DEF63A1E}" dt="2024-10-15T21:25:19.560" v="1968" actId="1076"/>
          <ac:picMkLst>
            <pc:docMk/>
            <pc:sldMk cId="1640716484" sldId="845"/>
            <ac:picMk id="25" creationId="{11BB0842-AE0D-F9DD-D9F6-19F4B7DE6DF3}"/>
          </ac:picMkLst>
        </pc:picChg>
        <pc:picChg chg="add del">
          <ac:chgData name="Jenifer Prince Devaraj" userId="c3fb109c-09d1-42a6-93f4-69472d709861" providerId="ADAL" clId="{35C569E5-93C8-4A79-A10E-83D9DEF63A1E}" dt="2024-10-15T21:25:30.103" v="1971" actId="22"/>
          <ac:picMkLst>
            <pc:docMk/>
            <pc:sldMk cId="1640716484" sldId="845"/>
            <ac:picMk id="27" creationId="{00103D82-13FB-2D8C-11F2-6EDBAFE5029E}"/>
          </ac:picMkLst>
        </pc:picChg>
        <pc:picChg chg="add mod">
          <ac:chgData name="Jenifer Prince Devaraj" userId="c3fb109c-09d1-42a6-93f4-69472d709861" providerId="ADAL" clId="{35C569E5-93C8-4A79-A10E-83D9DEF63A1E}" dt="2024-10-15T21:25:57.312" v="1976" actId="1076"/>
          <ac:picMkLst>
            <pc:docMk/>
            <pc:sldMk cId="1640716484" sldId="845"/>
            <ac:picMk id="29" creationId="{51DE38E5-7809-F7AC-6BE0-BF49F2A450D9}"/>
          </ac:picMkLst>
        </pc:picChg>
        <pc:picChg chg="add mod">
          <ac:chgData name="Jenifer Prince Devaraj" userId="c3fb109c-09d1-42a6-93f4-69472d709861" providerId="ADAL" clId="{35C569E5-93C8-4A79-A10E-83D9DEF63A1E}" dt="2024-10-15T21:26:53.714" v="2006" actId="1076"/>
          <ac:picMkLst>
            <pc:docMk/>
            <pc:sldMk cId="1640716484" sldId="845"/>
            <ac:picMk id="31" creationId="{DC46254F-95EF-CF77-7B20-5665468D04B6}"/>
          </ac:picMkLst>
        </pc:picChg>
      </pc:sldChg>
      <pc:sldChg chg="addSp delSp modSp add mod">
        <pc:chgData name="Jenifer Prince Devaraj" userId="c3fb109c-09d1-42a6-93f4-69472d709861" providerId="ADAL" clId="{35C569E5-93C8-4A79-A10E-83D9DEF63A1E}" dt="2024-10-15T21:40:00.788" v="2411" actId="1076"/>
        <pc:sldMkLst>
          <pc:docMk/>
          <pc:sldMk cId="2297810393" sldId="846"/>
        </pc:sldMkLst>
        <pc:spChg chg="mod">
          <ac:chgData name="Jenifer Prince Devaraj" userId="c3fb109c-09d1-42a6-93f4-69472d709861" providerId="ADAL" clId="{35C569E5-93C8-4A79-A10E-83D9DEF63A1E}" dt="2024-10-15T21:40:00.788" v="2411" actId="1076"/>
          <ac:spMkLst>
            <pc:docMk/>
            <pc:sldMk cId="2297810393" sldId="84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5C569E5-93C8-4A79-A10E-83D9DEF63A1E}" dt="2024-10-15T21:26:07.610" v="1979" actId="20577"/>
          <ac:spMkLst>
            <pc:docMk/>
            <pc:sldMk cId="2297810393" sldId="846"/>
            <ac:spMk id="4" creationId="{E1961733-B495-A0EB-89D1-0A3940DFFC96}"/>
          </ac:spMkLst>
        </pc:spChg>
        <pc:picChg chg="add mod">
          <ac:chgData name="Jenifer Prince Devaraj" userId="c3fb109c-09d1-42a6-93f4-69472d709861" providerId="ADAL" clId="{35C569E5-93C8-4A79-A10E-83D9DEF63A1E}" dt="2024-10-15T21:27:10.395" v="2010" actId="1076"/>
          <ac:picMkLst>
            <pc:docMk/>
            <pc:sldMk cId="2297810393" sldId="846"/>
            <ac:picMk id="7" creationId="{10348FD5-563A-6CED-DD5C-D0310F044CFA}"/>
          </ac:picMkLst>
        </pc:picChg>
        <pc:picChg chg="del">
          <ac:chgData name="Jenifer Prince Devaraj" userId="c3fb109c-09d1-42a6-93f4-69472d709861" providerId="ADAL" clId="{35C569E5-93C8-4A79-A10E-83D9DEF63A1E}" dt="2024-10-15T21:27:05.151" v="2007" actId="478"/>
          <ac:picMkLst>
            <pc:docMk/>
            <pc:sldMk cId="2297810393" sldId="846"/>
            <ac:picMk id="8" creationId="{5C54618A-69BE-B90B-0329-E3C2D1285213}"/>
          </ac:picMkLst>
        </pc:picChg>
        <pc:picChg chg="add mod">
          <ac:chgData name="Jenifer Prince Devaraj" userId="c3fb109c-09d1-42a6-93f4-69472d709861" providerId="ADAL" clId="{35C569E5-93C8-4A79-A10E-83D9DEF63A1E}" dt="2024-10-15T21:27:48.427" v="2015" actId="1076"/>
          <ac:picMkLst>
            <pc:docMk/>
            <pc:sldMk cId="2297810393" sldId="846"/>
            <ac:picMk id="11" creationId="{2E95ED0C-826C-6045-3A76-080FC7CA0BBE}"/>
          </ac:picMkLst>
        </pc:picChg>
        <pc:picChg chg="del">
          <ac:chgData name="Jenifer Prince Devaraj" userId="c3fb109c-09d1-42a6-93f4-69472d709861" providerId="ADAL" clId="{35C569E5-93C8-4A79-A10E-83D9DEF63A1E}" dt="2024-10-15T21:27:39.619" v="2011" actId="478"/>
          <ac:picMkLst>
            <pc:docMk/>
            <pc:sldMk cId="2297810393" sldId="846"/>
            <ac:picMk id="12" creationId="{7E1CA38D-AFE0-140C-CD39-A855E55A71E9}"/>
          </ac:picMkLst>
        </pc:picChg>
        <pc:picChg chg="add mod">
          <ac:chgData name="Jenifer Prince Devaraj" userId="c3fb109c-09d1-42a6-93f4-69472d709861" providerId="ADAL" clId="{35C569E5-93C8-4A79-A10E-83D9DEF63A1E}" dt="2024-10-15T21:28:00.126" v="2019" actId="1076"/>
          <ac:picMkLst>
            <pc:docMk/>
            <pc:sldMk cId="2297810393" sldId="846"/>
            <ac:picMk id="15" creationId="{B282C5B9-3663-995D-29DA-DB4F420CE003}"/>
          </ac:picMkLst>
        </pc:picChg>
        <pc:picChg chg="del">
          <ac:chgData name="Jenifer Prince Devaraj" userId="c3fb109c-09d1-42a6-93f4-69472d709861" providerId="ADAL" clId="{35C569E5-93C8-4A79-A10E-83D9DEF63A1E}" dt="2024-10-15T21:27:55.233" v="2016" actId="478"/>
          <ac:picMkLst>
            <pc:docMk/>
            <pc:sldMk cId="2297810393" sldId="846"/>
            <ac:picMk id="16" creationId="{7BE5723E-E164-577A-C040-0563EA0B27A4}"/>
          </ac:picMkLst>
        </pc:picChg>
        <pc:picChg chg="add mod">
          <ac:chgData name="Jenifer Prince Devaraj" userId="c3fb109c-09d1-42a6-93f4-69472d709861" providerId="ADAL" clId="{35C569E5-93C8-4A79-A10E-83D9DEF63A1E}" dt="2024-10-15T21:28:22.209" v="2025" actId="1076"/>
          <ac:picMkLst>
            <pc:docMk/>
            <pc:sldMk cId="2297810393" sldId="846"/>
            <ac:picMk id="19" creationId="{071D9249-E0E6-8F28-FE9B-814AB6C6FF62}"/>
          </ac:picMkLst>
        </pc:picChg>
        <pc:picChg chg="add mod">
          <ac:chgData name="Jenifer Prince Devaraj" userId="c3fb109c-09d1-42a6-93f4-69472d709861" providerId="ADAL" clId="{35C569E5-93C8-4A79-A10E-83D9DEF63A1E}" dt="2024-10-15T21:29:04.181" v="2032" actId="1076"/>
          <ac:picMkLst>
            <pc:docMk/>
            <pc:sldMk cId="2297810393" sldId="846"/>
            <ac:picMk id="23" creationId="{2268E1F1-5367-C1A9-CA25-23F83289AECE}"/>
          </ac:picMkLst>
        </pc:picChg>
        <pc:picChg chg="del">
          <ac:chgData name="Jenifer Prince Devaraj" userId="c3fb109c-09d1-42a6-93f4-69472d709861" providerId="ADAL" clId="{35C569E5-93C8-4A79-A10E-83D9DEF63A1E}" dt="2024-10-15T21:28:12.845" v="2020" actId="478"/>
          <ac:picMkLst>
            <pc:docMk/>
            <pc:sldMk cId="2297810393" sldId="846"/>
            <ac:picMk id="25" creationId="{11BB0842-AE0D-F9DD-D9F6-19F4B7DE6DF3}"/>
          </ac:picMkLst>
        </pc:picChg>
        <pc:picChg chg="del">
          <ac:chgData name="Jenifer Prince Devaraj" userId="c3fb109c-09d1-42a6-93f4-69472d709861" providerId="ADAL" clId="{35C569E5-93C8-4A79-A10E-83D9DEF63A1E}" dt="2024-10-15T21:28:51.341" v="2026" actId="478"/>
          <ac:picMkLst>
            <pc:docMk/>
            <pc:sldMk cId="2297810393" sldId="846"/>
            <ac:picMk id="29" creationId="{51DE38E5-7809-F7AC-6BE0-BF49F2A450D9}"/>
          </ac:picMkLst>
        </pc:picChg>
      </pc:sldChg>
      <pc:sldChg chg="add">
        <pc:chgData name="Jenifer Prince Devaraj" userId="c3fb109c-09d1-42a6-93f4-69472d709861" providerId="ADAL" clId="{35C569E5-93C8-4A79-A10E-83D9DEF63A1E}" dt="2024-10-15T22:05:00.181" v="2415"/>
        <pc:sldMkLst>
          <pc:docMk/>
          <pc:sldMk cId="3809108036" sldId="847"/>
        </pc:sldMkLst>
      </pc:sldChg>
      <pc:sldChg chg="add">
        <pc:chgData name="Jenifer Prince Devaraj" userId="c3fb109c-09d1-42a6-93f4-69472d709861" providerId="ADAL" clId="{35C569E5-93C8-4A79-A10E-83D9DEF63A1E}" dt="2024-10-15T22:05:00.181" v="2415"/>
        <pc:sldMkLst>
          <pc:docMk/>
          <pc:sldMk cId="3747883172" sldId="848"/>
        </pc:sldMkLst>
      </pc:sldChg>
      <pc:sldChg chg="add">
        <pc:chgData name="Jenifer Prince Devaraj" userId="c3fb109c-09d1-42a6-93f4-69472d709861" providerId="ADAL" clId="{35C569E5-93C8-4A79-A10E-83D9DEF63A1E}" dt="2024-10-15T22:05:00.181" v="2415"/>
        <pc:sldMkLst>
          <pc:docMk/>
          <pc:sldMk cId="1068719486" sldId="849"/>
        </pc:sldMkLst>
      </pc:sldChg>
      <pc:sldChg chg="add">
        <pc:chgData name="Jenifer Prince Devaraj" userId="c3fb109c-09d1-42a6-93f4-69472d709861" providerId="ADAL" clId="{35C569E5-93C8-4A79-A10E-83D9DEF63A1E}" dt="2024-10-15T22:05:00.181" v="2415"/>
        <pc:sldMkLst>
          <pc:docMk/>
          <pc:sldMk cId="279225387" sldId="850"/>
        </pc:sldMkLst>
      </pc:sldChg>
      <pc:sldChg chg="modSp del">
        <pc:chgData name="Jenifer Prince Devaraj" userId="c3fb109c-09d1-42a6-93f4-69472d709861" providerId="ADAL" clId="{35C569E5-93C8-4A79-A10E-83D9DEF63A1E}" dt="2024-10-15T09:27:26.191" v="82" actId="47"/>
        <pc:sldMkLst>
          <pc:docMk/>
          <pc:sldMk cId="3873121201" sldId="900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3873121201" sldId="900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27.795" v="87" actId="47"/>
        <pc:sldMkLst>
          <pc:docMk/>
          <pc:sldMk cId="2869541405" sldId="901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2869541405" sldId="901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29.104" v="91" actId="47"/>
        <pc:sldMkLst>
          <pc:docMk/>
          <pc:sldMk cId="2596660028" sldId="902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2596660028" sldId="902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26.430" v="83" actId="47"/>
        <pc:sldMkLst>
          <pc:docMk/>
          <pc:sldMk cId="1385351601" sldId="904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1385351601" sldId="904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26.693" v="84" actId="47"/>
        <pc:sldMkLst>
          <pc:docMk/>
          <pc:sldMk cId="364010252" sldId="905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364010252" sldId="905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26.912" v="85" actId="47"/>
        <pc:sldMkLst>
          <pc:docMk/>
          <pc:sldMk cId="1221871679" sldId="906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1221871679" sldId="906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27.258" v="86" actId="47"/>
        <pc:sldMkLst>
          <pc:docMk/>
          <pc:sldMk cId="3917591223" sldId="907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3917591223" sldId="907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28.642" v="89" actId="47"/>
        <pc:sldMkLst>
          <pc:docMk/>
          <pc:sldMk cId="4054369166" sldId="908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4054369166" sldId="908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28.239" v="88" actId="47"/>
        <pc:sldMkLst>
          <pc:docMk/>
          <pc:sldMk cId="3017285650" sldId="909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3017285650" sldId="909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28.766" v="90" actId="47"/>
        <pc:sldMkLst>
          <pc:docMk/>
          <pc:sldMk cId="4220612636" sldId="910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4220612636" sldId="910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29.511" v="92" actId="47"/>
        <pc:sldMkLst>
          <pc:docMk/>
          <pc:sldMk cId="1954744972" sldId="911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1954744972" sldId="911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29.900" v="93" actId="47"/>
        <pc:sldMkLst>
          <pc:docMk/>
          <pc:sldMk cId="1258067708" sldId="913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1258067708" sldId="913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30.228" v="94" actId="47"/>
        <pc:sldMkLst>
          <pc:docMk/>
          <pc:sldMk cId="284239653" sldId="914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284239653" sldId="914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30.933" v="95" actId="47"/>
        <pc:sldMkLst>
          <pc:docMk/>
          <pc:sldMk cId="3653045120" sldId="915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3653045120" sldId="915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35C569E5-93C8-4A79-A10E-83D9DEF63A1E}" dt="2024-10-15T09:27:31.477" v="96" actId="47"/>
        <pc:sldMkLst>
          <pc:docMk/>
          <pc:sldMk cId="4099217159" sldId="916"/>
        </pc:sldMkLst>
        <pc:spChg chg="mod">
          <ac:chgData name="Jenifer Prince Devaraj" userId="c3fb109c-09d1-42a6-93f4-69472d709861" providerId="ADAL" clId="{35C569E5-93C8-4A79-A10E-83D9DEF63A1E}" dt="2024-10-14T22:56:19.165" v="38"/>
          <ac:spMkLst>
            <pc:docMk/>
            <pc:sldMk cId="4099217159" sldId="916"/>
            <ac:spMk id="2" creationId="{599D6D5D-84A5-2599-8C62-A39AD58B743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image" Target="../media/image48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Relationship Id="rId9" Type="http://schemas.openxmlformats.org/officeDocument/2006/relationships/image" Target="../media/image6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57.png"/><Relationship Id="rId7" Type="http://schemas.openxmlformats.org/officeDocument/2006/relationships/image" Target="../media/image64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: 6</a:t>
            </a:r>
          </a:p>
          <a:p>
            <a:r>
              <a:rPr lang="en-GB" sz="2400" b="1" dirty="0">
                <a:latin typeface="Arial"/>
                <a:cs typeface="Arial"/>
              </a:rPr>
              <a:t>Topic			: DFT &amp; IDFT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3851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Fourier Transform(DFT).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Inverse Discrete Fourier Transform(IDFT)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108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46910" y="1494514"/>
            <a:ext cx="11059932" cy="427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Fourier Transform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889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DFT is widely used in various fields of engineering, including:</a:t>
            </a:r>
          </a:p>
          <a:p>
            <a:pPr marL="1703388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Signal processing</a:t>
            </a:r>
          </a:p>
          <a:p>
            <a:pPr marL="1703388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Telecommunications</a:t>
            </a:r>
          </a:p>
          <a:p>
            <a:pPr marL="1703388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Audio processing</a:t>
            </a:r>
          </a:p>
          <a:p>
            <a:pPr marL="7889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is used to analyse signals in the frequency domain.</a:t>
            </a:r>
          </a:p>
          <a:p>
            <a:pPr marL="446088" algn="just"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                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883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46910" y="1494514"/>
            <a:ext cx="10205404" cy="43011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Fourier Transform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88988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These mathematical tools are applied to solve practical engineering problems.</a:t>
            </a:r>
          </a:p>
          <a:p>
            <a:pPr marL="788988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DFT helps engineers solve broadly-defined problems by</a:t>
            </a:r>
          </a:p>
          <a:p>
            <a:pPr marL="1246188" lvl="1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Analysing real-world signals in a simplified manner, facilitating further processing.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719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46910" y="1494514"/>
            <a:ext cx="11059932" cy="33362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Fourier Transform</a:t>
            </a:r>
            <a:endParaRPr lang="en-GB" sz="30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DFT is critical in modern digital signal processing (DSP) applications, where</a:t>
            </a:r>
          </a:p>
          <a:p>
            <a:pPr marL="1077913" lvl="2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signals are commonly used. </a:t>
            </a:r>
          </a:p>
          <a:p>
            <a:pPr marL="1077913" lvl="2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Efficient algorithms like the Fast Fourier Transform (FFT) have been developed to compute the DFT efficiently.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                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25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12225" y="1178829"/>
                <a:ext cx="11059932" cy="369190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3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Discrete Time Fourier Transform</a:t>
                </a:r>
                <a:endParaRPr lang="en-GB" sz="30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446088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Fourier transform of a discrete time  sequence x[n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]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represented by the complex exponential sequence [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200" i="1" dirty="0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200" b="0" i="1" dirty="0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200" b="0" i="1" dirty="0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200" b="0" i="1" dirty="0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r>
                          <a:rPr lang="en-GB" sz="2200" b="0" i="1" dirty="0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  <m:r>
                          <a:rPr lang="en-GB" sz="2200" b="0" i="1" dirty="0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] where </a:t>
                </a:r>
                <a14:m>
                  <m:oMath xmlns:m="http://schemas.openxmlformats.org/officeDocument/2006/math">
                    <m:r>
                      <a:rPr lang="en-GB" sz="2200" i="1" dirty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𝜔</m:t>
                    </m:r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the real frequency variable which could be applied only to a finite length sequence.</a:t>
                </a:r>
              </a:p>
              <a:p>
                <a:pPr marL="446088" algn="just"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It is defined by </a:t>
                </a:r>
              </a:p>
              <a:p>
                <a:pPr marL="446088" algn="just"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446088" algn="just"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                    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225" y="1178829"/>
                <a:ext cx="11059932" cy="3691908"/>
              </a:xfrm>
              <a:prstGeom prst="rect">
                <a:avLst/>
              </a:prstGeom>
              <a:blipFill>
                <a:blip r:embed="rId2"/>
                <a:stretch>
                  <a:fillRect l="-1323" t="-990" r="-7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3E8CF7-ED1E-AB21-E722-542493047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6135" y="4546943"/>
            <a:ext cx="3011832" cy="831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46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12225" y="1178829"/>
            <a:ext cx="9285561" cy="40672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DTFT – Sequence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Let x(n) be a finite duration sequence. The N-point DFT of the sequence is expressed by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Its Corresponding IDFT is </a:t>
            </a:r>
          </a:p>
          <a:p>
            <a:pPr marL="446088" algn="just"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9F4663-8E9E-F90E-D71C-A43EB68EF2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929" y="2873828"/>
            <a:ext cx="5077505" cy="9170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78F9929-04CB-3C5F-10D8-A6344F7696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8929" y="5000858"/>
            <a:ext cx="4933269" cy="919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781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12225" y="1178829"/>
            <a:ext cx="11059932" cy="10900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Fourier Transform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446088" algn="just"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AC2B9AE-306E-3A00-A2EC-8D62A3010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971" y="2042739"/>
            <a:ext cx="10640786" cy="3237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249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12225" y="1178829"/>
            <a:ext cx="11059932" cy="1607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30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Solution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446088" algn="just"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34EEC9-0D57-FE29-892E-8F7F96F828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6" y="1157043"/>
            <a:ext cx="8490857" cy="173090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EFCD94F-9FE2-6EBA-7069-D0F8F66538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8171" y="3155354"/>
            <a:ext cx="2400980" cy="102712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B5D42E5-5BB5-9548-9CBE-CB4EE29060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573" y="4248443"/>
            <a:ext cx="8366351" cy="91309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598FA49-1529-651A-912D-08BC758B2D4C}"/>
              </a:ext>
            </a:extLst>
          </p:cNvPr>
          <p:cNvSpPr txBox="1"/>
          <p:nvPr/>
        </p:nvSpPr>
        <p:spPr>
          <a:xfrm>
            <a:off x="136071" y="2909730"/>
            <a:ext cx="191588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i="1" dirty="0">
                <a:latin typeface="Book Antiqua" panose="02040602050305030304" pitchFamily="18" charset="0"/>
              </a:rPr>
              <a:t>Solution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BF6A525-52F7-98E9-5196-24B722CEB1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1957" y="5197475"/>
            <a:ext cx="5065939" cy="893990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F17EAAF-917A-6EE5-7470-A8342BDE723F}"/>
              </a:ext>
            </a:extLst>
          </p:cNvPr>
          <p:cNvCxnSpPr>
            <a:cxnSpLocks/>
          </p:cNvCxnSpPr>
          <p:nvPr/>
        </p:nvCxnSpPr>
        <p:spPr>
          <a:xfrm flipH="1">
            <a:off x="4174671" y="4626387"/>
            <a:ext cx="527958" cy="85457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7DBF568-CDBB-A955-F9A8-B74D508B4763}"/>
              </a:ext>
            </a:extLst>
          </p:cNvPr>
          <p:cNvCxnSpPr>
            <a:cxnSpLocks/>
          </p:cNvCxnSpPr>
          <p:nvPr/>
        </p:nvCxnSpPr>
        <p:spPr>
          <a:xfrm>
            <a:off x="4702629" y="4626387"/>
            <a:ext cx="693963" cy="85457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F1D6C854-EF90-3943-D5C4-5FA1174F1E3C}"/>
              </a:ext>
            </a:extLst>
          </p:cNvPr>
          <p:cNvCxnSpPr>
            <a:cxnSpLocks/>
          </p:cNvCxnSpPr>
          <p:nvPr/>
        </p:nvCxnSpPr>
        <p:spPr>
          <a:xfrm>
            <a:off x="4702629" y="4627189"/>
            <a:ext cx="1915885" cy="85376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54695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98FA49-1529-651A-912D-08BC758B2D4C}"/>
              </a:ext>
            </a:extLst>
          </p:cNvPr>
          <p:cNvSpPr txBox="1"/>
          <p:nvPr/>
        </p:nvSpPr>
        <p:spPr>
          <a:xfrm>
            <a:off x="42364" y="1632970"/>
            <a:ext cx="290503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r>
              <a:rPr lang="en-GB" sz="2200" b="1" i="1" dirty="0">
                <a:latin typeface="Book Antiqua" panose="02040602050305030304" pitchFamily="18" charset="0"/>
              </a:rPr>
              <a:t>We know that,</a:t>
            </a: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r>
              <a:rPr lang="en-GB" sz="2200" b="1" i="1" dirty="0">
                <a:latin typeface="Book Antiqua" panose="02040602050305030304" pitchFamily="18" charset="0"/>
              </a:rPr>
              <a:t>Therefore,</a:t>
            </a:r>
          </a:p>
          <a:p>
            <a:r>
              <a:rPr lang="en-GB" sz="2200" b="1" i="1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2412CC-3EFA-B286-4BC1-F301EB60F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955" y="1988020"/>
            <a:ext cx="3473223" cy="8238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DC37433-10B2-97AA-FEAA-672C7E8494F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779634" y="3557565"/>
            <a:ext cx="2347232" cy="58379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5BE3D91-3ABD-40A3-90CB-E81161EBBB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2489" y="4881823"/>
            <a:ext cx="2790145" cy="686414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F918670-028E-B382-8CE1-CBA53C9358C1}"/>
              </a:ext>
            </a:extLst>
          </p:cNvPr>
          <p:cNvCxnSpPr/>
          <p:nvPr/>
        </p:nvCxnSpPr>
        <p:spPr>
          <a:xfrm>
            <a:off x="5230586" y="1747666"/>
            <a:ext cx="0" cy="488802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FD414E6-0941-D605-60D3-A70B590AD650}"/>
                  </a:ext>
                </a:extLst>
              </p:cNvPr>
              <p:cNvSpPr txBox="1"/>
              <p:nvPr/>
            </p:nvSpPr>
            <p:spPr>
              <a:xfrm>
                <a:off x="5523843" y="1948458"/>
                <a:ext cx="6672943" cy="34699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The value of </a:t>
                </a:r>
                <a14:m>
                  <m:oMath xmlns:m="http://schemas.openxmlformats.org/officeDocument/2006/math">
                    <m:r>
                      <a:rPr lang="en-GB" sz="20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𝐾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𝑁</m:t>
                        </m:r>
                      </m:den>
                    </m:f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Substitute this value in the previous expression.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We get,</a:t>
                </a:r>
              </a:p>
              <a:p>
                <a:pPr>
                  <a:lnSpc>
                    <a:spcPct val="150000"/>
                  </a:lnSpc>
                </a:pPr>
                <a:endParaRPr lang="en-GB" sz="20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sz="20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sz="20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where the number of samples N = 3</a:t>
                </a: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FD414E6-0941-D605-60D3-A70B590AD6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3843" y="1948458"/>
                <a:ext cx="6672943" cy="3469989"/>
              </a:xfrm>
              <a:prstGeom prst="rect">
                <a:avLst/>
              </a:prstGeom>
              <a:blipFill>
                <a:blip r:embed="rId5"/>
                <a:stretch>
                  <a:fillRect l="-913" b="-22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4" name="Picture 23">
            <a:extLst>
              <a:ext uri="{FF2B5EF4-FFF2-40B4-BE49-F238E27FC236}">
                <a16:creationId xmlns:a16="http://schemas.microsoft.com/office/drawing/2014/main" id="{7A99C3F3-0C54-D623-7935-82968640BA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0566" y="3683452"/>
            <a:ext cx="4701949" cy="900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61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5E14B4-40BB-9684-B3FE-877DA38D96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67564"/>
            <a:ext cx="9316370" cy="7011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554C7CE-B588-09A0-852E-F89B3791C533}"/>
              </a:ext>
            </a:extLst>
          </p:cNvPr>
          <p:cNvSpPr txBox="1"/>
          <p:nvPr/>
        </p:nvSpPr>
        <p:spPr>
          <a:xfrm>
            <a:off x="94594" y="2024292"/>
            <a:ext cx="9221776" cy="21966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i="1" dirty="0">
                <a:latin typeface="Book Antiqua" panose="02040602050305030304" pitchFamily="18" charset="0"/>
              </a:rPr>
              <a:t>Solution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4 – point DFT sequence could be found by considering n= 0, 1, 2, 3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Apply the values of n in the given x(n). We get, 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D35F3D4-7C32-15A0-AB32-50079A8741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00" y="3701693"/>
            <a:ext cx="4016148" cy="69757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F322CD1-A032-C5A6-BAA0-8D4F3556B1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8194" y="4468697"/>
            <a:ext cx="5493204" cy="78068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B749033-41CC-510B-7A13-C9BF7AFCB2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200" y="5091357"/>
            <a:ext cx="3330348" cy="538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8693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575C926-AB0E-73B1-E772-97D98316F704}"/>
              </a:ext>
            </a:extLst>
          </p:cNvPr>
          <p:cNvSpPr txBox="1"/>
          <p:nvPr/>
        </p:nvSpPr>
        <p:spPr>
          <a:xfrm>
            <a:off x="427299" y="1568052"/>
            <a:ext cx="5571419" cy="30892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N- point DFT of a sequence x(n) is defined by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Let's compute each value of k,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Calculate X(0):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For k=0,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F3C84D8-632D-4D58-74B8-EDC460F1CF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3942" y="2273996"/>
            <a:ext cx="2903673" cy="77947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A4D8EE9-9947-8965-79D7-E66BA5604C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661" y="4482696"/>
            <a:ext cx="2337707" cy="7892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CA6FED8-8DCD-724A-973C-E624B9BE05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1851" y="5225690"/>
            <a:ext cx="965189" cy="6619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68F061-6378-C2D7-7CEA-68B12D3644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2661" y="5904547"/>
            <a:ext cx="3699101" cy="48324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44F4F39-2A72-FE83-562F-80D0C885193C}"/>
              </a:ext>
            </a:extLst>
          </p:cNvPr>
          <p:cNvCxnSpPr>
            <a:cxnSpLocks/>
          </p:cNvCxnSpPr>
          <p:nvPr/>
        </p:nvCxnSpPr>
        <p:spPr>
          <a:xfrm>
            <a:off x="5676900" y="1682352"/>
            <a:ext cx="0" cy="509400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CE2D7C4-8887-E255-E26B-1F02AB47ED3C}"/>
              </a:ext>
            </a:extLst>
          </p:cNvPr>
          <p:cNvSpPr txBox="1"/>
          <p:nvPr/>
        </p:nvSpPr>
        <p:spPr>
          <a:xfrm>
            <a:off x="5795778" y="1358909"/>
            <a:ext cx="5858244" cy="3236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Calculate X(1):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For k=1,</a:t>
            </a:r>
          </a:p>
          <a:p>
            <a:pPr>
              <a:lnSpc>
                <a:spcPct val="150000"/>
              </a:lnSpc>
            </a:pPr>
            <a:endParaRPr lang="en-GB" dirty="0">
              <a:latin typeface="Book Antiqua" panose="0204060205030503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</a:rPr>
              <a:t>Compute for n= 0, 1, 2, 3 by substituting in the above equation</a:t>
            </a: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7A92ED3-3D17-EC3E-050A-7732E4839A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2280" y="2146275"/>
            <a:ext cx="2452877" cy="70386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818B6020-F4D6-0BB2-375D-4FC09E9955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456" y="3759411"/>
            <a:ext cx="5858244" cy="173423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C77F3308-EFB4-B746-77E6-F353BF394BF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98718" y="5600654"/>
            <a:ext cx="4359729" cy="416049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CF3A19C-7714-EE08-F04A-9E78AEA9900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2183" y="5938780"/>
            <a:ext cx="5858244" cy="369869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7772C5B1-9F21-5F19-9671-D36165C01E2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2183" y="6301156"/>
            <a:ext cx="5571420" cy="376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2890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562" y="2424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-50438" y="6592731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44F4F39-2A72-FE83-562F-80D0C885193C}"/>
              </a:ext>
            </a:extLst>
          </p:cNvPr>
          <p:cNvCxnSpPr>
            <a:cxnSpLocks/>
          </p:cNvCxnSpPr>
          <p:nvPr/>
        </p:nvCxnSpPr>
        <p:spPr>
          <a:xfrm>
            <a:off x="5816570" y="1568052"/>
            <a:ext cx="0" cy="509400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CE2D7C4-8887-E255-E26B-1F02AB47ED3C}"/>
              </a:ext>
            </a:extLst>
          </p:cNvPr>
          <p:cNvSpPr txBox="1"/>
          <p:nvPr/>
        </p:nvSpPr>
        <p:spPr>
          <a:xfrm>
            <a:off x="124321" y="1093904"/>
            <a:ext cx="5858244" cy="3236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Calculate X(2):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For k=2,</a:t>
            </a:r>
          </a:p>
          <a:p>
            <a:pPr>
              <a:lnSpc>
                <a:spcPct val="150000"/>
              </a:lnSpc>
            </a:pPr>
            <a:endParaRPr lang="en-GB" dirty="0">
              <a:latin typeface="Book Antiqua" panose="0204060205030503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</a:rPr>
              <a:t>Compute for n= 0, 1, 2, 3 by substituting in the above equation</a:t>
            </a: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44CE33A-0328-C467-00D8-5D9C6F7F40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3554" y="1906178"/>
            <a:ext cx="2707141" cy="63996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6FE93D0-69D1-23EE-7609-A303F77F08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470" y="3390838"/>
            <a:ext cx="4960843" cy="187982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5D2E403-B622-444F-7310-FFC9EC9459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368" y="5356605"/>
            <a:ext cx="4342039" cy="50676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04CB043-3FC2-FBFF-B947-B40E3B823B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429" y="5764096"/>
            <a:ext cx="2237014" cy="44959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B11580F-A817-44F7-BE13-E4605DFA43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783" y="6049410"/>
            <a:ext cx="1165450" cy="40122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7A3D575-244A-C0B7-EFCC-5D6B5CB05A3B}"/>
              </a:ext>
            </a:extLst>
          </p:cNvPr>
          <p:cNvSpPr txBox="1"/>
          <p:nvPr/>
        </p:nvSpPr>
        <p:spPr>
          <a:xfrm>
            <a:off x="6060059" y="1387883"/>
            <a:ext cx="5858244" cy="3236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Calculate X(</a:t>
            </a:r>
            <a:r>
              <a:rPr lang="en-GB" dirty="0">
                <a:latin typeface="Book Antiqua" panose="02040602050305030304" pitchFamily="18" charset="0"/>
              </a:rPr>
              <a:t>3</a:t>
            </a:r>
            <a:r>
              <a:rPr lang="en-GB" sz="1800" dirty="0">
                <a:latin typeface="Book Antiqua" panose="02040602050305030304" pitchFamily="18" charset="0"/>
              </a:rPr>
              <a:t>):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For k=</a:t>
            </a:r>
            <a:r>
              <a:rPr lang="en-GB" dirty="0">
                <a:latin typeface="Book Antiqua" panose="02040602050305030304" pitchFamily="18" charset="0"/>
              </a:rPr>
              <a:t>3</a:t>
            </a:r>
            <a:r>
              <a:rPr lang="en-GB" sz="1800" dirty="0">
                <a:latin typeface="Book Antiqua" panose="02040602050305030304" pitchFamily="18" charset="0"/>
              </a:rPr>
              <a:t>,</a:t>
            </a:r>
          </a:p>
          <a:p>
            <a:pPr>
              <a:lnSpc>
                <a:spcPct val="150000"/>
              </a:lnSpc>
            </a:pPr>
            <a:endParaRPr lang="en-GB" dirty="0">
              <a:latin typeface="Book Antiqua" panose="0204060205030503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</a:rPr>
              <a:t>Compute for n= 0, 1, 2, 3 by substituting in the above equation</a:t>
            </a: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18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5061B0E-6F8A-7D6E-95AD-A53292E8865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5040" y="2047504"/>
            <a:ext cx="2390336" cy="702129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368C45EF-82D4-023E-5AE4-30F36BFB73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17651" y="3715062"/>
            <a:ext cx="4397955" cy="1730766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560B638-AFEC-78B8-EE51-EA630A16C72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28000" y="5476146"/>
            <a:ext cx="3575550" cy="437185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24AB989C-A659-49F1-C7BB-F158EE28ACB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49974" y="5850090"/>
            <a:ext cx="2266944" cy="322113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C5C3EBDD-339A-FBB3-EFCE-1A40CB03316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90779" y="6181038"/>
            <a:ext cx="1806779" cy="392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9696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28BB07-3F29-512F-B7FC-A0AA601EDD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959937"/>
            <a:ext cx="11257689" cy="1004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623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6934" y="22528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Inverse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7DDD79-BAE3-8DBE-D33B-94D40FA7AEA5}"/>
              </a:ext>
            </a:extLst>
          </p:cNvPr>
          <p:cNvSpPr txBox="1"/>
          <p:nvPr/>
        </p:nvSpPr>
        <p:spPr>
          <a:xfrm>
            <a:off x="163286" y="1399323"/>
            <a:ext cx="8273143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Inverse DTFT</a:t>
            </a:r>
          </a:p>
          <a:p>
            <a:endParaRPr lang="en-GB" sz="2800" b="1" dirty="0">
              <a:latin typeface="Book Antiqua" panose="02040602050305030304" pitchFamily="18" charset="0"/>
            </a:endParaRPr>
          </a:p>
          <a:p>
            <a:r>
              <a:rPr lang="en-GB" sz="2200" dirty="0">
                <a:latin typeface="Book Antiqua" panose="02040602050305030304" pitchFamily="18" charset="0"/>
              </a:rPr>
              <a:t>The Inverse Discrete Time Fourier Transform could be written as</a:t>
            </a: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r>
              <a:rPr lang="en-GB" sz="2200" dirty="0">
                <a:latin typeface="Book Antiqua" panose="02040602050305030304" pitchFamily="18" charset="0"/>
              </a:rPr>
              <a:t>The IDFT can be written as </a:t>
            </a:r>
          </a:p>
          <a:p>
            <a:endParaRPr lang="en-GB" sz="2200" dirty="0">
              <a:latin typeface="Book Antiqua" panose="02040602050305030304" pitchFamily="18" charset="0"/>
            </a:endParaRPr>
          </a:p>
          <a:p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F4BC0C6-6D15-5FE4-D8BE-7EF61DA4A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4520" y="2960878"/>
            <a:ext cx="3482748" cy="10560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2381AB-D822-B1FF-8261-691D3FF5B5A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694215" y="4492141"/>
            <a:ext cx="4933269" cy="919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2648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Inverse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76B0A7-8C24-478A-59BD-9073D26ADCC9}"/>
              </a:ext>
            </a:extLst>
          </p:cNvPr>
          <p:cNvSpPr txBox="1"/>
          <p:nvPr/>
        </p:nvSpPr>
        <p:spPr>
          <a:xfrm>
            <a:off x="125185" y="2120334"/>
            <a:ext cx="8109857" cy="461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i="1" dirty="0">
                <a:latin typeface="Book Antiqua" panose="02040602050305030304" pitchFamily="18" charset="0"/>
              </a:rPr>
              <a:t>Solution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Inverse DFT of a sequence 𝑋(𝑘) is defined as,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Where N= 4 from the given question.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Now substitute the values of N in the above formula. We get, 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84CF886-127C-F5B9-61E4-8546C3426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9786" y="3183232"/>
            <a:ext cx="4933269" cy="91900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333EF20-0E5E-6007-1583-CB62EA06B9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1779" y="5281995"/>
            <a:ext cx="4986337" cy="97784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0532565-8C19-2D0A-8AFE-F4A38073B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09" y="1293964"/>
            <a:ext cx="9382125" cy="101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614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0657" y="1957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Inverse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0628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0,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8417E2A-5056-7E5D-B6F7-6E200C459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2729" y="1839005"/>
            <a:ext cx="2775857" cy="10012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AF4ADD5-5AD0-48EF-6814-E5DA3CC860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1714" y="2913455"/>
            <a:ext cx="4029755" cy="6338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52757" y="1236528"/>
            <a:ext cx="3383073" cy="6634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49D7D4A-EAA8-9159-CEE9-8C03BA4979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7905" y="3638534"/>
            <a:ext cx="2571069" cy="70231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4943B93-F03A-2215-83B8-4210677437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8659" y="4306090"/>
            <a:ext cx="1572983" cy="75229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418707" y="4842942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Therefore,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BFE902E-6169-C44E-D158-8C481003E7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1714" y="5238464"/>
            <a:ext cx="1179058" cy="848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9694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6048" y="25314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Inverse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0628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1,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07185" y="1310346"/>
            <a:ext cx="3383073" cy="66344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522120" y="3708739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Here,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BF7329-A01E-80C4-C4D0-86AFA80DB2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1714" y="1784099"/>
            <a:ext cx="2754086" cy="8422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045708-1CE5-51DF-713E-B19F3FF48E95}"/>
              </a:ext>
            </a:extLst>
          </p:cNvPr>
          <p:cNvSpPr txBox="1"/>
          <p:nvPr/>
        </p:nvSpPr>
        <p:spPr>
          <a:xfrm>
            <a:off x="418707" y="2600367"/>
            <a:ext cx="4561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values of k= 0, 1, 2, 3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3D39A25-A3F7-6524-580B-6E58049F3B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219" y="3077586"/>
            <a:ext cx="5353724" cy="66841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D1A40ED-8E2A-DD68-313D-1984B63FA8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1161" y="3909216"/>
            <a:ext cx="1881425" cy="195296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6459882" y="2531551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Substitute those values in </a:t>
            </a:r>
            <a:r>
              <a:rPr lang="en-GB" sz="2000" dirty="0">
                <a:latin typeface="Computer Modern "/>
              </a:rPr>
              <a:t>x(1)</a:t>
            </a:r>
            <a:r>
              <a:rPr lang="en-GB" sz="2000" dirty="0">
                <a:latin typeface="Book Antiqua" panose="02040602050305030304" pitchFamily="18" charset="0"/>
              </a:rPr>
              <a:t>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09721E1-DF32-5158-F0C0-9CBE35A5D8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9900" y="3211690"/>
            <a:ext cx="3873954" cy="69752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8C49285-5A31-2A9B-1640-2E5EF850B19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19900" y="4117458"/>
            <a:ext cx="2639786" cy="1820352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DACF87E-EF9E-8598-A1FD-9A8173FB80C7}"/>
              </a:ext>
            </a:extLst>
          </p:cNvPr>
          <p:cNvCxnSpPr>
            <a:cxnSpLocks/>
          </p:cNvCxnSpPr>
          <p:nvPr/>
        </p:nvCxnSpPr>
        <p:spPr>
          <a:xfrm>
            <a:off x="6096000" y="1666360"/>
            <a:ext cx="0" cy="46385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44263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5034" y="25314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Inverse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0628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2,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07185" y="1310346"/>
            <a:ext cx="3383073" cy="66344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522120" y="3708739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Here,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045708-1CE5-51DF-713E-B19F3FF48E95}"/>
              </a:ext>
            </a:extLst>
          </p:cNvPr>
          <p:cNvSpPr txBox="1"/>
          <p:nvPr/>
        </p:nvSpPr>
        <p:spPr>
          <a:xfrm>
            <a:off x="418707" y="2600367"/>
            <a:ext cx="4561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values of k= 0, 1, 2, 3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6459882" y="2531551"/>
            <a:ext cx="379990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Substitute those values in         ,</a:t>
            </a: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r>
              <a:rPr lang="en-GB" sz="2000" dirty="0">
                <a:latin typeface="Book Antiqua" panose="02040602050305030304" pitchFamily="18" charset="0"/>
              </a:rPr>
              <a:t>Therefore,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DACF87E-EF9E-8598-A1FD-9A8173FB80C7}"/>
              </a:ext>
            </a:extLst>
          </p:cNvPr>
          <p:cNvCxnSpPr>
            <a:cxnSpLocks/>
          </p:cNvCxnSpPr>
          <p:nvPr/>
        </p:nvCxnSpPr>
        <p:spPr>
          <a:xfrm>
            <a:off x="6096000" y="1666360"/>
            <a:ext cx="0" cy="46385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5C54618A-69BE-B90B-0329-E3C2D12852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9187" y="1648977"/>
            <a:ext cx="2639787" cy="82203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E1CA38D-AFE0-140C-CD39-A855E55A71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707" y="3004973"/>
            <a:ext cx="5159541" cy="66849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BE5723E-E164-577A-C040-0563EA0B27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0528" y="4191553"/>
            <a:ext cx="1513992" cy="174643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B69428C-9080-9D67-86CE-387C52486D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12987" y="2600367"/>
            <a:ext cx="489623" cy="29855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1BB0842-AE0D-F9DD-D9F6-19F4B7DE6D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8205" y="3169490"/>
            <a:ext cx="3789589" cy="63987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1DE38E5-7809-F7AC-6BE0-BF49F2A450D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68205" y="3908794"/>
            <a:ext cx="2409941" cy="125564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C46254F-95EF-CF77-7B20-5665468D04B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48932" y="5377117"/>
            <a:ext cx="1106712" cy="847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7164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4406" y="31674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Inverse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0628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3,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07185" y="1310346"/>
            <a:ext cx="3383073" cy="66344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522120" y="3708739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Here,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045708-1CE5-51DF-713E-B19F3FF48E95}"/>
              </a:ext>
            </a:extLst>
          </p:cNvPr>
          <p:cNvSpPr txBox="1"/>
          <p:nvPr/>
        </p:nvSpPr>
        <p:spPr>
          <a:xfrm>
            <a:off x="418707" y="2600367"/>
            <a:ext cx="4561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values of k= 0, 1, 2, 3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6459882" y="2531551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Substitute those values in         ,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DACF87E-EF9E-8598-A1FD-9A8173FB80C7}"/>
              </a:ext>
            </a:extLst>
          </p:cNvPr>
          <p:cNvCxnSpPr>
            <a:cxnSpLocks/>
          </p:cNvCxnSpPr>
          <p:nvPr/>
        </p:nvCxnSpPr>
        <p:spPr>
          <a:xfrm>
            <a:off x="6096000" y="1666360"/>
            <a:ext cx="0" cy="46385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4B69428C-9080-9D67-86CE-387C52486D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12987" y="2600367"/>
            <a:ext cx="489623" cy="2985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348FD5-563A-6CED-DD5C-D0310F044C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7105" y="1642066"/>
            <a:ext cx="2409942" cy="8429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95ED0C-826C-6045-3A76-080FC7CA0B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935" y="2977617"/>
            <a:ext cx="4708751" cy="58928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282C5B9-3663-995D-29DA-DB4F420CE0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70167" y="4060339"/>
            <a:ext cx="1574353" cy="185378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71D9249-E0E6-8F28-FE9B-814AB6C6FF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8205" y="3086892"/>
            <a:ext cx="3934485" cy="66343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268E1F1-5367-C1A9-CA25-23F83289AE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68205" y="3905562"/>
            <a:ext cx="2571944" cy="1615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8103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106" y="30704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Inverse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8C1D9C8-67EF-9243-19DD-13555EF72101}"/>
              </a:ext>
            </a:extLst>
          </p:cNvPr>
          <p:cNvSpPr txBox="1"/>
          <p:nvPr/>
        </p:nvSpPr>
        <p:spPr>
          <a:xfrm>
            <a:off x="451756" y="1589314"/>
            <a:ext cx="671104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The discrete time domain sequence           could be written as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latin typeface="Book Antiqua" panose="02040602050305030304" pitchFamily="18" charset="0"/>
              </a:rPr>
              <a:t>Here           is the inverse Discrete Fourier Transform.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5CC9808-B19D-4D5D-553E-5E75D88C6D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0098" y="1639581"/>
            <a:ext cx="472780" cy="32316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0762567-C983-0D76-EB18-2FF0F75E1B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0929" y="2219325"/>
            <a:ext cx="3606573" cy="74236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3E4809D-2C21-086D-57EE-11CF39560E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882" y="3274390"/>
            <a:ext cx="472780" cy="323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1642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Discrete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Time Fourier Transform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89497" y="2208173"/>
            <a:ext cx="11332210" cy="2602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</a:t>
            </a:r>
            <a:r>
              <a:rPr lang="en-GB" sz="20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Salivahanan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Digital Signal Processing , Thirded., New Delhi, 2015.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4829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211f9404-bca0-4bcf-9c1d-965ccb6f8d2d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890</Words>
  <Application>Microsoft Office PowerPoint</Application>
  <PresentationFormat>Widescreen</PresentationFormat>
  <Paragraphs>203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Computer Modern </vt:lpstr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4</vt:lpstr>
      <vt:lpstr>PowerPoint Presentation</vt:lpstr>
      <vt:lpstr>Discrete Time Fourier Transform</vt:lpstr>
      <vt:lpstr>Discrete Time Fourier Transform</vt:lpstr>
      <vt:lpstr>Discrete Time Fourier Transform</vt:lpstr>
      <vt:lpstr>Discrete Time Fourier Transform</vt:lpstr>
      <vt:lpstr>Discrete Time Fourier Transform</vt:lpstr>
      <vt:lpstr>Discrete Time Fourier Transform</vt:lpstr>
      <vt:lpstr>Discrete Time Fourier Transform</vt:lpstr>
      <vt:lpstr>Discrete Time Fourier Transform</vt:lpstr>
      <vt:lpstr>Discrete Time Fourier Transform</vt:lpstr>
      <vt:lpstr>Discrete Time Fourier Transform</vt:lpstr>
      <vt:lpstr>Discrete Time Fourier Transform</vt:lpstr>
      <vt:lpstr>Discrete Time Fourier Transform</vt:lpstr>
      <vt:lpstr>Discrete Time Fourier Transform</vt:lpstr>
      <vt:lpstr>Inverse Discrete Time Fourier Transform</vt:lpstr>
      <vt:lpstr>Inverse Discrete Time Fourier Transform</vt:lpstr>
      <vt:lpstr>Inverse Discrete Time Fourier Transform</vt:lpstr>
      <vt:lpstr>Inverse Discrete Time Fourier Transform</vt:lpstr>
      <vt:lpstr>Inverse Discrete Time Fourier Transform</vt:lpstr>
      <vt:lpstr>Inverse Discrete Time Fourier Transform</vt:lpstr>
      <vt:lpstr>Inverse Discrete Time Fourier Transform</vt:lpstr>
      <vt:lpstr>Discrete Time Fourier Transform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14</cp:revision>
  <dcterms:created xsi:type="dcterms:W3CDTF">2021-03-09T15:35:42Z</dcterms:created>
  <dcterms:modified xsi:type="dcterms:W3CDTF">2024-10-16T09:47:35Z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