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2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9ACEE9-4FE2-F995-6630-4845AD62B000}" v="408" dt="2023-02-16T22:42:55.177"/>
    <p1510:client id="{38AD379A-52F6-6D7F-AD85-8BFD5C712F1A}" v="29" dt="2023-02-16T17:49:04.283"/>
    <p1510:client id="{4AEC658A-F11C-FE2E-DDCD-C7ACF80D9A95}" v="960" dt="2023-02-17T13:20:11.117"/>
    <p1510:client id="{4BA5515A-F1AD-0AC7-36BF-2B6B8436F1BF}" v="429" dt="2023-02-22T11:16:58.939"/>
    <p1510:client id="{4D9103FB-58D1-434A-8A1D-CF2774DDDFFB}" v="1" dt="2023-02-22T21:44:52.035"/>
    <p1510:client id="{66BC4993-33C2-374A-FCC9-B205E9C6B749}" v="37" dt="2023-02-16T17:59:27.199"/>
    <p1510:client id="{9504F4CF-9835-1034-A64B-E6D7939B6501}" v="388" dt="2023-02-10T13:50:09.360"/>
    <p1510:client id="{AEA4C380-4BD0-41D5-94B2-A82ECEE19DAE}" v="1132" dt="2023-02-17T13:14:17.007"/>
    <p1510:client id="{DAE9225B-0DD9-650E-00F9-904CE19DD145}" v="152" dt="2023-02-17T00:41:53.598"/>
    <p1510:client id="{EE75198E-581F-DE69-3098-74627451CF46}" v="8" dt="2023-02-22T21:49:49.3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B0B504-8980-4B1C-9D62-B67489A3E66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639298F-A411-4172-9F0D-CB44241DB51B}">
      <dgm:prSet/>
      <dgm:spPr/>
      <dgm:t>
        <a:bodyPr/>
        <a:lstStyle/>
        <a:p>
          <a:r>
            <a:rPr lang="en-GB"/>
            <a:t>We will be researching which digital tools are used the most by students.</a:t>
          </a:r>
          <a:endParaRPr lang="en-US"/>
        </a:p>
      </dgm:t>
    </dgm:pt>
    <dgm:pt modelId="{2ED0BF07-660B-4387-877D-181EBDEA38EC}" type="parTrans" cxnId="{E7647EA8-9C92-4049-9864-C69371231E4F}">
      <dgm:prSet/>
      <dgm:spPr/>
      <dgm:t>
        <a:bodyPr/>
        <a:lstStyle/>
        <a:p>
          <a:endParaRPr lang="en-US"/>
        </a:p>
      </dgm:t>
    </dgm:pt>
    <dgm:pt modelId="{E47A5300-36E5-4B93-A0F8-1A39E4B33A50}" type="sibTrans" cxnId="{E7647EA8-9C92-4049-9864-C69371231E4F}">
      <dgm:prSet/>
      <dgm:spPr/>
      <dgm:t>
        <a:bodyPr/>
        <a:lstStyle/>
        <a:p>
          <a:endParaRPr lang="en-US"/>
        </a:p>
      </dgm:t>
    </dgm:pt>
    <dgm:pt modelId="{76B6312E-B6B6-4998-8188-30A887C806F3}">
      <dgm:prSet/>
      <dgm:spPr/>
      <dgm:t>
        <a:bodyPr/>
        <a:lstStyle/>
        <a:p>
          <a:pPr rtl="0"/>
          <a:r>
            <a:rPr lang="en-GB"/>
            <a:t>According to Pavic(2022)/ The Covid 19 pandemic caused an unplanned transition from traditional classroom instruction to online learning utilising various technologies in several countries' higher, secondary, and even basic education. Research objectives: The major goal of the study was to identify the most significant digital tools used by educators and students during the pandemic and</a:t>
          </a:r>
          <a:r>
            <a:rPr lang="en-GB">
              <a:latin typeface="Garamond" panose="02020404030301010803"/>
            </a:rPr>
            <a:t> engage</a:t>
          </a:r>
          <a:r>
            <a:rPr lang="en-GB"/>
            <a:t> how well they worked in Croatia, Germany, Poland, and Serbia.</a:t>
          </a:r>
          <a:endParaRPr lang="en-US"/>
        </a:p>
      </dgm:t>
    </dgm:pt>
    <dgm:pt modelId="{C227E3AC-93A5-4E83-960D-EED85E244451}" type="parTrans" cxnId="{C3198957-EC86-45AF-B36C-7054F6CDF7AC}">
      <dgm:prSet/>
      <dgm:spPr/>
      <dgm:t>
        <a:bodyPr/>
        <a:lstStyle/>
        <a:p>
          <a:endParaRPr lang="en-US"/>
        </a:p>
      </dgm:t>
    </dgm:pt>
    <dgm:pt modelId="{C30F1102-CB25-41FD-A22E-5925D506C672}" type="sibTrans" cxnId="{C3198957-EC86-45AF-B36C-7054F6CDF7AC}">
      <dgm:prSet/>
      <dgm:spPr/>
      <dgm:t>
        <a:bodyPr/>
        <a:lstStyle/>
        <a:p>
          <a:endParaRPr lang="en-US"/>
        </a:p>
      </dgm:t>
    </dgm:pt>
    <dgm:pt modelId="{B1B6E950-5821-49A7-9F84-D7B77C1EB93A}" type="pres">
      <dgm:prSet presAssocID="{6EB0B504-8980-4B1C-9D62-B67489A3E667}" presName="Name0" presStyleCnt="0">
        <dgm:presLayoutVars>
          <dgm:dir/>
          <dgm:resizeHandles val="exact"/>
        </dgm:presLayoutVars>
      </dgm:prSet>
      <dgm:spPr/>
    </dgm:pt>
    <dgm:pt modelId="{FA0266B1-678B-45F5-8C3E-7129B9998B7C}" type="pres">
      <dgm:prSet presAssocID="{7639298F-A411-4172-9F0D-CB44241DB51B}" presName="node" presStyleLbl="node1" presStyleIdx="0" presStyleCnt="2">
        <dgm:presLayoutVars>
          <dgm:bulletEnabled val="1"/>
        </dgm:presLayoutVars>
      </dgm:prSet>
      <dgm:spPr/>
    </dgm:pt>
    <dgm:pt modelId="{6AB1D060-39F3-48CD-AE44-DEB9C2B236BA}" type="pres">
      <dgm:prSet presAssocID="{E47A5300-36E5-4B93-A0F8-1A39E4B33A50}" presName="sibTrans" presStyleLbl="sibTrans2D1" presStyleIdx="0" presStyleCnt="1"/>
      <dgm:spPr/>
    </dgm:pt>
    <dgm:pt modelId="{3C6A0A22-57D7-441B-9DEC-FEB563194D97}" type="pres">
      <dgm:prSet presAssocID="{E47A5300-36E5-4B93-A0F8-1A39E4B33A50}" presName="connectorText" presStyleLbl="sibTrans2D1" presStyleIdx="0" presStyleCnt="1"/>
      <dgm:spPr/>
    </dgm:pt>
    <dgm:pt modelId="{C59DB721-00DD-40C2-B73E-6017094CBDAA}" type="pres">
      <dgm:prSet presAssocID="{76B6312E-B6B6-4998-8188-30A887C806F3}" presName="node" presStyleLbl="node1" presStyleIdx="1" presStyleCnt="2">
        <dgm:presLayoutVars>
          <dgm:bulletEnabled val="1"/>
        </dgm:presLayoutVars>
      </dgm:prSet>
      <dgm:spPr/>
    </dgm:pt>
  </dgm:ptLst>
  <dgm:cxnLst>
    <dgm:cxn modelId="{9FB2DD2A-AA24-4D77-B89C-E892076E47FB}" type="presOf" srcId="{E47A5300-36E5-4B93-A0F8-1A39E4B33A50}" destId="{3C6A0A22-57D7-441B-9DEC-FEB563194D97}" srcOrd="1" destOrd="0" presId="urn:microsoft.com/office/officeart/2005/8/layout/process1"/>
    <dgm:cxn modelId="{B302E932-B3B0-49C4-B90E-D2CC5B8AE8C8}" type="presOf" srcId="{76B6312E-B6B6-4998-8188-30A887C806F3}" destId="{C59DB721-00DD-40C2-B73E-6017094CBDAA}" srcOrd="0" destOrd="0" presId="urn:microsoft.com/office/officeart/2005/8/layout/process1"/>
    <dgm:cxn modelId="{C3198957-EC86-45AF-B36C-7054F6CDF7AC}" srcId="{6EB0B504-8980-4B1C-9D62-B67489A3E667}" destId="{76B6312E-B6B6-4998-8188-30A887C806F3}" srcOrd="1" destOrd="0" parTransId="{C227E3AC-93A5-4E83-960D-EED85E244451}" sibTransId="{C30F1102-CB25-41FD-A22E-5925D506C672}"/>
    <dgm:cxn modelId="{B8E11293-B263-48AE-B1A8-7C6D58C20F1B}" type="presOf" srcId="{E47A5300-36E5-4B93-A0F8-1A39E4B33A50}" destId="{6AB1D060-39F3-48CD-AE44-DEB9C2B236BA}" srcOrd="0" destOrd="0" presId="urn:microsoft.com/office/officeart/2005/8/layout/process1"/>
    <dgm:cxn modelId="{E7647EA8-9C92-4049-9864-C69371231E4F}" srcId="{6EB0B504-8980-4B1C-9D62-B67489A3E667}" destId="{7639298F-A411-4172-9F0D-CB44241DB51B}" srcOrd="0" destOrd="0" parTransId="{2ED0BF07-660B-4387-877D-181EBDEA38EC}" sibTransId="{E47A5300-36E5-4B93-A0F8-1A39E4B33A50}"/>
    <dgm:cxn modelId="{01385DCA-2A7A-45DB-95F6-EFBD1D82F7C6}" type="presOf" srcId="{7639298F-A411-4172-9F0D-CB44241DB51B}" destId="{FA0266B1-678B-45F5-8C3E-7129B9998B7C}" srcOrd="0" destOrd="0" presId="urn:microsoft.com/office/officeart/2005/8/layout/process1"/>
    <dgm:cxn modelId="{0C27ABEF-162A-4E8C-9F13-A6BA492A4CA2}" type="presOf" srcId="{6EB0B504-8980-4B1C-9D62-B67489A3E667}" destId="{B1B6E950-5821-49A7-9F84-D7B77C1EB93A}" srcOrd="0" destOrd="0" presId="urn:microsoft.com/office/officeart/2005/8/layout/process1"/>
    <dgm:cxn modelId="{84E287F6-53E8-4D5D-BF67-30DF75282D71}" type="presParOf" srcId="{B1B6E950-5821-49A7-9F84-D7B77C1EB93A}" destId="{FA0266B1-678B-45F5-8C3E-7129B9998B7C}" srcOrd="0" destOrd="0" presId="urn:microsoft.com/office/officeart/2005/8/layout/process1"/>
    <dgm:cxn modelId="{8864D8DB-7CA8-4138-B454-BB7F7137FDF1}" type="presParOf" srcId="{B1B6E950-5821-49A7-9F84-D7B77C1EB93A}" destId="{6AB1D060-39F3-48CD-AE44-DEB9C2B236BA}" srcOrd="1" destOrd="0" presId="urn:microsoft.com/office/officeart/2005/8/layout/process1"/>
    <dgm:cxn modelId="{7A1A2977-ACB1-4FFA-9042-D2E5AF9BD82E}" type="presParOf" srcId="{6AB1D060-39F3-48CD-AE44-DEB9C2B236BA}" destId="{3C6A0A22-57D7-441B-9DEC-FEB563194D97}" srcOrd="0" destOrd="0" presId="urn:microsoft.com/office/officeart/2005/8/layout/process1"/>
    <dgm:cxn modelId="{457C91D2-35E8-4ECF-8522-F32D4C258DF9}" type="presParOf" srcId="{B1B6E950-5821-49A7-9F84-D7B77C1EB93A}" destId="{C59DB721-00DD-40C2-B73E-6017094CBDAA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F8BA65-A8ED-4373-B4DD-75B3D0DD83B0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BAB3B03-450D-4C1E-8D95-CD8921A376B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3 group work</a:t>
          </a:r>
          <a:endParaRPr lang="en-US">
            <a:latin typeface="Arial"/>
            <a:cs typeface="Arial"/>
          </a:endParaRPr>
        </a:p>
      </dgm:t>
    </dgm:pt>
    <dgm:pt modelId="{84190D8B-A4A9-4F87-8131-A814BFB66C8D}" type="parTrans" cxnId="{98C9FE2C-1979-4B4B-8849-B017E90E549E}">
      <dgm:prSet/>
      <dgm:spPr/>
      <dgm:t>
        <a:bodyPr/>
        <a:lstStyle/>
        <a:p>
          <a:endParaRPr lang="en-US"/>
        </a:p>
      </dgm:t>
    </dgm:pt>
    <dgm:pt modelId="{4B8A2200-C2E2-495F-85B5-F04FB39377D4}" type="sibTrans" cxnId="{98C9FE2C-1979-4B4B-8849-B017E90E549E}">
      <dgm:prSet/>
      <dgm:spPr/>
      <dgm:t>
        <a:bodyPr/>
        <a:lstStyle/>
        <a:p>
          <a:endParaRPr lang="en-US"/>
        </a:p>
      </dgm:t>
    </dgm:pt>
    <dgm:pt modelId="{DF8D6264-06BB-4BDB-AA8F-450933782D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To choose our research question.</a:t>
          </a:r>
          <a:endParaRPr lang="en-US">
            <a:latin typeface="Arial"/>
            <a:cs typeface="Arial"/>
          </a:endParaRPr>
        </a:p>
      </dgm:t>
    </dgm:pt>
    <dgm:pt modelId="{128B1E78-1BE2-4DAF-BCAA-60332B50116D}" type="parTrans" cxnId="{1C2C3295-4721-4D8F-A047-D45EDBDC3F80}">
      <dgm:prSet/>
      <dgm:spPr/>
      <dgm:t>
        <a:bodyPr/>
        <a:lstStyle/>
        <a:p>
          <a:endParaRPr lang="en-US"/>
        </a:p>
      </dgm:t>
    </dgm:pt>
    <dgm:pt modelId="{0FF1883C-3483-4E6B-990B-7CA732B58AC9}" type="sibTrans" cxnId="{1C2C3295-4721-4D8F-A047-D45EDBDC3F80}">
      <dgm:prSet/>
      <dgm:spPr/>
      <dgm:t>
        <a:bodyPr/>
        <a:lstStyle/>
        <a:p>
          <a:endParaRPr lang="en-US"/>
        </a:p>
      </dgm:t>
    </dgm:pt>
    <dgm:pt modelId="{A86A6F8E-EAF3-48CF-81EA-FA8AC963C4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Review any existing literature.</a:t>
          </a:r>
          <a:endParaRPr lang="en-US">
            <a:latin typeface="Arial"/>
            <a:cs typeface="Arial"/>
          </a:endParaRPr>
        </a:p>
      </dgm:t>
    </dgm:pt>
    <dgm:pt modelId="{5872CD23-55A9-4ED3-BB65-55EAC796C924}" type="parTrans" cxnId="{5DC2A7DF-1FF1-4233-B3B7-6BDD660F5388}">
      <dgm:prSet/>
      <dgm:spPr/>
      <dgm:t>
        <a:bodyPr/>
        <a:lstStyle/>
        <a:p>
          <a:endParaRPr lang="en-US"/>
        </a:p>
      </dgm:t>
    </dgm:pt>
    <dgm:pt modelId="{8A5083FF-E9F7-412E-9E6D-50A695E591E4}" type="sibTrans" cxnId="{5DC2A7DF-1FF1-4233-B3B7-6BDD660F5388}">
      <dgm:prSet/>
      <dgm:spPr/>
      <dgm:t>
        <a:bodyPr/>
        <a:lstStyle/>
        <a:p>
          <a:endParaRPr lang="en-US"/>
        </a:p>
      </dgm:t>
    </dgm:pt>
    <dgm:pt modelId="{9781D82C-E34B-4807-BC10-C89CC3691E9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4 group work. </a:t>
          </a:r>
          <a:endParaRPr lang="en-US">
            <a:latin typeface="Arial"/>
            <a:cs typeface="Arial"/>
          </a:endParaRPr>
        </a:p>
      </dgm:t>
    </dgm:pt>
    <dgm:pt modelId="{FC082C15-1E65-4735-93FC-2EE0709F0618}" type="parTrans" cxnId="{0F059371-498A-4A99-9DAB-31D57EB37B61}">
      <dgm:prSet/>
      <dgm:spPr/>
      <dgm:t>
        <a:bodyPr/>
        <a:lstStyle/>
        <a:p>
          <a:endParaRPr lang="en-US"/>
        </a:p>
      </dgm:t>
    </dgm:pt>
    <dgm:pt modelId="{FF43B88C-6A84-4880-BEFD-C40EF5918CDC}" type="sibTrans" cxnId="{0F059371-498A-4A99-9DAB-31D57EB37B61}">
      <dgm:prSet/>
      <dgm:spPr/>
      <dgm:t>
        <a:bodyPr/>
        <a:lstStyle/>
        <a:p>
          <a:endParaRPr lang="en-US"/>
        </a:p>
      </dgm:t>
    </dgm:pt>
    <dgm:pt modelId="{EF76D086-BBA4-4519-9DDA-95C465F67A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Decide our research method</a:t>
          </a:r>
          <a:endParaRPr lang="en-US">
            <a:latin typeface="Arial"/>
            <a:cs typeface="Arial"/>
          </a:endParaRPr>
        </a:p>
      </dgm:t>
    </dgm:pt>
    <dgm:pt modelId="{A7B7187E-DE77-4CFC-9C4F-1AE80C04F716}" type="parTrans" cxnId="{952DAA60-B58E-46EB-9CA3-77D6894DF910}">
      <dgm:prSet/>
      <dgm:spPr/>
      <dgm:t>
        <a:bodyPr/>
        <a:lstStyle/>
        <a:p>
          <a:endParaRPr lang="en-US"/>
        </a:p>
      </dgm:t>
    </dgm:pt>
    <dgm:pt modelId="{2FF1EE20-8CD6-4E19-8D7B-A072F6DCC6BF}" type="sibTrans" cxnId="{952DAA60-B58E-46EB-9CA3-77D6894DF910}">
      <dgm:prSet/>
      <dgm:spPr/>
      <dgm:t>
        <a:bodyPr/>
        <a:lstStyle/>
        <a:p>
          <a:endParaRPr lang="en-US"/>
        </a:p>
      </dgm:t>
    </dgm:pt>
    <dgm:pt modelId="{4DA334D2-CD23-4F7E-8F9B-04F4B21292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&amp; Consider ethics</a:t>
          </a:r>
          <a:endParaRPr lang="en-US">
            <a:latin typeface="Arial"/>
            <a:cs typeface="Arial"/>
          </a:endParaRPr>
        </a:p>
      </dgm:t>
    </dgm:pt>
    <dgm:pt modelId="{CB892A05-3AD7-4C5D-8A81-1FB8ABFCB903}" type="parTrans" cxnId="{94E0ADD5-3D13-45EC-9A2E-1D5196CD1F18}">
      <dgm:prSet/>
      <dgm:spPr/>
      <dgm:t>
        <a:bodyPr/>
        <a:lstStyle/>
        <a:p>
          <a:endParaRPr lang="en-US"/>
        </a:p>
      </dgm:t>
    </dgm:pt>
    <dgm:pt modelId="{C732819E-AA83-4467-B23E-D5A502D6F0A4}" type="sibTrans" cxnId="{94E0ADD5-3D13-45EC-9A2E-1D5196CD1F18}">
      <dgm:prSet/>
      <dgm:spPr/>
      <dgm:t>
        <a:bodyPr/>
        <a:lstStyle/>
        <a:p>
          <a:endParaRPr lang="en-US"/>
        </a:p>
      </dgm:t>
    </dgm:pt>
    <dgm:pt modelId="{47F923AA-5112-4611-A177-215E914032C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6 group work </a:t>
          </a:r>
          <a:endParaRPr lang="en-US">
            <a:latin typeface="Arial"/>
            <a:cs typeface="Arial"/>
          </a:endParaRPr>
        </a:p>
      </dgm:t>
    </dgm:pt>
    <dgm:pt modelId="{FE354254-527D-4A5E-80B6-FFD1884489C6}" type="parTrans" cxnId="{D886BF17-0F86-4086-8568-659391A2F46C}">
      <dgm:prSet/>
      <dgm:spPr/>
      <dgm:t>
        <a:bodyPr/>
        <a:lstStyle/>
        <a:p>
          <a:endParaRPr lang="en-US"/>
        </a:p>
      </dgm:t>
    </dgm:pt>
    <dgm:pt modelId="{F1BFF8FD-4B57-49B1-BF8C-79B3E2DFB6B6}" type="sibTrans" cxnId="{D886BF17-0F86-4086-8568-659391A2F46C}">
      <dgm:prSet/>
      <dgm:spPr/>
      <dgm:t>
        <a:bodyPr/>
        <a:lstStyle/>
        <a:p>
          <a:endParaRPr lang="en-US"/>
        </a:p>
      </dgm:t>
    </dgm:pt>
    <dgm:pt modelId="{EB59C2EF-3909-4550-A65E-64D8180A2D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To present proposal for a approval</a:t>
          </a:r>
          <a:endParaRPr lang="en-US">
            <a:latin typeface="Arial"/>
            <a:cs typeface="Arial"/>
          </a:endParaRPr>
        </a:p>
      </dgm:t>
    </dgm:pt>
    <dgm:pt modelId="{EB9EA9EE-4D80-456F-87EA-CEC836E999D0}" type="parTrans" cxnId="{30544743-4D78-422D-801B-5F720ADD319F}">
      <dgm:prSet/>
      <dgm:spPr/>
      <dgm:t>
        <a:bodyPr/>
        <a:lstStyle/>
        <a:p>
          <a:endParaRPr lang="en-US"/>
        </a:p>
      </dgm:t>
    </dgm:pt>
    <dgm:pt modelId="{AB186639-7BCA-4640-A409-0D8DF8A95CF3}" type="sibTrans" cxnId="{30544743-4D78-422D-801B-5F720ADD319F}">
      <dgm:prSet/>
      <dgm:spPr/>
      <dgm:t>
        <a:bodyPr/>
        <a:lstStyle/>
        <a:p>
          <a:endParaRPr lang="en-US"/>
        </a:p>
      </dgm:t>
    </dgm:pt>
    <dgm:pt modelId="{47F20106-CE1E-4570-BB65-3B406CEAE9C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7 group work </a:t>
          </a:r>
          <a:endParaRPr lang="en-US">
            <a:latin typeface="Arial"/>
            <a:cs typeface="Arial"/>
          </a:endParaRPr>
        </a:p>
      </dgm:t>
    </dgm:pt>
    <dgm:pt modelId="{A7F170BA-05E8-41FA-AC17-80A402625170}" type="parTrans" cxnId="{267CDC25-3C0E-4124-A735-BC7F5BD380DF}">
      <dgm:prSet/>
      <dgm:spPr/>
      <dgm:t>
        <a:bodyPr/>
        <a:lstStyle/>
        <a:p>
          <a:endParaRPr lang="en-US"/>
        </a:p>
      </dgm:t>
    </dgm:pt>
    <dgm:pt modelId="{E4CF8281-C8BD-41C6-B6B3-5E47710F61D2}" type="sibTrans" cxnId="{267CDC25-3C0E-4124-A735-BC7F5BD380DF}">
      <dgm:prSet/>
      <dgm:spPr/>
      <dgm:t>
        <a:bodyPr/>
        <a:lstStyle/>
        <a:p>
          <a:endParaRPr lang="en-US"/>
        </a:p>
      </dgm:t>
    </dgm:pt>
    <dgm:pt modelId="{C7ECB7C3-1041-4259-8AD2-0896561623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Create questionnaire and collect all the data </a:t>
          </a:r>
          <a:endParaRPr lang="en-US">
            <a:latin typeface="Arial"/>
            <a:cs typeface="Arial"/>
          </a:endParaRPr>
        </a:p>
      </dgm:t>
    </dgm:pt>
    <dgm:pt modelId="{82904557-B0B0-439B-A09F-1BCD52D34439}" type="parTrans" cxnId="{F6CB0029-F640-4F03-9347-7AA53F9DF62E}">
      <dgm:prSet/>
      <dgm:spPr/>
      <dgm:t>
        <a:bodyPr/>
        <a:lstStyle/>
        <a:p>
          <a:endParaRPr lang="en-US"/>
        </a:p>
      </dgm:t>
    </dgm:pt>
    <dgm:pt modelId="{63C6A171-7D15-4EA1-96F4-6E27340F9303}" type="sibTrans" cxnId="{F6CB0029-F640-4F03-9347-7AA53F9DF62E}">
      <dgm:prSet/>
      <dgm:spPr/>
      <dgm:t>
        <a:bodyPr/>
        <a:lstStyle/>
        <a:p>
          <a:endParaRPr lang="en-US"/>
        </a:p>
      </dgm:t>
    </dgm:pt>
    <dgm:pt modelId="{C758DA36-3DDF-4277-83C0-BADCB0BE56C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8 individually work </a:t>
          </a:r>
          <a:endParaRPr lang="en-US">
            <a:latin typeface="Arial"/>
            <a:cs typeface="Arial"/>
          </a:endParaRPr>
        </a:p>
      </dgm:t>
    </dgm:pt>
    <dgm:pt modelId="{C999F89F-74B6-4B4C-A43E-8D2EA2644067}" type="parTrans" cxnId="{10C1EC18-3250-453E-BF22-986A0F64D397}">
      <dgm:prSet/>
      <dgm:spPr/>
      <dgm:t>
        <a:bodyPr/>
        <a:lstStyle/>
        <a:p>
          <a:endParaRPr lang="en-US"/>
        </a:p>
      </dgm:t>
    </dgm:pt>
    <dgm:pt modelId="{DD18023C-8887-4E69-A765-AE937793448C}" type="sibTrans" cxnId="{10C1EC18-3250-453E-BF22-986A0F64D397}">
      <dgm:prSet/>
      <dgm:spPr/>
      <dgm:t>
        <a:bodyPr/>
        <a:lstStyle/>
        <a:p>
          <a:endParaRPr lang="en-US"/>
        </a:p>
      </dgm:t>
    </dgm:pt>
    <dgm:pt modelId="{07D6F214-DB24-4274-8BAE-A9932B51F5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Analyse results collected</a:t>
          </a:r>
          <a:endParaRPr lang="en-US">
            <a:latin typeface="Arial"/>
            <a:cs typeface="Arial"/>
          </a:endParaRPr>
        </a:p>
      </dgm:t>
    </dgm:pt>
    <dgm:pt modelId="{6394752F-9848-47EA-BBAF-404D7D45EB9F}" type="parTrans" cxnId="{61F31CC0-EF0D-4C93-8A95-39FBA59778FF}">
      <dgm:prSet/>
      <dgm:spPr/>
      <dgm:t>
        <a:bodyPr/>
        <a:lstStyle/>
        <a:p>
          <a:endParaRPr lang="en-US"/>
        </a:p>
      </dgm:t>
    </dgm:pt>
    <dgm:pt modelId="{5FC85AD3-9214-48FD-9722-525724C788C3}" type="sibTrans" cxnId="{61F31CC0-EF0D-4C93-8A95-39FBA59778FF}">
      <dgm:prSet/>
      <dgm:spPr/>
      <dgm:t>
        <a:bodyPr/>
        <a:lstStyle/>
        <a:p>
          <a:endParaRPr lang="en-US"/>
        </a:p>
      </dgm:t>
    </dgm:pt>
    <dgm:pt modelId="{76B172B9-C00A-41C3-8EE7-46D156930CD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"/>
              <a:cs typeface="Arial"/>
            </a:rPr>
            <a:t>Week 9 &amp; 10 individually work</a:t>
          </a:r>
          <a:endParaRPr lang="en-US">
            <a:latin typeface="Arial"/>
            <a:cs typeface="Arial"/>
          </a:endParaRPr>
        </a:p>
      </dgm:t>
    </dgm:pt>
    <dgm:pt modelId="{4A85A8E2-19D9-4C4C-8D14-013ACB9EE313}" type="parTrans" cxnId="{36E3600C-A486-496B-88D3-2C63E5B863D7}">
      <dgm:prSet/>
      <dgm:spPr/>
      <dgm:t>
        <a:bodyPr/>
        <a:lstStyle/>
        <a:p>
          <a:endParaRPr lang="en-US"/>
        </a:p>
      </dgm:t>
    </dgm:pt>
    <dgm:pt modelId="{022FD035-C50B-4ABF-A08E-4CB7DA8C3819}" type="sibTrans" cxnId="{36E3600C-A486-496B-88D3-2C63E5B863D7}">
      <dgm:prSet/>
      <dgm:spPr/>
      <dgm:t>
        <a:bodyPr/>
        <a:lstStyle/>
        <a:p>
          <a:endParaRPr lang="en-US"/>
        </a:p>
      </dgm:t>
    </dgm:pt>
    <dgm:pt modelId="{87D2F7E4-D958-418A-8880-ADE45738C7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/>
              <a:cs typeface="Arial"/>
            </a:rPr>
            <a:t>Write up a full Report</a:t>
          </a:r>
          <a:r>
            <a:rPr lang="en-GB"/>
            <a:t> </a:t>
          </a:r>
          <a:endParaRPr lang="en-US"/>
        </a:p>
      </dgm:t>
    </dgm:pt>
    <dgm:pt modelId="{6C78C58C-5FDC-4DCE-8F64-E798C5425078}" type="parTrans" cxnId="{BD83283B-BFFC-40FB-A40C-4CF5ECF49AF3}">
      <dgm:prSet/>
      <dgm:spPr/>
      <dgm:t>
        <a:bodyPr/>
        <a:lstStyle/>
        <a:p>
          <a:endParaRPr lang="en-US"/>
        </a:p>
      </dgm:t>
    </dgm:pt>
    <dgm:pt modelId="{89D87069-3191-48D1-A469-4A0E92A1FF7E}" type="sibTrans" cxnId="{BD83283B-BFFC-40FB-A40C-4CF5ECF49AF3}">
      <dgm:prSet/>
      <dgm:spPr/>
      <dgm:t>
        <a:bodyPr/>
        <a:lstStyle/>
        <a:p>
          <a:endParaRPr lang="en-US"/>
        </a:p>
      </dgm:t>
    </dgm:pt>
    <dgm:pt modelId="{62EDAA09-D623-475C-A001-AA2CE600FD24}" type="pres">
      <dgm:prSet presAssocID="{60F8BA65-A8ED-4373-B4DD-75B3D0DD83B0}" presName="root" presStyleCnt="0">
        <dgm:presLayoutVars>
          <dgm:dir/>
          <dgm:resizeHandles val="exact"/>
        </dgm:presLayoutVars>
      </dgm:prSet>
      <dgm:spPr/>
    </dgm:pt>
    <dgm:pt modelId="{815C4EC0-0E5A-4BD6-9F9C-FE1186EEBBA4}" type="pres">
      <dgm:prSet presAssocID="{8BAB3B03-450D-4C1E-8D95-CD8921A376B0}" presName="compNode" presStyleCnt="0"/>
      <dgm:spPr/>
    </dgm:pt>
    <dgm:pt modelId="{0E1179DB-A31A-4F58-BE5B-153CC16D98C1}" type="pres">
      <dgm:prSet presAssocID="{8BAB3B03-450D-4C1E-8D95-CD8921A376B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6596337A-ED4A-47B4-86EE-5A82AD719A33}" type="pres">
      <dgm:prSet presAssocID="{8BAB3B03-450D-4C1E-8D95-CD8921A376B0}" presName="iconSpace" presStyleCnt="0"/>
      <dgm:spPr/>
    </dgm:pt>
    <dgm:pt modelId="{92909019-1E73-46E0-843E-5FDFD0BA7DDF}" type="pres">
      <dgm:prSet presAssocID="{8BAB3B03-450D-4C1E-8D95-CD8921A376B0}" presName="parTx" presStyleLbl="revTx" presStyleIdx="0" presStyleCnt="12">
        <dgm:presLayoutVars>
          <dgm:chMax val="0"/>
          <dgm:chPref val="0"/>
        </dgm:presLayoutVars>
      </dgm:prSet>
      <dgm:spPr/>
    </dgm:pt>
    <dgm:pt modelId="{7EB3F2D6-5E7F-42E7-80F4-2EDCA3FFDF95}" type="pres">
      <dgm:prSet presAssocID="{8BAB3B03-450D-4C1E-8D95-CD8921A376B0}" presName="txSpace" presStyleCnt="0"/>
      <dgm:spPr/>
    </dgm:pt>
    <dgm:pt modelId="{F0243C63-7291-4388-B2CD-A0FF25E140BF}" type="pres">
      <dgm:prSet presAssocID="{8BAB3B03-450D-4C1E-8D95-CD8921A376B0}" presName="desTx" presStyleLbl="revTx" presStyleIdx="1" presStyleCnt="12">
        <dgm:presLayoutVars/>
      </dgm:prSet>
      <dgm:spPr/>
    </dgm:pt>
    <dgm:pt modelId="{671D03C5-C595-4E17-BFEC-6926999CEED0}" type="pres">
      <dgm:prSet presAssocID="{4B8A2200-C2E2-495F-85B5-F04FB39377D4}" presName="sibTrans" presStyleCnt="0"/>
      <dgm:spPr/>
    </dgm:pt>
    <dgm:pt modelId="{D96C0938-D0AE-437B-89E8-B3009EC3E3A7}" type="pres">
      <dgm:prSet presAssocID="{9781D82C-E34B-4807-BC10-C89CC3691E90}" presName="compNode" presStyleCnt="0"/>
      <dgm:spPr/>
    </dgm:pt>
    <dgm:pt modelId="{C0E8694C-463B-40F7-9115-670E98054C58}" type="pres">
      <dgm:prSet presAssocID="{9781D82C-E34B-4807-BC10-C89CC3691E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79993AC-9214-4B3D-92B9-556F5F85ECB4}" type="pres">
      <dgm:prSet presAssocID="{9781D82C-E34B-4807-BC10-C89CC3691E90}" presName="iconSpace" presStyleCnt="0"/>
      <dgm:spPr/>
    </dgm:pt>
    <dgm:pt modelId="{B8D548DF-63CB-4A36-9D14-B3C36F3E0B47}" type="pres">
      <dgm:prSet presAssocID="{9781D82C-E34B-4807-BC10-C89CC3691E90}" presName="parTx" presStyleLbl="revTx" presStyleIdx="2" presStyleCnt="12">
        <dgm:presLayoutVars>
          <dgm:chMax val="0"/>
          <dgm:chPref val="0"/>
        </dgm:presLayoutVars>
      </dgm:prSet>
      <dgm:spPr/>
    </dgm:pt>
    <dgm:pt modelId="{272ED203-0B21-4413-B893-4850F971B2D5}" type="pres">
      <dgm:prSet presAssocID="{9781D82C-E34B-4807-BC10-C89CC3691E90}" presName="txSpace" presStyleCnt="0"/>
      <dgm:spPr/>
    </dgm:pt>
    <dgm:pt modelId="{301253BA-8359-42B4-8E22-9E3C0B54C9D8}" type="pres">
      <dgm:prSet presAssocID="{9781D82C-E34B-4807-BC10-C89CC3691E90}" presName="desTx" presStyleLbl="revTx" presStyleIdx="3" presStyleCnt="12">
        <dgm:presLayoutVars/>
      </dgm:prSet>
      <dgm:spPr/>
    </dgm:pt>
    <dgm:pt modelId="{487168D0-7F43-4754-A7B3-801D3005CC46}" type="pres">
      <dgm:prSet presAssocID="{FF43B88C-6A84-4880-BEFD-C40EF5918CDC}" presName="sibTrans" presStyleCnt="0"/>
      <dgm:spPr/>
    </dgm:pt>
    <dgm:pt modelId="{3064E8F4-725A-4676-944D-7AF65EC42A4C}" type="pres">
      <dgm:prSet presAssocID="{47F923AA-5112-4611-A177-215E914032C7}" presName="compNode" presStyleCnt="0"/>
      <dgm:spPr/>
    </dgm:pt>
    <dgm:pt modelId="{C1A828A0-EE62-4FF7-906C-23E3A469E89D}" type="pres">
      <dgm:prSet presAssocID="{47F923AA-5112-4611-A177-215E914032C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E7A65B8-5B50-4AC2-AE7E-5D60589C42B9}" type="pres">
      <dgm:prSet presAssocID="{47F923AA-5112-4611-A177-215E914032C7}" presName="iconSpace" presStyleCnt="0"/>
      <dgm:spPr/>
    </dgm:pt>
    <dgm:pt modelId="{55797284-CE83-4A24-9BE3-1CA7BE2D7EA6}" type="pres">
      <dgm:prSet presAssocID="{47F923AA-5112-4611-A177-215E914032C7}" presName="parTx" presStyleLbl="revTx" presStyleIdx="4" presStyleCnt="12">
        <dgm:presLayoutVars>
          <dgm:chMax val="0"/>
          <dgm:chPref val="0"/>
        </dgm:presLayoutVars>
      </dgm:prSet>
      <dgm:spPr/>
    </dgm:pt>
    <dgm:pt modelId="{4E905BBE-3428-4A57-A028-14B54DAF9AB5}" type="pres">
      <dgm:prSet presAssocID="{47F923AA-5112-4611-A177-215E914032C7}" presName="txSpace" presStyleCnt="0"/>
      <dgm:spPr/>
    </dgm:pt>
    <dgm:pt modelId="{BAF04F53-AC73-47A2-A7CB-9A576D7C3F8F}" type="pres">
      <dgm:prSet presAssocID="{47F923AA-5112-4611-A177-215E914032C7}" presName="desTx" presStyleLbl="revTx" presStyleIdx="5" presStyleCnt="12">
        <dgm:presLayoutVars/>
      </dgm:prSet>
      <dgm:spPr/>
    </dgm:pt>
    <dgm:pt modelId="{2EF0E82F-130B-4080-9725-C6FC1F1DFBF6}" type="pres">
      <dgm:prSet presAssocID="{F1BFF8FD-4B57-49B1-BF8C-79B3E2DFB6B6}" presName="sibTrans" presStyleCnt="0"/>
      <dgm:spPr/>
    </dgm:pt>
    <dgm:pt modelId="{B48C9A61-68CD-48F9-87BC-D75FE61F924D}" type="pres">
      <dgm:prSet presAssocID="{47F20106-CE1E-4570-BB65-3B406CEAE9CA}" presName="compNode" presStyleCnt="0"/>
      <dgm:spPr/>
    </dgm:pt>
    <dgm:pt modelId="{9FC1CBD0-DF8B-4489-A10F-D4B036628472}" type="pres">
      <dgm:prSet presAssocID="{47F20106-CE1E-4570-BB65-3B406CEAE9C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ABE99E1E-0954-4238-A6B5-465361A56F7D}" type="pres">
      <dgm:prSet presAssocID="{47F20106-CE1E-4570-BB65-3B406CEAE9CA}" presName="iconSpace" presStyleCnt="0"/>
      <dgm:spPr/>
    </dgm:pt>
    <dgm:pt modelId="{EA07EB34-F03F-4792-8182-D5BD947E2D57}" type="pres">
      <dgm:prSet presAssocID="{47F20106-CE1E-4570-BB65-3B406CEAE9CA}" presName="parTx" presStyleLbl="revTx" presStyleIdx="6" presStyleCnt="12">
        <dgm:presLayoutVars>
          <dgm:chMax val="0"/>
          <dgm:chPref val="0"/>
        </dgm:presLayoutVars>
      </dgm:prSet>
      <dgm:spPr/>
    </dgm:pt>
    <dgm:pt modelId="{BFEFD845-3E95-4419-8AFE-39FC57C143AB}" type="pres">
      <dgm:prSet presAssocID="{47F20106-CE1E-4570-BB65-3B406CEAE9CA}" presName="txSpace" presStyleCnt="0"/>
      <dgm:spPr/>
    </dgm:pt>
    <dgm:pt modelId="{54DD22E6-BC07-4906-A1EA-A14FD04FE210}" type="pres">
      <dgm:prSet presAssocID="{47F20106-CE1E-4570-BB65-3B406CEAE9CA}" presName="desTx" presStyleLbl="revTx" presStyleIdx="7" presStyleCnt="12">
        <dgm:presLayoutVars/>
      </dgm:prSet>
      <dgm:spPr/>
    </dgm:pt>
    <dgm:pt modelId="{947D3CD7-BF94-4888-9E15-7135A632FA66}" type="pres">
      <dgm:prSet presAssocID="{E4CF8281-C8BD-41C6-B6B3-5E47710F61D2}" presName="sibTrans" presStyleCnt="0"/>
      <dgm:spPr/>
    </dgm:pt>
    <dgm:pt modelId="{BEED10CC-73FB-4129-A058-CFFA1B948FA2}" type="pres">
      <dgm:prSet presAssocID="{C758DA36-3DDF-4277-83C0-BADCB0BE56CC}" presName="compNode" presStyleCnt="0"/>
      <dgm:spPr/>
    </dgm:pt>
    <dgm:pt modelId="{074A6D03-0902-45E7-BCC1-10188BB61F47}" type="pres">
      <dgm:prSet presAssocID="{C758DA36-3DDF-4277-83C0-BADCB0BE56C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A2649D7-A923-487A-B6D1-7B11DC152943}" type="pres">
      <dgm:prSet presAssocID="{C758DA36-3DDF-4277-83C0-BADCB0BE56CC}" presName="iconSpace" presStyleCnt="0"/>
      <dgm:spPr/>
    </dgm:pt>
    <dgm:pt modelId="{FEEB493C-99B4-4B2A-BD5C-D62792FFFCAD}" type="pres">
      <dgm:prSet presAssocID="{C758DA36-3DDF-4277-83C0-BADCB0BE56CC}" presName="parTx" presStyleLbl="revTx" presStyleIdx="8" presStyleCnt="12">
        <dgm:presLayoutVars>
          <dgm:chMax val="0"/>
          <dgm:chPref val="0"/>
        </dgm:presLayoutVars>
      </dgm:prSet>
      <dgm:spPr/>
    </dgm:pt>
    <dgm:pt modelId="{73310EC3-71BE-41BE-8DC9-396B91E5D813}" type="pres">
      <dgm:prSet presAssocID="{C758DA36-3DDF-4277-83C0-BADCB0BE56CC}" presName="txSpace" presStyleCnt="0"/>
      <dgm:spPr/>
    </dgm:pt>
    <dgm:pt modelId="{038163EA-477E-4B55-824E-E31D19655D11}" type="pres">
      <dgm:prSet presAssocID="{C758DA36-3DDF-4277-83C0-BADCB0BE56CC}" presName="desTx" presStyleLbl="revTx" presStyleIdx="9" presStyleCnt="12">
        <dgm:presLayoutVars/>
      </dgm:prSet>
      <dgm:spPr/>
    </dgm:pt>
    <dgm:pt modelId="{18FE6A5D-AE08-4028-BE3B-B71875C2785B}" type="pres">
      <dgm:prSet presAssocID="{DD18023C-8887-4E69-A765-AE937793448C}" presName="sibTrans" presStyleCnt="0"/>
      <dgm:spPr/>
    </dgm:pt>
    <dgm:pt modelId="{9A1C916A-9662-47CC-A464-1AE647955B4C}" type="pres">
      <dgm:prSet presAssocID="{76B172B9-C00A-41C3-8EE7-46D156930CDE}" presName="compNode" presStyleCnt="0"/>
      <dgm:spPr/>
    </dgm:pt>
    <dgm:pt modelId="{D6EBE5AC-05D3-4375-B95B-89EA9985DB53}" type="pres">
      <dgm:prSet presAssocID="{76B172B9-C00A-41C3-8EE7-46D156930CD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CE37B2A-8D70-4F66-8E28-167FC1D830BA}" type="pres">
      <dgm:prSet presAssocID="{76B172B9-C00A-41C3-8EE7-46D156930CDE}" presName="iconSpace" presStyleCnt="0"/>
      <dgm:spPr/>
    </dgm:pt>
    <dgm:pt modelId="{E52378F5-322C-48DE-8523-6EB1DB8BBEFD}" type="pres">
      <dgm:prSet presAssocID="{76B172B9-C00A-41C3-8EE7-46D156930CDE}" presName="parTx" presStyleLbl="revTx" presStyleIdx="10" presStyleCnt="12">
        <dgm:presLayoutVars>
          <dgm:chMax val="0"/>
          <dgm:chPref val="0"/>
        </dgm:presLayoutVars>
      </dgm:prSet>
      <dgm:spPr/>
    </dgm:pt>
    <dgm:pt modelId="{39090A09-5219-4490-B2FD-4B36A86EDF38}" type="pres">
      <dgm:prSet presAssocID="{76B172B9-C00A-41C3-8EE7-46D156930CDE}" presName="txSpace" presStyleCnt="0"/>
      <dgm:spPr/>
    </dgm:pt>
    <dgm:pt modelId="{45B870AF-FEC1-4A32-85CD-FD413E5B0D45}" type="pres">
      <dgm:prSet presAssocID="{76B172B9-C00A-41C3-8EE7-46D156930CDE}" presName="desTx" presStyleLbl="revTx" presStyleIdx="11" presStyleCnt="12">
        <dgm:presLayoutVars/>
      </dgm:prSet>
      <dgm:spPr/>
    </dgm:pt>
  </dgm:ptLst>
  <dgm:cxnLst>
    <dgm:cxn modelId="{36E3600C-A486-496B-88D3-2C63E5B863D7}" srcId="{60F8BA65-A8ED-4373-B4DD-75B3D0DD83B0}" destId="{76B172B9-C00A-41C3-8EE7-46D156930CDE}" srcOrd="5" destOrd="0" parTransId="{4A85A8E2-19D9-4C4C-8D14-013ACB9EE313}" sibTransId="{022FD035-C50B-4ABF-A08E-4CB7DA8C3819}"/>
    <dgm:cxn modelId="{D886BF17-0F86-4086-8568-659391A2F46C}" srcId="{60F8BA65-A8ED-4373-B4DD-75B3D0DD83B0}" destId="{47F923AA-5112-4611-A177-215E914032C7}" srcOrd="2" destOrd="0" parTransId="{FE354254-527D-4A5E-80B6-FFD1884489C6}" sibTransId="{F1BFF8FD-4B57-49B1-BF8C-79B3E2DFB6B6}"/>
    <dgm:cxn modelId="{10C1EC18-3250-453E-BF22-986A0F64D397}" srcId="{60F8BA65-A8ED-4373-B4DD-75B3D0DD83B0}" destId="{C758DA36-3DDF-4277-83C0-BADCB0BE56CC}" srcOrd="4" destOrd="0" parTransId="{C999F89F-74B6-4B4C-A43E-8D2EA2644067}" sibTransId="{DD18023C-8887-4E69-A765-AE937793448C}"/>
    <dgm:cxn modelId="{3D73C61D-B175-44B6-AA4B-7ED8F0E5A935}" type="presOf" srcId="{EB59C2EF-3909-4550-A65E-64D8180A2D75}" destId="{BAF04F53-AC73-47A2-A7CB-9A576D7C3F8F}" srcOrd="0" destOrd="0" presId="urn:microsoft.com/office/officeart/2018/2/layout/IconLabelDescriptionList"/>
    <dgm:cxn modelId="{DEDB0623-D7BD-408D-8549-2919D4A39A68}" type="presOf" srcId="{DF8D6264-06BB-4BDB-AA8F-450933782D41}" destId="{F0243C63-7291-4388-B2CD-A0FF25E140BF}" srcOrd="0" destOrd="0" presId="urn:microsoft.com/office/officeart/2018/2/layout/IconLabelDescriptionList"/>
    <dgm:cxn modelId="{73C53925-740E-4958-8EA1-A44D68C0E119}" type="presOf" srcId="{C758DA36-3DDF-4277-83C0-BADCB0BE56CC}" destId="{FEEB493C-99B4-4B2A-BD5C-D62792FFFCAD}" srcOrd="0" destOrd="0" presId="urn:microsoft.com/office/officeart/2018/2/layout/IconLabelDescriptionList"/>
    <dgm:cxn modelId="{267CDC25-3C0E-4124-A735-BC7F5BD380DF}" srcId="{60F8BA65-A8ED-4373-B4DD-75B3D0DD83B0}" destId="{47F20106-CE1E-4570-BB65-3B406CEAE9CA}" srcOrd="3" destOrd="0" parTransId="{A7F170BA-05E8-41FA-AC17-80A402625170}" sibTransId="{E4CF8281-C8BD-41C6-B6B3-5E47710F61D2}"/>
    <dgm:cxn modelId="{F6CB0029-F640-4F03-9347-7AA53F9DF62E}" srcId="{47F20106-CE1E-4570-BB65-3B406CEAE9CA}" destId="{C7ECB7C3-1041-4259-8AD2-0896561623DD}" srcOrd="0" destOrd="0" parTransId="{82904557-B0B0-439B-A09F-1BCD52D34439}" sibTransId="{63C6A171-7D15-4EA1-96F4-6E27340F9303}"/>
    <dgm:cxn modelId="{98C9FE2C-1979-4B4B-8849-B017E90E549E}" srcId="{60F8BA65-A8ED-4373-B4DD-75B3D0DD83B0}" destId="{8BAB3B03-450D-4C1E-8D95-CD8921A376B0}" srcOrd="0" destOrd="0" parTransId="{84190D8B-A4A9-4F87-8131-A814BFB66C8D}" sibTransId="{4B8A2200-C2E2-495F-85B5-F04FB39377D4}"/>
    <dgm:cxn modelId="{00E8F43A-1658-4CE9-BED6-D7DDA8642F6D}" type="presOf" srcId="{8BAB3B03-450D-4C1E-8D95-CD8921A376B0}" destId="{92909019-1E73-46E0-843E-5FDFD0BA7DDF}" srcOrd="0" destOrd="0" presId="urn:microsoft.com/office/officeart/2018/2/layout/IconLabelDescriptionList"/>
    <dgm:cxn modelId="{BD83283B-BFFC-40FB-A40C-4CF5ECF49AF3}" srcId="{76B172B9-C00A-41C3-8EE7-46D156930CDE}" destId="{87D2F7E4-D958-418A-8880-ADE45738C7CA}" srcOrd="0" destOrd="0" parTransId="{6C78C58C-5FDC-4DCE-8F64-E798C5425078}" sibTransId="{89D87069-3191-48D1-A469-4A0E92A1FF7E}"/>
    <dgm:cxn modelId="{952DAA60-B58E-46EB-9CA3-77D6894DF910}" srcId="{9781D82C-E34B-4807-BC10-C89CC3691E90}" destId="{EF76D086-BBA4-4519-9DDA-95C465F67ADB}" srcOrd="0" destOrd="0" parTransId="{A7B7187E-DE77-4CFC-9C4F-1AE80C04F716}" sibTransId="{2FF1EE20-8CD6-4E19-8D7B-A072F6DCC6BF}"/>
    <dgm:cxn modelId="{30544743-4D78-422D-801B-5F720ADD319F}" srcId="{47F923AA-5112-4611-A177-215E914032C7}" destId="{EB59C2EF-3909-4550-A65E-64D8180A2D75}" srcOrd="0" destOrd="0" parTransId="{EB9EA9EE-4D80-456F-87EA-CEC836E999D0}" sibTransId="{AB186639-7BCA-4640-A409-0D8DF8A95CF3}"/>
    <dgm:cxn modelId="{9C9CE365-26F8-45FD-BA0E-3337B893342A}" type="presOf" srcId="{9781D82C-E34B-4807-BC10-C89CC3691E90}" destId="{B8D548DF-63CB-4A36-9D14-B3C36F3E0B47}" srcOrd="0" destOrd="0" presId="urn:microsoft.com/office/officeart/2018/2/layout/IconLabelDescriptionList"/>
    <dgm:cxn modelId="{88C6C06B-26FA-46B5-96C1-8482EEE1C37F}" type="presOf" srcId="{C7ECB7C3-1041-4259-8AD2-0896561623DD}" destId="{54DD22E6-BC07-4906-A1EA-A14FD04FE210}" srcOrd="0" destOrd="0" presId="urn:microsoft.com/office/officeart/2018/2/layout/IconLabelDescriptionList"/>
    <dgm:cxn modelId="{8093156F-0A22-49E6-B170-7857502E5978}" type="presOf" srcId="{47F923AA-5112-4611-A177-215E914032C7}" destId="{55797284-CE83-4A24-9BE3-1CA7BE2D7EA6}" srcOrd="0" destOrd="0" presId="urn:microsoft.com/office/officeart/2018/2/layout/IconLabelDescriptionList"/>
    <dgm:cxn modelId="{0F059371-498A-4A99-9DAB-31D57EB37B61}" srcId="{60F8BA65-A8ED-4373-B4DD-75B3D0DD83B0}" destId="{9781D82C-E34B-4807-BC10-C89CC3691E90}" srcOrd="1" destOrd="0" parTransId="{FC082C15-1E65-4735-93FC-2EE0709F0618}" sibTransId="{FF43B88C-6A84-4880-BEFD-C40EF5918CDC}"/>
    <dgm:cxn modelId="{1C2C3295-4721-4D8F-A047-D45EDBDC3F80}" srcId="{8BAB3B03-450D-4C1E-8D95-CD8921A376B0}" destId="{DF8D6264-06BB-4BDB-AA8F-450933782D41}" srcOrd="0" destOrd="0" parTransId="{128B1E78-1BE2-4DAF-BCAA-60332B50116D}" sibTransId="{0FF1883C-3483-4E6B-990B-7CA732B58AC9}"/>
    <dgm:cxn modelId="{1C147799-6603-4C01-AD46-B6F53AA486F3}" type="presOf" srcId="{47F20106-CE1E-4570-BB65-3B406CEAE9CA}" destId="{EA07EB34-F03F-4792-8182-D5BD947E2D57}" srcOrd="0" destOrd="0" presId="urn:microsoft.com/office/officeart/2018/2/layout/IconLabelDescriptionList"/>
    <dgm:cxn modelId="{48819E9D-83E8-4E3D-8EB0-B243AA585FEA}" type="presOf" srcId="{A86A6F8E-EAF3-48CF-81EA-FA8AC963C44B}" destId="{F0243C63-7291-4388-B2CD-A0FF25E140BF}" srcOrd="0" destOrd="1" presId="urn:microsoft.com/office/officeart/2018/2/layout/IconLabelDescriptionList"/>
    <dgm:cxn modelId="{61F31CC0-EF0D-4C93-8A95-39FBA59778FF}" srcId="{C758DA36-3DDF-4277-83C0-BADCB0BE56CC}" destId="{07D6F214-DB24-4274-8BAE-A9932B51F5ED}" srcOrd="0" destOrd="0" parTransId="{6394752F-9848-47EA-BBAF-404D7D45EB9F}" sibTransId="{5FC85AD3-9214-48FD-9722-525724C788C3}"/>
    <dgm:cxn modelId="{94E0ADD5-3D13-45EC-9A2E-1D5196CD1F18}" srcId="{9781D82C-E34B-4807-BC10-C89CC3691E90}" destId="{4DA334D2-CD23-4F7E-8F9B-04F4B212923B}" srcOrd="1" destOrd="0" parTransId="{CB892A05-3AD7-4C5D-8A81-1FB8ABFCB903}" sibTransId="{C732819E-AA83-4467-B23E-D5A502D6F0A4}"/>
    <dgm:cxn modelId="{5DC2A7DF-1FF1-4233-B3B7-6BDD660F5388}" srcId="{8BAB3B03-450D-4C1E-8D95-CD8921A376B0}" destId="{A86A6F8E-EAF3-48CF-81EA-FA8AC963C44B}" srcOrd="1" destOrd="0" parTransId="{5872CD23-55A9-4ED3-BB65-55EAC796C924}" sibTransId="{8A5083FF-E9F7-412E-9E6D-50A695E591E4}"/>
    <dgm:cxn modelId="{05F514E1-9F1C-4507-94D4-BB6A6CC75DBF}" type="presOf" srcId="{07D6F214-DB24-4274-8BAE-A9932B51F5ED}" destId="{038163EA-477E-4B55-824E-E31D19655D11}" srcOrd="0" destOrd="0" presId="urn:microsoft.com/office/officeart/2018/2/layout/IconLabelDescriptionList"/>
    <dgm:cxn modelId="{A8AF79EB-AA60-4CD1-B563-5DC6EFE20D82}" type="presOf" srcId="{76B172B9-C00A-41C3-8EE7-46D156930CDE}" destId="{E52378F5-322C-48DE-8523-6EB1DB8BBEFD}" srcOrd="0" destOrd="0" presId="urn:microsoft.com/office/officeart/2018/2/layout/IconLabelDescriptionList"/>
    <dgm:cxn modelId="{823348F5-479D-4677-9683-D03DAAB99AEE}" type="presOf" srcId="{EF76D086-BBA4-4519-9DDA-95C465F67ADB}" destId="{301253BA-8359-42B4-8E22-9E3C0B54C9D8}" srcOrd="0" destOrd="0" presId="urn:microsoft.com/office/officeart/2018/2/layout/IconLabelDescriptionList"/>
    <dgm:cxn modelId="{3A9FCFF6-72C2-4C59-B6F8-9B495B75D640}" type="presOf" srcId="{4DA334D2-CD23-4F7E-8F9B-04F4B212923B}" destId="{301253BA-8359-42B4-8E22-9E3C0B54C9D8}" srcOrd="0" destOrd="1" presId="urn:microsoft.com/office/officeart/2018/2/layout/IconLabelDescriptionList"/>
    <dgm:cxn modelId="{7A0592F7-1079-4072-9A97-FF43BFF0E2D0}" type="presOf" srcId="{60F8BA65-A8ED-4373-B4DD-75B3D0DD83B0}" destId="{62EDAA09-D623-475C-A001-AA2CE600FD24}" srcOrd="0" destOrd="0" presId="urn:microsoft.com/office/officeart/2018/2/layout/IconLabelDescriptionList"/>
    <dgm:cxn modelId="{D45D99FA-9E67-4034-9FD6-508678FDAEC1}" type="presOf" srcId="{87D2F7E4-D958-418A-8880-ADE45738C7CA}" destId="{45B870AF-FEC1-4A32-85CD-FD413E5B0D45}" srcOrd="0" destOrd="0" presId="urn:microsoft.com/office/officeart/2018/2/layout/IconLabelDescriptionList"/>
    <dgm:cxn modelId="{9324A39E-E0BC-413F-A5F4-ACFDD951BDE3}" type="presParOf" srcId="{62EDAA09-D623-475C-A001-AA2CE600FD24}" destId="{815C4EC0-0E5A-4BD6-9F9C-FE1186EEBBA4}" srcOrd="0" destOrd="0" presId="urn:microsoft.com/office/officeart/2018/2/layout/IconLabelDescriptionList"/>
    <dgm:cxn modelId="{DD323AB6-795D-48C9-9343-248445069DBB}" type="presParOf" srcId="{815C4EC0-0E5A-4BD6-9F9C-FE1186EEBBA4}" destId="{0E1179DB-A31A-4F58-BE5B-153CC16D98C1}" srcOrd="0" destOrd="0" presId="urn:microsoft.com/office/officeart/2018/2/layout/IconLabelDescriptionList"/>
    <dgm:cxn modelId="{5B10823A-70EA-4D36-9EFA-8FC3333DC606}" type="presParOf" srcId="{815C4EC0-0E5A-4BD6-9F9C-FE1186EEBBA4}" destId="{6596337A-ED4A-47B4-86EE-5A82AD719A33}" srcOrd="1" destOrd="0" presId="urn:microsoft.com/office/officeart/2018/2/layout/IconLabelDescriptionList"/>
    <dgm:cxn modelId="{DC6288C8-1C19-45E4-8C48-13885282A0F9}" type="presParOf" srcId="{815C4EC0-0E5A-4BD6-9F9C-FE1186EEBBA4}" destId="{92909019-1E73-46E0-843E-5FDFD0BA7DDF}" srcOrd="2" destOrd="0" presId="urn:microsoft.com/office/officeart/2018/2/layout/IconLabelDescriptionList"/>
    <dgm:cxn modelId="{FF50EE1D-71DC-4A2C-95F3-ECDE03E217F5}" type="presParOf" srcId="{815C4EC0-0E5A-4BD6-9F9C-FE1186EEBBA4}" destId="{7EB3F2D6-5E7F-42E7-80F4-2EDCA3FFDF95}" srcOrd="3" destOrd="0" presId="urn:microsoft.com/office/officeart/2018/2/layout/IconLabelDescriptionList"/>
    <dgm:cxn modelId="{7A8020B7-8DD0-4482-9EFF-AF60D5C8203C}" type="presParOf" srcId="{815C4EC0-0E5A-4BD6-9F9C-FE1186EEBBA4}" destId="{F0243C63-7291-4388-B2CD-A0FF25E140BF}" srcOrd="4" destOrd="0" presId="urn:microsoft.com/office/officeart/2018/2/layout/IconLabelDescriptionList"/>
    <dgm:cxn modelId="{3919447F-432F-473B-A22E-24B6CF01EAB9}" type="presParOf" srcId="{62EDAA09-D623-475C-A001-AA2CE600FD24}" destId="{671D03C5-C595-4E17-BFEC-6926999CEED0}" srcOrd="1" destOrd="0" presId="urn:microsoft.com/office/officeart/2018/2/layout/IconLabelDescriptionList"/>
    <dgm:cxn modelId="{DD353BD6-1F51-4A4F-8409-36822E2B9B9A}" type="presParOf" srcId="{62EDAA09-D623-475C-A001-AA2CE600FD24}" destId="{D96C0938-D0AE-437B-89E8-B3009EC3E3A7}" srcOrd="2" destOrd="0" presId="urn:microsoft.com/office/officeart/2018/2/layout/IconLabelDescriptionList"/>
    <dgm:cxn modelId="{ACBB8827-95E4-4658-A294-9CEF5E01A11D}" type="presParOf" srcId="{D96C0938-D0AE-437B-89E8-B3009EC3E3A7}" destId="{C0E8694C-463B-40F7-9115-670E98054C58}" srcOrd="0" destOrd="0" presId="urn:microsoft.com/office/officeart/2018/2/layout/IconLabelDescriptionList"/>
    <dgm:cxn modelId="{56D05D37-F066-40EE-8F98-58E6CA0E75E0}" type="presParOf" srcId="{D96C0938-D0AE-437B-89E8-B3009EC3E3A7}" destId="{679993AC-9214-4B3D-92B9-556F5F85ECB4}" srcOrd="1" destOrd="0" presId="urn:microsoft.com/office/officeart/2018/2/layout/IconLabelDescriptionList"/>
    <dgm:cxn modelId="{8A24AFF3-BD1D-4833-81B7-67DAF98BC4E7}" type="presParOf" srcId="{D96C0938-D0AE-437B-89E8-B3009EC3E3A7}" destId="{B8D548DF-63CB-4A36-9D14-B3C36F3E0B47}" srcOrd="2" destOrd="0" presId="urn:microsoft.com/office/officeart/2018/2/layout/IconLabelDescriptionList"/>
    <dgm:cxn modelId="{0D988E7D-F3CB-4E47-B818-DF3F53B39EA6}" type="presParOf" srcId="{D96C0938-D0AE-437B-89E8-B3009EC3E3A7}" destId="{272ED203-0B21-4413-B893-4850F971B2D5}" srcOrd="3" destOrd="0" presId="urn:microsoft.com/office/officeart/2018/2/layout/IconLabelDescriptionList"/>
    <dgm:cxn modelId="{E77025AD-07D6-439C-A91A-A37647B1BE60}" type="presParOf" srcId="{D96C0938-D0AE-437B-89E8-B3009EC3E3A7}" destId="{301253BA-8359-42B4-8E22-9E3C0B54C9D8}" srcOrd="4" destOrd="0" presId="urn:microsoft.com/office/officeart/2018/2/layout/IconLabelDescriptionList"/>
    <dgm:cxn modelId="{F0BBAC84-8254-4BE6-8470-E24D6735057C}" type="presParOf" srcId="{62EDAA09-D623-475C-A001-AA2CE600FD24}" destId="{487168D0-7F43-4754-A7B3-801D3005CC46}" srcOrd="3" destOrd="0" presId="urn:microsoft.com/office/officeart/2018/2/layout/IconLabelDescriptionList"/>
    <dgm:cxn modelId="{21A6B477-309A-434B-91CA-3C3DA8D29073}" type="presParOf" srcId="{62EDAA09-D623-475C-A001-AA2CE600FD24}" destId="{3064E8F4-725A-4676-944D-7AF65EC42A4C}" srcOrd="4" destOrd="0" presId="urn:microsoft.com/office/officeart/2018/2/layout/IconLabelDescriptionList"/>
    <dgm:cxn modelId="{2EFC15F1-AD47-4CD1-AE02-B7866F0F3343}" type="presParOf" srcId="{3064E8F4-725A-4676-944D-7AF65EC42A4C}" destId="{C1A828A0-EE62-4FF7-906C-23E3A469E89D}" srcOrd="0" destOrd="0" presId="urn:microsoft.com/office/officeart/2018/2/layout/IconLabelDescriptionList"/>
    <dgm:cxn modelId="{DEA5C7AB-E98D-49C1-A909-E394ED379ED8}" type="presParOf" srcId="{3064E8F4-725A-4676-944D-7AF65EC42A4C}" destId="{DE7A65B8-5B50-4AC2-AE7E-5D60589C42B9}" srcOrd="1" destOrd="0" presId="urn:microsoft.com/office/officeart/2018/2/layout/IconLabelDescriptionList"/>
    <dgm:cxn modelId="{483B2E8E-9014-4D8F-B91E-6C6115493897}" type="presParOf" srcId="{3064E8F4-725A-4676-944D-7AF65EC42A4C}" destId="{55797284-CE83-4A24-9BE3-1CA7BE2D7EA6}" srcOrd="2" destOrd="0" presId="urn:microsoft.com/office/officeart/2018/2/layout/IconLabelDescriptionList"/>
    <dgm:cxn modelId="{CDBF44FB-4048-43B2-A7EC-9BB3CF28D68C}" type="presParOf" srcId="{3064E8F4-725A-4676-944D-7AF65EC42A4C}" destId="{4E905BBE-3428-4A57-A028-14B54DAF9AB5}" srcOrd="3" destOrd="0" presId="urn:microsoft.com/office/officeart/2018/2/layout/IconLabelDescriptionList"/>
    <dgm:cxn modelId="{5B099F52-179D-4317-A3AE-4C803581C502}" type="presParOf" srcId="{3064E8F4-725A-4676-944D-7AF65EC42A4C}" destId="{BAF04F53-AC73-47A2-A7CB-9A576D7C3F8F}" srcOrd="4" destOrd="0" presId="urn:microsoft.com/office/officeart/2018/2/layout/IconLabelDescriptionList"/>
    <dgm:cxn modelId="{6CD382A2-D040-4CAE-A5E3-EB2BD8CD1F42}" type="presParOf" srcId="{62EDAA09-D623-475C-A001-AA2CE600FD24}" destId="{2EF0E82F-130B-4080-9725-C6FC1F1DFBF6}" srcOrd="5" destOrd="0" presId="urn:microsoft.com/office/officeart/2018/2/layout/IconLabelDescriptionList"/>
    <dgm:cxn modelId="{560CC98A-25B9-414F-9951-257DC9ED5295}" type="presParOf" srcId="{62EDAA09-D623-475C-A001-AA2CE600FD24}" destId="{B48C9A61-68CD-48F9-87BC-D75FE61F924D}" srcOrd="6" destOrd="0" presId="urn:microsoft.com/office/officeart/2018/2/layout/IconLabelDescriptionList"/>
    <dgm:cxn modelId="{830A0141-63C9-40C5-AA42-953A990D0329}" type="presParOf" srcId="{B48C9A61-68CD-48F9-87BC-D75FE61F924D}" destId="{9FC1CBD0-DF8B-4489-A10F-D4B036628472}" srcOrd="0" destOrd="0" presId="urn:microsoft.com/office/officeart/2018/2/layout/IconLabelDescriptionList"/>
    <dgm:cxn modelId="{2693D8C3-0831-4658-8B7D-FF5CF2CE68EF}" type="presParOf" srcId="{B48C9A61-68CD-48F9-87BC-D75FE61F924D}" destId="{ABE99E1E-0954-4238-A6B5-465361A56F7D}" srcOrd="1" destOrd="0" presId="urn:microsoft.com/office/officeart/2018/2/layout/IconLabelDescriptionList"/>
    <dgm:cxn modelId="{FC94CF56-B12B-43BC-B6B0-0C08F9AC81BC}" type="presParOf" srcId="{B48C9A61-68CD-48F9-87BC-D75FE61F924D}" destId="{EA07EB34-F03F-4792-8182-D5BD947E2D57}" srcOrd="2" destOrd="0" presId="urn:microsoft.com/office/officeart/2018/2/layout/IconLabelDescriptionList"/>
    <dgm:cxn modelId="{8E1C912B-A828-4C22-9934-8A2E43270671}" type="presParOf" srcId="{B48C9A61-68CD-48F9-87BC-D75FE61F924D}" destId="{BFEFD845-3E95-4419-8AFE-39FC57C143AB}" srcOrd="3" destOrd="0" presId="urn:microsoft.com/office/officeart/2018/2/layout/IconLabelDescriptionList"/>
    <dgm:cxn modelId="{B71312FE-B8A6-43C4-887E-77BC3FB11A61}" type="presParOf" srcId="{B48C9A61-68CD-48F9-87BC-D75FE61F924D}" destId="{54DD22E6-BC07-4906-A1EA-A14FD04FE210}" srcOrd="4" destOrd="0" presId="urn:microsoft.com/office/officeart/2018/2/layout/IconLabelDescriptionList"/>
    <dgm:cxn modelId="{7EA4596E-5385-46FB-A6AE-6068562B58D6}" type="presParOf" srcId="{62EDAA09-D623-475C-A001-AA2CE600FD24}" destId="{947D3CD7-BF94-4888-9E15-7135A632FA66}" srcOrd="7" destOrd="0" presId="urn:microsoft.com/office/officeart/2018/2/layout/IconLabelDescriptionList"/>
    <dgm:cxn modelId="{4B929BBE-DDE4-4107-A31F-2224C6EF5F02}" type="presParOf" srcId="{62EDAA09-D623-475C-A001-AA2CE600FD24}" destId="{BEED10CC-73FB-4129-A058-CFFA1B948FA2}" srcOrd="8" destOrd="0" presId="urn:microsoft.com/office/officeart/2018/2/layout/IconLabelDescriptionList"/>
    <dgm:cxn modelId="{DB461F13-74AF-4C9E-9356-107EB1E64042}" type="presParOf" srcId="{BEED10CC-73FB-4129-A058-CFFA1B948FA2}" destId="{074A6D03-0902-45E7-BCC1-10188BB61F47}" srcOrd="0" destOrd="0" presId="urn:microsoft.com/office/officeart/2018/2/layout/IconLabelDescriptionList"/>
    <dgm:cxn modelId="{D9731251-C554-46B7-B7D4-E0A1EBF362DF}" type="presParOf" srcId="{BEED10CC-73FB-4129-A058-CFFA1B948FA2}" destId="{0A2649D7-A923-487A-B6D1-7B11DC152943}" srcOrd="1" destOrd="0" presId="urn:microsoft.com/office/officeart/2018/2/layout/IconLabelDescriptionList"/>
    <dgm:cxn modelId="{5067D5AF-4510-4D3D-AFAF-1F9C24AC0640}" type="presParOf" srcId="{BEED10CC-73FB-4129-A058-CFFA1B948FA2}" destId="{FEEB493C-99B4-4B2A-BD5C-D62792FFFCAD}" srcOrd="2" destOrd="0" presId="urn:microsoft.com/office/officeart/2018/2/layout/IconLabelDescriptionList"/>
    <dgm:cxn modelId="{290EF9F6-571E-4A43-9AD7-5B288E2E36AF}" type="presParOf" srcId="{BEED10CC-73FB-4129-A058-CFFA1B948FA2}" destId="{73310EC3-71BE-41BE-8DC9-396B91E5D813}" srcOrd="3" destOrd="0" presId="urn:microsoft.com/office/officeart/2018/2/layout/IconLabelDescriptionList"/>
    <dgm:cxn modelId="{88DED27A-5DEF-4FCA-B3FD-606885A13AC2}" type="presParOf" srcId="{BEED10CC-73FB-4129-A058-CFFA1B948FA2}" destId="{038163EA-477E-4B55-824E-E31D19655D11}" srcOrd="4" destOrd="0" presId="urn:microsoft.com/office/officeart/2018/2/layout/IconLabelDescriptionList"/>
    <dgm:cxn modelId="{18CA5C64-D02D-49BE-BE22-66FFD1352A55}" type="presParOf" srcId="{62EDAA09-D623-475C-A001-AA2CE600FD24}" destId="{18FE6A5D-AE08-4028-BE3B-B71875C2785B}" srcOrd="9" destOrd="0" presId="urn:microsoft.com/office/officeart/2018/2/layout/IconLabelDescriptionList"/>
    <dgm:cxn modelId="{D90C7640-9994-4BC7-AF1E-67F37D492B84}" type="presParOf" srcId="{62EDAA09-D623-475C-A001-AA2CE600FD24}" destId="{9A1C916A-9662-47CC-A464-1AE647955B4C}" srcOrd="10" destOrd="0" presId="urn:microsoft.com/office/officeart/2018/2/layout/IconLabelDescriptionList"/>
    <dgm:cxn modelId="{AAE94AA7-3559-4B1D-8DEA-516DF78E0B54}" type="presParOf" srcId="{9A1C916A-9662-47CC-A464-1AE647955B4C}" destId="{D6EBE5AC-05D3-4375-B95B-89EA9985DB53}" srcOrd="0" destOrd="0" presId="urn:microsoft.com/office/officeart/2018/2/layout/IconLabelDescriptionList"/>
    <dgm:cxn modelId="{885D2A61-AA34-4534-AE48-719D36C051FB}" type="presParOf" srcId="{9A1C916A-9662-47CC-A464-1AE647955B4C}" destId="{6CE37B2A-8D70-4F66-8E28-167FC1D830BA}" srcOrd="1" destOrd="0" presId="urn:microsoft.com/office/officeart/2018/2/layout/IconLabelDescriptionList"/>
    <dgm:cxn modelId="{83D6F507-675D-4E9E-B5BC-17A7F70F915E}" type="presParOf" srcId="{9A1C916A-9662-47CC-A464-1AE647955B4C}" destId="{E52378F5-322C-48DE-8523-6EB1DB8BBEFD}" srcOrd="2" destOrd="0" presId="urn:microsoft.com/office/officeart/2018/2/layout/IconLabelDescriptionList"/>
    <dgm:cxn modelId="{BA3E0FC6-7058-4C22-BD2A-6DE91A6D8B64}" type="presParOf" srcId="{9A1C916A-9662-47CC-A464-1AE647955B4C}" destId="{39090A09-5219-4490-B2FD-4B36A86EDF38}" srcOrd="3" destOrd="0" presId="urn:microsoft.com/office/officeart/2018/2/layout/IconLabelDescriptionList"/>
    <dgm:cxn modelId="{44B99D7B-3920-4AB6-A839-2768512F933C}" type="presParOf" srcId="{9A1C916A-9662-47CC-A464-1AE647955B4C}" destId="{45B870AF-FEC1-4A32-85CD-FD413E5B0D45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18E0C1-8198-45C0-A0A8-35EA47BADD7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36D498E-9858-4662-A0A0-5D626BD500D2}">
      <dgm:prSet/>
      <dgm:spPr/>
      <dgm:t>
        <a:bodyPr/>
        <a:lstStyle/>
        <a:p>
          <a:r>
            <a:rPr lang="en-GB"/>
            <a:t>In this research we feel students at  UWTSD will most likely choose moodle.</a:t>
          </a:r>
          <a:endParaRPr lang="en-US"/>
        </a:p>
      </dgm:t>
    </dgm:pt>
    <dgm:pt modelId="{8A11A1E7-FB95-4785-B13E-6452807BB76E}" type="parTrans" cxnId="{ED2B7E48-2753-4BA5-9B4B-519850D98F43}">
      <dgm:prSet/>
      <dgm:spPr/>
      <dgm:t>
        <a:bodyPr/>
        <a:lstStyle/>
        <a:p>
          <a:endParaRPr lang="en-US"/>
        </a:p>
      </dgm:t>
    </dgm:pt>
    <dgm:pt modelId="{C67FDA28-9616-4D8E-BB82-C17E9776B7D1}" type="sibTrans" cxnId="{ED2B7E48-2753-4BA5-9B4B-519850D98F43}">
      <dgm:prSet/>
      <dgm:spPr/>
      <dgm:t>
        <a:bodyPr/>
        <a:lstStyle/>
        <a:p>
          <a:endParaRPr lang="en-US"/>
        </a:p>
      </dgm:t>
    </dgm:pt>
    <dgm:pt modelId="{A47241B5-2928-422F-88D5-DE1B92D3E0AB}">
      <dgm:prSet/>
      <dgm:spPr/>
      <dgm:t>
        <a:bodyPr/>
        <a:lstStyle/>
        <a:p>
          <a:r>
            <a:rPr lang="en-GB"/>
            <a:t>Moodle is a tool every student has access to and they can access it from any part of the country/world. </a:t>
          </a:r>
          <a:endParaRPr lang="en-US"/>
        </a:p>
      </dgm:t>
    </dgm:pt>
    <dgm:pt modelId="{B822071F-0C1F-4CE3-84A7-8EDAD68A255C}" type="parTrans" cxnId="{35982513-31C7-4FD7-9CAC-9A31177DF830}">
      <dgm:prSet/>
      <dgm:spPr/>
      <dgm:t>
        <a:bodyPr/>
        <a:lstStyle/>
        <a:p>
          <a:endParaRPr lang="en-US"/>
        </a:p>
      </dgm:t>
    </dgm:pt>
    <dgm:pt modelId="{2E84872C-1B6B-4511-9D6B-139B1F86EA41}" type="sibTrans" cxnId="{35982513-31C7-4FD7-9CAC-9A31177DF830}">
      <dgm:prSet/>
      <dgm:spPr/>
      <dgm:t>
        <a:bodyPr/>
        <a:lstStyle/>
        <a:p>
          <a:endParaRPr lang="en-US"/>
        </a:p>
      </dgm:t>
    </dgm:pt>
    <dgm:pt modelId="{46ABC348-2454-45FA-8C86-902CFD3CAE18}">
      <dgm:prSet/>
      <dgm:spPr/>
      <dgm:t>
        <a:bodyPr/>
        <a:lstStyle/>
        <a:p>
          <a:r>
            <a:rPr lang="en-GB"/>
            <a:t>Without the use of moodle, assignment briefs, lesson information and communication with lecturers/tutors and students would become very difficult.</a:t>
          </a:r>
          <a:br>
            <a:rPr lang="en-GB"/>
          </a:br>
          <a:endParaRPr lang="en-US"/>
        </a:p>
      </dgm:t>
    </dgm:pt>
    <dgm:pt modelId="{5870F83A-0EB8-4663-8C62-607E0FA6ED17}" type="parTrans" cxnId="{26962B6E-AFC3-4490-9985-6BDCABBDBBBF}">
      <dgm:prSet/>
      <dgm:spPr/>
      <dgm:t>
        <a:bodyPr/>
        <a:lstStyle/>
        <a:p>
          <a:endParaRPr lang="en-US"/>
        </a:p>
      </dgm:t>
    </dgm:pt>
    <dgm:pt modelId="{A10C0131-BE6E-4CC4-B6EC-096988F19240}" type="sibTrans" cxnId="{26962B6E-AFC3-4490-9985-6BDCABBDBBBF}">
      <dgm:prSet/>
      <dgm:spPr/>
      <dgm:t>
        <a:bodyPr/>
        <a:lstStyle/>
        <a:p>
          <a:endParaRPr lang="en-US"/>
        </a:p>
      </dgm:t>
    </dgm:pt>
    <dgm:pt modelId="{D92CC5BF-FBB9-4952-A3A0-1A5E9148DA18}">
      <dgm:prSet/>
      <dgm:spPr/>
      <dgm:t>
        <a:bodyPr/>
        <a:lstStyle/>
        <a:p>
          <a:r>
            <a:rPr lang="en-GB"/>
            <a:t>Another advantage of moodle is that it allows direct access to applications such as microsoft, one drive and the library etc. </a:t>
          </a:r>
          <a:endParaRPr lang="en-US"/>
        </a:p>
      </dgm:t>
    </dgm:pt>
    <dgm:pt modelId="{A05E35E5-9ED6-4BD6-88EA-AEABF534B28C}" type="parTrans" cxnId="{6EC574DA-ABC8-404A-9EEB-A97EE68DF065}">
      <dgm:prSet/>
      <dgm:spPr/>
      <dgm:t>
        <a:bodyPr/>
        <a:lstStyle/>
        <a:p>
          <a:endParaRPr lang="en-US"/>
        </a:p>
      </dgm:t>
    </dgm:pt>
    <dgm:pt modelId="{47B28AAA-CB06-437F-9B56-FBACBE9FD755}" type="sibTrans" cxnId="{6EC574DA-ABC8-404A-9EEB-A97EE68DF065}">
      <dgm:prSet/>
      <dgm:spPr/>
      <dgm:t>
        <a:bodyPr/>
        <a:lstStyle/>
        <a:p>
          <a:endParaRPr lang="en-US"/>
        </a:p>
      </dgm:t>
    </dgm:pt>
    <dgm:pt modelId="{D59D59CB-C31F-45EC-9B38-0D1135D3A93E}">
      <dgm:prSet/>
      <dgm:spPr/>
      <dgm:t>
        <a:bodyPr/>
        <a:lstStyle/>
        <a:p>
          <a:r>
            <a:rPr lang="en-GB"/>
            <a:t>We feel as though studies would be very limited and not as advanced if the tool moodle was not available. </a:t>
          </a:r>
          <a:br>
            <a:rPr lang="en-GB"/>
          </a:br>
          <a:endParaRPr lang="en-US"/>
        </a:p>
      </dgm:t>
    </dgm:pt>
    <dgm:pt modelId="{C8524B05-545E-453D-9DF1-D07EFB2F68A1}" type="parTrans" cxnId="{8096BA71-4B15-43F0-A6FB-D26357EA31A2}">
      <dgm:prSet/>
      <dgm:spPr/>
      <dgm:t>
        <a:bodyPr/>
        <a:lstStyle/>
        <a:p>
          <a:endParaRPr lang="en-US"/>
        </a:p>
      </dgm:t>
    </dgm:pt>
    <dgm:pt modelId="{B731C991-172F-408A-9752-83A0C8F8AF25}" type="sibTrans" cxnId="{8096BA71-4B15-43F0-A6FB-D26357EA31A2}">
      <dgm:prSet/>
      <dgm:spPr/>
      <dgm:t>
        <a:bodyPr/>
        <a:lstStyle/>
        <a:p>
          <a:endParaRPr lang="en-US"/>
        </a:p>
      </dgm:t>
    </dgm:pt>
    <dgm:pt modelId="{C9789C6C-BB50-45A2-8F05-E65F1B0755D2}" type="pres">
      <dgm:prSet presAssocID="{4B18E0C1-8198-45C0-A0A8-35EA47BADD75}" presName="vert0" presStyleCnt="0">
        <dgm:presLayoutVars>
          <dgm:dir/>
          <dgm:animOne val="branch"/>
          <dgm:animLvl val="lvl"/>
        </dgm:presLayoutVars>
      </dgm:prSet>
      <dgm:spPr/>
    </dgm:pt>
    <dgm:pt modelId="{046DED70-CC73-4BB8-A533-60286FC996AE}" type="pres">
      <dgm:prSet presAssocID="{036D498E-9858-4662-A0A0-5D626BD500D2}" presName="thickLine" presStyleLbl="alignNode1" presStyleIdx="0" presStyleCnt="1"/>
      <dgm:spPr/>
    </dgm:pt>
    <dgm:pt modelId="{A046E3F5-5172-4C4A-99D3-3D3AF7396111}" type="pres">
      <dgm:prSet presAssocID="{036D498E-9858-4662-A0A0-5D626BD500D2}" presName="horz1" presStyleCnt="0"/>
      <dgm:spPr/>
    </dgm:pt>
    <dgm:pt modelId="{5EA04CEB-24BB-4EB2-B669-2BB06CAB0A03}" type="pres">
      <dgm:prSet presAssocID="{036D498E-9858-4662-A0A0-5D626BD500D2}" presName="tx1" presStyleLbl="revTx" presStyleIdx="0" presStyleCnt="5"/>
      <dgm:spPr/>
    </dgm:pt>
    <dgm:pt modelId="{97C16902-2D78-496A-B253-863C709243EC}" type="pres">
      <dgm:prSet presAssocID="{036D498E-9858-4662-A0A0-5D626BD500D2}" presName="vert1" presStyleCnt="0"/>
      <dgm:spPr/>
    </dgm:pt>
    <dgm:pt modelId="{041F21F2-D300-47B7-A62A-F15B8B5D73C0}" type="pres">
      <dgm:prSet presAssocID="{A47241B5-2928-422F-88D5-DE1B92D3E0AB}" presName="vertSpace2a" presStyleCnt="0"/>
      <dgm:spPr/>
    </dgm:pt>
    <dgm:pt modelId="{081E5AB9-D6CC-46EF-BACB-E230E1627C48}" type="pres">
      <dgm:prSet presAssocID="{A47241B5-2928-422F-88D5-DE1B92D3E0AB}" presName="horz2" presStyleCnt="0"/>
      <dgm:spPr/>
    </dgm:pt>
    <dgm:pt modelId="{386133C8-1B4D-42E5-AE07-5C6DB8918484}" type="pres">
      <dgm:prSet presAssocID="{A47241B5-2928-422F-88D5-DE1B92D3E0AB}" presName="horzSpace2" presStyleCnt="0"/>
      <dgm:spPr/>
    </dgm:pt>
    <dgm:pt modelId="{1B30DF58-B360-4F72-B7D9-5163E5863F4A}" type="pres">
      <dgm:prSet presAssocID="{A47241B5-2928-422F-88D5-DE1B92D3E0AB}" presName="tx2" presStyleLbl="revTx" presStyleIdx="1" presStyleCnt="5"/>
      <dgm:spPr/>
    </dgm:pt>
    <dgm:pt modelId="{F21303F8-B664-4AA2-BC75-5DF08563F2CA}" type="pres">
      <dgm:prSet presAssocID="{A47241B5-2928-422F-88D5-DE1B92D3E0AB}" presName="vert2" presStyleCnt="0"/>
      <dgm:spPr/>
    </dgm:pt>
    <dgm:pt modelId="{F6410E87-9BC9-4AA7-A1DF-7A0B92017B66}" type="pres">
      <dgm:prSet presAssocID="{A47241B5-2928-422F-88D5-DE1B92D3E0AB}" presName="thinLine2b" presStyleLbl="callout" presStyleIdx="0" presStyleCnt="4"/>
      <dgm:spPr/>
    </dgm:pt>
    <dgm:pt modelId="{416B35C0-07C3-479A-A1F4-2F1120ACCFC0}" type="pres">
      <dgm:prSet presAssocID="{A47241B5-2928-422F-88D5-DE1B92D3E0AB}" presName="vertSpace2b" presStyleCnt="0"/>
      <dgm:spPr/>
    </dgm:pt>
    <dgm:pt modelId="{6A33DF89-5AD1-4F2D-993A-E76E3E72108B}" type="pres">
      <dgm:prSet presAssocID="{46ABC348-2454-45FA-8C86-902CFD3CAE18}" presName="horz2" presStyleCnt="0"/>
      <dgm:spPr/>
    </dgm:pt>
    <dgm:pt modelId="{D5385C9A-89CF-4BA7-AB16-5DA80CF5113A}" type="pres">
      <dgm:prSet presAssocID="{46ABC348-2454-45FA-8C86-902CFD3CAE18}" presName="horzSpace2" presStyleCnt="0"/>
      <dgm:spPr/>
    </dgm:pt>
    <dgm:pt modelId="{BD37C37C-F581-4F08-8A7A-91CDAB638526}" type="pres">
      <dgm:prSet presAssocID="{46ABC348-2454-45FA-8C86-902CFD3CAE18}" presName="tx2" presStyleLbl="revTx" presStyleIdx="2" presStyleCnt="5"/>
      <dgm:spPr/>
    </dgm:pt>
    <dgm:pt modelId="{3A0E73C6-FC7E-4B38-96F8-9D85A7A7FD55}" type="pres">
      <dgm:prSet presAssocID="{46ABC348-2454-45FA-8C86-902CFD3CAE18}" presName="vert2" presStyleCnt="0"/>
      <dgm:spPr/>
    </dgm:pt>
    <dgm:pt modelId="{079844FE-BC6A-471D-8906-2F0180FE5A53}" type="pres">
      <dgm:prSet presAssocID="{46ABC348-2454-45FA-8C86-902CFD3CAE18}" presName="thinLine2b" presStyleLbl="callout" presStyleIdx="1" presStyleCnt="4"/>
      <dgm:spPr/>
    </dgm:pt>
    <dgm:pt modelId="{279FCEE1-5945-4AEB-8D5F-769536D1CB6E}" type="pres">
      <dgm:prSet presAssocID="{46ABC348-2454-45FA-8C86-902CFD3CAE18}" presName="vertSpace2b" presStyleCnt="0"/>
      <dgm:spPr/>
    </dgm:pt>
    <dgm:pt modelId="{D4FDA461-B0AA-4695-B619-D63F62372571}" type="pres">
      <dgm:prSet presAssocID="{D92CC5BF-FBB9-4952-A3A0-1A5E9148DA18}" presName="horz2" presStyleCnt="0"/>
      <dgm:spPr/>
    </dgm:pt>
    <dgm:pt modelId="{5A19F0E9-7A41-42DE-82D1-E00AF5F1381B}" type="pres">
      <dgm:prSet presAssocID="{D92CC5BF-FBB9-4952-A3A0-1A5E9148DA18}" presName="horzSpace2" presStyleCnt="0"/>
      <dgm:spPr/>
    </dgm:pt>
    <dgm:pt modelId="{5EFE067B-2F6F-4313-86C9-B13A0AAA42B9}" type="pres">
      <dgm:prSet presAssocID="{D92CC5BF-FBB9-4952-A3A0-1A5E9148DA18}" presName="tx2" presStyleLbl="revTx" presStyleIdx="3" presStyleCnt="5"/>
      <dgm:spPr/>
    </dgm:pt>
    <dgm:pt modelId="{D21C06AA-007C-4FEE-8128-0ED3944079B1}" type="pres">
      <dgm:prSet presAssocID="{D92CC5BF-FBB9-4952-A3A0-1A5E9148DA18}" presName="vert2" presStyleCnt="0"/>
      <dgm:spPr/>
    </dgm:pt>
    <dgm:pt modelId="{F8A7A981-5204-40CA-A29C-241E62CAF8FD}" type="pres">
      <dgm:prSet presAssocID="{D92CC5BF-FBB9-4952-A3A0-1A5E9148DA18}" presName="thinLine2b" presStyleLbl="callout" presStyleIdx="2" presStyleCnt="4"/>
      <dgm:spPr/>
    </dgm:pt>
    <dgm:pt modelId="{70EE9C70-9CA6-421D-A01D-92EAFE9F226D}" type="pres">
      <dgm:prSet presAssocID="{D92CC5BF-FBB9-4952-A3A0-1A5E9148DA18}" presName="vertSpace2b" presStyleCnt="0"/>
      <dgm:spPr/>
    </dgm:pt>
    <dgm:pt modelId="{9A170AD8-108C-4A9F-8CA6-ED3874A69307}" type="pres">
      <dgm:prSet presAssocID="{D59D59CB-C31F-45EC-9B38-0D1135D3A93E}" presName="horz2" presStyleCnt="0"/>
      <dgm:spPr/>
    </dgm:pt>
    <dgm:pt modelId="{17F702D9-BE15-4D69-967F-0DAFCD40CD5A}" type="pres">
      <dgm:prSet presAssocID="{D59D59CB-C31F-45EC-9B38-0D1135D3A93E}" presName="horzSpace2" presStyleCnt="0"/>
      <dgm:spPr/>
    </dgm:pt>
    <dgm:pt modelId="{6C78842E-B346-4879-9CC3-D5F55D2BE060}" type="pres">
      <dgm:prSet presAssocID="{D59D59CB-C31F-45EC-9B38-0D1135D3A93E}" presName="tx2" presStyleLbl="revTx" presStyleIdx="4" presStyleCnt="5"/>
      <dgm:spPr/>
    </dgm:pt>
    <dgm:pt modelId="{4C182533-C6A4-4B46-9ADA-F8073FE0809F}" type="pres">
      <dgm:prSet presAssocID="{D59D59CB-C31F-45EC-9B38-0D1135D3A93E}" presName="vert2" presStyleCnt="0"/>
      <dgm:spPr/>
    </dgm:pt>
    <dgm:pt modelId="{497C2C57-9E59-4504-9B2C-DA62BA5AA68A}" type="pres">
      <dgm:prSet presAssocID="{D59D59CB-C31F-45EC-9B38-0D1135D3A93E}" presName="thinLine2b" presStyleLbl="callout" presStyleIdx="3" presStyleCnt="4"/>
      <dgm:spPr/>
    </dgm:pt>
    <dgm:pt modelId="{F163CE84-783B-4D01-A1DB-694B8B3C4568}" type="pres">
      <dgm:prSet presAssocID="{D59D59CB-C31F-45EC-9B38-0D1135D3A93E}" presName="vertSpace2b" presStyleCnt="0"/>
      <dgm:spPr/>
    </dgm:pt>
  </dgm:ptLst>
  <dgm:cxnLst>
    <dgm:cxn modelId="{35982513-31C7-4FD7-9CAC-9A31177DF830}" srcId="{036D498E-9858-4662-A0A0-5D626BD500D2}" destId="{A47241B5-2928-422F-88D5-DE1B92D3E0AB}" srcOrd="0" destOrd="0" parTransId="{B822071F-0C1F-4CE3-84A7-8EDAD68A255C}" sibTransId="{2E84872C-1B6B-4511-9D6B-139B1F86EA41}"/>
    <dgm:cxn modelId="{69823933-02DB-4B48-A1D4-BF4D2D99BC91}" type="presOf" srcId="{D59D59CB-C31F-45EC-9B38-0D1135D3A93E}" destId="{6C78842E-B346-4879-9CC3-D5F55D2BE060}" srcOrd="0" destOrd="0" presId="urn:microsoft.com/office/officeart/2008/layout/LinedList"/>
    <dgm:cxn modelId="{ED2B7E48-2753-4BA5-9B4B-519850D98F43}" srcId="{4B18E0C1-8198-45C0-A0A8-35EA47BADD75}" destId="{036D498E-9858-4662-A0A0-5D626BD500D2}" srcOrd="0" destOrd="0" parTransId="{8A11A1E7-FB95-4785-B13E-6452807BB76E}" sibTransId="{C67FDA28-9616-4D8E-BB82-C17E9776B7D1}"/>
    <dgm:cxn modelId="{26962B6E-AFC3-4490-9985-6BDCABBDBBBF}" srcId="{036D498E-9858-4662-A0A0-5D626BD500D2}" destId="{46ABC348-2454-45FA-8C86-902CFD3CAE18}" srcOrd="1" destOrd="0" parTransId="{5870F83A-0EB8-4663-8C62-607E0FA6ED17}" sibTransId="{A10C0131-BE6E-4CC4-B6EC-096988F19240}"/>
    <dgm:cxn modelId="{8096BA71-4B15-43F0-A6FB-D26357EA31A2}" srcId="{036D498E-9858-4662-A0A0-5D626BD500D2}" destId="{D59D59CB-C31F-45EC-9B38-0D1135D3A93E}" srcOrd="3" destOrd="0" parTransId="{C8524B05-545E-453D-9DF1-D07EFB2F68A1}" sibTransId="{B731C991-172F-408A-9752-83A0C8F8AF25}"/>
    <dgm:cxn modelId="{AE818C87-D949-4489-9327-870284F3AAA4}" type="presOf" srcId="{D92CC5BF-FBB9-4952-A3A0-1A5E9148DA18}" destId="{5EFE067B-2F6F-4313-86C9-B13A0AAA42B9}" srcOrd="0" destOrd="0" presId="urn:microsoft.com/office/officeart/2008/layout/LinedList"/>
    <dgm:cxn modelId="{66F7589C-8141-40B8-8EA8-0C0964CF0900}" type="presOf" srcId="{A47241B5-2928-422F-88D5-DE1B92D3E0AB}" destId="{1B30DF58-B360-4F72-B7D9-5163E5863F4A}" srcOrd="0" destOrd="0" presId="urn:microsoft.com/office/officeart/2008/layout/LinedList"/>
    <dgm:cxn modelId="{5D745AA2-6A3C-4458-B8BE-6B5D7FC24FBE}" type="presOf" srcId="{4B18E0C1-8198-45C0-A0A8-35EA47BADD75}" destId="{C9789C6C-BB50-45A2-8F05-E65F1B0755D2}" srcOrd="0" destOrd="0" presId="urn:microsoft.com/office/officeart/2008/layout/LinedList"/>
    <dgm:cxn modelId="{8E7AA6BA-AC74-4389-81F1-8250E46F5CC4}" type="presOf" srcId="{036D498E-9858-4662-A0A0-5D626BD500D2}" destId="{5EA04CEB-24BB-4EB2-B669-2BB06CAB0A03}" srcOrd="0" destOrd="0" presId="urn:microsoft.com/office/officeart/2008/layout/LinedList"/>
    <dgm:cxn modelId="{6EC574DA-ABC8-404A-9EEB-A97EE68DF065}" srcId="{036D498E-9858-4662-A0A0-5D626BD500D2}" destId="{D92CC5BF-FBB9-4952-A3A0-1A5E9148DA18}" srcOrd="2" destOrd="0" parTransId="{A05E35E5-9ED6-4BD6-88EA-AEABF534B28C}" sibTransId="{47B28AAA-CB06-437F-9B56-FBACBE9FD755}"/>
    <dgm:cxn modelId="{8942D5F4-B712-4C83-95EC-12002F445D72}" type="presOf" srcId="{46ABC348-2454-45FA-8C86-902CFD3CAE18}" destId="{BD37C37C-F581-4F08-8A7A-91CDAB638526}" srcOrd="0" destOrd="0" presId="urn:microsoft.com/office/officeart/2008/layout/LinedList"/>
    <dgm:cxn modelId="{DB989FAC-62FC-4CA5-BD21-F9ACD58AA15B}" type="presParOf" srcId="{C9789C6C-BB50-45A2-8F05-E65F1B0755D2}" destId="{046DED70-CC73-4BB8-A533-60286FC996AE}" srcOrd="0" destOrd="0" presId="urn:microsoft.com/office/officeart/2008/layout/LinedList"/>
    <dgm:cxn modelId="{EAA74311-A6C3-482E-B65E-868BF2BCF645}" type="presParOf" srcId="{C9789C6C-BB50-45A2-8F05-E65F1B0755D2}" destId="{A046E3F5-5172-4C4A-99D3-3D3AF7396111}" srcOrd="1" destOrd="0" presId="urn:microsoft.com/office/officeart/2008/layout/LinedList"/>
    <dgm:cxn modelId="{32C1A5B7-294F-46A1-BB7E-FB69F6EF6F5B}" type="presParOf" srcId="{A046E3F5-5172-4C4A-99D3-3D3AF7396111}" destId="{5EA04CEB-24BB-4EB2-B669-2BB06CAB0A03}" srcOrd="0" destOrd="0" presId="urn:microsoft.com/office/officeart/2008/layout/LinedList"/>
    <dgm:cxn modelId="{5A03500C-23B3-4CD7-A5EC-526C29498CDD}" type="presParOf" srcId="{A046E3F5-5172-4C4A-99D3-3D3AF7396111}" destId="{97C16902-2D78-496A-B253-863C709243EC}" srcOrd="1" destOrd="0" presId="urn:microsoft.com/office/officeart/2008/layout/LinedList"/>
    <dgm:cxn modelId="{13B7165A-6FC6-49F0-A57F-E5DB93B4684B}" type="presParOf" srcId="{97C16902-2D78-496A-B253-863C709243EC}" destId="{041F21F2-D300-47B7-A62A-F15B8B5D73C0}" srcOrd="0" destOrd="0" presId="urn:microsoft.com/office/officeart/2008/layout/LinedList"/>
    <dgm:cxn modelId="{A5D155AB-A772-4022-A96F-FC8FABDBCA31}" type="presParOf" srcId="{97C16902-2D78-496A-B253-863C709243EC}" destId="{081E5AB9-D6CC-46EF-BACB-E230E1627C48}" srcOrd="1" destOrd="0" presId="urn:microsoft.com/office/officeart/2008/layout/LinedList"/>
    <dgm:cxn modelId="{9D30A905-B336-46B3-9F2B-8A1E6CC0F1FB}" type="presParOf" srcId="{081E5AB9-D6CC-46EF-BACB-E230E1627C48}" destId="{386133C8-1B4D-42E5-AE07-5C6DB8918484}" srcOrd="0" destOrd="0" presId="urn:microsoft.com/office/officeart/2008/layout/LinedList"/>
    <dgm:cxn modelId="{E2722A4A-D58F-4CD2-B25A-25330F518CC3}" type="presParOf" srcId="{081E5AB9-D6CC-46EF-BACB-E230E1627C48}" destId="{1B30DF58-B360-4F72-B7D9-5163E5863F4A}" srcOrd="1" destOrd="0" presId="urn:microsoft.com/office/officeart/2008/layout/LinedList"/>
    <dgm:cxn modelId="{D4BCE8D0-0B5F-4E32-B18C-0FB86F8752A6}" type="presParOf" srcId="{081E5AB9-D6CC-46EF-BACB-E230E1627C48}" destId="{F21303F8-B664-4AA2-BC75-5DF08563F2CA}" srcOrd="2" destOrd="0" presId="urn:microsoft.com/office/officeart/2008/layout/LinedList"/>
    <dgm:cxn modelId="{E7F7B3E5-E1E9-440D-8279-CD8444F441B4}" type="presParOf" srcId="{97C16902-2D78-496A-B253-863C709243EC}" destId="{F6410E87-9BC9-4AA7-A1DF-7A0B92017B66}" srcOrd="2" destOrd="0" presId="urn:microsoft.com/office/officeart/2008/layout/LinedList"/>
    <dgm:cxn modelId="{1AA30CCF-780A-40C3-ABE1-66016F64C617}" type="presParOf" srcId="{97C16902-2D78-496A-B253-863C709243EC}" destId="{416B35C0-07C3-479A-A1F4-2F1120ACCFC0}" srcOrd="3" destOrd="0" presId="urn:microsoft.com/office/officeart/2008/layout/LinedList"/>
    <dgm:cxn modelId="{95591F31-8C21-4C67-A9E8-0C4B26256B4F}" type="presParOf" srcId="{97C16902-2D78-496A-B253-863C709243EC}" destId="{6A33DF89-5AD1-4F2D-993A-E76E3E72108B}" srcOrd="4" destOrd="0" presId="urn:microsoft.com/office/officeart/2008/layout/LinedList"/>
    <dgm:cxn modelId="{ABB7FAF6-6B98-4038-BF71-BC2FEFBA1FDF}" type="presParOf" srcId="{6A33DF89-5AD1-4F2D-993A-E76E3E72108B}" destId="{D5385C9A-89CF-4BA7-AB16-5DA80CF5113A}" srcOrd="0" destOrd="0" presId="urn:microsoft.com/office/officeart/2008/layout/LinedList"/>
    <dgm:cxn modelId="{05EE5747-426C-496F-A96D-3217557C5A13}" type="presParOf" srcId="{6A33DF89-5AD1-4F2D-993A-E76E3E72108B}" destId="{BD37C37C-F581-4F08-8A7A-91CDAB638526}" srcOrd="1" destOrd="0" presId="urn:microsoft.com/office/officeart/2008/layout/LinedList"/>
    <dgm:cxn modelId="{677F50D9-5A92-4A50-A6AC-8EE401EA95B3}" type="presParOf" srcId="{6A33DF89-5AD1-4F2D-993A-E76E3E72108B}" destId="{3A0E73C6-FC7E-4B38-96F8-9D85A7A7FD55}" srcOrd="2" destOrd="0" presId="urn:microsoft.com/office/officeart/2008/layout/LinedList"/>
    <dgm:cxn modelId="{58BCF09B-BC45-473F-A21A-3690722D2CA8}" type="presParOf" srcId="{97C16902-2D78-496A-B253-863C709243EC}" destId="{079844FE-BC6A-471D-8906-2F0180FE5A53}" srcOrd="5" destOrd="0" presId="urn:microsoft.com/office/officeart/2008/layout/LinedList"/>
    <dgm:cxn modelId="{26CAEE98-3EA1-4180-946C-BE16113A66B7}" type="presParOf" srcId="{97C16902-2D78-496A-B253-863C709243EC}" destId="{279FCEE1-5945-4AEB-8D5F-769536D1CB6E}" srcOrd="6" destOrd="0" presId="urn:microsoft.com/office/officeart/2008/layout/LinedList"/>
    <dgm:cxn modelId="{0099A36D-365E-4DEE-9E80-36884CDCDF7B}" type="presParOf" srcId="{97C16902-2D78-496A-B253-863C709243EC}" destId="{D4FDA461-B0AA-4695-B619-D63F62372571}" srcOrd="7" destOrd="0" presId="urn:microsoft.com/office/officeart/2008/layout/LinedList"/>
    <dgm:cxn modelId="{7946CE61-0990-43E4-86BF-2C1B29C4970F}" type="presParOf" srcId="{D4FDA461-B0AA-4695-B619-D63F62372571}" destId="{5A19F0E9-7A41-42DE-82D1-E00AF5F1381B}" srcOrd="0" destOrd="0" presId="urn:microsoft.com/office/officeart/2008/layout/LinedList"/>
    <dgm:cxn modelId="{E1B6934E-6FD8-4DDB-A545-B02AF20F9C35}" type="presParOf" srcId="{D4FDA461-B0AA-4695-B619-D63F62372571}" destId="{5EFE067B-2F6F-4313-86C9-B13A0AAA42B9}" srcOrd="1" destOrd="0" presId="urn:microsoft.com/office/officeart/2008/layout/LinedList"/>
    <dgm:cxn modelId="{DD923833-5411-45BA-B59A-C834B2596D12}" type="presParOf" srcId="{D4FDA461-B0AA-4695-B619-D63F62372571}" destId="{D21C06AA-007C-4FEE-8128-0ED3944079B1}" srcOrd="2" destOrd="0" presId="urn:microsoft.com/office/officeart/2008/layout/LinedList"/>
    <dgm:cxn modelId="{8907D345-7933-455A-B6E7-919DA494FD30}" type="presParOf" srcId="{97C16902-2D78-496A-B253-863C709243EC}" destId="{F8A7A981-5204-40CA-A29C-241E62CAF8FD}" srcOrd="8" destOrd="0" presId="urn:microsoft.com/office/officeart/2008/layout/LinedList"/>
    <dgm:cxn modelId="{62835AFB-663B-43F8-BDA7-3C6A33E4B0AA}" type="presParOf" srcId="{97C16902-2D78-496A-B253-863C709243EC}" destId="{70EE9C70-9CA6-421D-A01D-92EAFE9F226D}" srcOrd="9" destOrd="0" presId="urn:microsoft.com/office/officeart/2008/layout/LinedList"/>
    <dgm:cxn modelId="{72BE7771-45F3-4539-8567-CFC13734890B}" type="presParOf" srcId="{97C16902-2D78-496A-B253-863C709243EC}" destId="{9A170AD8-108C-4A9F-8CA6-ED3874A69307}" srcOrd="10" destOrd="0" presId="urn:microsoft.com/office/officeart/2008/layout/LinedList"/>
    <dgm:cxn modelId="{B8BBF5F8-B25D-43BD-91CA-4D70BA7ECF60}" type="presParOf" srcId="{9A170AD8-108C-4A9F-8CA6-ED3874A69307}" destId="{17F702D9-BE15-4D69-967F-0DAFCD40CD5A}" srcOrd="0" destOrd="0" presId="urn:microsoft.com/office/officeart/2008/layout/LinedList"/>
    <dgm:cxn modelId="{A39E66DD-DABD-4071-AB44-A7F736B22524}" type="presParOf" srcId="{9A170AD8-108C-4A9F-8CA6-ED3874A69307}" destId="{6C78842E-B346-4879-9CC3-D5F55D2BE060}" srcOrd="1" destOrd="0" presId="urn:microsoft.com/office/officeart/2008/layout/LinedList"/>
    <dgm:cxn modelId="{4ADFEC16-BB29-448E-B0A9-120BC119FB53}" type="presParOf" srcId="{9A170AD8-108C-4A9F-8CA6-ED3874A69307}" destId="{4C182533-C6A4-4B46-9ADA-F8073FE0809F}" srcOrd="2" destOrd="0" presId="urn:microsoft.com/office/officeart/2008/layout/LinedList"/>
    <dgm:cxn modelId="{7A53FF21-4700-4CAE-8FDD-02C9969E9395}" type="presParOf" srcId="{97C16902-2D78-496A-B253-863C709243EC}" destId="{497C2C57-9E59-4504-9B2C-DA62BA5AA68A}" srcOrd="11" destOrd="0" presId="urn:microsoft.com/office/officeart/2008/layout/LinedList"/>
    <dgm:cxn modelId="{444E200F-600B-4671-97B3-9D130825ABA1}" type="presParOf" srcId="{97C16902-2D78-496A-B253-863C709243EC}" destId="{F163CE84-783B-4D01-A1DB-694B8B3C4568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0266B1-678B-45F5-8C3E-7129B9998B7C}">
      <dsp:nvSpPr>
        <dsp:cNvPr id="0" name=""/>
        <dsp:cNvSpPr/>
      </dsp:nvSpPr>
      <dsp:spPr>
        <a:xfrm>
          <a:off x="1875" y="65610"/>
          <a:ext cx="3998937" cy="318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will be researching which digital tools are used the most by students.</a:t>
          </a:r>
          <a:endParaRPr lang="en-US" sz="1800" kern="1200"/>
        </a:p>
      </dsp:txBody>
      <dsp:txXfrm>
        <a:off x="95209" y="158944"/>
        <a:ext cx="3812269" cy="2999985"/>
      </dsp:txXfrm>
    </dsp:sp>
    <dsp:sp modelId="{6AB1D060-39F3-48CD-AE44-DEB9C2B236BA}">
      <dsp:nvSpPr>
        <dsp:cNvPr id="0" name=""/>
        <dsp:cNvSpPr/>
      </dsp:nvSpPr>
      <dsp:spPr>
        <a:xfrm>
          <a:off x="4400706" y="1163069"/>
          <a:ext cx="847774" cy="9917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400706" y="1361416"/>
        <a:ext cx="593442" cy="595042"/>
      </dsp:txXfrm>
    </dsp:sp>
    <dsp:sp modelId="{C59DB721-00DD-40C2-B73E-6017094CBDAA}">
      <dsp:nvSpPr>
        <dsp:cNvPr id="0" name=""/>
        <dsp:cNvSpPr/>
      </dsp:nvSpPr>
      <dsp:spPr>
        <a:xfrm>
          <a:off x="5600387" y="65610"/>
          <a:ext cx="3998937" cy="318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According to Pavic(2022)/ The Covid 19 pandemic caused an unplanned transition from traditional classroom instruction to online learning utilising various technologies in several countries' higher, secondary, and even basic education. Research objectives: The major goal of the study was to identify the most significant digital tools used by educators and students during the pandemic and</a:t>
          </a:r>
          <a:r>
            <a:rPr lang="en-GB" sz="1800" kern="1200">
              <a:latin typeface="Garamond" panose="02020404030301010803"/>
            </a:rPr>
            <a:t> engage</a:t>
          </a:r>
          <a:r>
            <a:rPr lang="en-GB" sz="1800" kern="1200"/>
            <a:t> how well they worked in Croatia, Germany, Poland, and Serbia.</a:t>
          </a:r>
          <a:endParaRPr lang="en-US" sz="1800" kern="1200"/>
        </a:p>
      </dsp:txBody>
      <dsp:txXfrm>
        <a:off x="5693721" y="158944"/>
        <a:ext cx="3812269" cy="2999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179DB-A31A-4F58-BE5B-153CC16D98C1}">
      <dsp:nvSpPr>
        <dsp:cNvPr id="0" name=""/>
        <dsp:cNvSpPr/>
      </dsp:nvSpPr>
      <dsp:spPr>
        <a:xfrm>
          <a:off x="10064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09019-1E73-46E0-843E-5FDFD0BA7DDF}">
      <dsp:nvSpPr>
        <dsp:cNvPr id="0" name=""/>
        <dsp:cNvSpPr/>
      </dsp:nvSpPr>
      <dsp:spPr>
        <a:xfrm>
          <a:off x="10064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3 group work</a:t>
          </a:r>
          <a:endParaRPr lang="en-US" sz="1400" kern="1200">
            <a:latin typeface="Arial"/>
            <a:cs typeface="Arial"/>
          </a:endParaRPr>
        </a:p>
      </dsp:txBody>
      <dsp:txXfrm>
        <a:off x="10064" y="1060360"/>
        <a:ext cx="1481442" cy="615167"/>
      </dsp:txXfrm>
    </dsp:sp>
    <dsp:sp modelId="{F0243C63-7291-4388-B2CD-A0FF25E140BF}">
      <dsp:nvSpPr>
        <dsp:cNvPr id="0" name=""/>
        <dsp:cNvSpPr/>
      </dsp:nvSpPr>
      <dsp:spPr>
        <a:xfrm>
          <a:off x="10064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To choose our research question.</a:t>
          </a:r>
          <a:endParaRPr lang="en-US" sz="1100" kern="1200">
            <a:latin typeface="Arial"/>
            <a:cs typeface="Arial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Review any existing literature.</a:t>
          </a:r>
          <a:endParaRPr lang="en-US" sz="1100" kern="1200">
            <a:latin typeface="Arial"/>
            <a:cs typeface="Arial"/>
          </a:endParaRPr>
        </a:p>
      </dsp:txBody>
      <dsp:txXfrm>
        <a:off x="10064" y="1714722"/>
        <a:ext cx="1481442" cy="702572"/>
      </dsp:txXfrm>
    </dsp:sp>
    <dsp:sp modelId="{C0E8694C-463B-40F7-9115-670E98054C58}">
      <dsp:nvSpPr>
        <dsp:cNvPr id="0" name=""/>
        <dsp:cNvSpPr/>
      </dsp:nvSpPr>
      <dsp:spPr>
        <a:xfrm>
          <a:off x="1750759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548DF-63CB-4A36-9D14-B3C36F3E0B47}">
      <dsp:nvSpPr>
        <dsp:cNvPr id="0" name=""/>
        <dsp:cNvSpPr/>
      </dsp:nvSpPr>
      <dsp:spPr>
        <a:xfrm>
          <a:off x="1750759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4 group work. </a:t>
          </a:r>
          <a:endParaRPr lang="en-US" sz="1400" kern="1200">
            <a:latin typeface="Arial"/>
            <a:cs typeface="Arial"/>
          </a:endParaRPr>
        </a:p>
      </dsp:txBody>
      <dsp:txXfrm>
        <a:off x="1750759" y="1060360"/>
        <a:ext cx="1481442" cy="615167"/>
      </dsp:txXfrm>
    </dsp:sp>
    <dsp:sp modelId="{301253BA-8359-42B4-8E22-9E3C0B54C9D8}">
      <dsp:nvSpPr>
        <dsp:cNvPr id="0" name=""/>
        <dsp:cNvSpPr/>
      </dsp:nvSpPr>
      <dsp:spPr>
        <a:xfrm>
          <a:off x="1750759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Decide our research method</a:t>
          </a:r>
          <a:endParaRPr lang="en-US" sz="1100" kern="1200">
            <a:latin typeface="Arial"/>
            <a:cs typeface="Arial"/>
          </a:endParaRP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&amp; Consider ethics</a:t>
          </a:r>
          <a:endParaRPr lang="en-US" sz="1100" kern="1200">
            <a:latin typeface="Arial"/>
            <a:cs typeface="Arial"/>
          </a:endParaRPr>
        </a:p>
      </dsp:txBody>
      <dsp:txXfrm>
        <a:off x="1750759" y="1714722"/>
        <a:ext cx="1481442" cy="702572"/>
      </dsp:txXfrm>
    </dsp:sp>
    <dsp:sp modelId="{C1A828A0-EE62-4FF7-906C-23E3A469E89D}">
      <dsp:nvSpPr>
        <dsp:cNvPr id="0" name=""/>
        <dsp:cNvSpPr/>
      </dsp:nvSpPr>
      <dsp:spPr>
        <a:xfrm>
          <a:off x="3491454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97284-CE83-4A24-9BE3-1CA7BE2D7EA6}">
      <dsp:nvSpPr>
        <dsp:cNvPr id="0" name=""/>
        <dsp:cNvSpPr/>
      </dsp:nvSpPr>
      <dsp:spPr>
        <a:xfrm>
          <a:off x="3491454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6 group work </a:t>
          </a:r>
          <a:endParaRPr lang="en-US" sz="1400" kern="1200">
            <a:latin typeface="Arial"/>
            <a:cs typeface="Arial"/>
          </a:endParaRPr>
        </a:p>
      </dsp:txBody>
      <dsp:txXfrm>
        <a:off x="3491454" y="1060360"/>
        <a:ext cx="1481442" cy="615167"/>
      </dsp:txXfrm>
    </dsp:sp>
    <dsp:sp modelId="{BAF04F53-AC73-47A2-A7CB-9A576D7C3F8F}">
      <dsp:nvSpPr>
        <dsp:cNvPr id="0" name=""/>
        <dsp:cNvSpPr/>
      </dsp:nvSpPr>
      <dsp:spPr>
        <a:xfrm>
          <a:off x="3491454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To present proposal for a approval</a:t>
          </a:r>
          <a:endParaRPr lang="en-US" sz="1100" kern="1200">
            <a:latin typeface="Arial"/>
            <a:cs typeface="Arial"/>
          </a:endParaRPr>
        </a:p>
      </dsp:txBody>
      <dsp:txXfrm>
        <a:off x="3491454" y="1714722"/>
        <a:ext cx="1481442" cy="702572"/>
      </dsp:txXfrm>
    </dsp:sp>
    <dsp:sp modelId="{9FC1CBD0-DF8B-4489-A10F-D4B036628472}">
      <dsp:nvSpPr>
        <dsp:cNvPr id="0" name=""/>
        <dsp:cNvSpPr/>
      </dsp:nvSpPr>
      <dsp:spPr>
        <a:xfrm>
          <a:off x="5232149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7EB34-F03F-4792-8182-D5BD947E2D57}">
      <dsp:nvSpPr>
        <dsp:cNvPr id="0" name=""/>
        <dsp:cNvSpPr/>
      </dsp:nvSpPr>
      <dsp:spPr>
        <a:xfrm>
          <a:off x="5232149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7 group work </a:t>
          </a:r>
          <a:endParaRPr lang="en-US" sz="1400" kern="1200">
            <a:latin typeface="Arial"/>
            <a:cs typeface="Arial"/>
          </a:endParaRPr>
        </a:p>
      </dsp:txBody>
      <dsp:txXfrm>
        <a:off x="5232149" y="1060360"/>
        <a:ext cx="1481442" cy="615167"/>
      </dsp:txXfrm>
    </dsp:sp>
    <dsp:sp modelId="{54DD22E6-BC07-4906-A1EA-A14FD04FE210}">
      <dsp:nvSpPr>
        <dsp:cNvPr id="0" name=""/>
        <dsp:cNvSpPr/>
      </dsp:nvSpPr>
      <dsp:spPr>
        <a:xfrm>
          <a:off x="5232149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Create questionnaire and collect all the data </a:t>
          </a:r>
          <a:endParaRPr lang="en-US" sz="1100" kern="1200">
            <a:latin typeface="Arial"/>
            <a:cs typeface="Arial"/>
          </a:endParaRPr>
        </a:p>
      </dsp:txBody>
      <dsp:txXfrm>
        <a:off x="5232149" y="1714722"/>
        <a:ext cx="1481442" cy="702572"/>
      </dsp:txXfrm>
    </dsp:sp>
    <dsp:sp modelId="{074A6D03-0902-45E7-BCC1-10188BB61F47}">
      <dsp:nvSpPr>
        <dsp:cNvPr id="0" name=""/>
        <dsp:cNvSpPr/>
      </dsp:nvSpPr>
      <dsp:spPr>
        <a:xfrm>
          <a:off x="6972844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B493C-99B4-4B2A-BD5C-D62792FFFCAD}">
      <dsp:nvSpPr>
        <dsp:cNvPr id="0" name=""/>
        <dsp:cNvSpPr/>
      </dsp:nvSpPr>
      <dsp:spPr>
        <a:xfrm>
          <a:off x="6972844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8 individually work </a:t>
          </a:r>
          <a:endParaRPr lang="en-US" sz="1400" kern="1200">
            <a:latin typeface="Arial"/>
            <a:cs typeface="Arial"/>
          </a:endParaRPr>
        </a:p>
      </dsp:txBody>
      <dsp:txXfrm>
        <a:off x="6972844" y="1060360"/>
        <a:ext cx="1481442" cy="615167"/>
      </dsp:txXfrm>
    </dsp:sp>
    <dsp:sp modelId="{038163EA-477E-4B55-824E-E31D19655D11}">
      <dsp:nvSpPr>
        <dsp:cNvPr id="0" name=""/>
        <dsp:cNvSpPr/>
      </dsp:nvSpPr>
      <dsp:spPr>
        <a:xfrm>
          <a:off x="6972844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Analyse results collected</a:t>
          </a:r>
          <a:endParaRPr lang="en-US" sz="1100" kern="1200">
            <a:latin typeface="Arial"/>
            <a:cs typeface="Arial"/>
          </a:endParaRPr>
        </a:p>
      </dsp:txBody>
      <dsp:txXfrm>
        <a:off x="6972844" y="1714722"/>
        <a:ext cx="1481442" cy="702572"/>
      </dsp:txXfrm>
    </dsp:sp>
    <dsp:sp modelId="{D6EBE5AC-05D3-4375-B95B-89EA9985DB53}">
      <dsp:nvSpPr>
        <dsp:cNvPr id="0" name=""/>
        <dsp:cNvSpPr/>
      </dsp:nvSpPr>
      <dsp:spPr>
        <a:xfrm>
          <a:off x="8713539" y="457587"/>
          <a:ext cx="518504" cy="51850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378F5-322C-48DE-8523-6EB1DB8BBEFD}">
      <dsp:nvSpPr>
        <dsp:cNvPr id="0" name=""/>
        <dsp:cNvSpPr/>
      </dsp:nvSpPr>
      <dsp:spPr>
        <a:xfrm>
          <a:off x="8713539" y="1060360"/>
          <a:ext cx="1481442" cy="615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>
              <a:latin typeface="Arial"/>
              <a:cs typeface="Arial"/>
            </a:rPr>
            <a:t>Week 9 &amp; 10 individually work</a:t>
          </a:r>
          <a:endParaRPr lang="en-US" sz="1400" kern="1200">
            <a:latin typeface="Arial"/>
            <a:cs typeface="Arial"/>
          </a:endParaRPr>
        </a:p>
      </dsp:txBody>
      <dsp:txXfrm>
        <a:off x="8713539" y="1060360"/>
        <a:ext cx="1481442" cy="615167"/>
      </dsp:txXfrm>
    </dsp:sp>
    <dsp:sp modelId="{45B870AF-FEC1-4A32-85CD-FD413E5B0D45}">
      <dsp:nvSpPr>
        <dsp:cNvPr id="0" name=""/>
        <dsp:cNvSpPr/>
      </dsp:nvSpPr>
      <dsp:spPr>
        <a:xfrm>
          <a:off x="8713539" y="1714722"/>
          <a:ext cx="1481442" cy="702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/>
              <a:cs typeface="Arial"/>
            </a:rPr>
            <a:t>Write up a full Report</a:t>
          </a:r>
          <a:r>
            <a:rPr lang="en-GB" sz="1100" kern="1200"/>
            <a:t> </a:t>
          </a:r>
          <a:endParaRPr lang="en-US" sz="1100" kern="1200"/>
        </a:p>
      </dsp:txBody>
      <dsp:txXfrm>
        <a:off x="8713539" y="1714722"/>
        <a:ext cx="1481442" cy="7025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6DED70-CC73-4BB8-A533-60286FC996AE}">
      <dsp:nvSpPr>
        <dsp:cNvPr id="0" name=""/>
        <dsp:cNvSpPr/>
      </dsp:nvSpPr>
      <dsp:spPr>
        <a:xfrm>
          <a:off x="0" y="0"/>
          <a:ext cx="9601200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dk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dk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A04CEB-24BB-4EB2-B669-2BB06CAB0A03}">
      <dsp:nvSpPr>
        <dsp:cNvPr id="0" name=""/>
        <dsp:cNvSpPr/>
      </dsp:nvSpPr>
      <dsp:spPr>
        <a:xfrm>
          <a:off x="0" y="0"/>
          <a:ext cx="1920240" cy="3317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 this research we feel students at  UWTSD will most likely choose moodle.</a:t>
          </a:r>
          <a:endParaRPr lang="en-US" sz="2700" kern="1200"/>
        </a:p>
      </dsp:txBody>
      <dsp:txXfrm>
        <a:off x="0" y="0"/>
        <a:ext cx="1920240" cy="3317875"/>
      </dsp:txXfrm>
    </dsp:sp>
    <dsp:sp modelId="{1B30DF58-B360-4F72-B7D9-5163E5863F4A}">
      <dsp:nvSpPr>
        <dsp:cNvPr id="0" name=""/>
        <dsp:cNvSpPr/>
      </dsp:nvSpPr>
      <dsp:spPr>
        <a:xfrm>
          <a:off x="2064258" y="3900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Moodle is a tool every student has access to and they can access it from any part of the country/world. </a:t>
          </a:r>
          <a:endParaRPr lang="en-US" sz="1600" kern="1200"/>
        </a:p>
      </dsp:txBody>
      <dsp:txXfrm>
        <a:off x="2064258" y="39002"/>
        <a:ext cx="7536942" cy="780057"/>
      </dsp:txXfrm>
    </dsp:sp>
    <dsp:sp modelId="{F6410E87-9BC9-4AA7-A1DF-7A0B92017B66}">
      <dsp:nvSpPr>
        <dsp:cNvPr id="0" name=""/>
        <dsp:cNvSpPr/>
      </dsp:nvSpPr>
      <dsp:spPr>
        <a:xfrm>
          <a:off x="1920240" y="81905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37C37C-F581-4F08-8A7A-91CDAB638526}">
      <dsp:nvSpPr>
        <dsp:cNvPr id="0" name=""/>
        <dsp:cNvSpPr/>
      </dsp:nvSpPr>
      <dsp:spPr>
        <a:xfrm>
          <a:off x="2064258" y="85806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Without the use of moodle, assignment briefs, lesson information and communication with lecturers/tutors and students would become very difficult.</a:t>
          </a:r>
          <a:br>
            <a:rPr lang="en-GB" sz="1600" kern="1200"/>
          </a:br>
          <a:endParaRPr lang="en-US" sz="1600" kern="1200"/>
        </a:p>
      </dsp:txBody>
      <dsp:txXfrm>
        <a:off x="2064258" y="858062"/>
        <a:ext cx="7536942" cy="780057"/>
      </dsp:txXfrm>
    </dsp:sp>
    <dsp:sp modelId="{079844FE-BC6A-471D-8906-2F0180FE5A53}">
      <dsp:nvSpPr>
        <dsp:cNvPr id="0" name=""/>
        <dsp:cNvSpPr/>
      </dsp:nvSpPr>
      <dsp:spPr>
        <a:xfrm>
          <a:off x="1920240" y="163811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EFE067B-2F6F-4313-86C9-B13A0AAA42B9}">
      <dsp:nvSpPr>
        <dsp:cNvPr id="0" name=""/>
        <dsp:cNvSpPr/>
      </dsp:nvSpPr>
      <dsp:spPr>
        <a:xfrm>
          <a:off x="2064258" y="167712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Another advantage of moodle is that it allows direct access to applications such as microsoft, one drive and the library etc. </a:t>
          </a:r>
          <a:endParaRPr lang="en-US" sz="1600" kern="1200"/>
        </a:p>
      </dsp:txBody>
      <dsp:txXfrm>
        <a:off x="2064258" y="1677122"/>
        <a:ext cx="7536942" cy="780057"/>
      </dsp:txXfrm>
    </dsp:sp>
    <dsp:sp modelId="{F8A7A981-5204-40CA-A29C-241E62CAF8FD}">
      <dsp:nvSpPr>
        <dsp:cNvPr id="0" name=""/>
        <dsp:cNvSpPr/>
      </dsp:nvSpPr>
      <dsp:spPr>
        <a:xfrm>
          <a:off x="1920240" y="245717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C78842E-B346-4879-9CC3-D5F55D2BE060}">
      <dsp:nvSpPr>
        <dsp:cNvPr id="0" name=""/>
        <dsp:cNvSpPr/>
      </dsp:nvSpPr>
      <dsp:spPr>
        <a:xfrm>
          <a:off x="2064258" y="2496182"/>
          <a:ext cx="7536942" cy="7800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 feel as though studies would be very limited and not as advanced if the tool moodle was not available. </a:t>
          </a:r>
          <a:br>
            <a:rPr lang="en-GB" sz="1600" kern="1200"/>
          </a:br>
          <a:endParaRPr lang="en-US" sz="1600" kern="1200"/>
        </a:p>
      </dsp:txBody>
      <dsp:txXfrm>
        <a:off x="2064258" y="2496182"/>
        <a:ext cx="7536942" cy="780057"/>
      </dsp:txXfrm>
    </dsp:sp>
    <dsp:sp modelId="{497C2C57-9E59-4504-9B2C-DA62BA5AA68A}">
      <dsp:nvSpPr>
        <dsp:cNvPr id="0" name=""/>
        <dsp:cNvSpPr/>
      </dsp:nvSpPr>
      <dsp:spPr>
        <a:xfrm>
          <a:off x="1920240" y="3276239"/>
          <a:ext cx="768096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486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714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5507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93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091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4707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541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650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328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264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970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485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1180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0098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531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5891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752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047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3" r:id="rId1"/>
    <p:sldLayoutId id="2147484234" r:id="rId2"/>
    <p:sldLayoutId id="2147484235" r:id="rId3"/>
    <p:sldLayoutId id="2147484236" r:id="rId4"/>
    <p:sldLayoutId id="2147484237" r:id="rId5"/>
    <p:sldLayoutId id="2147484238" r:id="rId6"/>
    <p:sldLayoutId id="2147484239" r:id="rId7"/>
    <p:sldLayoutId id="2147484240" r:id="rId8"/>
    <p:sldLayoutId id="2147484241" r:id="rId9"/>
    <p:sldLayoutId id="2147484242" r:id="rId10"/>
    <p:sldLayoutId id="2147484243" r:id="rId11"/>
    <p:sldLayoutId id="2147484244" r:id="rId12"/>
    <p:sldLayoutId id="2147484245" r:id="rId13"/>
    <p:sldLayoutId id="2147484246" r:id="rId14"/>
    <p:sldLayoutId id="2147484247" r:id="rId15"/>
    <p:sldLayoutId id="2147484248" r:id="rId16"/>
    <p:sldLayoutId id="21474842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478/bsrj-2022-0018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S0140-6736(20)32430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hool and office supplies">
            <a:extLst>
              <a:ext uri="{FF2B5EF4-FFF2-40B4-BE49-F238E27FC236}">
                <a16:creationId xmlns:a16="http://schemas.microsoft.com/office/drawing/2014/main" id="{EBBF126D-D7EB-3226-C66E-3C51116D99A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5666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solidFill>
                  <a:srgbClr val="FFFFFF"/>
                </a:solidFill>
              </a:rPr>
              <a:t>Which digital tool is used the most by students at UWTSD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76738" y="3844503"/>
            <a:ext cx="6815669" cy="132080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 err="1">
                <a:solidFill>
                  <a:srgbClr val="FFFFFF"/>
                </a:solidFill>
              </a:rPr>
              <a:t>Nazmeena</a:t>
            </a:r>
            <a:r>
              <a:rPr lang="en-US" sz="2800">
                <a:solidFill>
                  <a:srgbClr val="FFFFFF"/>
                </a:solidFill>
              </a:rPr>
              <a:t> Begum 2220774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Sabina Bi 2228630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Rukhsana Bi 2228763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Module code: LCHS4002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2800">
                <a:solidFill>
                  <a:srgbClr val="FFFFFF"/>
                </a:solidFill>
              </a:rPr>
              <a:t>Module lead: Rebecca Stewart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endParaRPr lang="en-US" sz="1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4B4C2-DD17-B24B-505A-783FD7082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>
                <a:cs typeface="Aharoni"/>
              </a:rPr>
              <a:t>Introduction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823BDA-364F-1574-5142-38117FDD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/>
            <a:r>
              <a:rPr lang="en-GB" sz="1700">
                <a:latin typeface="Arial"/>
                <a:cs typeface="Arial"/>
              </a:rPr>
              <a:t>In this research proposal we aim do a presentation to show you which digital tool is used most by students at UWTSD.</a:t>
            </a:r>
            <a:endParaRPr lang="en-US" sz="1700"/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In this study we will be conducting a survey asking students which digital tools they use.</a:t>
            </a:r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  <a:p>
            <a:pPr marL="457200" indent="-457200"/>
            <a:r>
              <a:rPr lang="en-GB" sz="1700">
                <a:latin typeface="Arial"/>
                <a:cs typeface="Arial"/>
              </a:rPr>
              <a:t>This PowerPoint presentation will also help us to identify the most useful tool we can offer to students to help with their studies.</a:t>
            </a:r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endParaRPr lang="en-GB" sz="1700">
              <a:latin typeface="Arial"/>
              <a:cs typeface="Arial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77CD6CC2-4308-1EA1-22C9-93430FDBD8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79" r="33519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2074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B1886-4BA1-A081-9D28-7FE13E49C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Rationale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A14EF48-41A6-F037-68C5-1CF8B589A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902954"/>
              </p:ext>
            </p:extLst>
          </p:nvPr>
        </p:nvGraphicFramePr>
        <p:xfrm>
          <a:off x="1295400" y="2557463"/>
          <a:ext cx="9601200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9433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2F9AB-8979-F94F-3116-747A4432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759" y="-4583"/>
            <a:ext cx="6808931" cy="1602627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Ethical Considerations</a:t>
            </a:r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008A3FEA-2171-95FB-E22B-D36F75BD54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99" r="16490" b="9"/>
          <a:stretch/>
        </p:blipFill>
        <p:spPr>
          <a:xfrm>
            <a:off x="6752411" y="100651"/>
            <a:ext cx="5370949" cy="6340406"/>
          </a:xfrm>
          <a:prstGeom prst="rect">
            <a:avLst/>
          </a:prstGeom>
        </p:spPr>
      </p:pic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575C9634-6574-97D0-7477-849986F65D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461413"/>
              </p:ext>
            </p:extLst>
          </p:nvPr>
        </p:nvGraphicFramePr>
        <p:xfrm>
          <a:off x="603848" y="1782792"/>
          <a:ext cx="6064255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64255">
                  <a:extLst>
                    <a:ext uri="{9D8B030D-6E8A-4147-A177-3AD203B41FA5}">
                      <a16:colId xmlns:a16="http://schemas.microsoft.com/office/drawing/2014/main" val="3561795890"/>
                    </a:ext>
                  </a:extLst>
                </a:gridCol>
              </a:tblGrid>
              <a:tr h="293201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rial"/>
                        </a:rPr>
                        <a:t>To maintain a balance between the possible hazards of our research and the expected benefits of the research, ethical considerations will be taken into account at all stages of quantitative investigation.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rial"/>
                        </a:rPr>
                        <a:t>Also, we will ensure integrity, fairness and open kindness.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Arial"/>
                        </a:rPr>
                        <a:t>We will maintain confidentiality of all data collected and respect all individuals.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800" b="0" i="0" u="none" strike="noStrike" noProof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9282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9706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1720-3518-265F-8E2C-E3F74DDDE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The timeline for this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E84743-7F46-FF87-A5AB-6FF30813E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379591"/>
              </p:ext>
            </p:extLst>
          </p:nvPr>
        </p:nvGraphicFramePr>
        <p:xfrm>
          <a:off x="1295400" y="2772384"/>
          <a:ext cx="10205046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9547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B452B-26E8-F470-FD47-C2B704203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Proposed M</a:t>
            </a:r>
            <a:r>
              <a:rPr lang="en-GB" b="1">
                <a:ea typeface="+mj-lt"/>
                <a:cs typeface="+mj-lt"/>
              </a:rPr>
              <a:t>ethod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E3D0E-B9BF-C693-E7CF-59B75D6DB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5132863" cy="36783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ea typeface="+mn-lt"/>
                <a:cs typeface="+mn-lt"/>
              </a:rPr>
              <a:t>For this research we will be conducting a survey. </a:t>
            </a:r>
            <a:endParaRPr lang="en-US"/>
          </a:p>
          <a:p>
            <a:r>
              <a:rPr lang="en-GB">
                <a:ea typeface="+mn-lt"/>
                <a:cs typeface="+mn-lt"/>
              </a:rPr>
              <a:t>The questionnaires will be sent to students via email using digital education platforms.</a:t>
            </a:r>
            <a:endParaRPr lang="en-GB">
              <a:cs typeface="Calibri"/>
            </a:endParaRPr>
          </a:p>
          <a:p>
            <a:r>
              <a:rPr lang="en-GB">
                <a:ea typeface="+mn-lt"/>
                <a:cs typeface="+mn-lt"/>
              </a:rPr>
              <a:t>Descriptive statistics will be used to analyse the responses.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endParaRPr lang="en-GB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46D01FBC-EB51-C208-2B79-631BC54BF0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394" r="9083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164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E570F-0030-6CB8-8ECB-AF7D0D2E9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ea typeface="+mj-lt"/>
                <a:cs typeface="+mj-lt"/>
              </a:rPr>
              <a:t>Hypothesis</a:t>
            </a:r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33FF9C6-7DCB-9403-1C24-F2538078DE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1412953"/>
              </p:ext>
            </p:extLst>
          </p:nvPr>
        </p:nvGraphicFramePr>
        <p:xfrm>
          <a:off x="1295400" y="2557463"/>
          <a:ext cx="9601200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2642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01CC6-BB32-33B7-1FA3-D6D8A3934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cs typeface="Aharoni"/>
              </a:rPr>
              <a:t>Reference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BDBF0-1F9D-FE6C-38B0-DA9CEA1CF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612256"/>
            <a:ext cx="9601196" cy="3263612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GB">
                <a:latin typeface="Arial Nova"/>
                <a:ea typeface="+mn-lt"/>
                <a:cs typeface="+mn-lt"/>
              </a:rPr>
              <a:t>Pavić, I., Mijušković, V.M., </a:t>
            </a:r>
            <a:r>
              <a:rPr lang="en-GB" err="1">
                <a:latin typeface="Arial Nova"/>
                <a:ea typeface="+mn-lt"/>
                <a:cs typeface="+mn-lt"/>
              </a:rPr>
              <a:t>Žager</a:t>
            </a:r>
            <a:r>
              <a:rPr lang="en-GB">
                <a:latin typeface="Arial Nova"/>
                <a:ea typeface="+mn-lt"/>
                <a:cs typeface="+mn-lt"/>
              </a:rPr>
              <a:t>, L. (2022), “Which Digital Tools dominate Secondary and Higher Education in Economics: Google, Microsoft or Zoom?”, Business Systems Research, Vol. 13 No. 2, pp. 117-134. DOI: </a:t>
            </a:r>
            <a:r>
              <a:rPr lang="en-GB">
                <a:latin typeface="Arial Nova"/>
                <a:ea typeface="+mn-lt"/>
                <a:cs typeface="+mn-lt"/>
                <a:hlinkClick r:id="rId3"/>
              </a:rPr>
              <a:t>https://doi.org/10.2478/bsrj-2022-0018</a:t>
            </a:r>
            <a:endParaRPr lang="en-GB">
              <a:latin typeface="Arial Nova"/>
              <a:ea typeface="+mn-lt"/>
              <a:cs typeface="+mn-lt"/>
            </a:endParaRPr>
          </a:p>
          <a:p>
            <a:pPr>
              <a:buSzPct val="114999"/>
            </a:pPr>
            <a:r>
              <a:rPr lang="en-GB">
                <a:latin typeface="Arial Nova"/>
                <a:ea typeface="+mn-lt"/>
                <a:cs typeface="+mn-lt"/>
              </a:rPr>
              <a:t>Wu, Y. </a:t>
            </a:r>
            <a:r>
              <a:rPr lang="en-GB" i="1">
                <a:latin typeface="Arial Nova"/>
                <a:ea typeface="+mn-lt"/>
                <a:cs typeface="+mn-lt"/>
              </a:rPr>
              <a:t>et al.</a:t>
            </a:r>
            <a:r>
              <a:rPr lang="en-GB">
                <a:latin typeface="Arial Nova"/>
                <a:ea typeface="+mn-lt"/>
                <a:cs typeface="+mn-lt"/>
              </a:rPr>
              <a:t> (2020) ‘Involving adolescents in the development of research tools for adolescent mental health in China: a qualitative research study’, </a:t>
            </a:r>
            <a:r>
              <a:rPr lang="en-GB" i="1">
                <a:latin typeface="Arial Nova"/>
                <a:ea typeface="+mn-lt"/>
                <a:cs typeface="+mn-lt"/>
              </a:rPr>
              <a:t>The Lancet (British edition)</a:t>
            </a:r>
            <a:r>
              <a:rPr lang="en-GB">
                <a:latin typeface="Arial Nova"/>
                <a:ea typeface="+mn-lt"/>
                <a:cs typeface="+mn-lt"/>
              </a:rPr>
              <a:t>, 396, pp. S10–S10. Available at: </a:t>
            </a:r>
            <a:r>
              <a:rPr lang="en-GB">
                <a:latin typeface="Arial Nova"/>
                <a:ea typeface="+mn-lt"/>
                <a:cs typeface="+mn-lt"/>
                <a:hlinkClick r:id="rId4"/>
              </a:rPr>
              <a:t>https://doi.org/10.1016/S0140-6736(20)32430-2</a:t>
            </a:r>
            <a:r>
              <a:rPr lang="en-GB">
                <a:latin typeface="Arial Nova"/>
                <a:ea typeface="+mn-lt"/>
                <a:cs typeface="+mn-lt"/>
              </a:rPr>
              <a:t>.</a:t>
            </a:r>
            <a:endParaRPr lang="en-GB">
              <a:latin typeface="Arial Nova"/>
              <a:cs typeface="Calibri"/>
            </a:endParaRPr>
          </a:p>
          <a:p>
            <a:pPr>
              <a:buSzPct val="114999"/>
            </a:pPr>
            <a:r>
              <a:rPr lang="en-GB">
                <a:latin typeface="Arial Nova"/>
                <a:ea typeface="+mn-lt"/>
                <a:cs typeface="+mn-lt"/>
              </a:rPr>
              <a:t>Digital Tools for Seamless Learning. (2016). United States: IGI Global.</a:t>
            </a:r>
            <a:endParaRPr lang="en-GB">
              <a:latin typeface="Arial Nova"/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59459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Which digital tool is used the most by students at UWTSD</vt:lpstr>
      <vt:lpstr>Introduction</vt:lpstr>
      <vt:lpstr>Rationale</vt:lpstr>
      <vt:lpstr>Ethical Considerations</vt:lpstr>
      <vt:lpstr>The timeline for this research</vt:lpstr>
      <vt:lpstr>Proposed Method</vt:lpstr>
      <vt:lpstr>Hypothesis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2023-02-10T13:26:02Z</dcterms:created>
  <dcterms:modified xsi:type="dcterms:W3CDTF">2023-02-22T21:49:52Z</dcterms:modified>
</cp:coreProperties>
</file>