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6" r:id="rId3"/>
    <p:sldId id="264" r:id="rId4"/>
    <p:sldId id="265" r:id="rId5"/>
    <p:sldId id="266" r:id="rId6"/>
    <p:sldId id="257" r:id="rId7"/>
    <p:sldId id="260" r:id="rId8"/>
    <p:sldId id="259" r:id="rId9"/>
    <p:sldId id="258" r:id="rId10"/>
    <p:sldId id="278" r:id="rId11"/>
    <p:sldId id="277" r:id="rId12"/>
    <p:sldId id="273" r:id="rId13"/>
    <p:sldId id="274" r:id="rId14"/>
    <p:sldId id="262" r:id="rId15"/>
    <p:sldId id="268" r:id="rId16"/>
    <p:sldId id="267" r:id="rId17"/>
    <p:sldId id="271" r:id="rId18"/>
    <p:sldId id="269" r:id="rId19"/>
    <p:sldId id="272" r:id="rId20"/>
    <p:sldId id="275"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4D4189-7149-41C9-977F-0E0A06D2A89B}" v="263" dt="2021-11-20T08:46:27.331"/>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750" autoAdjust="0"/>
    <p:restoredTop sz="94660"/>
  </p:normalViewPr>
  <p:slideViewPr>
    <p:cSldViewPr snapToGrid="0">
      <p:cViewPr>
        <p:scale>
          <a:sx n="64" d="100"/>
          <a:sy n="64" d="100"/>
        </p:scale>
        <p:origin x="828"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sa Azad" userId="d6fba5f5bdb4c744" providerId="LiveId" clId="{5C4D4189-7149-41C9-977F-0E0A06D2A89B}"/>
    <pc:docChg chg="undo redo custSel addSld delSld modSld sldOrd">
      <pc:chgData name="Nisa Azad" userId="d6fba5f5bdb4c744" providerId="LiveId" clId="{5C4D4189-7149-41C9-977F-0E0A06D2A89B}" dt="2021-11-20T08:47:07.644" v="4249" actId="20577"/>
      <pc:docMkLst>
        <pc:docMk/>
      </pc:docMkLst>
      <pc:sldChg chg="addSp delSp modSp mod setBg">
        <pc:chgData name="Nisa Azad" userId="d6fba5f5bdb4c744" providerId="LiveId" clId="{5C4D4189-7149-41C9-977F-0E0A06D2A89B}" dt="2021-11-09T15:07:08.083" v="490" actId="26606"/>
        <pc:sldMkLst>
          <pc:docMk/>
          <pc:sldMk cId="1205158439" sldId="256"/>
        </pc:sldMkLst>
        <pc:spChg chg="del mod">
          <ac:chgData name="Nisa Azad" userId="d6fba5f5bdb4c744" providerId="LiveId" clId="{5C4D4189-7149-41C9-977F-0E0A06D2A89B}" dt="2021-11-09T14:59:03.086" v="451" actId="478"/>
          <ac:spMkLst>
            <pc:docMk/>
            <pc:sldMk cId="1205158439" sldId="256"/>
            <ac:spMk id="2" creationId="{98D060A3-5A06-4298-A040-E4A3E8F57D5A}"/>
          </ac:spMkLst>
        </pc:spChg>
        <pc:spChg chg="del">
          <ac:chgData name="Nisa Azad" userId="d6fba5f5bdb4c744" providerId="LiveId" clId="{5C4D4189-7149-41C9-977F-0E0A06D2A89B}" dt="2021-11-09T14:56:21.278" v="445" actId="478"/>
          <ac:spMkLst>
            <pc:docMk/>
            <pc:sldMk cId="1205158439" sldId="256"/>
            <ac:spMk id="3" creationId="{939DEBB5-84C1-4268-BA5F-58C259251200}"/>
          </ac:spMkLst>
        </pc:spChg>
        <pc:spChg chg="add mod">
          <ac:chgData name="Nisa Azad" userId="d6fba5f5bdb4c744" providerId="LiveId" clId="{5C4D4189-7149-41C9-977F-0E0A06D2A89B}" dt="2021-11-09T15:07:08.083" v="490" actId="26606"/>
          <ac:spMkLst>
            <pc:docMk/>
            <pc:sldMk cId="1205158439" sldId="256"/>
            <ac:spMk id="4" creationId="{A97B185B-EBA8-469B-B19B-8F6DBA20769F}"/>
          </ac:spMkLst>
        </pc:spChg>
        <pc:spChg chg="add mod">
          <ac:chgData name="Nisa Azad" userId="d6fba5f5bdb4c744" providerId="LiveId" clId="{5C4D4189-7149-41C9-977F-0E0A06D2A89B}" dt="2021-11-09T15:07:08.083" v="490" actId="26606"/>
          <ac:spMkLst>
            <pc:docMk/>
            <pc:sldMk cId="1205158439" sldId="256"/>
            <ac:spMk id="5" creationId="{FD971940-09AE-4A99-8699-12E940B61F68}"/>
          </ac:spMkLst>
        </pc:spChg>
        <pc:spChg chg="add">
          <ac:chgData name="Nisa Azad" userId="d6fba5f5bdb4c744" providerId="LiveId" clId="{5C4D4189-7149-41C9-977F-0E0A06D2A89B}" dt="2021-11-09T15:07:08.083" v="490" actId="26606"/>
          <ac:spMkLst>
            <pc:docMk/>
            <pc:sldMk cId="1205158439" sldId="256"/>
            <ac:spMk id="10" creationId="{09588DA8-065E-4F6F-8EFD-43104AB2E0CF}"/>
          </ac:spMkLst>
        </pc:spChg>
        <pc:spChg chg="add">
          <ac:chgData name="Nisa Azad" userId="d6fba5f5bdb4c744" providerId="LiveId" clId="{5C4D4189-7149-41C9-977F-0E0A06D2A89B}" dt="2021-11-09T15:07:08.083" v="490" actId="26606"/>
          <ac:spMkLst>
            <pc:docMk/>
            <pc:sldMk cId="1205158439" sldId="256"/>
            <ac:spMk id="12" creationId="{C4285719-470E-454C-AF62-8323075F1F5B}"/>
          </ac:spMkLst>
        </pc:spChg>
        <pc:spChg chg="add">
          <ac:chgData name="Nisa Azad" userId="d6fba5f5bdb4c744" providerId="LiveId" clId="{5C4D4189-7149-41C9-977F-0E0A06D2A89B}" dt="2021-11-09T15:07:08.083" v="490" actId="26606"/>
          <ac:spMkLst>
            <pc:docMk/>
            <pc:sldMk cId="1205158439" sldId="256"/>
            <ac:spMk id="14" creationId="{CD9FE4EF-C4D8-49A0-B2FF-81D8DB7D8A24}"/>
          </ac:spMkLst>
        </pc:spChg>
        <pc:spChg chg="add">
          <ac:chgData name="Nisa Azad" userId="d6fba5f5bdb4c744" providerId="LiveId" clId="{5C4D4189-7149-41C9-977F-0E0A06D2A89B}" dt="2021-11-09T15:07:08.083" v="490" actId="26606"/>
          <ac:spMkLst>
            <pc:docMk/>
            <pc:sldMk cId="1205158439" sldId="256"/>
            <ac:spMk id="16" creationId="{4300840D-0A0B-4512-BACA-B439D5B9C57C}"/>
          </ac:spMkLst>
        </pc:spChg>
        <pc:spChg chg="add">
          <ac:chgData name="Nisa Azad" userId="d6fba5f5bdb4c744" providerId="LiveId" clId="{5C4D4189-7149-41C9-977F-0E0A06D2A89B}" dt="2021-11-09T15:07:08.083" v="490" actId="26606"/>
          <ac:spMkLst>
            <pc:docMk/>
            <pc:sldMk cId="1205158439" sldId="256"/>
            <ac:spMk id="18" creationId="{D2B78728-A580-49A7-84F9-6EF6F583ADE0}"/>
          </ac:spMkLst>
        </pc:spChg>
        <pc:spChg chg="add">
          <ac:chgData name="Nisa Azad" userId="d6fba5f5bdb4c744" providerId="LiveId" clId="{5C4D4189-7149-41C9-977F-0E0A06D2A89B}" dt="2021-11-09T15:07:08.083" v="490" actId="26606"/>
          <ac:spMkLst>
            <pc:docMk/>
            <pc:sldMk cId="1205158439" sldId="256"/>
            <ac:spMk id="20" creationId="{38FAA1A1-D861-433F-88FA-1E9D6FD31D11}"/>
          </ac:spMkLst>
        </pc:spChg>
        <pc:spChg chg="add">
          <ac:chgData name="Nisa Azad" userId="d6fba5f5bdb4c744" providerId="LiveId" clId="{5C4D4189-7149-41C9-977F-0E0A06D2A89B}" dt="2021-11-09T15:07:08.083" v="490" actId="26606"/>
          <ac:spMkLst>
            <pc:docMk/>
            <pc:sldMk cId="1205158439" sldId="256"/>
            <ac:spMk id="22" creationId="{8D71EDA1-87BF-4D5D-AB79-F346FD19278A}"/>
          </ac:spMkLst>
        </pc:spChg>
      </pc:sldChg>
      <pc:sldChg chg="addSp delSp modSp mod setBg">
        <pc:chgData name="Nisa Azad" userId="d6fba5f5bdb4c744" providerId="LiveId" clId="{5C4D4189-7149-41C9-977F-0E0A06D2A89B}" dt="2021-11-16T16:34:48.922" v="3090" actId="20577"/>
        <pc:sldMkLst>
          <pc:docMk/>
          <pc:sldMk cId="1428203556" sldId="257"/>
        </pc:sldMkLst>
        <pc:spChg chg="mod">
          <ac:chgData name="Nisa Azad" userId="d6fba5f5bdb4c744" providerId="LiveId" clId="{5C4D4189-7149-41C9-977F-0E0A06D2A89B}" dt="2021-11-09T16:54:28.572" v="569" actId="26606"/>
          <ac:spMkLst>
            <pc:docMk/>
            <pc:sldMk cId="1428203556" sldId="257"/>
            <ac:spMk id="2" creationId="{1C56CA0E-97DC-4BCC-92D7-053E65E4EA2A}"/>
          </ac:spMkLst>
        </pc:spChg>
        <pc:spChg chg="mod">
          <ac:chgData name="Nisa Azad" userId="d6fba5f5bdb4c744" providerId="LiveId" clId="{5C4D4189-7149-41C9-977F-0E0A06D2A89B}" dt="2021-11-16T16:34:48.922" v="3090" actId="20577"/>
          <ac:spMkLst>
            <pc:docMk/>
            <pc:sldMk cId="1428203556" sldId="257"/>
            <ac:spMk id="3" creationId="{E54DF578-81DB-409C-AC95-802FA15B87C5}"/>
          </ac:spMkLst>
        </pc:spChg>
        <pc:spChg chg="add del">
          <ac:chgData name="Nisa Azad" userId="d6fba5f5bdb4c744" providerId="LiveId" clId="{5C4D4189-7149-41C9-977F-0E0A06D2A89B}" dt="2021-11-09T16:54:28.572" v="569" actId="26606"/>
          <ac:spMkLst>
            <pc:docMk/>
            <pc:sldMk cId="1428203556" sldId="257"/>
            <ac:spMk id="8" creationId="{100EDD19-6802-4EC3-95CE-CFFAB042CFD6}"/>
          </ac:spMkLst>
        </pc:spChg>
        <pc:spChg chg="add del">
          <ac:chgData name="Nisa Azad" userId="d6fba5f5bdb4c744" providerId="LiveId" clId="{5C4D4189-7149-41C9-977F-0E0A06D2A89B}" dt="2021-11-09T16:54:28.572" v="569" actId="26606"/>
          <ac:spMkLst>
            <pc:docMk/>
            <pc:sldMk cId="1428203556" sldId="257"/>
            <ac:spMk id="10" creationId="{DB17E863-922E-4C26-BD64-E8FD41D28661}"/>
          </ac:spMkLst>
        </pc:spChg>
        <pc:spChg chg="add">
          <ac:chgData name="Nisa Azad" userId="d6fba5f5bdb4c744" providerId="LiveId" clId="{5C4D4189-7149-41C9-977F-0E0A06D2A89B}" dt="2021-11-09T16:54:28.572" v="569" actId="26606"/>
          <ac:spMkLst>
            <pc:docMk/>
            <pc:sldMk cId="1428203556" sldId="257"/>
            <ac:spMk id="71" creationId="{46708FAB-3898-47A9-B05A-AB9ECBD9E796}"/>
          </ac:spMkLst>
        </pc:spChg>
        <pc:spChg chg="add">
          <ac:chgData name="Nisa Azad" userId="d6fba5f5bdb4c744" providerId="LiveId" clId="{5C4D4189-7149-41C9-977F-0E0A06D2A89B}" dt="2021-11-09T16:54:28.572" v="569" actId="26606"/>
          <ac:spMkLst>
            <pc:docMk/>
            <pc:sldMk cId="1428203556" sldId="257"/>
            <ac:spMk id="73" creationId="{2E438CA0-CB4D-4C94-8C39-9C7FC9BBEE68}"/>
          </ac:spMkLst>
        </pc:spChg>
        <pc:spChg chg="add">
          <ac:chgData name="Nisa Azad" userId="d6fba5f5bdb4c744" providerId="LiveId" clId="{5C4D4189-7149-41C9-977F-0E0A06D2A89B}" dt="2021-11-09T16:54:28.572" v="569" actId="26606"/>
          <ac:spMkLst>
            <pc:docMk/>
            <pc:sldMk cId="1428203556" sldId="257"/>
            <ac:spMk id="75" creationId="{6B2C05E3-84E7-4957-95EF-B471CBF71C69}"/>
          </ac:spMkLst>
        </pc:spChg>
        <pc:picChg chg="add del mod">
          <ac:chgData name="Nisa Azad" userId="d6fba5f5bdb4c744" providerId="LiveId" clId="{5C4D4189-7149-41C9-977F-0E0A06D2A89B}" dt="2021-11-09T16:55:05.898" v="575" actId="478"/>
          <ac:picMkLst>
            <pc:docMk/>
            <pc:sldMk cId="1428203556" sldId="257"/>
            <ac:picMk id="4098" creationId="{F01C7AB9-BF65-4939-A0ED-A9265C0EAFF5}"/>
          </ac:picMkLst>
        </pc:picChg>
        <pc:picChg chg="add mod">
          <ac:chgData name="Nisa Azad" userId="d6fba5f5bdb4c744" providerId="LiveId" clId="{5C4D4189-7149-41C9-977F-0E0A06D2A89B}" dt="2021-11-16T16:04:57.981" v="2849" actId="1076"/>
          <ac:picMkLst>
            <pc:docMk/>
            <pc:sldMk cId="1428203556" sldId="257"/>
            <ac:picMk id="4100" creationId="{8CCC9734-AD23-4D62-AE46-F8D816239910}"/>
          </ac:picMkLst>
        </pc:picChg>
      </pc:sldChg>
      <pc:sldChg chg="addSp delSp modSp add del mod setBg">
        <pc:chgData name="Nisa Azad" userId="d6fba5f5bdb4c744" providerId="LiveId" clId="{5C4D4189-7149-41C9-977F-0E0A06D2A89B}" dt="2021-11-16T16:16:37.375" v="2901" actId="47"/>
        <pc:sldMkLst>
          <pc:docMk/>
          <pc:sldMk cId="3293533189" sldId="258"/>
        </pc:sldMkLst>
        <pc:spChg chg="mod">
          <ac:chgData name="Nisa Azad" userId="d6fba5f5bdb4c744" providerId="LiveId" clId="{5C4D4189-7149-41C9-977F-0E0A06D2A89B}" dt="2021-11-09T14:41:28.154" v="390" actId="26606"/>
          <ac:spMkLst>
            <pc:docMk/>
            <pc:sldMk cId="3293533189" sldId="258"/>
            <ac:spMk id="2" creationId="{D5973387-D527-411C-AC2B-A5BAD1A42B3A}"/>
          </ac:spMkLst>
        </pc:spChg>
        <pc:spChg chg="mod">
          <ac:chgData name="Nisa Azad" userId="d6fba5f5bdb4c744" providerId="LiveId" clId="{5C4D4189-7149-41C9-977F-0E0A06D2A89B}" dt="2021-11-16T15:15:31.668" v="2843" actId="5793"/>
          <ac:spMkLst>
            <pc:docMk/>
            <pc:sldMk cId="3293533189" sldId="258"/>
            <ac:spMk id="3" creationId="{9720CA93-5349-4AA0-B4BC-2A9C38F5D3E7}"/>
          </ac:spMkLst>
        </pc:spChg>
        <pc:spChg chg="add del">
          <ac:chgData name="Nisa Azad" userId="d6fba5f5bdb4c744" providerId="LiveId" clId="{5C4D4189-7149-41C9-977F-0E0A06D2A89B}" dt="2021-11-09T14:21:05.994" v="282" actId="26606"/>
          <ac:spMkLst>
            <pc:docMk/>
            <pc:sldMk cId="3293533189" sldId="258"/>
            <ac:spMk id="75" creationId="{86C7B4A1-154A-4DF0-AC46-F88D75A2E0FD}"/>
          </ac:spMkLst>
        </pc:spChg>
        <pc:spChg chg="add">
          <ac:chgData name="Nisa Azad" userId="d6fba5f5bdb4c744" providerId="LiveId" clId="{5C4D4189-7149-41C9-977F-0E0A06D2A89B}" dt="2021-11-09T14:41:28.154" v="390" actId="26606"/>
          <ac:spMkLst>
            <pc:docMk/>
            <pc:sldMk cId="3293533189" sldId="258"/>
            <ac:spMk id="77" creationId="{45D37F4E-DDB4-456B-97E0-9937730A039F}"/>
          </ac:spMkLst>
        </pc:spChg>
        <pc:spChg chg="add">
          <ac:chgData name="Nisa Azad" userId="d6fba5f5bdb4c744" providerId="LiveId" clId="{5C4D4189-7149-41C9-977F-0E0A06D2A89B}" dt="2021-11-09T14:41:28.154" v="390" actId="26606"/>
          <ac:spMkLst>
            <pc:docMk/>
            <pc:sldMk cId="3293533189" sldId="258"/>
            <ac:spMk id="79" creationId="{B2DD41CD-8F47-4F56-AD12-4E2FF7696987}"/>
          </ac:spMkLst>
        </pc:spChg>
        <pc:picChg chg="add del">
          <ac:chgData name="Nisa Azad" userId="d6fba5f5bdb4c744" providerId="LiveId" clId="{5C4D4189-7149-41C9-977F-0E0A06D2A89B}" dt="2021-11-09T14:19:56.680" v="238"/>
          <ac:picMkLst>
            <pc:docMk/>
            <pc:sldMk cId="3293533189" sldId="258"/>
            <ac:picMk id="1026" creationId="{0E92E2E8-5374-4A35-A205-40E6308C1F69}"/>
          </ac:picMkLst>
        </pc:picChg>
        <pc:picChg chg="add del">
          <ac:chgData name="Nisa Azad" userId="d6fba5f5bdb4c744" providerId="LiveId" clId="{5C4D4189-7149-41C9-977F-0E0A06D2A89B}" dt="2021-11-09T14:20:04.905" v="243"/>
          <ac:picMkLst>
            <pc:docMk/>
            <pc:sldMk cId="3293533189" sldId="258"/>
            <ac:picMk id="1028" creationId="{805A5499-F1BA-4175-84DE-E7E88FAD1AF9}"/>
          </ac:picMkLst>
        </pc:picChg>
        <pc:picChg chg="add del mod ord">
          <ac:chgData name="Nisa Azad" userId="d6fba5f5bdb4c744" providerId="LiveId" clId="{5C4D4189-7149-41C9-977F-0E0A06D2A89B}" dt="2021-11-09T14:41:07.019" v="388" actId="478"/>
          <ac:picMkLst>
            <pc:docMk/>
            <pc:sldMk cId="3293533189" sldId="258"/>
            <ac:picMk id="1030" creationId="{CC5976A2-FD27-41C1-9446-E830535CFF1E}"/>
          </ac:picMkLst>
        </pc:picChg>
        <pc:picChg chg="add mod">
          <ac:chgData name="Nisa Azad" userId="d6fba5f5bdb4c744" providerId="LiveId" clId="{5C4D4189-7149-41C9-977F-0E0A06D2A89B}" dt="2021-11-09T14:41:28.154" v="390" actId="26606"/>
          <ac:picMkLst>
            <pc:docMk/>
            <pc:sldMk cId="3293533189" sldId="258"/>
            <ac:picMk id="1032" creationId="{AE0D4D80-1C3B-4C78-82D5-A764D2A7139E}"/>
          </ac:picMkLst>
        </pc:picChg>
      </pc:sldChg>
      <pc:sldChg chg="addSp delSp modSp add del mod setBg">
        <pc:chgData name="Nisa Azad" userId="d6fba5f5bdb4c744" providerId="LiveId" clId="{5C4D4189-7149-41C9-977F-0E0A06D2A89B}" dt="2021-11-16T16:36:01.994" v="3093" actId="313"/>
        <pc:sldMkLst>
          <pc:docMk/>
          <pc:sldMk cId="2530410373" sldId="259"/>
        </pc:sldMkLst>
        <pc:spChg chg="mod">
          <ac:chgData name="Nisa Azad" userId="d6fba5f5bdb4c744" providerId="LiveId" clId="{5C4D4189-7149-41C9-977F-0E0A06D2A89B}" dt="2021-11-09T14:53:17.345" v="434" actId="26606"/>
          <ac:spMkLst>
            <pc:docMk/>
            <pc:sldMk cId="2530410373" sldId="259"/>
            <ac:spMk id="2" creationId="{18273292-4778-4091-BE8F-EA9DE96A0411}"/>
          </ac:spMkLst>
        </pc:spChg>
        <pc:spChg chg="mod ord">
          <ac:chgData name="Nisa Azad" userId="d6fba5f5bdb4c744" providerId="LiveId" clId="{5C4D4189-7149-41C9-977F-0E0A06D2A89B}" dt="2021-11-16T16:36:01.994" v="3093" actId="313"/>
          <ac:spMkLst>
            <pc:docMk/>
            <pc:sldMk cId="2530410373" sldId="259"/>
            <ac:spMk id="3" creationId="{B564C78E-5A6C-4A44-8F31-DC8599B5BD3F}"/>
          </ac:spMkLst>
        </pc:spChg>
        <pc:spChg chg="add del">
          <ac:chgData name="Nisa Azad" userId="d6fba5f5bdb4c744" providerId="LiveId" clId="{5C4D4189-7149-41C9-977F-0E0A06D2A89B}" dt="2021-11-09T14:24:07.166" v="298" actId="26606"/>
          <ac:spMkLst>
            <pc:docMk/>
            <pc:sldMk cId="2530410373" sldId="259"/>
            <ac:spMk id="71" creationId="{2B566528-1B12-4246-9431-5C2D7D081168}"/>
          </ac:spMkLst>
        </pc:spChg>
        <pc:spChg chg="add del">
          <ac:chgData name="Nisa Azad" userId="d6fba5f5bdb4c744" providerId="LiveId" clId="{5C4D4189-7149-41C9-977F-0E0A06D2A89B}" dt="2021-11-09T14:43:12.439" v="399" actId="26606"/>
          <ac:spMkLst>
            <pc:docMk/>
            <pc:sldMk cId="2530410373" sldId="259"/>
            <ac:spMk id="75" creationId="{45D37F4E-DDB4-456B-97E0-9937730A039F}"/>
          </ac:spMkLst>
        </pc:spChg>
        <pc:spChg chg="add del">
          <ac:chgData name="Nisa Azad" userId="d6fba5f5bdb4c744" providerId="LiveId" clId="{5C4D4189-7149-41C9-977F-0E0A06D2A89B}" dt="2021-11-09T14:44:49.940" v="409" actId="26606"/>
          <ac:spMkLst>
            <pc:docMk/>
            <pc:sldMk cId="2530410373" sldId="259"/>
            <ac:spMk id="80" creationId="{743AA782-23D1-4521-8CAD-47662984AA08}"/>
          </ac:spMkLst>
        </pc:spChg>
        <pc:spChg chg="add del">
          <ac:chgData name="Nisa Azad" userId="d6fba5f5bdb4c744" providerId="LiveId" clId="{5C4D4189-7149-41C9-977F-0E0A06D2A89B}" dt="2021-11-09T14:44:49.940" v="409" actId="26606"/>
          <ac:spMkLst>
            <pc:docMk/>
            <pc:sldMk cId="2530410373" sldId="259"/>
            <ac:spMk id="82" creationId="{650D18FE-0824-4A46-B22C-A86B52E5780A}"/>
          </ac:spMkLst>
        </pc:spChg>
        <pc:spChg chg="add del">
          <ac:chgData name="Nisa Azad" userId="d6fba5f5bdb4c744" providerId="LiveId" clId="{5C4D4189-7149-41C9-977F-0E0A06D2A89B}" dt="2021-11-09T14:43:12.423" v="398" actId="26606"/>
          <ac:spMkLst>
            <pc:docMk/>
            <pc:sldMk cId="2530410373" sldId="259"/>
            <ac:spMk id="141" creationId="{45D37F4E-DDB4-456B-97E0-9937730A039F}"/>
          </ac:spMkLst>
        </pc:spChg>
        <pc:spChg chg="add del">
          <ac:chgData name="Nisa Azad" userId="d6fba5f5bdb4c744" providerId="LiveId" clId="{5C4D4189-7149-41C9-977F-0E0A06D2A89B}" dt="2021-11-09T14:43:12.423" v="398" actId="26606"/>
          <ac:spMkLst>
            <pc:docMk/>
            <pc:sldMk cId="2530410373" sldId="259"/>
            <ac:spMk id="143" creationId="{B2DD41CD-8F47-4F56-AD12-4E2FF7696987}"/>
          </ac:spMkLst>
        </pc:spChg>
        <pc:spChg chg="add del">
          <ac:chgData name="Nisa Azad" userId="d6fba5f5bdb4c744" providerId="LiveId" clId="{5C4D4189-7149-41C9-977F-0E0A06D2A89B}" dt="2021-11-09T14:43:12.439" v="399" actId="26606"/>
          <ac:spMkLst>
            <pc:docMk/>
            <pc:sldMk cId="2530410373" sldId="259"/>
            <ac:spMk id="2056" creationId="{B2DD41CD-8F47-4F56-AD12-4E2FF7696987}"/>
          </ac:spMkLst>
        </pc:spChg>
        <pc:spChg chg="add del">
          <ac:chgData name="Nisa Azad" userId="d6fba5f5bdb4c744" providerId="LiveId" clId="{5C4D4189-7149-41C9-977F-0E0A06D2A89B}" dt="2021-11-09T14:53:17.345" v="434" actId="26606"/>
          <ac:spMkLst>
            <pc:docMk/>
            <pc:sldMk cId="2530410373" sldId="259"/>
            <ac:spMk id="2058" creationId="{743AA782-23D1-4521-8CAD-47662984AA08}"/>
          </ac:spMkLst>
        </pc:spChg>
        <pc:spChg chg="add del">
          <ac:chgData name="Nisa Azad" userId="d6fba5f5bdb4c744" providerId="LiveId" clId="{5C4D4189-7149-41C9-977F-0E0A06D2A89B}" dt="2021-11-09T14:53:17.345" v="434" actId="26606"/>
          <ac:spMkLst>
            <pc:docMk/>
            <pc:sldMk cId="2530410373" sldId="259"/>
            <ac:spMk id="2059" creationId="{71877DBC-BB60-40F0-AC93-2ACDBAAE60CE}"/>
          </ac:spMkLst>
        </pc:spChg>
        <pc:spChg chg="add">
          <ac:chgData name="Nisa Azad" userId="d6fba5f5bdb4c744" providerId="LiveId" clId="{5C4D4189-7149-41C9-977F-0E0A06D2A89B}" dt="2021-11-09T14:53:17.345" v="434" actId="26606"/>
          <ac:spMkLst>
            <pc:docMk/>
            <pc:sldMk cId="2530410373" sldId="259"/>
            <ac:spMk id="2061" creationId="{5AC1364A-3E3D-4F0D-8776-78AF3A270DD6}"/>
          </ac:spMkLst>
        </pc:spChg>
        <pc:spChg chg="add">
          <ac:chgData name="Nisa Azad" userId="d6fba5f5bdb4c744" providerId="LiveId" clId="{5C4D4189-7149-41C9-977F-0E0A06D2A89B}" dt="2021-11-09T14:53:17.345" v="434" actId="26606"/>
          <ac:spMkLst>
            <pc:docMk/>
            <pc:sldMk cId="2530410373" sldId="259"/>
            <ac:spMk id="2062" creationId="{3FCFB1DE-0B7E-48CC-BA90-B2AB0889F9D6}"/>
          </ac:spMkLst>
        </pc:spChg>
        <pc:grpChg chg="add del">
          <ac:chgData name="Nisa Azad" userId="d6fba5f5bdb4c744" providerId="LiveId" clId="{5C4D4189-7149-41C9-977F-0E0A06D2A89B}" dt="2021-11-09T14:24:07.166" v="298" actId="26606"/>
          <ac:grpSpMkLst>
            <pc:docMk/>
            <pc:sldMk cId="2530410373" sldId="259"/>
            <ac:grpSpMk id="73" creationId="{828A5161-06F1-46CF-8AD7-844680A59E13}"/>
          </ac:grpSpMkLst>
        </pc:grpChg>
        <pc:grpChg chg="add del">
          <ac:chgData name="Nisa Azad" userId="d6fba5f5bdb4c744" providerId="LiveId" clId="{5C4D4189-7149-41C9-977F-0E0A06D2A89B}" dt="2021-11-09T14:24:07.166" v="298" actId="26606"/>
          <ac:grpSpMkLst>
            <pc:docMk/>
            <pc:sldMk cId="2530410373" sldId="259"/>
            <ac:grpSpMk id="77" creationId="{5995D10D-E9C9-47DB-AE7E-801FEF38F5C9}"/>
          </ac:grpSpMkLst>
        </pc:grpChg>
        <pc:picChg chg="add mod">
          <ac:chgData name="Nisa Azad" userId="d6fba5f5bdb4c744" providerId="LiveId" clId="{5C4D4189-7149-41C9-977F-0E0A06D2A89B}" dt="2021-11-09T14:53:17.345" v="434" actId="26606"/>
          <ac:picMkLst>
            <pc:docMk/>
            <pc:sldMk cId="2530410373" sldId="259"/>
            <ac:picMk id="4" creationId="{0E7A6B59-2F85-48FD-925D-9425883232C7}"/>
          </ac:picMkLst>
        </pc:picChg>
        <pc:picChg chg="add mod">
          <ac:chgData name="Nisa Azad" userId="d6fba5f5bdb4c744" providerId="LiveId" clId="{5C4D4189-7149-41C9-977F-0E0A06D2A89B}" dt="2021-11-09T14:53:38.544" v="436" actId="1076"/>
          <ac:picMkLst>
            <pc:docMk/>
            <pc:sldMk cId="2530410373" sldId="259"/>
            <ac:picMk id="5" creationId="{ABACA32E-00D8-4366-9698-82AE84FEA2E0}"/>
          </ac:picMkLst>
        </pc:picChg>
        <pc:picChg chg="add del mod">
          <ac:chgData name="Nisa Azad" userId="d6fba5f5bdb4c744" providerId="LiveId" clId="{5C4D4189-7149-41C9-977F-0E0A06D2A89B}" dt="2021-11-09T14:40:36.485" v="386" actId="478"/>
          <ac:picMkLst>
            <pc:docMk/>
            <pc:sldMk cId="2530410373" sldId="259"/>
            <ac:picMk id="2050" creationId="{0C28245C-7354-4D7C-9936-86EAB91707BB}"/>
          </ac:picMkLst>
        </pc:picChg>
        <pc:picChg chg="add del mod">
          <ac:chgData name="Nisa Azad" userId="d6fba5f5bdb4c744" providerId="LiveId" clId="{5C4D4189-7149-41C9-977F-0E0A06D2A89B}" dt="2021-11-09T14:40:38.159" v="387" actId="478"/>
          <ac:picMkLst>
            <pc:docMk/>
            <pc:sldMk cId="2530410373" sldId="259"/>
            <ac:picMk id="2052" creationId="{0BD6693A-9002-473B-B62E-486671F1A118}"/>
          </ac:picMkLst>
        </pc:picChg>
        <pc:picChg chg="add del mod">
          <ac:chgData name="Nisa Azad" userId="d6fba5f5bdb4c744" providerId="LiveId" clId="{5C4D4189-7149-41C9-977F-0E0A06D2A89B}" dt="2021-11-09T14:43:04.194" v="395" actId="478"/>
          <ac:picMkLst>
            <pc:docMk/>
            <pc:sldMk cId="2530410373" sldId="259"/>
            <ac:picMk id="2054" creationId="{8630F680-77D2-450C-AE86-E62A52CB2388}"/>
          </ac:picMkLst>
        </pc:picChg>
      </pc:sldChg>
      <pc:sldChg chg="addSp delSp modSp mod setBg">
        <pc:chgData name="Nisa Azad" userId="d6fba5f5bdb4c744" providerId="LiveId" clId="{5C4D4189-7149-41C9-977F-0E0A06D2A89B}" dt="2021-11-09T14:39:56.043" v="385" actId="123"/>
        <pc:sldMkLst>
          <pc:docMk/>
          <pc:sldMk cId="190652248" sldId="260"/>
        </pc:sldMkLst>
        <pc:spChg chg="mod">
          <ac:chgData name="Nisa Azad" userId="d6fba5f5bdb4c744" providerId="LiveId" clId="{5C4D4189-7149-41C9-977F-0E0A06D2A89B}" dt="2021-11-09T14:38:49.288" v="373" actId="26606"/>
          <ac:spMkLst>
            <pc:docMk/>
            <pc:sldMk cId="190652248" sldId="260"/>
            <ac:spMk id="2" creationId="{2B2D28AE-60A7-4EA2-8071-65FB76591588}"/>
          </ac:spMkLst>
        </pc:spChg>
        <pc:spChg chg="mod ord">
          <ac:chgData name="Nisa Azad" userId="d6fba5f5bdb4c744" providerId="LiveId" clId="{5C4D4189-7149-41C9-977F-0E0A06D2A89B}" dt="2021-11-09T14:39:56.043" v="385" actId="123"/>
          <ac:spMkLst>
            <pc:docMk/>
            <pc:sldMk cId="190652248" sldId="260"/>
            <ac:spMk id="3" creationId="{EE989CB7-0E89-44F0-AD22-A3788445E420}"/>
          </ac:spMkLst>
        </pc:spChg>
        <pc:spChg chg="add del">
          <ac:chgData name="Nisa Azad" userId="d6fba5f5bdb4c744" providerId="LiveId" clId="{5C4D4189-7149-41C9-977F-0E0A06D2A89B}" dt="2021-11-09T14:34:13.138" v="344" actId="26606"/>
          <ac:spMkLst>
            <pc:docMk/>
            <pc:sldMk cId="190652248" sldId="260"/>
            <ac:spMk id="71" creationId="{45D37F4E-DDB4-456B-97E0-9937730A039F}"/>
          </ac:spMkLst>
        </pc:spChg>
        <pc:spChg chg="add del">
          <ac:chgData name="Nisa Azad" userId="d6fba5f5bdb4c744" providerId="LiveId" clId="{5C4D4189-7149-41C9-977F-0E0A06D2A89B}" dt="2021-11-09T14:34:13.138" v="344" actId="26606"/>
          <ac:spMkLst>
            <pc:docMk/>
            <pc:sldMk cId="190652248" sldId="260"/>
            <ac:spMk id="73" creationId="{B2DD41CD-8F47-4F56-AD12-4E2FF7696987}"/>
          </ac:spMkLst>
        </pc:spChg>
        <pc:spChg chg="add">
          <ac:chgData name="Nisa Azad" userId="d6fba5f5bdb4c744" providerId="LiveId" clId="{5C4D4189-7149-41C9-977F-0E0A06D2A89B}" dt="2021-11-09T14:38:49.288" v="373" actId="26606"/>
          <ac:spMkLst>
            <pc:docMk/>
            <pc:sldMk cId="190652248" sldId="260"/>
            <ac:spMk id="75" creationId="{F919E280-CA27-4214-97E6-294E0C3BC4B3}"/>
          </ac:spMkLst>
        </pc:spChg>
        <pc:spChg chg="add">
          <ac:chgData name="Nisa Azad" userId="d6fba5f5bdb4c744" providerId="LiveId" clId="{5C4D4189-7149-41C9-977F-0E0A06D2A89B}" dt="2021-11-09T14:38:49.288" v="373" actId="26606"/>
          <ac:spMkLst>
            <pc:docMk/>
            <pc:sldMk cId="190652248" sldId="260"/>
            <ac:spMk id="3078" creationId="{EAE48C4B-3A90-42C3-BA00-6092B477179E}"/>
          </ac:spMkLst>
        </pc:spChg>
        <pc:picChg chg="add mod">
          <ac:chgData name="Nisa Azad" userId="d6fba5f5bdb4c744" providerId="LiveId" clId="{5C4D4189-7149-41C9-977F-0E0A06D2A89B}" dt="2021-11-09T14:38:49.288" v="373" actId="26606"/>
          <ac:picMkLst>
            <pc:docMk/>
            <pc:sldMk cId="190652248" sldId="260"/>
            <ac:picMk id="3074" creationId="{45326CD4-9349-4A8C-903A-44EE4F473E67}"/>
          </ac:picMkLst>
        </pc:picChg>
        <pc:picChg chg="add mod">
          <ac:chgData name="Nisa Azad" userId="d6fba5f5bdb4c744" providerId="LiveId" clId="{5C4D4189-7149-41C9-977F-0E0A06D2A89B}" dt="2021-11-09T14:38:49.288" v="373" actId="26606"/>
          <ac:picMkLst>
            <pc:docMk/>
            <pc:sldMk cId="190652248" sldId="260"/>
            <ac:picMk id="3076" creationId="{EC6990C5-1CFE-41D0-906E-DA15D11767DC}"/>
          </ac:picMkLst>
        </pc:picChg>
      </pc:sldChg>
      <pc:sldChg chg="addSp delSp modSp del mod setBg">
        <pc:chgData name="Nisa Azad" userId="d6fba5f5bdb4c744" providerId="LiveId" clId="{5C4D4189-7149-41C9-977F-0E0A06D2A89B}" dt="2021-11-09T16:15:42.947" v="522" actId="47"/>
        <pc:sldMkLst>
          <pc:docMk/>
          <pc:sldMk cId="2149539424" sldId="261"/>
        </pc:sldMkLst>
        <pc:spChg chg="mod">
          <ac:chgData name="Nisa Azad" userId="d6fba5f5bdb4c744" providerId="LiveId" clId="{5C4D4189-7149-41C9-977F-0E0A06D2A89B}" dt="2021-11-09T14:55:10.751" v="443" actId="26606"/>
          <ac:spMkLst>
            <pc:docMk/>
            <pc:sldMk cId="2149539424" sldId="261"/>
            <ac:spMk id="2" creationId="{BC9F763F-8DFF-45CC-8BA6-28B6DCD2426F}"/>
          </ac:spMkLst>
        </pc:spChg>
        <pc:spChg chg="mod">
          <ac:chgData name="Nisa Azad" userId="d6fba5f5bdb4c744" providerId="LiveId" clId="{5C4D4189-7149-41C9-977F-0E0A06D2A89B}" dt="2021-11-09T14:55:10.751" v="443" actId="26606"/>
          <ac:spMkLst>
            <pc:docMk/>
            <pc:sldMk cId="2149539424" sldId="261"/>
            <ac:spMk id="3" creationId="{C52B195C-ACCD-4BFE-BB48-3F5D7FC6186D}"/>
          </ac:spMkLst>
        </pc:spChg>
        <pc:spChg chg="add del">
          <ac:chgData name="Nisa Azad" userId="d6fba5f5bdb4c744" providerId="LiveId" clId="{5C4D4189-7149-41C9-977F-0E0A06D2A89B}" dt="2021-11-09T14:54:26.102" v="438" actId="26606"/>
          <ac:spMkLst>
            <pc:docMk/>
            <pc:sldMk cId="2149539424" sldId="261"/>
            <ac:spMk id="9" creationId="{2C61293E-6EBE-43EF-A52C-9BEBFD7679D4}"/>
          </ac:spMkLst>
        </pc:spChg>
        <pc:spChg chg="add del">
          <ac:chgData name="Nisa Azad" userId="d6fba5f5bdb4c744" providerId="LiveId" clId="{5C4D4189-7149-41C9-977F-0E0A06D2A89B}" dt="2021-11-09T14:54:59.112" v="442" actId="26606"/>
          <ac:spMkLst>
            <pc:docMk/>
            <pc:sldMk cId="2149539424" sldId="261"/>
            <ac:spMk id="10" creationId="{743AA782-23D1-4521-8CAD-47662984AA08}"/>
          </ac:spMkLst>
        </pc:spChg>
        <pc:spChg chg="add del">
          <ac:chgData name="Nisa Azad" userId="d6fba5f5bdb4c744" providerId="LiveId" clId="{5C4D4189-7149-41C9-977F-0E0A06D2A89B}" dt="2021-11-09T14:54:26.102" v="438" actId="26606"/>
          <ac:spMkLst>
            <pc:docMk/>
            <pc:sldMk cId="2149539424" sldId="261"/>
            <ac:spMk id="11" creationId="{21540236-BFD5-4A9D-8840-4703E7F76825}"/>
          </ac:spMkLst>
        </pc:spChg>
        <pc:spChg chg="add del">
          <ac:chgData name="Nisa Azad" userId="d6fba5f5bdb4c744" providerId="LiveId" clId="{5C4D4189-7149-41C9-977F-0E0A06D2A89B}" dt="2021-11-09T14:54:59.112" v="442" actId="26606"/>
          <ac:spMkLst>
            <pc:docMk/>
            <pc:sldMk cId="2149539424" sldId="261"/>
            <ac:spMk id="12" creationId="{71877DBC-BB60-40F0-AC93-2ACDBAAE60CE}"/>
          </ac:spMkLst>
        </pc:spChg>
        <pc:spChg chg="add del">
          <ac:chgData name="Nisa Azad" userId="d6fba5f5bdb4c744" providerId="LiveId" clId="{5C4D4189-7149-41C9-977F-0E0A06D2A89B}" dt="2021-11-09T14:54:27.418" v="440" actId="26606"/>
          <ac:spMkLst>
            <pc:docMk/>
            <pc:sldMk cId="2149539424" sldId="261"/>
            <ac:spMk id="13" creationId="{2C61293E-6EBE-43EF-A52C-9BEBFD7679D4}"/>
          </ac:spMkLst>
        </pc:spChg>
        <pc:spChg chg="add del">
          <ac:chgData name="Nisa Azad" userId="d6fba5f5bdb4c744" providerId="LiveId" clId="{5C4D4189-7149-41C9-977F-0E0A06D2A89B}" dt="2021-11-09T14:54:27.418" v="440" actId="26606"/>
          <ac:spMkLst>
            <pc:docMk/>
            <pc:sldMk cId="2149539424" sldId="261"/>
            <ac:spMk id="15" creationId="{3FCFB1DE-0B7E-48CC-BA90-B2AB0889F9D6}"/>
          </ac:spMkLst>
        </pc:spChg>
        <pc:picChg chg="add del">
          <ac:chgData name="Nisa Azad" userId="d6fba5f5bdb4c744" providerId="LiveId" clId="{5C4D4189-7149-41C9-977F-0E0A06D2A89B}" dt="2021-11-09T14:54:26.102" v="438" actId="26606"/>
          <ac:picMkLst>
            <pc:docMk/>
            <pc:sldMk cId="2149539424" sldId="261"/>
            <ac:picMk id="5" creationId="{F8329881-26DC-41B1-8D2A-B99F1B4B1803}"/>
          </ac:picMkLst>
        </pc:picChg>
        <pc:picChg chg="add">
          <ac:chgData name="Nisa Azad" userId="d6fba5f5bdb4c744" providerId="LiveId" clId="{5C4D4189-7149-41C9-977F-0E0A06D2A89B}" dt="2021-11-09T14:55:10.751" v="443" actId="26606"/>
          <ac:picMkLst>
            <pc:docMk/>
            <pc:sldMk cId="2149539424" sldId="261"/>
            <ac:picMk id="6" creationId="{F0A37138-6CC5-4D5D-811A-208AC5C4F25B}"/>
          </ac:picMkLst>
        </pc:picChg>
        <pc:picChg chg="add del">
          <ac:chgData name="Nisa Azad" userId="d6fba5f5bdb4c744" providerId="LiveId" clId="{5C4D4189-7149-41C9-977F-0E0A06D2A89B}" dt="2021-11-09T14:54:59.112" v="442" actId="26606"/>
          <ac:picMkLst>
            <pc:docMk/>
            <pc:sldMk cId="2149539424" sldId="261"/>
            <ac:picMk id="7" creationId="{7BA2631A-766D-49E3-96EC-47A8033E58B5}"/>
          </ac:picMkLst>
        </pc:picChg>
        <pc:picChg chg="add del">
          <ac:chgData name="Nisa Azad" userId="d6fba5f5bdb4c744" providerId="LiveId" clId="{5C4D4189-7149-41C9-977F-0E0A06D2A89B}" dt="2021-11-09T14:54:27.418" v="440" actId="26606"/>
          <ac:picMkLst>
            <pc:docMk/>
            <pc:sldMk cId="2149539424" sldId="261"/>
            <ac:picMk id="14" creationId="{95B17657-9EE4-47EB-8888-433F3FFA4824}"/>
          </ac:picMkLst>
        </pc:picChg>
        <pc:cxnChg chg="add">
          <ac:chgData name="Nisa Azad" userId="d6fba5f5bdb4c744" providerId="LiveId" clId="{5C4D4189-7149-41C9-977F-0E0A06D2A89B}" dt="2021-11-09T14:55:10.751" v="443" actId="26606"/>
          <ac:cxnSpMkLst>
            <pc:docMk/>
            <pc:sldMk cId="2149539424" sldId="261"/>
            <ac:cxnSpMk id="8" creationId="{A7F400EE-A8A5-48AF-B4D6-291B52C6F0B0}"/>
          </ac:cxnSpMkLst>
        </pc:cxnChg>
      </pc:sldChg>
      <pc:sldChg chg="addSp modSp new mod setBg">
        <pc:chgData name="Nisa Azad" userId="d6fba5f5bdb4c744" providerId="LiveId" clId="{5C4D4189-7149-41C9-977F-0E0A06D2A89B}" dt="2021-11-16T16:20:42.014" v="2939" actId="20577"/>
        <pc:sldMkLst>
          <pc:docMk/>
          <pc:sldMk cId="3552447736" sldId="262"/>
        </pc:sldMkLst>
        <pc:spChg chg="mod">
          <ac:chgData name="Nisa Azad" userId="d6fba5f5bdb4c744" providerId="LiveId" clId="{5C4D4189-7149-41C9-977F-0E0A06D2A89B}" dt="2021-11-09T15:30:02.384" v="505" actId="26606"/>
          <ac:spMkLst>
            <pc:docMk/>
            <pc:sldMk cId="3552447736" sldId="262"/>
            <ac:spMk id="2" creationId="{E91223D1-2629-4020-B540-06197F3DE736}"/>
          </ac:spMkLst>
        </pc:spChg>
        <pc:spChg chg="mod">
          <ac:chgData name="Nisa Azad" userId="d6fba5f5bdb4c744" providerId="LiveId" clId="{5C4D4189-7149-41C9-977F-0E0A06D2A89B}" dt="2021-11-16T16:20:42.014" v="2939" actId="20577"/>
          <ac:spMkLst>
            <pc:docMk/>
            <pc:sldMk cId="3552447736" sldId="262"/>
            <ac:spMk id="3" creationId="{0B63A76D-45DA-4945-8FE9-FF849E71B3B4}"/>
          </ac:spMkLst>
        </pc:spChg>
        <pc:spChg chg="add">
          <ac:chgData name="Nisa Azad" userId="d6fba5f5bdb4c744" providerId="LiveId" clId="{5C4D4189-7149-41C9-977F-0E0A06D2A89B}" dt="2021-11-09T15:30:02.384" v="505" actId="26606"/>
          <ac:spMkLst>
            <pc:docMk/>
            <pc:sldMk cId="3552447736" sldId="262"/>
            <ac:spMk id="8" creationId="{09588DA8-065E-4F6F-8EFD-43104AB2E0CF}"/>
          </ac:spMkLst>
        </pc:spChg>
        <pc:spChg chg="add">
          <ac:chgData name="Nisa Azad" userId="d6fba5f5bdb4c744" providerId="LiveId" clId="{5C4D4189-7149-41C9-977F-0E0A06D2A89B}" dt="2021-11-09T15:30:02.384" v="505" actId="26606"/>
          <ac:spMkLst>
            <pc:docMk/>
            <pc:sldMk cId="3552447736" sldId="262"/>
            <ac:spMk id="10" creationId="{C4285719-470E-454C-AF62-8323075F1F5B}"/>
          </ac:spMkLst>
        </pc:spChg>
        <pc:spChg chg="add">
          <ac:chgData name="Nisa Azad" userId="d6fba5f5bdb4c744" providerId="LiveId" clId="{5C4D4189-7149-41C9-977F-0E0A06D2A89B}" dt="2021-11-09T15:30:02.384" v="505" actId="26606"/>
          <ac:spMkLst>
            <pc:docMk/>
            <pc:sldMk cId="3552447736" sldId="262"/>
            <ac:spMk id="12" creationId="{CD9FE4EF-C4D8-49A0-B2FF-81D8DB7D8A24}"/>
          </ac:spMkLst>
        </pc:spChg>
        <pc:spChg chg="add">
          <ac:chgData name="Nisa Azad" userId="d6fba5f5bdb4c744" providerId="LiveId" clId="{5C4D4189-7149-41C9-977F-0E0A06D2A89B}" dt="2021-11-09T15:30:02.384" v="505" actId="26606"/>
          <ac:spMkLst>
            <pc:docMk/>
            <pc:sldMk cId="3552447736" sldId="262"/>
            <ac:spMk id="14" creationId="{4300840D-0A0B-4512-BACA-B439D5B9C57C}"/>
          </ac:spMkLst>
        </pc:spChg>
        <pc:spChg chg="add">
          <ac:chgData name="Nisa Azad" userId="d6fba5f5bdb4c744" providerId="LiveId" clId="{5C4D4189-7149-41C9-977F-0E0A06D2A89B}" dt="2021-11-09T15:30:02.384" v="505" actId="26606"/>
          <ac:spMkLst>
            <pc:docMk/>
            <pc:sldMk cId="3552447736" sldId="262"/>
            <ac:spMk id="16" creationId="{D2B78728-A580-49A7-84F9-6EF6F583ADE0}"/>
          </ac:spMkLst>
        </pc:spChg>
        <pc:spChg chg="add">
          <ac:chgData name="Nisa Azad" userId="d6fba5f5bdb4c744" providerId="LiveId" clId="{5C4D4189-7149-41C9-977F-0E0A06D2A89B}" dt="2021-11-09T15:30:02.384" v="505" actId="26606"/>
          <ac:spMkLst>
            <pc:docMk/>
            <pc:sldMk cId="3552447736" sldId="262"/>
            <ac:spMk id="18" creationId="{38FAA1A1-D861-433F-88FA-1E9D6FD31D11}"/>
          </ac:spMkLst>
        </pc:spChg>
        <pc:spChg chg="add">
          <ac:chgData name="Nisa Azad" userId="d6fba5f5bdb4c744" providerId="LiveId" clId="{5C4D4189-7149-41C9-977F-0E0A06D2A89B}" dt="2021-11-09T15:30:02.384" v="505" actId="26606"/>
          <ac:spMkLst>
            <pc:docMk/>
            <pc:sldMk cId="3552447736" sldId="262"/>
            <ac:spMk id="20" creationId="{8D71EDA1-87BF-4D5D-AB79-F346FD19278A}"/>
          </ac:spMkLst>
        </pc:spChg>
      </pc:sldChg>
      <pc:sldChg chg="new del">
        <pc:chgData name="Nisa Azad" userId="d6fba5f5bdb4c744" providerId="LiveId" clId="{5C4D4189-7149-41C9-977F-0E0A06D2A89B}" dt="2021-11-09T15:45:46.605" v="512" actId="47"/>
        <pc:sldMkLst>
          <pc:docMk/>
          <pc:sldMk cId="2340863215" sldId="263"/>
        </pc:sldMkLst>
      </pc:sldChg>
      <pc:sldChg chg="modSp new del mod ord">
        <pc:chgData name="Nisa Azad" userId="d6fba5f5bdb4c744" providerId="LiveId" clId="{5C4D4189-7149-41C9-977F-0E0A06D2A89B}" dt="2021-11-09T16:53:36.304" v="565" actId="680"/>
        <pc:sldMkLst>
          <pc:docMk/>
          <pc:sldMk cId="2902050743" sldId="263"/>
        </pc:sldMkLst>
        <pc:spChg chg="mod">
          <ac:chgData name="Nisa Azad" userId="d6fba5f5bdb4c744" providerId="LiveId" clId="{5C4D4189-7149-41C9-977F-0E0A06D2A89B}" dt="2021-11-09T16:53:32.478" v="563" actId="20577"/>
          <ac:spMkLst>
            <pc:docMk/>
            <pc:sldMk cId="2902050743" sldId="263"/>
            <ac:spMk id="2" creationId="{367CAE21-51D8-4BB9-97B6-BFB03392974A}"/>
          </ac:spMkLst>
        </pc:spChg>
      </pc:sldChg>
      <pc:sldChg chg="new del">
        <pc:chgData name="Nisa Azad" userId="d6fba5f5bdb4c744" providerId="LiveId" clId="{5C4D4189-7149-41C9-977F-0E0A06D2A89B}" dt="2021-11-09T16:15:44.666" v="524" actId="47"/>
        <pc:sldMkLst>
          <pc:docMk/>
          <pc:sldMk cId="3025253734" sldId="263"/>
        </pc:sldMkLst>
      </pc:sldChg>
      <pc:sldChg chg="addSp delSp modSp new mod ord setBg">
        <pc:chgData name="Nisa Azad" userId="d6fba5f5bdb4c744" providerId="LiveId" clId="{5C4D4189-7149-41C9-977F-0E0A06D2A89B}" dt="2021-11-20T08:47:07.644" v="4249" actId="20577"/>
        <pc:sldMkLst>
          <pc:docMk/>
          <pc:sldMk cId="3964824153" sldId="263"/>
        </pc:sldMkLst>
        <pc:spChg chg="del">
          <ac:chgData name="Nisa Azad" userId="d6fba5f5bdb4c744" providerId="LiveId" clId="{5C4D4189-7149-41C9-977F-0E0A06D2A89B}" dt="2021-11-13T19:07:16.745" v="1752" actId="478"/>
          <ac:spMkLst>
            <pc:docMk/>
            <pc:sldMk cId="3964824153" sldId="263"/>
            <ac:spMk id="2" creationId="{E65F761A-C1A8-494B-A54F-9374ADDB0174}"/>
          </ac:spMkLst>
        </pc:spChg>
        <pc:spChg chg="mod">
          <ac:chgData name="Nisa Azad" userId="d6fba5f5bdb4c744" providerId="LiveId" clId="{5C4D4189-7149-41C9-977F-0E0A06D2A89B}" dt="2021-11-20T08:47:07.644" v="4249" actId="20577"/>
          <ac:spMkLst>
            <pc:docMk/>
            <pc:sldMk cId="3964824153" sldId="263"/>
            <ac:spMk id="3" creationId="{A4CFD0DB-A5EE-414B-9C1F-BCC062CB0E98}"/>
          </ac:spMkLst>
        </pc:spChg>
        <pc:spChg chg="add del mod">
          <ac:chgData name="Nisa Azad" userId="d6fba5f5bdb4c744" providerId="LiveId" clId="{5C4D4189-7149-41C9-977F-0E0A06D2A89B}" dt="2021-11-13T19:09:18.152" v="1884" actId="478"/>
          <ac:spMkLst>
            <pc:docMk/>
            <pc:sldMk cId="3964824153" sldId="263"/>
            <ac:spMk id="4" creationId="{7312A98A-EA4E-4F85-8E31-646078E75AC7}"/>
          </ac:spMkLst>
        </pc:spChg>
        <pc:spChg chg="add">
          <ac:chgData name="Nisa Azad" userId="d6fba5f5bdb4c744" providerId="LiveId" clId="{5C4D4189-7149-41C9-977F-0E0A06D2A89B}" dt="2021-11-13T19:13:05.441" v="2026" actId="26606"/>
          <ac:spMkLst>
            <pc:docMk/>
            <pc:sldMk cId="3964824153" sldId="263"/>
            <ac:spMk id="8" creationId="{09588DA8-065E-4F6F-8EFD-43104AB2E0CF}"/>
          </ac:spMkLst>
        </pc:spChg>
        <pc:spChg chg="add del">
          <ac:chgData name="Nisa Azad" userId="d6fba5f5bdb4c744" providerId="LiveId" clId="{5C4D4189-7149-41C9-977F-0E0A06D2A89B}" dt="2021-11-13T19:10:54.709" v="1917" actId="26606"/>
          <ac:spMkLst>
            <pc:docMk/>
            <pc:sldMk cId="3964824153" sldId="263"/>
            <ac:spMk id="9" creationId="{3AFE8227-C443-417B-BA91-520EB1EF4559}"/>
          </ac:spMkLst>
        </pc:spChg>
        <pc:spChg chg="add">
          <ac:chgData name="Nisa Azad" userId="d6fba5f5bdb4c744" providerId="LiveId" clId="{5C4D4189-7149-41C9-977F-0E0A06D2A89B}" dt="2021-11-13T19:13:05.441" v="2026" actId="26606"/>
          <ac:spMkLst>
            <pc:docMk/>
            <pc:sldMk cId="3964824153" sldId="263"/>
            <ac:spMk id="10" creationId="{C4285719-470E-454C-AF62-8323075F1F5B}"/>
          </ac:spMkLst>
        </pc:spChg>
        <pc:spChg chg="add del">
          <ac:chgData name="Nisa Azad" userId="d6fba5f5bdb4c744" providerId="LiveId" clId="{5C4D4189-7149-41C9-977F-0E0A06D2A89B}" dt="2021-11-13T19:10:54.709" v="1917" actId="26606"/>
          <ac:spMkLst>
            <pc:docMk/>
            <pc:sldMk cId="3964824153" sldId="263"/>
            <ac:spMk id="11" creationId="{907741FC-B544-4A6E-B831-6789D042333D}"/>
          </ac:spMkLst>
        </pc:spChg>
        <pc:spChg chg="add">
          <ac:chgData name="Nisa Azad" userId="d6fba5f5bdb4c744" providerId="LiveId" clId="{5C4D4189-7149-41C9-977F-0E0A06D2A89B}" dt="2021-11-13T19:13:05.441" v="2026" actId="26606"/>
          <ac:spMkLst>
            <pc:docMk/>
            <pc:sldMk cId="3964824153" sldId="263"/>
            <ac:spMk id="12" creationId="{CD9FE4EF-C4D8-49A0-B2FF-81D8DB7D8A24}"/>
          </ac:spMkLst>
        </pc:spChg>
        <pc:spChg chg="add del">
          <ac:chgData name="Nisa Azad" userId="d6fba5f5bdb4c744" providerId="LiveId" clId="{5C4D4189-7149-41C9-977F-0E0A06D2A89B}" dt="2021-11-13T19:10:54.709" v="1917" actId="26606"/>
          <ac:spMkLst>
            <pc:docMk/>
            <pc:sldMk cId="3964824153" sldId="263"/>
            <ac:spMk id="13" creationId="{3F0BE7ED-7814-4273-B18A-F26CC0380380}"/>
          </ac:spMkLst>
        </pc:spChg>
        <pc:spChg chg="add">
          <ac:chgData name="Nisa Azad" userId="d6fba5f5bdb4c744" providerId="LiveId" clId="{5C4D4189-7149-41C9-977F-0E0A06D2A89B}" dt="2021-11-13T19:13:05.441" v="2026" actId="26606"/>
          <ac:spMkLst>
            <pc:docMk/>
            <pc:sldMk cId="3964824153" sldId="263"/>
            <ac:spMk id="14" creationId="{4300840D-0A0B-4512-BACA-B439D5B9C57C}"/>
          </ac:spMkLst>
        </pc:spChg>
        <pc:spChg chg="add">
          <ac:chgData name="Nisa Azad" userId="d6fba5f5bdb4c744" providerId="LiveId" clId="{5C4D4189-7149-41C9-977F-0E0A06D2A89B}" dt="2021-11-13T19:13:05.441" v="2026" actId="26606"/>
          <ac:spMkLst>
            <pc:docMk/>
            <pc:sldMk cId="3964824153" sldId="263"/>
            <ac:spMk id="16" creationId="{D2B78728-A580-49A7-84F9-6EF6F583ADE0}"/>
          </ac:spMkLst>
        </pc:spChg>
        <pc:spChg chg="add">
          <ac:chgData name="Nisa Azad" userId="d6fba5f5bdb4c744" providerId="LiveId" clId="{5C4D4189-7149-41C9-977F-0E0A06D2A89B}" dt="2021-11-13T19:13:05.441" v="2026" actId="26606"/>
          <ac:spMkLst>
            <pc:docMk/>
            <pc:sldMk cId="3964824153" sldId="263"/>
            <ac:spMk id="18" creationId="{38FAA1A1-D861-433F-88FA-1E9D6FD31D11}"/>
          </ac:spMkLst>
        </pc:spChg>
        <pc:spChg chg="add">
          <ac:chgData name="Nisa Azad" userId="d6fba5f5bdb4c744" providerId="LiveId" clId="{5C4D4189-7149-41C9-977F-0E0A06D2A89B}" dt="2021-11-13T19:13:05.441" v="2026" actId="26606"/>
          <ac:spMkLst>
            <pc:docMk/>
            <pc:sldMk cId="3964824153" sldId="263"/>
            <ac:spMk id="20" creationId="{8D71EDA1-87BF-4D5D-AB79-F346FD19278A}"/>
          </ac:spMkLst>
        </pc:spChg>
        <pc:picChg chg="add del">
          <ac:chgData name="Nisa Azad" userId="d6fba5f5bdb4c744" providerId="LiveId" clId="{5C4D4189-7149-41C9-977F-0E0A06D2A89B}" dt="2021-11-13T19:10:54.709" v="1917" actId="26606"/>
          <ac:picMkLst>
            <pc:docMk/>
            <pc:sldMk cId="3964824153" sldId="263"/>
            <ac:picMk id="5" creationId="{A63B410B-D5C6-4FB2-9929-E029AAA86C0E}"/>
          </ac:picMkLst>
        </pc:picChg>
      </pc:sldChg>
      <pc:sldChg chg="modSp mod ord delDesignElem">
        <pc:chgData name="Nisa Azad" userId="d6fba5f5bdb4c744" providerId="LiveId" clId="{5C4D4189-7149-41C9-977F-0E0A06D2A89B}" dt="2021-11-16T16:10:41.495" v="2859"/>
        <pc:sldMkLst>
          <pc:docMk/>
          <pc:sldMk cId="313999087" sldId="264"/>
        </pc:sldMkLst>
        <pc:spChg chg="mod">
          <ac:chgData name="Nisa Azad" userId="d6fba5f5bdb4c744" providerId="LiveId" clId="{5C4D4189-7149-41C9-977F-0E0A06D2A89B}" dt="2021-11-13T13:48:34.199" v="593" actId="14100"/>
          <ac:spMkLst>
            <pc:docMk/>
            <pc:sldMk cId="313999087" sldId="264"/>
            <ac:spMk id="3" creationId="{FD23F410-52CF-3142-9C7C-CCECCDEA4FCE}"/>
          </ac:spMkLst>
        </pc:spChg>
      </pc:sldChg>
      <pc:sldChg chg="new del">
        <pc:chgData name="Nisa Azad" userId="d6fba5f5bdb4c744" providerId="LiveId" clId="{5C4D4189-7149-41C9-977F-0E0A06D2A89B}" dt="2021-11-09T15:45:48.893" v="513" actId="47"/>
        <pc:sldMkLst>
          <pc:docMk/>
          <pc:sldMk cId="2625753816" sldId="264"/>
        </pc:sldMkLst>
      </pc:sldChg>
      <pc:sldChg chg="new del">
        <pc:chgData name="Nisa Azad" userId="d6fba5f5bdb4c744" providerId="LiveId" clId="{5C4D4189-7149-41C9-977F-0E0A06D2A89B}" dt="2021-11-09T16:15:43.747" v="523" actId="47"/>
        <pc:sldMkLst>
          <pc:docMk/>
          <pc:sldMk cId="3142467995" sldId="264"/>
        </pc:sldMkLst>
      </pc:sldChg>
      <pc:sldChg chg="new del">
        <pc:chgData name="Nisa Azad" userId="d6fba5f5bdb4c744" providerId="LiveId" clId="{5C4D4189-7149-41C9-977F-0E0A06D2A89B}" dt="2021-11-09T15:45:50.581" v="514" actId="47"/>
        <pc:sldMkLst>
          <pc:docMk/>
          <pc:sldMk cId="17788408" sldId="265"/>
        </pc:sldMkLst>
      </pc:sldChg>
      <pc:sldChg chg="new del">
        <pc:chgData name="Nisa Azad" userId="d6fba5f5bdb4c744" providerId="LiveId" clId="{5C4D4189-7149-41C9-977F-0E0A06D2A89B}" dt="2021-11-09T16:15:42.762" v="521" actId="47"/>
        <pc:sldMkLst>
          <pc:docMk/>
          <pc:sldMk cId="1517063124" sldId="265"/>
        </pc:sldMkLst>
      </pc:sldChg>
      <pc:sldChg chg="addSp delSp modSp mod ord">
        <pc:chgData name="Nisa Azad" userId="d6fba5f5bdb4c744" providerId="LiveId" clId="{5C4D4189-7149-41C9-977F-0E0A06D2A89B}" dt="2021-11-16T16:10:33.191" v="2857"/>
        <pc:sldMkLst>
          <pc:docMk/>
          <pc:sldMk cId="3240009397" sldId="265"/>
        </pc:sldMkLst>
        <pc:spChg chg="mod">
          <ac:chgData name="Nisa Azad" userId="d6fba5f5bdb4c744" providerId="LiveId" clId="{5C4D4189-7149-41C9-977F-0E0A06D2A89B}" dt="2021-11-13T14:23:59.578" v="758" actId="20577"/>
          <ac:spMkLst>
            <pc:docMk/>
            <pc:sldMk cId="3240009397" sldId="265"/>
            <ac:spMk id="4" creationId="{5187F478-7877-4CBA-958A-F13922DDE79B}"/>
          </ac:spMkLst>
        </pc:spChg>
        <pc:spChg chg="add del mod">
          <ac:chgData name="Nisa Azad" userId="d6fba5f5bdb4c744" providerId="LiveId" clId="{5C4D4189-7149-41C9-977F-0E0A06D2A89B}" dt="2021-11-13T14:07:04.469" v="650" actId="26606"/>
          <ac:spMkLst>
            <pc:docMk/>
            <pc:sldMk cId="3240009397" sldId="265"/>
            <ac:spMk id="9" creationId="{890BC893-2B8F-494D-AED4-25A56D7CA59E}"/>
          </ac:spMkLst>
        </pc:spChg>
        <pc:graphicFrameChg chg="add del">
          <ac:chgData name="Nisa Azad" userId="d6fba5f5bdb4c744" providerId="LiveId" clId="{5C4D4189-7149-41C9-977F-0E0A06D2A89B}" dt="2021-11-13T14:06:56.909" v="643" actId="26606"/>
          <ac:graphicFrameMkLst>
            <pc:docMk/>
            <pc:sldMk cId="3240009397" sldId="265"/>
            <ac:graphicFrameMk id="11" creationId="{D609D486-0A44-434A-8BBF-3AB277C0EDAC}"/>
          </ac:graphicFrameMkLst>
        </pc:graphicFrameChg>
        <pc:graphicFrameChg chg="add del">
          <ac:chgData name="Nisa Azad" userId="d6fba5f5bdb4c744" providerId="LiveId" clId="{5C4D4189-7149-41C9-977F-0E0A06D2A89B}" dt="2021-11-13T14:06:58.292" v="645" actId="26606"/>
          <ac:graphicFrameMkLst>
            <pc:docMk/>
            <pc:sldMk cId="3240009397" sldId="265"/>
            <ac:graphicFrameMk id="13" creationId="{4F35592A-C44B-47C0-81F1-57A6BFBC690A}"/>
          </ac:graphicFrameMkLst>
        </pc:graphicFrameChg>
        <pc:graphicFrameChg chg="add del">
          <ac:chgData name="Nisa Azad" userId="d6fba5f5bdb4c744" providerId="LiveId" clId="{5C4D4189-7149-41C9-977F-0E0A06D2A89B}" dt="2021-11-13T14:07:02.965" v="647" actId="26606"/>
          <ac:graphicFrameMkLst>
            <pc:docMk/>
            <pc:sldMk cId="3240009397" sldId="265"/>
            <ac:graphicFrameMk id="15" creationId="{62496F9F-1A1B-4473-86D3-FAA915C5C857}"/>
          </ac:graphicFrameMkLst>
        </pc:graphicFrameChg>
        <pc:graphicFrameChg chg="add del">
          <ac:chgData name="Nisa Azad" userId="d6fba5f5bdb4c744" providerId="LiveId" clId="{5C4D4189-7149-41C9-977F-0E0A06D2A89B}" dt="2021-11-13T14:07:04.439" v="649" actId="26606"/>
          <ac:graphicFrameMkLst>
            <pc:docMk/>
            <pc:sldMk cId="3240009397" sldId="265"/>
            <ac:graphicFrameMk id="17" creationId="{27AD388E-F26A-46A3-8D6F-0D82AC18C17F}"/>
          </ac:graphicFrameMkLst>
        </pc:graphicFrameChg>
        <pc:graphicFrameChg chg="add">
          <ac:chgData name="Nisa Azad" userId="d6fba5f5bdb4c744" providerId="LiveId" clId="{5C4D4189-7149-41C9-977F-0E0A06D2A89B}" dt="2021-11-13T14:07:04.469" v="650" actId="26606"/>
          <ac:graphicFrameMkLst>
            <pc:docMk/>
            <pc:sldMk cId="3240009397" sldId="265"/>
            <ac:graphicFrameMk id="19" creationId="{62496F9F-1A1B-4473-86D3-FAA915C5C857}"/>
          </ac:graphicFrameMkLst>
        </pc:graphicFrameChg>
        <pc:picChg chg="mod">
          <ac:chgData name="Nisa Azad" userId="d6fba5f5bdb4c744" providerId="LiveId" clId="{5C4D4189-7149-41C9-977F-0E0A06D2A89B}" dt="2021-11-13T13:49:22.825" v="594" actId="1076"/>
          <ac:picMkLst>
            <pc:docMk/>
            <pc:sldMk cId="3240009397" sldId="265"/>
            <ac:picMk id="5" creationId="{4002C3D5-FF78-472F-9025-E29D4A5D713B}"/>
          </ac:picMkLst>
        </pc:picChg>
      </pc:sldChg>
      <pc:sldChg chg="addSp delSp modSp mod ord setBg">
        <pc:chgData name="Nisa Azad" userId="d6fba5f5bdb4c744" providerId="LiveId" clId="{5C4D4189-7149-41C9-977F-0E0A06D2A89B}" dt="2021-11-16T16:12:13.124" v="2862" actId="20577"/>
        <pc:sldMkLst>
          <pc:docMk/>
          <pc:sldMk cId="197319991" sldId="266"/>
        </pc:sldMkLst>
        <pc:spChg chg="mod">
          <ac:chgData name="Nisa Azad" userId="d6fba5f5bdb4c744" providerId="LiveId" clId="{5C4D4189-7149-41C9-977F-0E0A06D2A89B}" dt="2021-11-13T14:06:48.085" v="641" actId="26606"/>
          <ac:spMkLst>
            <pc:docMk/>
            <pc:sldMk cId="197319991" sldId="266"/>
            <ac:spMk id="2" creationId="{DD34D1F2-69AB-451E-A4EC-FFB9C0351C91}"/>
          </ac:spMkLst>
        </pc:spChg>
        <pc:spChg chg="mod">
          <ac:chgData name="Nisa Azad" userId="d6fba5f5bdb4c744" providerId="LiveId" clId="{5C4D4189-7149-41C9-977F-0E0A06D2A89B}" dt="2021-11-16T16:12:13.124" v="2862" actId="20577"/>
          <ac:spMkLst>
            <pc:docMk/>
            <pc:sldMk cId="197319991" sldId="266"/>
            <ac:spMk id="16" creationId="{DC2724C2-20FB-4A40-9DA9-0B769F66B00C}"/>
          </ac:spMkLst>
        </pc:spChg>
        <pc:spChg chg="add del">
          <ac:chgData name="Nisa Azad" userId="d6fba5f5bdb4c744" providerId="LiveId" clId="{5C4D4189-7149-41C9-977F-0E0A06D2A89B}" dt="2021-11-13T14:06:48.063" v="640" actId="26606"/>
          <ac:spMkLst>
            <pc:docMk/>
            <pc:sldMk cId="197319991" sldId="266"/>
            <ac:spMk id="21" creationId="{81AEB8A9-B768-4E30-BA55-D919E6687343}"/>
          </ac:spMkLst>
        </pc:spChg>
        <pc:spChg chg="add">
          <ac:chgData name="Nisa Azad" userId="d6fba5f5bdb4c744" providerId="LiveId" clId="{5C4D4189-7149-41C9-977F-0E0A06D2A89B}" dt="2021-11-13T14:06:48.085" v="641" actId="26606"/>
          <ac:spMkLst>
            <pc:docMk/>
            <pc:sldMk cId="197319991" sldId="266"/>
            <ac:spMk id="23" creationId="{36D30126-6314-4A93-B27E-5C66CF781924}"/>
          </ac:spMkLst>
        </pc:spChg>
        <pc:spChg chg="add">
          <ac:chgData name="Nisa Azad" userId="d6fba5f5bdb4c744" providerId="LiveId" clId="{5C4D4189-7149-41C9-977F-0E0A06D2A89B}" dt="2021-11-13T14:06:48.085" v="641" actId="26606"/>
          <ac:spMkLst>
            <pc:docMk/>
            <pc:sldMk cId="197319991" sldId="266"/>
            <ac:spMk id="24" creationId="{4038CB10-1F5C-4D54-9DF7-12586DE5B007}"/>
          </ac:spMkLst>
        </pc:spChg>
        <pc:spChg chg="add">
          <ac:chgData name="Nisa Azad" userId="d6fba5f5bdb4c744" providerId="LiveId" clId="{5C4D4189-7149-41C9-977F-0E0A06D2A89B}" dt="2021-11-13T14:06:48.085" v="641" actId="26606"/>
          <ac:spMkLst>
            <pc:docMk/>
            <pc:sldMk cId="197319991" sldId="266"/>
            <ac:spMk id="25" creationId="{73ED6512-6858-4552-B699-9A97FE9A4EA2}"/>
          </ac:spMkLst>
        </pc:spChg>
        <pc:picChg chg="mod ord">
          <ac:chgData name="Nisa Azad" userId="d6fba5f5bdb4c744" providerId="LiveId" clId="{5C4D4189-7149-41C9-977F-0E0A06D2A89B}" dt="2021-11-13T14:06:48.085" v="641" actId="26606"/>
          <ac:picMkLst>
            <pc:docMk/>
            <pc:sldMk cId="197319991" sldId="266"/>
            <ac:picMk id="4" creationId="{1222D2A2-306E-475A-B54A-A4F4F0BB9D12}"/>
          </ac:picMkLst>
        </pc:picChg>
      </pc:sldChg>
      <pc:sldChg chg="new del">
        <pc:chgData name="Nisa Azad" userId="d6fba5f5bdb4c744" providerId="LiveId" clId="{5C4D4189-7149-41C9-977F-0E0A06D2A89B}" dt="2021-11-09T15:45:52.102" v="515" actId="47"/>
        <pc:sldMkLst>
          <pc:docMk/>
          <pc:sldMk cId="2153638972" sldId="266"/>
        </pc:sldMkLst>
      </pc:sldChg>
      <pc:sldChg chg="new del">
        <pc:chgData name="Nisa Azad" userId="d6fba5f5bdb4c744" providerId="LiveId" clId="{5C4D4189-7149-41C9-977F-0E0A06D2A89B}" dt="2021-11-09T15:45:53.537" v="516" actId="47"/>
        <pc:sldMkLst>
          <pc:docMk/>
          <pc:sldMk cId="1176249175" sldId="267"/>
        </pc:sldMkLst>
      </pc:sldChg>
      <pc:sldChg chg="addSp delSp modSp mod ord setBg">
        <pc:chgData name="Nisa Azad" userId="d6fba5f5bdb4c744" providerId="LiveId" clId="{5C4D4189-7149-41C9-977F-0E0A06D2A89B}" dt="2021-11-16T16:26:34.559" v="3068" actId="114"/>
        <pc:sldMkLst>
          <pc:docMk/>
          <pc:sldMk cId="4162352840" sldId="267"/>
        </pc:sldMkLst>
        <pc:spChg chg="mod">
          <ac:chgData name="Nisa Azad" userId="d6fba5f5bdb4c744" providerId="LiveId" clId="{5C4D4189-7149-41C9-977F-0E0A06D2A89B}" dt="2021-11-13T14:07:18.276" v="651" actId="26606"/>
          <ac:spMkLst>
            <pc:docMk/>
            <pc:sldMk cId="4162352840" sldId="267"/>
            <ac:spMk id="2" creationId="{BC68BAEB-B277-41E4-AFA6-399629A0A645}"/>
          </ac:spMkLst>
        </pc:spChg>
        <pc:spChg chg="add del mod">
          <ac:chgData name="Nisa Azad" userId="d6fba5f5bdb4c744" providerId="LiveId" clId="{5C4D4189-7149-41C9-977F-0E0A06D2A89B}" dt="2021-11-13T19:00:41.679" v="1731" actId="478"/>
          <ac:spMkLst>
            <pc:docMk/>
            <pc:sldMk cId="4162352840" sldId="267"/>
            <ac:spMk id="3" creationId="{0CC9CC17-C9CF-4E3A-B730-E3A48E99A848}"/>
          </ac:spMkLst>
        </pc:spChg>
        <pc:spChg chg="add del mod">
          <ac:chgData name="Nisa Azad" userId="d6fba5f5bdb4c744" providerId="LiveId" clId="{5C4D4189-7149-41C9-977F-0E0A06D2A89B}" dt="2021-11-13T14:07:51.020" v="660" actId="478"/>
          <ac:spMkLst>
            <pc:docMk/>
            <pc:sldMk cId="4162352840" sldId="267"/>
            <ac:spMk id="5" creationId="{0B7E2A30-9A3A-4A67-B2A2-1B7B8A3AB4C9}"/>
          </ac:spMkLst>
        </pc:spChg>
        <pc:spChg chg="add del mod">
          <ac:chgData name="Nisa Azad" userId="d6fba5f5bdb4c744" providerId="LiveId" clId="{5C4D4189-7149-41C9-977F-0E0A06D2A89B}" dt="2021-11-13T19:00:44.119" v="1732" actId="478"/>
          <ac:spMkLst>
            <pc:docMk/>
            <pc:sldMk cId="4162352840" sldId="267"/>
            <ac:spMk id="5" creationId="{2F705571-612A-4FDD-BA75-FBABF1BA21CE}"/>
          </ac:spMkLst>
        </pc:spChg>
        <pc:spChg chg="add">
          <ac:chgData name="Nisa Azad" userId="d6fba5f5bdb4c744" providerId="LiveId" clId="{5C4D4189-7149-41C9-977F-0E0A06D2A89B}" dt="2021-11-13T14:07:18.276" v="651" actId="26606"/>
          <ac:spMkLst>
            <pc:docMk/>
            <pc:sldMk cId="4162352840" sldId="267"/>
            <ac:spMk id="8" creationId="{1B15ED52-F352-441B-82BF-E0EA34836D08}"/>
          </ac:spMkLst>
        </pc:spChg>
        <pc:spChg chg="add">
          <ac:chgData name="Nisa Azad" userId="d6fba5f5bdb4c744" providerId="LiveId" clId="{5C4D4189-7149-41C9-977F-0E0A06D2A89B}" dt="2021-11-13T14:07:18.276" v="651" actId="26606"/>
          <ac:spMkLst>
            <pc:docMk/>
            <pc:sldMk cId="4162352840" sldId="267"/>
            <ac:spMk id="10" creationId="{3B2E3793-BFE6-45A2-9B7B-E18844431C99}"/>
          </ac:spMkLst>
        </pc:spChg>
        <pc:spChg chg="add">
          <ac:chgData name="Nisa Azad" userId="d6fba5f5bdb4c744" providerId="LiveId" clId="{5C4D4189-7149-41C9-977F-0E0A06D2A89B}" dt="2021-11-13T14:07:18.276" v="651" actId="26606"/>
          <ac:spMkLst>
            <pc:docMk/>
            <pc:sldMk cId="4162352840" sldId="267"/>
            <ac:spMk id="12" creationId="{BC4C4868-CB8F-4AF9-9CDB-8108F2C19B67}"/>
          </ac:spMkLst>
        </pc:spChg>
        <pc:spChg chg="add mod">
          <ac:chgData name="Nisa Azad" userId="d6fba5f5bdb4c744" providerId="LiveId" clId="{5C4D4189-7149-41C9-977F-0E0A06D2A89B}" dt="2021-11-16T16:26:34.559" v="3068" actId="114"/>
          <ac:spMkLst>
            <pc:docMk/>
            <pc:sldMk cId="4162352840" sldId="267"/>
            <ac:spMk id="13" creationId="{32B9DD9A-149E-4223-8B63-FBDA11D3B381}"/>
          </ac:spMkLst>
        </pc:spChg>
        <pc:spChg chg="add">
          <ac:chgData name="Nisa Azad" userId="d6fba5f5bdb4c744" providerId="LiveId" clId="{5C4D4189-7149-41C9-977F-0E0A06D2A89B}" dt="2021-11-13T14:07:18.276" v="651" actId="26606"/>
          <ac:spMkLst>
            <pc:docMk/>
            <pc:sldMk cId="4162352840" sldId="267"/>
            <ac:spMk id="14" creationId="{375E0459-6403-40CD-989D-56A4407CA12E}"/>
          </ac:spMkLst>
        </pc:spChg>
        <pc:spChg chg="add">
          <ac:chgData name="Nisa Azad" userId="d6fba5f5bdb4c744" providerId="LiveId" clId="{5C4D4189-7149-41C9-977F-0E0A06D2A89B}" dt="2021-11-13T14:07:18.276" v="651" actId="26606"/>
          <ac:spMkLst>
            <pc:docMk/>
            <pc:sldMk cId="4162352840" sldId="267"/>
            <ac:spMk id="16" creationId="{53E5B1A8-3AC9-4BD1-9BBC-78CA94F2D1BA}"/>
          </ac:spMkLst>
        </pc:spChg>
      </pc:sldChg>
      <pc:sldChg chg="addSp delSp modSp new mod ord setBg">
        <pc:chgData name="Nisa Azad" userId="d6fba5f5bdb4c744" providerId="LiveId" clId="{5C4D4189-7149-41C9-977F-0E0A06D2A89B}" dt="2021-11-20T08:44:24.369" v="4189" actId="20577"/>
        <pc:sldMkLst>
          <pc:docMk/>
          <pc:sldMk cId="1129248485" sldId="268"/>
        </pc:sldMkLst>
        <pc:spChg chg="mod">
          <ac:chgData name="Nisa Azad" userId="d6fba5f5bdb4c744" providerId="LiveId" clId="{5C4D4189-7149-41C9-977F-0E0A06D2A89B}" dt="2021-11-13T14:15:33.703" v="752" actId="26606"/>
          <ac:spMkLst>
            <pc:docMk/>
            <pc:sldMk cId="1129248485" sldId="268"/>
            <ac:spMk id="2" creationId="{699C0AB2-689A-4F88-ADAC-5F6FF20BFEF8}"/>
          </ac:spMkLst>
        </pc:spChg>
        <pc:spChg chg="del mod">
          <ac:chgData name="Nisa Azad" userId="d6fba5f5bdb4c744" providerId="LiveId" clId="{5C4D4189-7149-41C9-977F-0E0A06D2A89B}" dt="2021-11-13T19:00:48.655" v="1734" actId="478"/>
          <ac:spMkLst>
            <pc:docMk/>
            <pc:sldMk cId="1129248485" sldId="268"/>
            <ac:spMk id="3" creationId="{8E6B9374-565D-4082-9E32-5C48BF37FAC6}"/>
          </ac:spMkLst>
        </pc:spChg>
        <pc:spChg chg="add del mod">
          <ac:chgData name="Nisa Azad" userId="d6fba5f5bdb4c744" providerId="LiveId" clId="{5C4D4189-7149-41C9-977F-0E0A06D2A89B}" dt="2021-11-13T19:00:53.137" v="1736" actId="478"/>
          <ac:spMkLst>
            <pc:docMk/>
            <pc:sldMk cId="1129248485" sldId="268"/>
            <ac:spMk id="5" creationId="{6FB2A4B6-259E-40E5-8A91-DC4164BA3C66}"/>
          </ac:spMkLst>
        </pc:spChg>
        <pc:spChg chg="add">
          <ac:chgData name="Nisa Azad" userId="d6fba5f5bdb4c744" providerId="LiveId" clId="{5C4D4189-7149-41C9-977F-0E0A06D2A89B}" dt="2021-11-13T14:15:33.703" v="752" actId="26606"/>
          <ac:spMkLst>
            <pc:docMk/>
            <pc:sldMk cId="1129248485" sldId="268"/>
            <ac:spMk id="8" creationId="{1B15ED52-F352-441B-82BF-E0EA34836D08}"/>
          </ac:spMkLst>
        </pc:spChg>
        <pc:spChg chg="add">
          <ac:chgData name="Nisa Azad" userId="d6fba5f5bdb4c744" providerId="LiveId" clId="{5C4D4189-7149-41C9-977F-0E0A06D2A89B}" dt="2021-11-13T14:15:33.703" v="752" actId="26606"/>
          <ac:spMkLst>
            <pc:docMk/>
            <pc:sldMk cId="1129248485" sldId="268"/>
            <ac:spMk id="10" creationId="{3B2E3793-BFE6-45A2-9B7B-E18844431C99}"/>
          </ac:spMkLst>
        </pc:spChg>
        <pc:spChg chg="add">
          <ac:chgData name="Nisa Azad" userId="d6fba5f5bdb4c744" providerId="LiveId" clId="{5C4D4189-7149-41C9-977F-0E0A06D2A89B}" dt="2021-11-13T14:15:33.703" v="752" actId="26606"/>
          <ac:spMkLst>
            <pc:docMk/>
            <pc:sldMk cId="1129248485" sldId="268"/>
            <ac:spMk id="12" creationId="{BC4C4868-CB8F-4AF9-9CDB-8108F2C19B67}"/>
          </ac:spMkLst>
        </pc:spChg>
        <pc:spChg chg="add mod">
          <ac:chgData name="Nisa Azad" userId="d6fba5f5bdb4c744" providerId="LiveId" clId="{5C4D4189-7149-41C9-977F-0E0A06D2A89B}" dt="2021-11-20T08:44:24.369" v="4189" actId="20577"/>
          <ac:spMkLst>
            <pc:docMk/>
            <pc:sldMk cId="1129248485" sldId="268"/>
            <ac:spMk id="13" creationId="{D78B53EE-F4BE-46AC-894F-A8D111723E0D}"/>
          </ac:spMkLst>
        </pc:spChg>
        <pc:spChg chg="add">
          <ac:chgData name="Nisa Azad" userId="d6fba5f5bdb4c744" providerId="LiveId" clId="{5C4D4189-7149-41C9-977F-0E0A06D2A89B}" dt="2021-11-13T14:15:33.703" v="752" actId="26606"/>
          <ac:spMkLst>
            <pc:docMk/>
            <pc:sldMk cId="1129248485" sldId="268"/>
            <ac:spMk id="14" creationId="{375E0459-6403-40CD-989D-56A4407CA12E}"/>
          </ac:spMkLst>
        </pc:spChg>
        <pc:spChg chg="add">
          <ac:chgData name="Nisa Azad" userId="d6fba5f5bdb4c744" providerId="LiveId" clId="{5C4D4189-7149-41C9-977F-0E0A06D2A89B}" dt="2021-11-13T14:15:33.703" v="752" actId="26606"/>
          <ac:spMkLst>
            <pc:docMk/>
            <pc:sldMk cId="1129248485" sldId="268"/>
            <ac:spMk id="16" creationId="{53E5B1A8-3AC9-4BD1-9BBC-78CA94F2D1BA}"/>
          </ac:spMkLst>
        </pc:spChg>
      </pc:sldChg>
      <pc:sldChg chg="new del">
        <pc:chgData name="Nisa Azad" userId="d6fba5f5bdb4c744" providerId="LiveId" clId="{5C4D4189-7149-41C9-977F-0E0A06D2A89B}" dt="2021-11-09T15:45:57.751" v="517" actId="47"/>
        <pc:sldMkLst>
          <pc:docMk/>
          <pc:sldMk cId="2321348261" sldId="268"/>
        </pc:sldMkLst>
      </pc:sldChg>
      <pc:sldChg chg="addSp delSp modSp new mod setBg">
        <pc:chgData name="Nisa Azad" userId="d6fba5f5bdb4c744" providerId="LiveId" clId="{5C4D4189-7149-41C9-977F-0E0A06D2A89B}" dt="2021-11-16T16:28:03.742" v="3077" actId="20577"/>
        <pc:sldMkLst>
          <pc:docMk/>
          <pc:sldMk cId="3804991394" sldId="269"/>
        </pc:sldMkLst>
        <pc:spChg chg="del">
          <ac:chgData name="Nisa Azad" userId="d6fba5f5bdb4c744" providerId="LiveId" clId="{5C4D4189-7149-41C9-977F-0E0A06D2A89B}" dt="2021-11-13T14:46:41.157" v="798" actId="478"/>
          <ac:spMkLst>
            <pc:docMk/>
            <pc:sldMk cId="3804991394" sldId="269"/>
            <ac:spMk id="2" creationId="{1611FFE7-0DEB-4AA2-A9F3-21B4A19AA588}"/>
          </ac:spMkLst>
        </pc:spChg>
        <pc:spChg chg="del">
          <ac:chgData name="Nisa Azad" userId="d6fba5f5bdb4c744" providerId="LiveId" clId="{5C4D4189-7149-41C9-977F-0E0A06D2A89B}" dt="2021-11-13T14:46:43.592" v="799" actId="478"/>
          <ac:spMkLst>
            <pc:docMk/>
            <pc:sldMk cId="3804991394" sldId="269"/>
            <ac:spMk id="3" creationId="{66989A11-3895-40B5-A7F6-0499F475EEC4}"/>
          </ac:spMkLst>
        </pc:spChg>
        <pc:spChg chg="add del mod">
          <ac:chgData name="Nisa Azad" userId="d6fba5f5bdb4c744" providerId="LiveId" clId="{5C4D4189-7149-41C9-977F-0E0A06D2A89B}" dt="2021-11-13T14:58:47.992" v="1568"/>
          <ac:spMkLst>
            <pc:docMk/>
            <pc:sldMk cId="3804991394" sldId="269"/>
            <ac:spMk id="5" creationId="{53F619A7-9DAF-41F3-8A1D-3AD333A44534}"/>
          </ac:spMkLst>
        </pc:spChg>
        <pc:spChg chg="add mod">
          <ac:chgData name="Nisa Azad" userId="d6fba5f5bdb4c744" providerId="LiveId" clId="{5C4D4189-7149-41C9-977F-0E0A06D2A89B}" dt="2021-11-16T14:54:47.709" v="2816" actId="26606"/>
          <ac:spMkLst>
            <pc:docMk/>
            <pc:sldMk cId="3804991394" sldId="269"/>
            <ac:spMk id="6" creationId="{2DC39343-2B0B-40E2-A43D-63247F36D48B}"/>
          </ac:spMkLst>
        </pc:spChg>
        <pc:spChg chg="add del">
          <ac:chgData name="Nisa Azad" userId="d6fba5f5bdb4c744" providerId="LiveId" clId="{5C4D4189-7149-41C9-977F-0E0A06D2A89B}" dt="2021-11-16T14:54:47.709" v="2816" actId="26606"/>
          <ac:spMkLst>
            <pc:docMk/>
            <pc:sldMk cId="3804991394" sldId="269"/>
            <ac:spMk id="13" creationId="{7F57BEA8-497D-4AA8-8A18-BDCD696B25FE}"/>
          </ac:spMkLst>
        </pc:spChg>
        <pc:spChg chg="add del">
          <ac:chgData name="Nisa Azad" userId="d6fba5f5bdb4c744" providerId="LiveId" clId="{5C4D4189-7149-41C9-977F-0E0A06D2A89B}" dt="2021-11-16T14:54:37.994" v="2812" actId="26606"/>
          <ac:spMkLst>
            <pc:docMk/>
            <pc:sldMk cId="3804991394" sldId="269"/>
            <ac:spMk id="22" creationId="{D12DDE76-C203-4047-9998-63900085B5E8}"/>
          </ac:spMkLst>
        </pc:spChg>
        <pc:spChg chg="add del">
          <ac:chgData name="Nisa Azad" userId="d6fba5f5bdb4c744" providerId="LiveId" clId="{5C4D4189-7149-41C9-977F-0E0A06D2A89B}" dt="2021-11-16T14:54:47.709" v="2816" actId="26606"/>
          <ac:spMkLst>
            <pc:docMk/>
            <pc:sldMk cId="3804991394" sldId="269"/>
            <ac:spMk id="24" creationId="{D12DDE76-C203-4047-9998-63900085B5E8}"/>
          </ac:spMkLst>
        </pc:spChg>
        <pc:graphicFrameChg chg="add mod ord modGraphic">
          <ac:chgData name="Nisa Azad" userId="d6fba5f5bdb4c744" providerId="LiveId" clId="{5C4D4189-7149-41C9-977F-0E0A06D2A89B}" dt="2021-11-16T16:28:03.742" v="3077" actId="20577"/>
          <ac:graphicFrameMkLst>
            <pc:docMk/>
            <pc:sldMk cId="3804991394" sldId="269"/>
            <ac:graphicFrameMk id="4" creationId="{76ACE7C0-863F-4395-A4BC-0DEA85A2EA8B}"/>
          </ac:graphicFrameMkLst>
        </pc:graphicFrameChg>
        <pc:cxnChg chg="add del">
          <ac:chgData name="Nisa Azad" userId="d6fba5f5bdb4c744" providerId="LiveId" clId="{5C4D4189-7149-41C9-977F-0E0A06D2A89B}" dt="2021-11-16T14:54:47.709" v="2816" actId="26606"/>
          <ac:cxnSpMkLst>
            <pc:docMk/>
            <pc:sldMk cId="3804991394" sldId="269"/>
            <ac:cxnSpMk id="11" creationId="{D2E961F1-4A28-4A5F-BBD4-6E400E5E6C75}"/>
          </ac:cxnSpMkLst>
        </pc:cxnChg>
        <pc:cxnChg chg="add del">
          <ac:chgData name="Nisa Azad" userId="d6fba5f5bdb4c744" providerId="LiveId" clId="{5C4D4189-7149-41C9-977F-0E0A06D2A89B}" dt="2021-11-16T14:54:47.709" v="2816" actId="26606"/>
          <ac:cxnSpMkLst>
            <pc:docMk/>
            <pc:sldMk cId="3804991394" sldId="269"/>
            <ac:cxnSpMk id="15" creationId="{A82415D3-DDE5-4D63-8CB3-23A5EC581B27}"/>
          </ac:cxnSpMkLst>
        </pc:cxnChg>
        <pc:cxnChg chg="add del">
          <ac:chgData name="Nisa Azad" userId="d6fba5f5bdb4c744" providerId="LiveId" clId="{5C4D4189-7149-41C9-977F-0E0A06D2A89B}" dt="2021-11-16T14:54:47.709" v="2816" actId="26606"/>
          <ac:cxnSpMkLst>
            <pc:docMk/>
            <pc:sldMk cId="3804991394" sldId="269"/>
            <ac:cxnSpMk id="17" creationId="{AD7193FB-6AE6-4B3B-8F89-56B55DD63B4D}"/>
          </ac:cxnSpMkLst>
        </pc:cxnChg>
      </pc:sldChg>
      <pc:sldChg chg="addSp delSp modSp del mod ord setBg">
        <pc:chgData name="Nisa Azad" userId="d6fba5f5bdb4c744" providerId="LiveId" clId="{5C4D4189-7149-41C9-977F-0E0A06D2A89B}" dt="2021-11-20T08:10:05.865" v="3261" actId="47"/>
        <pc:sldMkLst>
          <pc:docMk/>
          <pc:sldMk cId="1937102256" sldId="270"/>
        </pc:sldMkLst>
        <pc:spChg chg="mod">
          <ac:chgData name="Nisa Azad" userId="d6fba5f5bdb4c744" providerId="LiveId" clId="{5C4D4189-7149-41C9-977F-0E0A06D2A89B}" dt="2021-11-13T18:57:43.958" v="1721" actId="1076"/>
          <ac:spMkLst>
            <pc:docMk/>
            <pc:sldMk cId="1937102256" sldId="270"/>
            <ac:spMk id="2" creationId="{7EBAA9EA-0470-46AB-BBB1-EDA125717D65}"/>
          </ac:spMkLst>
        </pc:spChg>
        <pc:spChg chg="del mod">
          <ac:chgData name="Nisa Azad" userId="d6fba5f5bdb4c744" providerId="LiveId" clId="{5C4D4189-7149-41C9-977F-0E0A06D2A89B}" dt="2021-11-20T08:09:20.907" v="3254" actId="478"/>
          <ac:spMkLst>
            <pc:docMk/>
            <pc:sldMk cId="1937102256" sldId="270"/>
            <ac:spMk id="3" creationId="{166CBD9C-A06C-48C8-9302-14020509A8C1}"/>
          </ac:spMkLst>
        </pc:spChg>
        <pc:spChg chg="add mod">
          <ac:chgData name="Nisa Azad" userId="d6fba5f5bdb4c744" providerId="LiveId" clId="{5C4D4189-7149-41C9-977F-0E0A06D2A89B}" dt="2021-11-20T08:09:20.907" v="3254" actId="478"/>
          <ac:spMkLst>
            <pc:docMk/>
            <pc:sldMk cId="1937102256" sldId="270"/>
            <ac:spMk id="6" creationId="{B06C98CA-09CA-4153-AE84-C1DD613E35FE}"/>
          </ac:spMkLst>
        </pc:spChg>
        <pc:spChg chg="add del">
          <ac:chgData name="Nisa Azad" userId="d6fba5f5bdb4c744" providerId="LiveId" clId="{5C4D4189-7149-41C9-977F-0E0A06D2A89B}" dt="2021-11-13T18:51:25.705" v="1620" actId="26606"/>
          <ac:spMkLst>
            <pc:docMk/>
            <pc:sldMk cId="1937102256" sldId="270"/>
            <ac:spMk id="8" creationId="{1B15ED52-F352-441B-82BF-E0EA34836D08}"/>
          </ac:spMkLst>
        </pc:spChg>
        <pc:spChg chg="add del">
          <ac:chgData name="Nisa Azad" userId="d6fba5f5bdb4c744" providerId="LiveId" clId="{5C4D4189-7149-41C9-977F-0E0A06D2A89B}" dt="2021-11-13T18:51:25.705" v="1620" actId="26606"/>
          <ac:spMkLst>
            <pc:docMk/>
            <pc:sldMk cId="1937102256" sldId="270"/>
            <ac:spMk id="10" creationId="{3B2E3793-BFE6-45A2-9B7B-E18844431C99}"/>
          </ac:spMkLst>
        </pc:spChg>
        <pc:spChg chg="add del">
          <ac:chgData name="Nisa Azad" userId="d6fba5f5bdb4c744" providerId="LiveId" clId="{5C4D4189-7149-41C9-977F-0E0A06D2A89B}" dt="2021-11-13T18:51:25.705" v="1620" actId="26606"/>
          <ac:spMkLst>
            <pc:docMk/>
            <pc:sldMk cId="1937102256" sldId="270"/>
            <ac:spMk id="12" creationId="{BC4C4868-CB8F-4AF9-9CDB-8108F2C19B67}"/>
          </ac:spMkLst>
        </pc:spChg>
        <pc:spChg chg="add del">
          <ac:chgData name="Nisa Azad" userId="d6fba5f5bdb4c744" providerId="LiveId" clId="{5C4D4189-7149-41C9-977F-0E0A06D2A89B}" dt="2021-11-13T18:51:25.705" v="1620" actId="26606"/>
          <ac:spMkLst>
            <pc:docMk/>
            <pc:sldMk cId="1937102256" sldId="270"/>
            <ac:spMk id="14" creationId="{375E0459-6403-40CD-989D-56A4407CA12E}"/>
          </ac:spMkLst>
        </pc:spChg>
        <pc:spChg chg="add del">
          <ac:chgData name="Nisa Azad" userId="d6fba5f5bdb4c744" providerId="LiveId" clId="{5C4D4189-7149-41C9-977F-0E0A06D2A89B}" dt="2021-11-13T18:51:25.705" v="1620" actId="26606"/>
          <ac:spMkLst>
            <pc:docMk/>
            <pc:sldMk cId="1937102256" sldId="270"/>
            <ac:spMk id="16" creationId="{53E5B1A8-3AC9-4BD1-9BBC-78CA94F2D1BA}"/>
          </ac:spMkLst>
        </pc:spChg>
        <pc:spChg chg="add del">
          <ac:chgData name="Nisa Azad" userId="d6fba5f5bdb4c744" providerId="LiveId" clId="{5C4D4189-7149-41C9-977F-0E0A06D2A89B}" dt="2021-11-13T18:51:25.683" v="1619" actId="26606"/>
          <ac:spMkLst>
            <pc:docMk/>
            <pc:sldMk cId="1937102256" sldId="270"/>
            <ac:spMk id="71" creationId="{2596F992-698C-48C0-9D89-70DA4CE927EF}"/>
          </ac:spMkLst>
        </pc:spChg>
        <pc:spChg chg="add del">
          <ac:chgData name="Nisa Azad" userId="d6fba5f5bdb4c744" providerId="LiveId" clId="{5C4D4189-7149-41C9-977F-0E0A06D2A89B}" dt="2021-11-13T18:51:25.683" v="1619" actId="26606"/>
          <ac:spMkLst>
            <pc:docMk/>
            <pc:sldMk cId="1937102256" sldId="270"/>
            <ac:spMk id="73" creationId="{A344AAA5-41F4-4862-97EF-688D31DC7567}"/>
          </ac:spMkLst>
        </pc:spChg>
        <pc:spChg chg="add del">
          <ac:chgData name="Nisa Azad" userId="d6fba5f5bdb4c744" providerId="LiveId" clId="{5C4D4189-7149-41C9-977F-0E0A06D2A89B}" dt="2021-11-13T18:51:25.683" v="1619" actId="26606"/>
          <ac:spMkLst>
            <pc:docMk/>
            <pc:sldMk cId="1937102256" sldId="270"/>
            <ac:spMk id="75" creationId="{69E1A62C-2AAF-4B3E-8CDB-65E237080997}"/>
          </ac:spMkLst>
        </pc:spChg>
        <pc:spChg chg="add del">
          <ac:chgData name="Nisa Azad" userId="d6fba5f5bdb4c744" providerId="LiveId" clId="{5C4D4189-7149-41C9-977F-0E0A06D2A89B}" dt="2021-11-13T18:51:43.421" v="1625" actId="26606"/>
          <ac:spMkLst>
            <pc:docMk/>
            <pc:sldMk cId="1937102256" sldId="270"/>
            <ac:spMk id="77" creationId="{2813A4FA-24A5-41ED-A534-3807D1B2F344}"/>
          </ac:spMkLst>
        </pc:spChg>
        <pc:spChg chg="add del">
          <ac:chgData name="Nisa Azad" userId="d6fba5f5bdb4c744" providerId="LiveId" clId="{5C4D4189-7149-41C9-977F-0E0A06D2A89B}" dt="2021-11-13T18:51:43.421" v="1625" actId="26606"/>
          <ac:spMkLst>
            <pc:docMk/>
            <pc:sldMk cId="1937102256" sldId="270"/>
            <ac:spMk id="79" creationId="{C3944F27-CA70-4E84-A51A-E6BF89558979}"/>
          </ac:spMkLst>
        </pc:spChg>
        <pc:spChg chg="add del">
          <ac:chgData name="Nisa Azad" userId="d6fba5f5bdb4c744" providerId="LiveId" clId="{5C4D4189-7149-41C9-977F-0E0A06D2A89B}" dt="2021-11-13T18:53:18.729" v="1645" actId="26606"/>
          <ac:spMkLst>
            <pc:docMk/>
            <pc:sldMk cId="1937102256" sldId="270"/>
            <ac:spMk id="81" creationId="{1B15ED52-F352-441B-82BF-E0EA34836D08}"/>
          </ac:spMkLst>
        </pc:spChg>
        <pc:spChg chg="add del">
          <ac:chgData name="Nisa Azad" userId="d6fba5f5bdb4c744" providerId="LiveId" clId="{5C4D4189-7149-41C9-977F-0E0A06D2A89B}" dt="2021-11-13T18:53:18.729" v="1645" actId="26606"/>
          <ac:spMkLst>
            <pc:docMk/>
            <pc:sldMk cId="1937102256" sldId="270"/>
            <ac:spMk id="83" creationId="{61707E60-CEC9-4661-AA82-69242EB4BDC3}"/>
          </ac:spMkLst>
        </pc:spChg>
        <pc:spChg chg="add del">
          <ac:chgData name="Nisa Azad" userId="d6fba5f5bdb4c744" providerId="LiveId" clId="{5C4D4189-7149-41C9-977F-0E0A06D2A89B}" dt="2021-11-13T18:53:18.729" v="1645" actId="26606"/>
          <ac:spMkLst>
            <pc:docMk/>
            <pc:sldMk cId="1937102256" sldId="270"/>
            <ac:spMk id="85" creationId="{8F035CD8-AE30-4146-96F2-036B0CE5E4F3}"/>
          </ac:spMkLst>
        </pc:spChg>
        <pc:spChg chg="add del">
          <ac:chgData name="Nisa Azad" userId="d6fba5f5bdb4c744" providerId="LiveId" clId="{5C4D4189-7149-41C9-977F-0E0A06D2A89B}" dt="2021-11-13T18:55:09.742" v="1651" actId="26606"/>
          <ac:spMkLst>
            <pc:docMk/>
            <pc:sldMk cId="1937102256" sldId="270"/>
            <ac:spMk id="87" creationId="{2813A4FA-24A5-41ED-A534-3807D1B2F344}"/>
          </ac:spMkLst>
        </pc:spChg>
        <pc:spChg chg="add del">
          <ac:chgData name="Nisa Azad" userId="d6fba5f5bdb4c744" providerId="LiveId" clId="{5C4D4189-7149-41C9-977F-0E0A06D2A89B}" dt="2021-11-13T18:55:09.742" v="1651" actId="26606"/>
          <ac:spMkLst>
            <pc:docMk/>
            <pc:sldMk cId="1937102256" sldId="270"/>
            <ac:spMk id="89" creationId="{C3944F27-CA70-4E84-A51A-E6BF89558979}"/>
          </ac:spMkLst>
        </pc:spChg>
        <pc:spChg chg="add del">
          <ac:chgData name="Nisa Azad" userId="d6fba5f5bdb4c744" providerId="LiveId" clId="{5C4D4189-7149-41C9-977F-0E0A06D2A89B}" dt="2021-11-13T18:53:18.716" v="1644" actId="26606"/>
          <ac:spMkLst>
            <pc:docMk/>
            <pc:sldMk cId="1937102256" sldId="270"/>
            <ac:spMk id="135" creationId="{743AA782-23D1-4521-8CAD-47662984AA08}"/>
          </ac:spMkLst>
        </pc:spChg>
        <pc:spChg chg="add del">
          <ac:chgData name="Nisa Azad" userId="d6fba5f5bdb4c744" providerId="LiveId" clId="{5C4D4189-7149-41C9-977F-0E0A06D2A89B}" dt="2021-11-13T18:53:18.716" v="1644" actId="26606"/>
          <ac:spMkLst>
            <pc:docMk/>
            <pc:sldMk cId="1937102256" sldId="270"/>
            <ac:spMk id="137" creationId="{71877DBC-BB60-40F0-AC93-2ACDBAAE60CE}"/>
          </ac:spMkLst>
        </pc:spChg>
        <pc:spChg chg="add del">
          <ac:chgData name="Nisa Azad" userId="d6fba5f5bdb4c744" providerId="LiveId" clId="{5C4D4189-7149-41C9-977F-0E0A06D2A89B}" dt="2021-11-13T18:51:43.406" v="1624" actId="26606"/>
          <ac:spMkLst>
            <pc:docMk/>
            <pc:sldMk cId="1937102256" sldId="270"/>
            <ac:spMk id="139" creationId="{1B15ED52-F352-441B-82BF-E0EA34836D08}"/>
          </ac:spMkLst>
        </pc:spChg>
        <pc:spChg chg="add del">
          <ac:chgData name="Nisa Azad" userId="d6fba5f5bdb4c744" providerId="LiveId" clId="{5C4D4189-7149-41C9-977F-0E0A06D2A89B}" dt="2021-11-13T18:51:43.406" v="1624" actId="26606"/>
          <ac:spMkLst>
            <pc:docMk/>
            <pc:sldMk cId="1937102256" sldId="270"/>
            <ac:spMk id="141" creationId="{61707E60-CEC9-4661-AA82-69242EB4BDC3}"/>
          </ac:spMkLst>
        </pc:spChg>
        <pc:spChg chg="add del">
          <ac:chgData name="Nisa Azad" userId="d6fba5f5bdb4c744" providerId="LiveId" clId="{5C4D4189-7149-41C9-977F-0E0A06D2A89B}" dt="2021-11-13T18:51:43.406" v="1624" actId="26606"/>
          <ac:spMkLst>
            <pc:docMk/>
            <pc:sldMk cId="1937102256" sldId="270"/>
            <ac:spMk id="143" creationId="{8F035CD8-AE30-4146-96F2-036B0CE5E4F3}"/>
          </ac:spMkLst>
        </pc:spChg>
        <pc:spChg chg="add del">
          <ac:chgData name="Nisa Azad" userId="d6fba5f5bdb4c744" providerId="LiveId" clId="{5C4D4189-7149-41C9-977F-0E0A06D2A89B}" dt="2021-11-13T18:51:54.793" v="1629" actId="26606"/>
          <ac:spMkLst>
            <pc:docMk/>
            <pc:sldMk cId="1937102256" sldId="270"/>
            <ac:spMk id="145" creationId="{2813A4FA-24A5-41ED-A534-3807D1B2F344}"/>
          </ac:spMkLst>
        </pc:spChg>
        <pc:spChg chg="add del">
          <ac:chgData name="Nisa Azad" userId="d6fba5f5bdb4c744" providerId="LiveId" clId="{5C4D4189-7149-41C9-977F-0E0A06D2A89B}" dt="2021-11-13T18:51:54.793" v="1629" actId="26606"/>
          <ac:spMkLst>
            <pc:docMk/>
            <pc:sldMk cId="1937102256" sldId="270"/>
            <ac:spMk id="147" creationId="{C3944F27-CA70-4E84-A51A-E6BF89558979}"/>
          </ac:spMkLst>
        </pc:spChg>
        <pc:spChg chg="add del">
          <ac:chgData name="Nisa Azad" userId="d6fba5f5bdb4c744" providerId="LiveId" clId="{5C4D4189-7149-41C9-977F-0E0A06D2A89B}" dt="2021-11-13T18:51:43.421" v="1625" actId="26606"/>
          <ac:spMkLst>
            <pc:docMk/>
            <pc:sldMk cId="1937102256" sldId="270"/>
            <ac:spMk id="1028" creationId="{12609869-9E80-471B-A487-A53288E0E791}"/>
          </ac:spMkLst>
        </pc:spChg>
        <pc:spChg chg="add del">
          <ac:chgData name="Nisa Azad" userId="d6fba5f5bdb4c744" providerId="LiveId" clId="{5C4D4189-7149-41C9-977F-0E0A06D2A89B}" dt="2021-11-13T18:51:43.421" v="1625" actId="26606"/>
          <ac:spMkLst>
            <pc:docMk/>
            <pc:sldMk cId="1937102256" sldId="270"/>
            <ac:spMk id="1029" creationId="{7004738A-9D34-43E8-97D2-CA0EED4F8BE0}"/>
          </ac:spMkLst>
        </pc:spChg>
        <pc:spChg chg="add del">
          <ac:chgData name="Nisa Azad" userId="d6fba5f5bdb4c744" providerId="LiveId" clId="{5C4D4189-7149-41C9-977F-0E0A06D2A89B}" dt="2021-11-13T18:51:43.421" v="1625" actId="26606"/>
          <ac:spMkLst>
            <pc:docMk/>
            <pc:sldMk cId="1937102256" sldId="270"/>
            <ac:spMk id="1030" creationId="{B8B8D07F-F13E-443E-BA68-2D26672D76B9}"/>
          </ac:spMkLst>
        </pc:spChg>
        <pc:spChg chg="add del">
          <ac:chgData name="Nisa Azad" userId="d6fba5f5bdb4c744" providerId="LiveId" clId="{5C4D4189-7149-41C9-977F-0E0A06D2A89B}" dt="2021-11-13T18:55:09.742" v="1651" actId="26606"/>
          <ac:spMkLst>
            <pc:docMk/>
            <pc:sldMk cId="1937102256" sldId="270"/>
            <ac:spMk id="1031" creationId="{46708FAB-3898-47A9-B05A-AB9ECBD9E796}"/>
          </ac:spMkLst>
        </pc:spChg>
        <pc:spChg chg="add del">
          <ac:chgData name="Nisa Azad" userId="d6fba5f5bdb4c744" providerId="LiveId" clId="{5C4D4189-7149-41C9-977F-0E0A06D2A89B}" dt="2021-11-13T18:51:54.793" v="1629" actId="26606"/>
          <ac:spMkLst>
            <pc:docMk/>
            <pc:sldMk cId="1937102256" sldId="270"/>
            <ac:spMk id="1032" creationId="{12609869-9E80-471B-A487-A53288E0E791}"/>
          </ac:spMkLst>
        </pc:spChg>
        <pc:spChg chg="add del">
          <ac:chgData name="Nisa Azad" userId="d6fba5f5bdb4c744" providerId="LiveId" clId="{5C4D4189-7149-41C9-977F-0E0A06D2A89B}" dt="2021-11-13T18:51:54.793" v="1629" actId="26606"/>
          <ac:spMkLst>
            <pc:docMk/>
            <pc:sldMk cId="1937102256" sldId="270"/>
            <ac:spMk id="1033" creationId="{7004738A-9D34-43E8-97D2-CA0EED4F8BE0}"/>
          </ac:spMkLst>
        </pc:spChg>
        <pc:spChg chg="add del">
          <ac:chgData name="Nisa Azad" userId="d6fba5f5bdb4c744" providerId="LiveId" clId="{5C4D4189-7149-41C9-977F-0E0A06D2A89B}" dt="2021-11-13T18:51:54.793" v="1629" actId="26606"/>
          <ac:spMkLst>
            <pc:docMk/>
            <pc:sldMk cId="1937102256" sldId="270"/>
            <ac:spMk id="1034" creationId="{B8B8D07F-F13E-443E-BA68-2D26672D76B9}"/>
          </ac:spMkLst>
        </pc:spChg>
        <pc:spChg chg="add del">
          <ac:chgData name="Nisa Azad" userId="d6fba5f5bdb4c744" providerId="LiveId" clId="{5C4D4189-7149-41C9-977F-0E0A06D2A89B}" dt="2021-11-13T18:55:09.742" v="1651" actId="26606"/>
          <ac:spMkLst>
            <pc:docMk/>
            <pc:sldMk cId="1937102256" sldId="270"/>
            <ac:spMk id="1035" creationId="{2E438CA0-CB4D-4C94-8C39-9C7FC9BBEE68}"/>
          </ac:spMkLst>
        </pc:spChg>
        <pc:spChg chg="add del">
          <ac:chgData name="Nisa Azad" userId="d6fba5f5bdb4c744" providerId="LiveId" clId="{5C4D4189-7149-41C9-977F-0E0A06D2A89B}" dt="2021-11-13T18:55:09.742" v="1651" actId="26606"/>
          <ac:spMkLst>
            <pc:docMk/>
            <pc:sldMk cId="1937102256" sldId="270"/>
            <ac:spMk id="1036" creationId="{6B2C05E3-84E7-4957-95EF-B471CBF71C69}"/>
          </ac:spMkLst>
        </pc:spChg>
        <pc:spChg chg="add del">
          <ac:chgData name="Nisa Azad" userId="d6fba5f5bdb4c744" providerId="LiveId" clId="{5C4D4189-7149-41C9-977F-0E0A06D2A89B}" dt="2021-11-13T18:55:05.541" v="1649" actId="26606"/>
          <ac:spMkLst>
            <pc:docMk/>
            <pc:sldMk cId="1937102256" sldId="270"/>
            <ac:spMk id="1038" creationId="{46708FAB-3898-47A9-B05A-AB9ECBD9E796}"/>
          </ac:spMkLst>
        </pc:spChg>
        <pc:spChg chg="add del">
          <ac:chgData name="Nisa Azad" userId="d6fba5f5bdb4c744" providerId="LiveId" clId="{5C4D4189-7149-41C9-977F-0E0A06D2A89B}" dt="2021-11-13T18:55:05.541" v="1649" actId="26606"/>
          <ac:spMkLst>
            <pc:docMk/>
            <pc:sldMk cId="1937102256" sldId="270"/>
            <ac:spMk id="1039" creationId="{2E438CA0-CB4D-4C94-8C39-9C7FC9BBEE68}"/>
          </ac:spMkLst>
        </pc:spChg>
        <pc:spChg chg="add del">
          <ac:chgData name="Nisa Azad" userId="d6fba5f5bdb4c744" providerId="LiveId" clId="{5C4D4189-7149-41C9-977F-0E0A06D2A89B}" dt="2021-11-13T18:55:05.541" v="1649" actId="26606"/>
          <ac:spMkLst>
            <pc:docMk/>
            <pc:sldMk cId="1937102256" sldId="270"/>
            <ac:spMk id="1040" creationId="{6B2C05E3-84E7-4957-95EF-B471CBF71C69}"/>
          </ac:spMkLst>
        </pc:spChg>
        <pc:spChg chg="add del">
          <ac:chgData name="Nisa Azad" userId="d6fba5f5bdb4c744" providerId="LiveId" clId="{5C4D4189-7149-41C9-977F-0E0A06D2A89B}" dt="2021-11-13T18:55:09.742" v="1651" actId="26606"/>
          <ac:spMkLst>
            <pc:docMk/>
            <pc:sldMk cId="1937102256" sldId="270"/>
            <ac:spMk id="1042" creationId="{12609869-9E80-471B-A487-A53288E0E791}"/>
          </ac:spMkLst>
        </pc:spChg>
        <pc:spChg chg="add del">
          <ac:chgData name="Nisa Azad" userId="d6fba5f5bdb4c744" providerId="LiveId" clId="{5C4D4189-7149-41C9-977F-0E0A06D2A89B}" dt="2021-11-13T18:55:09.742" v="1651" actId="26606"/>
          <ac:spMkLst>
            <pc:docMk/>
            <pc:sldMk cId="1937102256" sldId="270"/>
            <ac:spMk id="1043" creationId="{7004738A-9D34-43E8-97D2-CA0EED4F8BE0}"/>
          </ac:spMkLst>
        </pc:spChg>
        <pc:spChg chg="add del">
          <ac:chgData name="Nisa Azad" userId="d6fba5f5bdb4c744" providerId="LiveId" clId="{5C4D4189-7149-41C9-977F-0E0A06D2A89B}" dt="2021-11-13T18:55:09.742" v="1651" actId="26606"/>
          <ac:spMkLst>
            <pc:docMk/>
            <pc:sldMk cId="1937102256" sldId="270"/>
            <ac:spMk id="1044" creationId="{B8B8D07F-F13E-443E-BA68-2D26672D76B9}"/>
          </ac:spMkLst>
        </pc:spChg>
        <pc:picChg chg="add mod">
          <ac:chgData name="Nisa Azad" userId="d6fba5f5bdb4c744" providerId="LiveId" clId="{5C4D4189-7149-41C9-977F-0E0A06D2A89B}" dt="2021-11-13T18:55:53.593" v="1661" actId="14100"/>
          <ac:picMkLst>
            <pc:docMk/>
            <pc:sldMk cId="1937102256" sldId="270"/>
            <ac:picMk id="4" creationId="{AA4BFDA1-214B-40B8-9ECF-461D42977448}"/>
          </ac:picMkLst>
        </pc:picChg>
        <pc:picChg chg="add del mod">
          <ac:chgData name="Nisa Azad" userId="d6fba5f5bdb4c744" providerId="LiveId" clId="{5C4D4189-7149-41C9-977F-0E0A06D2A89B}" dt="2021-11-13T18:55:16.884" v="1652" actId="478"/>
          <ac:picMkLst>
            <pc:docMk/>
            <pc:sldMk cId="1937102256" sldId="270"/>
            <ac:picMk id="1026" creationId="{F85883DD-34DA-4F06-9A88-96DB09820133}"/>
          </ac:picMkLst>
        </pc:picChg>
      </pc:sldChg>
      <pc:sldChg chg="addSp delSp modSp mod setBg">
        <pc:chgData name="Nisa Azad" userId="d6fba5f5bdb4c744" providerId="LiveId" clId="{5C4D4189-7149-41C9-977F-0E0A06D2A89B}" dt="2021-11-20T08:07:11.304" v="3251"/>
        <pc:sldMkLst>
          <pc:docMk/>
          <pc:sldMk cId="804568397" sldId="271"/>
        </pc:sldMkLst>
        <pc:spChg chg="mod">
          <ac:chgData name="Nisa Azad" userId="d6fba5f5bdb4c744" providerId="LiveId" clId="{5C4D4189-7149-41C9-977F-0E0A06D2A89B}" dt="2021-11-13T16:54:14.129" v="1570" actId="26606"/>
          <ac:spMkLst>
            <pc:docMk/>
            <pc:sldMk cId="804568397" sldId="271"/>
            <ac:spMk id="2" creationId="{8B041DA1-9FDA-47AA-B357-2B93E6439CC6}"/>
          </ac:spMkLst>
        </pc:spChg>
        <pc:spChg chg="del mod">
          <ac:chgData name="Nisa Azad" userId="d6fba5f5bdb4c744" providerId="LiveId" clId="{5C4D4189-7149-41C9-977F-0E0A06D2A89B}" dt="2021-11-13T19:00:30.098" v="1727" actId="478"/>
          <ac:spMkLst>
            <pc:docMk/>
            <pc:sldMk cId="804568397" sldId="271"/>
            <ac:spMk id="3" creationId="{E36B9D29-31F2-4D46-A793-206A930940AB}"/>
          </ac:spMkLst>
        </pc:spChg>
        <pc:spChg chg="add del mod">
          <ac:chgData name="Nisa Azad" userId="d6fba5f5bdb4c744" providerId="LiveId" clId="{5C4D4189-7149-41C9-977F-0E0A06D2A89B}" dt="2021-11-13T19:00:32.136" v="1728" actId="478"/>
          <ac:spMkLst>
            <pc:docMk/>
            <pc:sldMk cId="804568397" sldId="271"/>
            <ac:spMk id="5" creationId="{5E97D97A-E4E1-4360-AE63-593EC64DC5A1}"/>
          </ac:spMkLst>
        </pc:spChg>
        <pc:spChg chg="add">
          <ac:chgData name="Nisa Azad" userId="d6fba5f5bdb4c744" providerId="LiveId" clId="{5C4D4189-7149-41C9-977F-0E0A06D2A89B}" dt="2021-11-13T16:54:14.129" v="1570" actId="26606"/>
          <ac:spMkLst>
            <pc:docMk/>
            <pc:sldMk cId="804568397" sldId="271"/>
            <ac:spMk id="8" creationId="{1B15ED52-F352-441B-82BF-E0EA34836D08}"/>
          </ac:spMkLst>
        </pc:spChg>
        <pc:spChg chg="add">
          <ac:chgData name="Nisa Azad" userId="d6fba5f5bdb4c744" providerId="LiveId" clId="{5C4D4189-7149-41C9-977F-0E0A06D2A89B}" dt="2021-11-13T16:54:14.129" v="1570" actId="26606"/>
          <ac:spMkLst>
            <pc:docMk/>
            <pc:sldMk cId="804568397" sldId="271"/>
            <ac:spMk id="10" creationId="{3B2E3793-BFE6-45A2-9B7B-E18844431C99}"/>
          </ac:spMkLst>
        </pc:spChg>
        <pc:spChg chg="add">
          <ac:chgData name="Nisa Azad" userId="d6fba5f5bdb4c744" providerId="LiveId" clId="{5C4D4189-7149-41C9-977F-0E0A06D2A89B}" dt="2021-11-13T16:54:14.129" v="1570" actId="26606"/>
          <ac:spMkLst>
            <pc:docMk/>
            <pc:sldMk cId="804568397" sldId="271"/>
            <ac:spMk id="12" creationId="{BC4C4868-CB8F-4AF9-9CDB-8108F2C19B67}"/>
          </ac:spMkLst>
        </pc:spChg>
        <pc:spChg chg="add mod">
          <ac:chgData name="Nisa Azad" userId="d6fba5f5bdb4c744" providerId="LiveId" clId="{5C4D4189-7149-41C9-977F-0E0A06D2A89B}" dt="2021-11-20T08:07:11.304" v="3251"/>
          <ac:spMkLst>
            <pc:docMk/>
            <pc:sldMk cId="804568397" sldId="271"/>
            <ac:spMk id="13" creationId="{51045462-F203-4271-875F-30462FCE2952}"/>
          </ac:spMkLst>
        </pc:spChg>
        <pc:spChg chg="add">
          <ac:chgData name="Nisa Azad" userId="d6fba5f5bdb4c744" providerId="LiveId" clId="{5C4D4189-7149-41C9-977F-0E0A06D2A89B}" dt="2021-11-13T16:54:14.129" v="1570" actId="26606"/>
          <ac:spMkLst>
            <pc:docMk/>
            <pc:sldMk cId="804568397" sldId="271"/>
            <ac:spMk id="14" creationId="{375E0459-6403-40CD-989D-56A4407CA12E}"/>
          </ac:spMkLst>
        </pc:spChg>
        <pc:spChg chg="add">
          <ac:chgData name="Nisa Azad" userId="d6fba5f5bdb4c744" providerId="LiveId" clId="{5C4D4189-7149-41C9-977F-0E0A06D2A89B}" dt="2021-11-13T16:54:14.129" v="1570" actId="26606"/>
          <ac:spMkLst>
            <pc:docMk/>
            <pc:sldMk cId="804568397" sldId="271"/>
            <ac:spMk id="16" creationId="{53E5B1A8-3AC9-4BD1-9BBC-78CA94F2D1BA}"/>
          </ac:spMkLst>
        </pc:spChg>
      </pc:sldChg>
      <pc:sldChg chg="addSp modSp mod setBg">
        <pc:chgData name="Nisa Azad" userId="d6fba5f5bdb4c744" providerId="LiveId" clId="{5C4D4189-7149-41C9-977F-0E0A06D2A89B}" dt="2021-11-16T14:53:47.061" v="2803" actId="26606"/>
        <pc:sldMkLst>
          <pc:docMk/>
          <pc:sldMk cId="1040097436" sldId="272"/>
        </pc:sldMkLst>
        <pc:spChg chg="add mod">
          <ac:chgData name="Nisa Azad" userId="d6fba5f5bdb4c744" providerId="LiveId" clId="{5C4D4189-7149-41C9-977F-0E0A06D2A89B}" dt="2021-11-16T14:53:47.061" v="2803" actId="26606"/>
          <ac:spMkLst>
            <pc:docMk/>
            <pc:sldMk cId="1040097436" sldId="272"/>
            <ac:spMk id="2" creationId="{DEE1010F-D444-48C5-88F8-5F697F4989DA}"/>
          </ac:spMkLst>
        </pc:spChg>
        <pc:spChg chg="add">
          <ac:chgData name="Nisa Azad" userId="d6fba5f5bdb4c744" providerId="LiveId" clId="{5C4D4189-7149-41C9-977F-0E0A06D2A89B}" dt="2021-11-16T14:53:47.061" v="2803" actId="26606"/>
          <ac:spMkLst>
            <pc:docMk/>
            <pc:sldMk cId="1040097436" sldId="272"/>
            <ac:spMk id="11" creationId="{7F57BEA8-497D-4AA8-8A18-BDCD696B25FE}"/>
          </ac:spMkLst>
        </pc:spChg>
        <pc:graphicFrameChg chg="mod ord modGraphic">
          <ac:chgData name="Nisa Azad" userId="d6fba5f5bdb4c744" providerId="LiveId" clId="{5C4D4189-7149-41C9-977F-0E0A06D2A89B}" dt="2021-11-16T14:53:47.061" v="2803" actId="26606"/>
          <ac:graphicFrameMkLst>
            <pc:docMk/>
            <pc:sldMk cId="1040097436" sldId="272"/>
            <ac:graphicFrameMk id="4" creationId="{82D1480C-A097-46DE-97B7-EA4B2335EF6B}"/>
          </ac:graphicFrameMkLst>
        </pc:graphicFrameChg>
        <pc:cxnChg chg="add">
          <ac:chgData name="Nisa Azad" userId="d6fba5f5bdb4c744" providerId="LiveId" clId="{5C4D4189-7149-41C9-977F-0E0A06D2A89B}" dt="2021-11-16T14:53:47.061" v="2803" actId="26606"/>
          <ac:cxnSpMkLst>
            <pc:docMk/>
            <pc:sldMk cId="1040097436" sldId="272"/>
            <ac:cxnSpMk id="9" creationId="{D2E961F1-4A28-4A5F-BBD4-6E400E5E6C75}"/>
          </ac:cxnSpMkLst>
        </pc:cxnChg>
        <pc:cxnChg chg="add">
          <ac:chgData name="Nisa Azad" userId="d6fba5f5bdb4c744" providerId="LiveId" clId="{5C4D4189-7149-41C9-977F-0E0A06D2A89B}" dt="2021-11-16T14:53:47.061" v="2803" actId="26606"/>
          <ac:cxnSpMkLst>
            <pc:docMk/>
            <pc:sldMk cId="1040097436" sldId="272"/>
            <ac:cxnSpMk id="13" creationId="{A82415D3-DDE5-4D63-8CB3-23A5EC581B27}"/>
          </ac:cxnSpMkLst>
        </pc:cxnChg>
        <pc:cxnChg chg="add">
          <ac:chgData name="Nisa Azad" userId="d6fba5f5bdb4c744" providerId="LiveId" clId="{5C4D4189-7149-41C9-977F-0E0A06D2A89B}" dt="2021-11-16T14:53:47.061" v="2803" actId="26606"/>
          <ac:cxnSpMkLst>
            <pc:docMk/>
            <pc:sldMk cId="1040097436" sldId="272"/>
            <ac:cxnSpMk id="15" creationId="{AD7193FB-6AE6-4B3B-8F89-56B55DD63B4D}"/>
          </ac:cxnSpMkLst>
        </pc:cxnChg>
      </pc:sldChg>
      <pc:sldChg chg="addSp delSp modSp add del mod setBg delDesignElem">
        <pc:chgData name="Nisa Azad" userId="d6fba5f5bdb4c744" providerId="LiveId" clId="{5C4D4189-7149-41C9-977F-0E0A06D2A89B}" dt="2021-11-16T14:39:41.021" v="2754" actId="207"/>
        <pc:sldMkLst>
          <pc:docMk/>
          <pc:sldMk cId="109857222" sldId="273"/>
        </pc:sldMkLst>
        <pc:spChg chg="mod">
          <ac:chgData name="Nisa Azad" userId="d6fba5f5bdb4c744" providerId="LiveId" clId="{5C4D4189-7149-41C9-977F-0E0A06D2A89B}" dt="2021-11-16T14:39:28.781" v="2750" actId="1076"/>
          <ac:spMkLst>
            <pc:docMk/>
            <pc:sldMk cId="109857222" sldId="273"/>
            <ac:spMk id="2" creationId="{00000000-0000-0000-0000-000000000000}"/>
          </ac:spMkLst>
        </pc:spChg>
        <pc:spChg chg="mod">
          <ac:chgData name="Nisa Azad" userId="d6fba5f5bdb4c744" providerId="LiveId" clId="{5C4D4189-7149-41C9-977F-0E0A06D2A89B}" dt="2021-11-16T14:39:41.021" v="2754" actId="207"/>
          <ac:spMkLst>
            <pc:docMk/>
            <pc:sldMk cId="109857222" sldId="273"/>
            <ac:spMk id="3" creationId="{00000000-0000-0000-0000-000000000000}"/>
          </ac:spMkLst>
        </pc:spChg>
        <pc:spChg chg="del">
          <ac:chgData name="Nisa Azad" userId="d6fba5f5bdb4c744" providerId="LiveId" clId="{5C4D4189-7149-41C9-977F-0E0A06D2A89B}" dt="2021-11-16T14:05:15.541" v="2063"/>
          <ac:spMkLst>
            <pc:docMk/>
            <pc:sldMk cId="109857222" sldId="273"/>
            <ac:spMk id="5" creationId="{F2E5B6AE-5EFE-45F0-A2AE-ED771CA3D7DD}"/>
          </ac:spMkLst>
        </pc:spChg>
        <pc:spChg chg="add del">
          <ac:chgData name="Nisa Azad" userId="d6fba5f5bdb4c744" providerId="LiveId" clId="{5C4D4189-7149-41C9-977F-0E0A06D2A89B}" dt="2021-11-16T14:37:48.756" v="2675" actId="26606"/>
          <ac:spMkLst>
            <pc:docMk/>
            <pc:sldMk cId="109857222" sldId="273"/>
            <ac:spMk id="73" creationId="{D4993743-B10A-433C-9996-3035D2C3ABC6}"/>
          </ac:spMkLst>
        </pc:spChg>
        <pc:spChg chg="add del">
          <ac:chgData name="Nisa Azad" userId="d6fba5f5bdb4c744" providerId="LiveId" clId="{5C4D4189-7149-41C9-977F-0E0A06D2A89B}" dt="2021-11-16T14:37:48.756" v="2675" actId="26606"/>
          <ac:spMkLst>
            <pc:docMk/>
            <pc:sldMk cId="109857222" sldId="273"/>
            <ac:spMk id="75" creationId="{BB3B8946-A0AA-42D4-8A24-639DC6EA170E}"/>
          </ac:spMkLst>
        </pc:spChg>
        <pc:spChg chg="add del">
          <ac:chgData name="Nisa Azad" userId="d6fba5f5bdb4c744" providerId="LiveId" clId="{5C4D4189-7149-41C9-977F-0E0A06D2A89B}" dt="2021-11-16T14:37:48.756" v="2675" actId="26606"/>
          <ac:spMkLst>
            <pc:docMk/>
            <pc:sldMk cId="109857222" sldId="273"/>
            <ac:spMk id="77" creationId="{AB1038E6-06EF-4DCB-B52E-D3825C50F7C6}"/>
          </ac:spMkLst>
        </pc:spChg>
        <pc:spChg chg="add del">
          <ac:chgData name="Nisa Azad" userId="d6fba5f5bdb4c744" providerId="LiveId" clId="{5C4D4189-7149-41C9-977F-0E0A06D2A89B}" dt="2021-11-16T14:37:48.756" v="2675" actId="26606"/>
          <ac:spMkLst>
            <pc:docMk/>
            <pc:sldMk cId="109857222" sldId="273"/>
            <ac:spMk id="79" creationId="{5C7EF35C-8B7D-4026-8F09-8B2B2250579B}"/>
          </ac:spMkLst>
        </pc:spChg>
        <pc:spChg chg="add del">
          <ac:chgData name="Nisa Azad" userId="d6fba5f5bdb4c744" providerId="LiveId" clId="{5C4D4189-7149-41C9-977F-0E0A06D2A89B}" dt="2021-11-16T14:37:48.756" v="2675" actId="26606"/>
          <ac:spMkLst>
            <pc:docMk/>
            <pc:sldMk cId="109857222" sldId="273"/>
            <ac:spMk id="81" creationId="{5F24A71D-C0A9-49AC-B2D1-5A9EA2BD383E}"/>
          </ac:spMkLst>
        </pc:spChg>
        <pc:spChg chg="add del">
          <ac:chgData name="Nisa Azad" userId="d6fba5f5bdb4c744" providerId="LiveId" clId="{5C4D4189-7149-41C9-977F-0E0A06D2A89B}" dt="2021-11-16T14:37:48.756" v="2675" actId="26606"/>
          <ac:spMkLst>
            <pc:docMk/>
            <pc:sldMk cId="109857222" sldId="273"/>
            <ac:spMk id="83" creationId="{14280C55-570C-4284-9850-B2BA33DB6726}"/>
          </ac:spMkLst>
        </pc:spChg>
        <pc:spChg chg="add del">
          <ac:chgData name="Nisa Azad" userId="d6fba5f5bdb4c744" providerId="LiveId" clId="{5C4D4189-7149-41C9-977F-0E0A06D2A89B}" dt="2021-11-16T14:38:05.796" v="2677" actId="26606"/>
          <ac:spMkLst>
            <pc:docMk/>
            <pc:sldMk cId="109857222" sldId="273"/>
            <ac:spMk id="1030" creationId="{1ED8053C-AF28-403A-90F2-67A100EDECE4}"/>
          </ac:spMkLst>
        </pc:spChg>
        <pc:spChg chg="add del">
          <ac:chgData name="Nisa Azad" userId="d6fba5f5bdb4c744" providerId="LiveId" clId="{5C4D4189-7149-41C9-977F-0E0A06D2A89B}" dt="2021-11-16T14:38:05.796" v="2677" actId="26606"/>
          <ac:spMkLst>
            <pc:docMk/>
            <pc:sldMk cId="109857222" sldId="273"/>
            <ac:spMk id="1031" creationId="{10BCDCE7-03A4-438B-9B4A-0F5E37C4C1AF}"/>
          </ac:spMkLst>
        </pc:spChg>
        <pc:spChg chg="add">
          <ac:chgData name="Nisa Azad" userId="d6fba5f5bdb4c744" providerId="LiveId" clId="{5C4D4189-7149-41C9-977F-0E0A06D2A89B}" dt="2021-11-16T14:38:05.834" v="2678" actId="26606"/>
          <ac:spMkLst>
            <pc:docMk/>
            <pc:sldMk cId="109857222" sldId="273"/>
            <ac:spMk id="1033" creationId="{91F32EBA-ED97-466E-8CFA-8382584155D0}"/>
          </ac:spMkLst>
        </pc:spChg>
        <pc:spChg chg="add">
          <ac:chgData name="Nisa Azad" userId="d6fba5f5bdb4c744" providerId="LiveId" clId="{5C4D4189-7149-41C9-977F-0E0A06D2A89B}" dt="2021-11-16T14:38:05.834" v="2678" actId="26606"/>
          <ac:spMkLst>
            <pc:docMk/>
            <pc:sldMk cId="109857222" sldId="273"/>
            <ac:spMk id="1034" creationId="{912C5E87-CB8A-4EB6-9DF9-90164F54C680}"/>
          </ac:spMkLst>
        </pc:spChg>
        <pc:picChg chg="del">
          <ac:chgData name="Nisa Azad" userId="d6fba5f5bdb4c744" providerId="LiveId" clId="{5C4D4189-7149-41C9-977F-0E0A06D2A89B}" dt="2021-11-16T14:36:26.692" v="2658" actId="478"/>
          <ac:picMkLst>
            <pc:docMk/>
            <pc:sldMk cId="109857222" sldId="273"/>
            <ac:picMk id="7" creationId="{3A646A90-734E-4DC5-88E1-8C8E45524741}"/>
          </ac:picMkLst>
        </pc:picChg>
        <pc:picChg chg="add mod">
          <ac:chgData name="Nisa Azad" userId="d6fba5f5bdb4c744" providerId="LiveId" clId="{5C4D4189-7149-41C9-977F-0E0A06D2A89B}" dt="2021-11-16T14:38:05.834" v="2678" actId="26606"/>
          <ac:picMkLst>
            <pc:docMk/>
            <pc:sldMk cId="109857222" sldId="273"/>
            <ac:picMk id="1026" creationId="{C938356E-9005-462C-94A3-D224710ED983}"/>
          </ac:picMkLst>
        </pc:picChg>
        <pc:picChg chg="add mod">
          <ac:chgData name="Nisa Azad" userId="d6fba5f5bdb4c744" providerId="LiveId" clId="{5C4D4189-7149-41C9-977F-0E0A06D2A89B}" dt="2021-11-16T14:38:05.834" v="2678" actId="26606"/>
          <ac:picMkLst>
            <pc:docMk/>
            <pc:sldMk cId="109857222" sldId="273"/>
            <ac:picMk id="1028" creationId="{B22F8B33-A675-4E54-AF83-A1C65CC516DD}"/>
          </ac:picMkLst>
        </pc:picChg>
        <pc:cxnChg chg="del">
          <ac:chgData name="Nisa Azad" userId="d6fba5f5bdb4c744" providerId="LiveId" clId="{5C4D4189-7149-41C9-977F-0E0A06D2A89B}" dt="2021-11-16T14:05:15.541" v="2063"/>
          <ac:cxnSpMkLst>
            <pc:docMk/>
            <pc:sldMk cId="109857222" sldId="273"/>
            <ac:cxnSpMk id="6" creationId="{D255B435-D9F3-4A31-B89E-36741390DB4B}"/>
          </ac:cxnSpMkLst>
        </pc:cxnChg>
      </pc:sldChg>
      <pc:sldChg chg="addSp delSp modSp mod setBg delDesignElem">
        <pc:chgData name="Nisa Azad" userId="d6fba5f5bdb4c744" providerId="LiveId" clId="{5C4D4189-7149-41C9-977F-0E0A06D2A89B}" dt="2021-11-16T16:20:23.983" v="2937" actId="20577"/>
        <pc:sldMkLst>
          <pc:docMk/>
          <pc:sldMk cId="4136860012" sldId="274"/>
        </pc:sldMkLst>
        <pc:spChg chg="mod">
          <ac:chgData name="Nisa Azad" userId="d6fba5f5bdb4c744" providerId="LiveId" clId="{5C4D4189-7149-41C9-977F-0E0A06D2A89B}" dt="2021-11-16T14:41:46.465" v="2770" actId="26606"/>
          <ac:spMkLst>
            <pc:docMk/>
            <pc:sldMk cId="4136860012" sldId="274"/>
            <ac:spMk id="2" creationId="{D553E97E-FA84-4878-8F02-81A5276ADBE5}"/>
          </ac:spMkLst>
        </pc:spChg>
        <pc:spChg chg="mod">
          <ac:chgData name="Nisa Azad" userId="d6fba5f5bdb4c744" providerId="LiveId" clId="{5C4D4189-7149-41C9-977F-0E0A06D2A89B}" dt="2021-11-16T16:20:23.983" v="2937" actId="20577"/>
          <ac:spMkLst>
            <pc:docMk/>
            <pc:sldMk cId="4136860012" sldId="274"/>
            <ac:spMk id="3" creationId="{553BC2E8-C09E-4F0C-853C-2B4A4C0D8BD6}"/>
          </ac:spMkLst>
        </pc:spChg>
        <pc:spChg chg="add">
          <ac:chgData name="Nisa Azad" userId="d6fba5f5bdb4c744" providerId="LiveId" clId="{5C4D4189-7149-41C9-977F-0E0A06D2A89B}" dt="2021-11-16T14:41:46.465" v="2770" actId="26606"/>
          <ac:spMkLst>
            <pc:docMk/>
            <pc:sldMk cId="4136860012" sldId="274"/>
            <ac:spMk id="73" creationId="{D2B783EE-0239-4717-BBEA-8C9EAC61C824}"/>
          </ac:spMkLst>
        </pc:spChg>
        <pc:spChg chg="add">
          <ac:chgData name="Nisa Azad" userId="d6fba5f5bdb4c744" providerId="LiveId" clId="{5C4D4189-7149-41C9-977F-0E0A06D2A89B}" dt="2021-11-16T14:41:46.465" v="2770" actId="26606"/>
          <ac:spMkLst>
            <pc:docMk/>
            <pc:sldMk cId="4136860012" sldId="274"/>
            <ac:spMk id="75" creationId="{A7B99495-F43F-4D80-A44F-2CB4764EB90B}"/>
          </ac:spMkLst>
        </pc:spChg>
        <pc:spChg chg="add">
          <ac:chgData name="Nisa Azad" userId="d6fba5f5bdb4c744" providerId="LiveId" clId="{5C4D4189-7149-41C9-977F-0E0A06D2A89B}" dt="2021-11-16T14:41:46.465" v="2770" actId="26606"/>
          <ac:spMkLst>
            <pc:docMk/>
            <pc:sldMk cId="4136860012" sldId="274"/>
            <ac:spMk id="77" creationId="{70BEB1E7-2F88-40BC-B73D-42E5B6F80BFC}"/>
          </ac:spMkLst>
        </pc:spChg>
        <pc:picChg chg="del mod">
          <ac:chgData name="Nisa Azad" userId="d6fba5f5bdb4c744" providerId="LiveId" clId="{5C4D4189-7149-41C9-977F-0E0A06D2A89B}" dt="2021-11-16T14:40:20.645" v="2755" actId="478"/>
          <ac:picMkLst>
            <pc:docMk/>
            <pc:sldMk cId="4136860012" sldId="274"/>
            <ac:picMk id="4" creationId="{51EB7383-7997-442B-BB14-00A821E548A8}"/>
          </ac:picMkLst>
        </pc:picChg>
        <pc:picChg chg="add mod ord">
          <ac:chgData name="Nisa Azad" userId="d6fba5f5bdb4c744" providerId="LiveId" clId="{5C4D4189-7149-41C9-977F-0E0A06D2A89B}" dt="2021-11-16T14:41:46.465" v="2770" actId="26606"/>
          <ac:picMkLst>
            <pc:docMk/>
            <pc:sldMk cId="4136860012" sldId="274"/>
            <ac:picMk id="2050" creationId="{94F52C99-7C1D-4E5B-A9D7-3BA2B5A8732C}"/>
          </ac:picMkLst>
        </pc:picChg>
        <pc:picChg chg="add mod">
          <ac:chgData name="Nisa Azad" userId="d6fba5f5bdb4c744" providerId="LiveId" clId="{5C4D4189-7149-41C9-977F-0E0A06D2A89B}" dt="2021-11-16T14:41:46.465" v="2770" actId="26606"/>
          <ac:picMkLst>
            <pc:docMk/>
            <pc:sldMk cId="4136860012" sldId="274"/>
            <ac:picMk id="2052" creationId="{8E1A543E-E630-414B-8697-B9D22EC3C459}"/>
          </ac:picMkLst>
        </pc:picChg>
      </pc:sldChg>
      <pc:sldChg chg="addSp delSp modSp mod setBg">
        <pc:chgData name="Nisa Azad" userId="d6fba5f5bdb4c744" providerId="LiveId" clId="{5C4D4189-7149-41C9-977F-0E0A06D2A89B}" dt="2021-11-20T08:01:08.822" v="3101" actId="26606"/>
        <pc:sldMkLst>
          <pc:docMk/>
          <pc:sldMk cId="1189125521" sldId="275"/>
        </pc:sldMkLst>
        <pc:spChg chg="add mod">
          <ac:chgData name="Nisa Azad" userId="d6fba5f5bdb4c744" providerId="LiveId" clId="{5C4D4189-7149-41C9-977F-0E0A06D2A89B}" dt="2021-11-20T08:01:08.822" v="3101" actId="26606"/>
          <ac:spMkLst>
            <pc:docMk/>
            <pc:sldMk cId="1189125521" sldId="275"/>
            <ac:spMk id="2" creationId="{67BBE43A-1D55-47D4-92DB-B44D08CA11B3}"/>
          </ac:spMkLst>
        </pc:spChg>
        <pc:spChg chg="add del">
          <ac:chgData name="Nisa Azad" userId="d6fba5f5bdb4c744" providerId="LiveId" clId="{5C4D4189-7149-41C9-977F-0E0A06D2A89B}" dt="2021-11-20T08:01:08.822" v="3101" actId="26606"/>
          <ac:spMkLst>
            <pc:docMk/>
            <pc:sldMk cId="1189125521" sldId="275"/>
            <ac:spMk id="11" creationId="{7F57BEA8-497D-4AA8-8A18-BDCD696B25FE}"/>
          </ac:spMkLst>
        </pc:spChg>
        <pc:spChg chg="add del">
          <ac:chgData name="Nisa Azad" userId="d6fba5f5bdb4c744" providerId="LiveId" clId="{5C4D4189-7149-41C9-977F-0E0A06D2A89B}" dt="2021-11-20T08:01:08.822" v="3101" actId="26606"/>
          <ac:spMkLst>
            <pc:docMk/>
            <pc:sldMk cId="1189125521" sldId="275"/>
            <ac:spMk id="20" creationId="{823AC064-BC96-4F32-8AE1-B2FD38754823}"/>
          </ac:spMkLst>
        </pc:spChg>
        <pc:graphicFrameChg chg="mod ord modGraphic">
          <ac:chgData name="Nisa Azad" userId="d6fba5f5bdb4c744" providerId="LiveId" clId="{5C4D4189-7149-41C9-977F-0E0A06D2A89B}" dt="2021-11-20T08:01:08.822" v="3101" actId="26606"/>
          <ac:graphicFrameMkLst>
            <pc:docMk/>
            <pc:sldMk cId="1189125521" sldId="275"/>
            <ac:graphicFrameMk id="4" creationId="{82D1480C-A097-46DE-97B7-EA4B2335EF6B}"/>
          </ac:graphicFrameMkLst>
        </pc:graphicFrameChg>
        <pc:cxnChg chg="add del">
          <ac:chgData name="Nisa Azad" userId="d6fba5f5bdb4c744" providerId="LiveId" clId="{5C4D4189-7149-41C9-977F-0E0A06D2A89B}" dt="2021-11-20T08:01:08.822" v="3101" actId="26606"/>
          <ac:cxnSpMkLst>
            <pc:docMk/>
            <pc:sldMk cId="1189125521" sldId="275"/>
            <ac:cxnSpMk id="9" creationId="{D2E961F1-4A28-4A5F-BBD4-6E400E5E6C75}"/>
          </ac:cxnSpMkLst>
        </pc:cxnChg>
        <pc:cxnChg chg="add del">
          <ac:chgData name="Nisa Azad" userId="d6fba5f5bdb4c744" providerId="LiveId" clId="{5C4D4189-7149-41C9-977F-0E0A06D2A89B}" dt="2021-11-20T08:01:08.822" v="3101" actId="26606"/>
          <ac:cxnSpMkLst>
            <pc:docMk/>
            <pc:sldMk cId="1189125521" sldId="275"/>
            <ac:cxnSpMk id="13" creationId="{A82415D3-DDE5-4D63-8CB3-23A5EC581B27}"/>
          </ac:cxnSpMkLst>
        </pc:cxnChg>
        <pc:cxnChg chg="add del">
          <ac:chgData name="Nisa Azad" userId="d6fba5f5bdb4c744" providerId="LiveId" clId="{5C4D4189-7149-41C9-977F-0E0A06D2A89B}" dt="2021-11-20T08:01:08.822" v="3101" actId="26606"/>
          <ac:cxnSpMkLst>
            <pc:docMk/>
            <pc:sldMk cId="1189125521" sldId="275"/>
            <ac:cxnSpMk id="15" creationId="{AD7193FB-6AE6-4B3B-8F89-56B55DD63B4D}"/>
          </ac:cxnSpMkLst>
        </pc:cxnChg>
        <pc:cxnChg chg="add del">
          <ac:chgData name="Nisa Azad" userId="d6fba5f5bdb4c744" providerId="LiveId" clId="{5C4D4189-7149-41C9-977F-0E0A06D2A89B}" dt="2021-11-20T08:01:08.822" v="3101" actId="26606"/>
          <ac:cxnSpMkLst>
            <pc:docMk/>
            <pc:sldMk cId="1189125521" sldId="275"/>
            <ac:cxnSpMk id="22" creationId="{7E7C77BC-7138-40B1-A15B-20F57A494629}"/>
          </ac:cxnSpMkLst>
        </pc:cxnChg>
      </pc:sldChg>
      <pc:sldChg chg="del delDesignElem">
        <pc:chgData name="Nisa Azad" userId="d6fba5f5bdb4c744" providerId="LiveId" clId="{5C4D4189-7149-41C9-977F-0E0A06D2A89B}" dt="2021-11-16T14:19:04.913" v="2215" actId="47"/>
        <pc:sldMkLst>
          <pc:docMk/>
          <pc:sldMk cId="2671848951" sldId="275"/>
        </pc:sldMkLst>
      </pc:sldChg>
      <pc:sldChg chg="addSp delSp modSp mod setBg delDesignElem">
        <pc:chgData name="Nisa Azad" userId="d6fba5f5bdb4c744" providerId="LiveId" clId="{5C4D4189-7149-41C9-977F-0E0A06D2A89B}" dt="2021-11-20T08:00:28.234" v="3099" actId="26606"/>
        <pc:sldMkLst>
          <pc:docMk/>
          <pc:sldMk cId="3383427611" sldId="276"/>
        </pc:sldMkLst>
        <pc:spChg chg="mod">
          <ac:chgData name="Nisa Azad" userId="d6fba5f5bdb4c744" providerId="LiveId" clId="{5C4D4189-7149-41C9-977F-0E0A06D2A89B}" dt="2021-11-20T08:00:28.234" v="3099" actId="26606"/>
          <ac:spMkLst>
            <pc:docMk/>
            <pc:sldMk cId="3383427611" sldId="276"/>
            <ac:spMk id="2" creationId="{FFDDF7F8-3C31-4151-8AD2-4B97FF6A35F8}"/>
          </ac:spMkLst>
        </pc:spChg>
        <pc:spChg chg="add del">
          <ac:chgData name="Nisa Azad" userId="d6fba5f5bdb4c744" providerId="LiveId" clId="{5C4D4189-7149-41C9-977F-0E0A06D2A89B}" dt="2021-11-20T08:00:28.234" v="3099" actId="26606"/>
          <ac:spMkLst>
            <pc:docMk/>
            <pc:sldMk cId="3383427611" sldId="276"/>
            <ac:spMk id="13" creationId="{7F57BEA8-497D-4AA8-8A18-BDCD696B25FE}"/>
          </ac:spMkLst>
        </pc:spChg>
        <pc:spChg chg="add del">
          <ac:chgData name="Nisa Azad" userId="d6fba5f5bdb4c744" providerId="LiveId" clId="{5C4D4189-7149-41C9-977F-0E0A06D2A89B}" dt="2021-11-20T08:00:28.081" v="3098" actId="26606"/>
          <ac:spMkLst>
            <pc:docMk/>
            <pc:sldMk cId="3383427611" sldId="276"/>
            <ac:spMk id="22" creationId="{823AC064-BC96-4F32-8AE1-B2FD38754823}"/>
          </ac:spMkLst>
        </pc:spChg>
        <pc:spChg chg="add">
          <ac:chgData name="Nisa Azad" userId="d6fba5f5bdb4c744" providerId="LiveId" clId="{5C4D4189-7149-41C9-977F-0E0A06D2A89B}" dt="2021-11-20T08:00:28.234" v="3099" actId="26606"/>
          <ac:spMkLst>
            <pc:docMk/>
            <pc:sldMk cId="3383427611" sldId="276"/>
            <ac:spMk id="26" creationId="{823AC064-BC96-4F32-8AE1-B2FD38754823}"/>
          </ac:spMkLst>
        </pc:spChg>
        <pc:graphicFrameChg chg="add mod modGraphic">
          <ac:chgData name="Nisa Azad" userId="d6fba5f5bdb4c744" providerId="LiveId" clId="{5C4D4189-7149-41C9-977F-0E0A06D2A89B}" dt="2021-11-20T08:00:28.234" v="3099" actId="26606"/>
          <ac:graphicFrameMkLst>
            <pc:docMk/>
            <pc:sldMk cId="3383427611" sldId="276"/>
            <ac:graphicFrameMk id="6" creationId="{0900779C-7594-41CF-B229-345882CD1E81}"/>
          </ac:graphicFrameMkLst>
        </pc:graphicFrameChg>
        <pc:cxnChg chg="add del">
          <ac:chgData name="Nisa Azad" userId="d6fba5f5bdb4c744" providerId="LiveId" clId="{5C4D4189-7149-41C9-977F-0E0A06D2A89B}" dt="2021-11-20T08:00:28.234" v="3099" actId="26606"/>
          <ac:cxnSpMkLst>
            <pc:docMk/>
            <pc:sldMk cId="3383427611" sldId="276"/>
            <ac:cxnSpMk id="11" creationId="{D2E961F1-4A28-4A5F-BBD4-6E400E5E6C75}"/>
          </ac:cxnSpMkLst>
        </pc:cxnChg>
        <pc:cxnChg chg="add del">
          <ac:chgData name="Nisa Azad" userId="d6fba5f5bdb4c744" providerId="LiveId" clId="{5C4D4189-7149-41C9-977F-0E0A06D2A89B}" dt="2021-11-20T08:00:28.234" v="3099" actId="26606"/>
          <ac:cxnSpMkLst>
            <pc:docMk/>
            <pc:sldMk cId="3383427611" sldId="276"/>
            <ac:cxnSpMk id="15" creationId="{A82415D3-DDE5-4D63-8CB3-23A5EC581B27}"/>
          </ac:cxnSpMkLst>
        </pc:cxnChg>
        <pc:cxnChg chg="add del">
          <ac:chgData name="Nisa Azad" userId="d6fba5f5bdb4c744" providerId="LiveId" clId="{5C4D4189-7149-41C9-977F-0E0A06D2A89B}" dt="2021-11-20T08:00:28.234" v="3099" actId="26606"/>
          <ac:cxnSpMkLst>
            <pc:docMk/>
            <pc:sldMk cId="3383427611" sldId="276"/>
            <ac:cxnSpMk id="17" creationId="{AD7193FB-6AE6-4B3B-8F89-56B55DD63B4D}"/>
          </ac:cxnSpMkLst>
        </pc:cxnChg>
        <pc:cxnChg chg="add del">
          <ac:chgData name="Nisa Azad" userId="d6fba5f5bdb4c744" providerId="LiveId" clId="{5C4D4189-7149-41C9-977F-0E0A06D2A89B}" dt="2021-11-20T08:00:28.081" v="3098" actId="26606"/>
          <ac:cxnSpMkLst>
            <pc:docMk/>
            <pc:sldMk cId="3383427611" sldId="276"/>
            <ac:cxnSpMk id="24" creationId="{7E7C77BC-7138-40B1-A15B-20F57A494629}"/>
          </ac:cxnSpMkLst>
        </pc:cxnChg>
        <pc:cxnChg chg="add">
          <ac:chgData name="Nisa Azad" userId="d6fba5f5bdb4c744" providerId="LiveId" clId="{5C4D4189-7149-41C9-977F-0E0A06D2A89B}" dt="2021-11-20T08:00:28.234" v="3099" actId="26606"/>
          <ac:cxnSpMkLst>
            <pc:docMk/>
            <pc:sldMk cId="3383427611" sldId="276"/>
            <ac:cxnSpMk id="27" creationId="{7E7C77BC-7138-40B1-A15B-20F57A494629}"/>
          </ac:cxnSpMkLst>
        </pc:cxnChg>
      </pc:sldChg>
      <pc:sldChg chg="addSp delSp modSp add mod setBg">
        <pc:chgData name="Nisa Azad" userId="d6fba5f5bdb4c744" providerId="LiveId" clId="{5C4D4189-7149-41C9-977F-0E0A06D2A89B}" dt="2021-11-20T08:41:05.856" v="4144" actId="20577"/>
        <pc:sldMkLst>
          <pc:docMk/>
          <pc:sldMk cId="2524357618" sldId="277"/>
        </pc:sldMkLst>
        <pc:spChg chg="mod">
          <ac:chgData name="Nisa Azad" userId="d6fba5f5bdb4c744" providerId="LiveId" clId="{5C4D4189-7149-41C9-977F-0E0A06D2A89B}" dt="2021-11-20T08:10:24.660" v="3265" actId="26606"/>
          <ac:spMkLst>
            <pc:docMk/>
            <pc:sldMk cId="2524357618" sldId="277"/>
            <ac:spMk id="2" creationId="{71968318-6316-4BA8-BC1F-B79AE80268C4}"/>
          </ac:spMkLst>
        </pc:spChg>
        <pc:spChg chg="add del mod">
          <ac:chgData name="Nisa Azad" userId="d6fba5f5bdb4c744" providerId="LiveId" clId="{5C4D4189-7149-41C9-977F-0E0A06D2A89B}" dt="2021-11-20T08:10:27.970" v="3268" actId="26606"/>
          <ac:spMkLst>
            <pc:docMk/>
            <pc:sldMk cId="2524357618" sldId="277"/>
            <ac:spMk id="3" creationId="{23B53D88-E3C7-40DB-A33D-C7EFF9E1137E}"/>
          </ac:spMkLst>
        </pc:spChg>
        <pc:spChg chg="add del">
          <ac:chgData name="Nisa Azad" userId="d6fba5f5bdb4c744" providerId="LiveId" clId="{5C4D4189-7149-41C9-977F-0E0A06D2A89B}" dt="2021-11-20T08:10:27.970" v="3268" actId="26606"/>
          <ac:spMkLst>
            <pc:docMk/>
            <pc:sldMk cId="2524357618" sldId="277"/>
            <ac:spMk id="9" creationId="{2B566528-1B12-4246-9431-5C2D7D081168}"/>
          </ac:spMkLst>
        </pc:spChg>
        <pc:spChg chg="add del">
          <ac:chgData name="Nisa Azad" userId="d6fba5f5bdb4c744" providerId="LiveId" clId="{5C4D4189-7149-41C9-977F-0E0A06D2A89B}" dt="2021-11-20T08:10:19.130" v="3263" actId="26606"/>
          <ac:spMkLst>
            <pc:docMk/>
            <pc:sldMk cId="2524357618" sldId="277"/>
            <ac:spMk id="22" creationId="{5E39A796-BE83-48B1-B33F-35C4A32AAB57}"/>
          </ac:spMkLst>
        </pc:spChg>
        <pc:spChg chg="add del">
          <ac:chgData name="Nisa Azad" userId="d6fba5f5bdb4c744" providerId="LiveId" clId="{5C4D4189-7149-41C9-977F-0E0A06D2A89B}" dt="2021-11-20T08:10:19.130" v="3263" actId="26606"/>
          <ac:spMkLst>
            <pc:docMk/>
            <pc:sldMk cId="2524357618" sldId="277"/>
            <ac:spMk id="24" creationId="{72F84B47-E267-4194-8194-831DB7B5547F}"/>
          </ac:spMkLst>
        </pc:spChg>
        <pc:spChg chg="add del">
          <ac:chgData name="Nisa Azad" userId="d6fba5f5bdb4c744" providerId="LiveId" clId="{5C4D4189-7149-41C9-977F-0E0A06D2A89B}" dt="2021-11-20T08:10:24.660" v="3265" actId="26606"/>
          <ac:spMkLst>
            <pc:docMk/>
            <pc:sldMk cId="2524357618" sldId="277"/>
            <ac:spMk id="26" creationId="{1E547BA6-BAE0-43BB-A7CA-60F69CE252F0}"/>
          </ac:spMkLst>
        </pc:spChg>
        <pc:spChg chg="add del">
          <ac:chgData name="Nisa Azad" userId="d6fba5f5bdb4c744" providerId="LiveId" clId="{5C4D4189-7149-41C9-977F-0E0A06D2A89B}" dt="2021-11-20T08:10:24.660" v="3265" actId="26606"/>
          <ac:spMkLst>
            <pc:docMk/>
            <pc:sldMk cId="2524357618" sldId="277"/>
            <ac:spMk id="27" creationId="{2B566528-1B12-4246-9431-5C2D7D081168}"/>
          </ac:spMkLst>
        </pc:spChg>
        <pc:spChg chg="add del">
          <ac:chgData name="Nisa Azad" userId="d6fba5f5bdb4c744" providerId="LiveId" clId="{5C4D4189-7149-41C9-977F-0E0A06D2A89B}" dt="2021-11-20T08:10:24.660" v="3265" actId="26606"/>
          <ac:spMkLst>
            <pc:docMk/>
            <pc:sldMk cId="2524357618" sldId="277"/>
            <ac:spMk id="31" creationId="{D3F51FEB-38FB-4F6C-9F7B-2F2AFAB65463}"/>
          </ac:spMkLst>
        </pc:spChg>
        <pc:spChg chg="add del">
          <ac:chgData name="Nisa Azad" userId="d6fba5f5bdb4c744" providerId="LiveId" clId="{5C4D4189-7149-41C9-977F-0E0A06D2A89B}" dt="2021-11-20T08:10:27.954" v="3267" actId="26606"/>
          <ac:spMkLst>
            <pc:docMk/>
            <pc:sldMk cId="2524357618" sldId="277"/>
            <ac:spMk id="33" creationId="{2B566528-1B12-4246-9431-5C2D7D081168}"/>
          </ac:spMkLst>
        </pc:spChg>
        <pc:spChg chg="add">
          <ac:chgData name="Nisa Azad" userId="d6fba5f5bdb4c744" providerId="LiveId" clId="{5C4D4189-7149-41C9-977F-0E0A06D2A89B}" dt="2021-11-20T08:10:27.970" v="3268" actId="26606"/>
          <ac:spMkLst>
            <pc:docMk/>
            <pc:sldMk cId="2524357618" sldId="277"/>
            <ac:spMk id="41" creationId="{2B566528-1B12-4246-9431-5C2D7D081168}"/>
          </ac:spMkLst>
        </pc:spChg>
        <pc:spChg chg="add mod">
          <ac:chgData name="Nisa Azad" userId="d6fba5f5bdb4c744" providerId="LiveId" clId="{5C4D4189-7149-41C9-977F-0E0A06D2A89B}" dt="2021-11-20T08:41:05.856" v="4144" actId="20577"/>
          <ac:spMkLst>
            <pc:docMk/>
            <pc:sldMk cId="2524357618" sldId="277"/>
            <ac:spMk id="42" creationId="{23B53D88-E3C7-40DB-A33D-C7EFF9E1137E}"/>
          </ac:spMkLst>
        </pc:spChg>
        <pc:grpChg chg="add del">
          <ac:chgData name="Nisa Azad" userId="d6fba5f5bdb4c744" providerId="LiveId" clId="{5C4D4189-7149-41C9-977F-0E0A06D2A89B}" dt="2021-11-20T08:10:27.970" v="3268" actId="26606"/>
          <ac:grpSpMkLst>
            <pc:docMk/>
            <pc:sldMk cId="2524357618" sldId="277"/>
            <ac:grpSpMk id="11" creationId="{828A5161-06F1-46CF-8AD7-844680A59E13}"/>
          </ac:grpSpMkLst>
        </pc:grpChg>
        <pc:grpChg chg="add del">
          <ac:chgData name="Nisa Azad" userId="d6fba5f5bdb4c744" providerId="LiveId" clId="{5C4D4189-7149-41C9-977F-0E0A06D2A89B}" dt="2021-11-20T08:10:27.970" v="3268" actId="26606"/>
          <ac:grpSpMkLst>
            <pc:docMk/>
            <pc:sldMk cId="2524357618" sldId="277"/>
            <ac:grpSpMk id="15" creationId="{5995D10D-E9C9-47DB-AE7E-801FEF38F5C9}"/>
          </ac:grpSpMkLst>
        </pc:grpChg>
        <pc:grpChg chg="add del">
          <ac:chgData name="Nisa Azad" userId="d6fba5f5bdb4c744" providerId="LiveId" clId="{5C4D4189-7149-41C9-977F-0E0A06D2A89B}" dt="2021-11-20T08:10:24.660" v="3265" actId="26606"/>
          <ac:grpSpMkLst>
            <pc:docMk/>
            <pc:sldMk cId="2524357618" sldId="277"/>
            <ac:grpSpMk id="28" creationId="{912209CB-3E4C-43AE-B507-08269FAE89F5}"/>
          </ac:grpSpMkLst>
        </pc:grpChg>
        <pc:grpChg chg="add del">
          <ac:chgData name="Nisa Azad" userId="d6fba5f5bdb4c744" providerId="LiveId" clId="{5C4D4189-7149-41C9-977F-0E0A06D2A89B}" dt="2021-11-20T08:10:27.954" v="3267" actId="26606"/>
          <ac:grpSpMkLst>
            <pc:docMk/>
            <pc:sldMk cId="2524357618" sldId="277"/>
            <ac:grpSpMk id="34" creationId="{828A5161-06F1-46CF-8AD7-844680A59E13}"/>
          </ac:grpSpMkLst>
        </pc:grpChg>
        <pc:grpChg chg="add del">
          <ac:chgData name="Nisa Azad" userId="d6fba5f5bdb4c744" providerId="LiveId" clId="{5C4D4189-7149-41C9-977F-0E0A06D2A89B}" dt="2021-11-20T08:10:27.954" v="3267" actId="26606"/>
          <ac:grpSpMkLst>
            <pc:docMk/>
            <pc:sldMk cId="2524357618" sldId="277"/>
            <ac:grpSpMk id="37" creationId="{5995D10D-E9C9-47DB-AE7E-801FEF38F5C9}"/>
          </ac:grpSpMkLst>
        </pc:grpChg>
        <pc:grpChg chg="add">
          <ac:chgData name="Nisa Azad" userId="d6fba5f5bdb4c744" providerId="LiveId" clId="{5C4D4189-7149-41C9-977F-0E0A06D2A89B}" dt="2021-11-20T08:10:27.970" v="3268" actId="26606"/>
          <ac:grpSpMkLst>
            <pc:docMk/>
            <pc:sldMk cId="2524357618" sldId="277"/>
            <ac:grpSpMk id="43" creationId="{828A5161-06F1-46CF-8AD7-844680A59E13}"/>
          </ac:grpSpMkLst>
        </pc:grpChg>
        <pc:grpChg chg="add">
          <ac:chgData name="Nisa Azad" userId="d6fba5f5bdb4c744" providerId="LiveId" clId="{5C4D4189-7149-41C9-977F-0E0A06D2A89B}" dt="2021-11-20T08:10:27.970" v="3268" actId="26606"/>
          <ac:grpSpMkLst>
            <pc:docMk/>
            <pc:sldMk cId="2524357618" sldId="277"/>
            <ac:grpSpMk id="45" creationId="{5995D10D-E9C9-47DB-AE7E-801FEF38F5C9}"/>
          </ac:grpSpMkLst>
        </pc:grpChg>
        <pc:graphicFrameChg chg="add del">
          <ac:chgData name="Nisa Azad" userId="d6fba5f5bdb4c744" providerId="LiveId" clId="{5C4D4189-7149-41C9-977F-0E0A06D2A89B}" dt="2021-11-20T08:10:27.954" v="3267" actId="26606"/>
          <ac:graphicFrameMkLst>
            <pc:docMk/>
            <pc:sldMk cId="2524357618" sldId="277"/>
            <ac:graphicFrameMk id="19" creationId="{6B5741D8-2994-4FDB-A52C-85C1A3780F0C}"/>
          </ac:graphicFrameMkLst>
        </pc:graphicFrameChg>
        <pc:picChg chg="add mod">
          <ac:chgData name="Nisa Azad" userId="d6fba5f5bdb4c744" providerId="LiveId" clId="{5C4D4189-7149-41C9-977F-0E0A06D2A89B}" dt="2021-11-20T08:24:20.780" v="3767" actId="14100"/>
          <ac:picMkLst>
            <pc:docMk/>
            <pc:sldMk cId="2524357618" sldId="277"/>
            <ac:picMk id="4" creationId="{8FDCC064-46C3-40F1-A529-D7A3A8D8446A}"/>
          </ac:picMkLst>
        </pc:picChg>
      </pc:sldChg>
      <pc:sldChg chg="addSp delSp add del setBg delDesignElem">
        <pc:chgData name="Nisa Azad" userId="d6fba5f5bdb4c744" providerId="LiveId" clId="{5C4D4189-7149-41C9-977F-0E0A06D2A89B}" dt="2021-11-20T08:05:40.220" v="3238"/>
        <pc:sldMkLst>
          <pc:docMk/>
          <pc:sldMk cId="2906849001" sldId="277"/>
        </pc:sldMkLst>
        <pc:spChg chg="add del">
          <ac:chgData name="Nisa Azad" userId="d6fba5f5bdb4c744" providerId="LiveId" clId="{5C4D4189-7149-41C9-977F-0E0A06D2A89B}" dt="2021-11-20T08:05:40.220" v="3238"/>
          <ac:spMkLst>
            <pc:docMk/>
            <pc:sldMk cId="2906849001" sldId="277"/>
            <ac:spMk id="8" creationId="{96918796-2918-40D6-BE3A-4600C47FCD42}"/>
          </ac:spMkLst>
        </pc:spChg>
      </pc:sldChg>
      <pc:sldChg chg="addSp delSp modSp new mod ord setBg">
        <pc:chgData name="Nisa Azad" userId="d6fba5f5bdb4c744" providerId="LiveId" clId="{5C4D4189-7149-41C9-977F-0E0A06D2A89B}" dt="2021-11-20T08:46:50.300" v="4247" actId="20577"/>
        <pc:sldMkLst>
          <pc:docMk/>
          <pc:sldMk cId="1366872777" sldId="278"/>
        </pc:sldMkLst>
        <pc:spChg chg="mod">
          <ac:chgData name="Nisa Azad" userId="d6fba5f5bdb4c744" providerId="LiveId" clId="{5C4D4189-7149-41C9-977F-0E0A06D2A89B}" dt="2021-11-20T08:41:41.273" v="4145" actId="26606"/>
          <ac:spMkLst>
            <pc:docMk/>
            <pc:sldMk cId="1366872777" sldId="278"/>
            <ac:spMk id="2" creationId="{0D39DBBE-7395-470D-8906-4952385B31B1}"/>
          </ac:spMkLst>
        </pc:spChg>
        <pc:spChg chg="del">
          <ac:chgData name="Nisa Azad" userId="d6fba5f5bdb4c744" providerId="LiveId" clId="{5C4D4189-7149-41C9-977F-0E0A06D2A89B}" dt="2021-11-20T08:26:34.401" v="3773"/>
          <ac:spMkLst>
            <pc:docMk/>
            <pc:sldMk cId="1366872777" sldId="278"/>
            <ac:spMk id="3" creationId="{080E8045-3864-41AD-8373-6FC6C424AC06}"/>
          </ac:spMkLst>
        </pc:spChg>
        <pc:spChg chg="add del">
          <ac:chgData name="Nisa Azad" userId="d6fba5f5bdb4c744" providerId="LiveId" clId="{5C4D4189-7149-41C9-977F-0E0A06D2A89B}" dt="2021-11-20T08:27:18.430" v="3784" actId="26606"/>
          <ac:spMkLst>
            <pc:docMk/>
            <pc:sldMk cId="1366872777" sldId="278"/>
            <ac:spMk id="73" creationId="{2B566528-1B12-4246-9431-5C2D7D081168}"/>
          </ac:spMkLst>
        </pc:spChg>
        <pc:spChg chg="add del">
          <ac:chgData name="Nisa Azad" userId="d6fba5f5bdb4c744" providerId="LiveId" clId="{5C4D4189-7149-41C9-977F-0E0A06D2A89B}" dt="2021-11-20T08:27:18.430" v="3784" actId="26606"/>
          <ac:spMkLst>
            <pc:docMk/>
            <pc:sldMk cId="1366872777" sldId="278"/>
            <ac:spMk id="75" creationId="{D3F51FEB-38FB-4F6C-9F7B-2F2AFAB65463}"/>
          </ac:spMkLst>
        </pc:spChg>
        <pc:spChg chg="add del">
          <ac:chgData name="Nisa Azad" userId="d6fba5f5bdb4c744" providerId="LiveId" clId="{5C4D4189-7149-41C9-977F-0E0A06D2A89B}" dt="2021-11-20T08:27:18.430" v="3784" actId="26606"/>
          <ac:spMkLst>
            <pc:docMk/>
            <pc:sldMk cId="1366872777" sldId="278"/>
            <ac:spMk id="77" creationId="{1E547BA6-BAE0-43BB-A7CA-60F69CE252F0}"/>
          </ac:spMkLst>
        </pc:spChg>
        <pc:spChg chg="add del">
          <ac:chgData name="Nisa Azad" userId="d6fba5f5bdb4c744" providerId="LiveId" clId="{5C4D4189-7149-41C9-977F-0E0A06D2A89B}" dt="2021-11-20T08:32:44.196" v="3799" actId="26606"/>
          <ac:spMkLst>
            <pc:docMk/>
            <pc:sldMk cId="1366872777" sldId="278"/>
            <ac:spMk id="147" creationId="{2B566528-1B12-4246-9431-5C2D7D081168}"/>
          </ac:spMkLst>
        </pc:spChg>
        <pc:spChg chg="add del">
          <ac:chgData name="Nisa Azad" userId="d6fba5f5bdb4c744" providerId="LiveId" clId="{5C4D4189-7149-41C9-977F-0E0A06D2A89B}" dt="2021-11-20T08:32:44.196" v="3799" actId="26606"/>
          <ac:spMkLst>
            <pc:docMk/>
            <pc:sldMk cId="1366872777" sldId="278"/>
            <ac:spMk id="149" creationId="{2E80C965-DB6D-4F81-9E9E-B027384D0BD6}"/>
          </ac:spMkLst>
        </pc:spChg>
        <pc:spChg chg="add del">
          <ac:chgData name="Nisa Azad" userId="d6fba5f5bdb4c744" providerId="LiveId" clId="{5C4D4189-7149-41C9-977F-0E0A06D2A89B}" dt="2021-11-20T08:32:44.196" v="3799" actId="26606"/>
          <ac:spMkLst>
            <pc:docMk/>
            <pc:sldMk cId="1366872777" sldId="278"/>
            <ac:spMk id="151" creationId="{A580F890-B085-4E95-96AA-55AEBEC5CE6E}"/>
          </ac:spMkLst>
        </pc:spChg>
        <pc:spChg chg="add del">
          <ac:chgData name="Nisa Azad" userId="d6fba5f5bdb4c744" providerId="LiveId" clId="{5C4D4189-7149-41C9-977F-0E0A06D2A89B}" dt="2021-11-20T08:32:44.196" v="3799" actId="26606"/>
          <ac:spMkLst>
            <pc:docMk/>
            <pc:sldMk cId="1366872777" sldId="278"/>
            <ac:spMk id="153" creationId="{D3F51FEB-38FB-4F6C-9F7B-2F2AFAB65463}"/>
          </ac:spMkLst>
        </pc:spChg>
        <pc:spChg chg="add del">
          <ac:chgData name="Nisa Azad" userId="d6fba5f5bdb4c744" providerId="LiveId" clId="{5C4D4189-7149-41C9-977F-0E0A06D2A89B}" dt="2021-11-20T08:32:44.196" v="3799" actId="26606"/>
          <ac:spMkLst>
            <pc:docMk/>
            <pc:sldMk cId="1366872777" sldId="278"/>
            <ac:spMk id="155" creationId="{1E547BA6-BAE0-43BB-A7CA-60F69CE252F0}"/>
          </ac:spMkLst>
        </pc:spChg>
        <pc:spChg chg="add del">
          <ac:chgData name="Nisa Azad" userId="d6fba5f5bdb4c744" providerId="LiveId" clId="{5C4D4189-7149-41C9-977F-0E0A06D2A89B}" dt="2021-11-20T08:27:18.430" v="3784" actId="26606"/>
          <ac:spMkLst>
            <pc:docMk/>
            <pc:sldMk cId="1366872777" sldId="278"/>
            <ac:spMk id="1030" creationId="{FBC1D48D-AA75-4C8F-AEA0-C36213FC9511}"/>
          </ac:spMkLst>
        </pc:spChg>
        <pc:spChg chg="add del">
          <ac:chgData name="Nisa Azad" userId="d6fba5f5bdb4c744" providerId="LiveId" clId="{5C4D4189-7149-41C9-977F-0E0A06D2A89B}" dt="2021-11-20T08:41:41.273" v="4145" actId="26606"/>
          <ac:spMkLst>
            <pc:docMk/>
            <pc:sldMk cId="1366872777" sldId="278"/>
            <ac:spMk id="1032" creationId="{2B566528-1B12-4246-9431-5C2D7D081168}"/>
          </ac:spMkLst>
        </pc:spChg>
        <pc:spChg chg="add del mod">
          <ac:chgData name="Nisa Azad" userId="d6fba5f5bdb4c744" providerId="LiveId" clId="{5C4D4189-7149-41C9-977F-0E0A06D2A89B}" dt="2021-11-20T08:46:50.300" v="4247" actId="20577"/>
          <ac:spMkLst>
            <pc:docMk/>
            <pc:sldMk cId="1366872777" sldId="278"/>
            <ac:spMk id="1033" creationId="{986137A5-8228-4FD3-9269-4E918E6502A8}"/>
          </ac:spMkLst>
        </pc:spChg>
        <pc:spChg chg="add del">
          <ac:chgData name="Nisa Azad" userId="d6fba5f5bdb4c744" providerId="LiveId" clId="{5C4D4189-7149-41C9-977F-0E0A06D2A89B}" dt="2021-11-20T08:32:49.012" v="3801" actId="26606"/>
          <ac:spMkLst>
            <pc:docMk/>
            <pc:sldMk cId="1366872777" sldId="278"/>
            <ac:spMk id="1040" creationId="{2B566528-1B12-4246-9431-5C2D7D081168}"/>
          </ac:spMkLst>
        </pc:spChg>
        <pc:spChg chg="add">
          <ac:chgData name="Nisa Azad" userId="d6fba5f5bdb4c744" providerId="LiveId" clId="{5C4D4189-7149-41C9-977F-0E0A06D2A89B}" dt="2021-11-20T08:41:41.273" v="4145" actId="26606"/>
          <ac:spMkLst>
            <pc:docMk/>
            <pc:sldMk cId="1366872777" sldId="278"/>
            <ac:spMk id="1042" creationId="{2B566528-1B12-4246-9431-5C2D7D081168}"/>
          </ac:spMkLst>
        </pc:spChg>
        <pc:spChg chg="add del">
          <ac:chgData name="Nisa Azad" userId="d6fba5f5bdb4c744" providerId="LiveId" clId="{5C4D4189-7149-41C9-977F-0E0A06D2A89B}" dt="2021-11-20T08:32:49.012" v="3801" actId="26606"/>
          <ac:spMkLst>
            <pc:docMk/>
            <pc:sldMk cId="1366872777" sldId="278"/>
            <ac:spMk id="1043" creationId="{D3F51FEB-38FB-4F6C-9F7B-2F2AFAB65463}"/>
          </ac:spMkLst>
        </pc:spChg>
        <pc:spChg chg="add del">
          <ac:chgData name="Nisa Azad" userId="d6fba5f5bdb4c744" providerId="LiveId" clId="{5C4D4189-7149-41C9-977F-0E0A06D2A89B}" dt="2021-11-20T08:32:49.012" v="3801" actId="26606"/>
          <ac:spMkLst>
            <pc:docMk/>
            <pc:sldMk cId="1366872777" sldId="278"/>
            <ac:spMk id="1044" creationId="{1E547BA6-BAE0-43BB-A7CA-60F69CE252F0}"/>
          </ac:spMkLst>
        </pc:spChg>
        <pc:spChg chg="add">
          <ac:chgData name="Nisa Azad" userId="d6fba5f5bdb4c744" providerId="LiveId" clId="{5C4D4189-7149-41C9-977F-0E0A06D2A89B}" dt="2021-11-20T08:41:41.273" v="4145" actId="26606"/>
          <ac:spMkLst>
            <pc:docMk/>
            <pc:sldMk cId="1366872777" sldId="278"/>
            <ac:spMk id="1047" creationId="{D3F51FEB-38FB-4F6C-9F7B-2F2AFAB65463}"/>
          </ac:spMkLst>
        </pc:spChg>
        <pc:spChg chg="add">
          <ac:chgData name="Nisa Azad" userId="d6fba5f5bdb4c744" providerId="LiveId" clId="{5C4D4189-7149-41C9-977F-0E0A06D2A89B}" dt="2021-11-20T08:41:41.273" v="4145" actId="26606"/>
          <ac:spMkLst>
            <pc:docMk/>
            <pc:sldMk cId="1366872777" sldId="278"/>
            <ac:spMk id="1048" creationId="{1E547BA6-BAE0-43BB-A7CA-60F69CE252F0}"/>
          </ac:spMkLst>
        </pc:spChg>
        <pc:grpChg chg="add del">
          <ac:chgData name="Nisa Azad" userId="d6fba5f5bdb4c744" providerId="LiveId" clId="{5C4D4189-7149-41C9-977F-0E0A06D2A89B}" dt="2021-11-20T08:27:18.430" v="3784" actId="26606"/>
          <ac:grpSpMkLst>
            <pc:docMk/>
            <pc:sldMk cId="1366872777" sldId="278"/>
            <ac:grpSpMk id="79" creationId="{15CBE6EC-46EF-45D9-8E16-DCDC5917CA31}"/>
          </ac:grpSpMkLst>
        </pc:grpChg>
        <pc:grpChg chg="add del">
          <ac:chgData name="Nisa Azad" userId="d6fba5f5bdb4c744" providerId="LiveId" clId="{5C4D4189-7149-41C9-977F-0E0A06D2A89B}" dt="2021-11-20T08:41:41.273" v="4145" actId="26606"/>
          <ac:grpSpMkLst>
            <pc:docMk/>
            <pc:sldMk cId="1366872777" sldId="278"/>
            <ac:grpSpMk id="1034" creationId="{828A5161-06F1-46CF-8AD7-844680A59E13}"/>
          </ac:grpSpMkLst>
        </pc:grpChg>
        <pc:grpChg chg="add del">
          <ac:chgData name="Nisa Azad" userId="d6fba5f5bdb4c744" providerId="LiveId" clId="{5C4D4189-7149-41C9-977F-0E0A06D2A89B}" dt="2021-11-20T08:41:41.273" v="4145" actId="26606"/>
          <ac:grpSpMkLst>
            <pc:docMk/>
            <pc:sldMk cId="1366872777" sldId="278"/>
            <ac:grpSpMk id="1036" creationId="{5995D10D-E9C9-47DB-AE7E-801FEF38F5C9}"/>
          </ac:grpSpMkLst>
        </pc:grpChg>
        <pc:grpChg chg="add del">
          <ac:chgData name="Nisa Azad" userId="d6fba5f5bdb4c744" providerId="LiveId" clId="{5C4D4189-7149-41C9-977F-0E0A06D2A89B}" dt="2021-11-20T08:32:49.012" v="3801" actId="26606"/>
          <ac:grpSpMkLst>
            <pc:docMk/>
            <pc:sldMk cId="1366872777" sldId="278"/>
            <ac:grpSpMk id="1041" creationId="{07EAA094-9CF6-4695-958A-33D9BCAA9474}"/>
          </ac:grpSpMkLst>
        </pc:grpChg>
        <pc:grpChg chg="add">
          <ac:chgData name="Nisa Azad" userId="d6fba5f5bdb4c744" providerId="LiveId" clId="{5C4D4189-7149-41C9-977F-0E0A06D2A89B}" dt="2021-11-20T08:41:41.273" v="4145" actId="26606"/>
          <ac:grpSpMkLst>
            <pc:docMk/>
            <pc:sldMk cId="1366872777" sldId="278"/>
            <ac:grpSpMk id="1045" creationId="{07EAA094-9CF6-4695-958A-33D9BCAA9474}"/>
          </ac:grpSpMkLst>
        </pc:grpChg>
        <pc:graphicFrameChg chg="add del mod">
          <ac:chgData name="Nisa Azad" userId="d6fba5f5bdb4c744" providerId="LiveId" clId="{5C4D4189-7149-41C9-977F-0E0A06D2A89B}" dt="2021-11-20T08:33:07.205" v="3804" actId="1957"/>
          <ac:graphicFrameMkLst>
            <pc:docMk/>
            <pc:sldMk cId="1366872777" sldId="278"/>
            <ac:graphicFrameMk id="8" creationId="{4F7819A8-5F65-46B6-9F40-33A4DD58542E}"/>
          </ac:graphicFrameMkLst>
        </pc:graphicFrameChg>
        <pc:picChg chg="add mod ord">
          <ac:chgData name="Nisa Azad" userId="d6fba5f5bdb4c744" providerId="LiveId" clId="{5C4D4189-7149-41C9-977F-0E0A06D2A89B}" dt="2021-11-20T08:41:54.877" v="4150" actId="1076"/>
          <ac:picMkLst>
            <pc:docMk/>
            <pc:sldMk cId="1366872777" sldId="278"/>
            <ac:picMk id="4" creationId="{0E7130E5-0F78-4025-A435-D48006A9F628}"/>
          </ac:picMkLst>
        </pc:picChg>
        <pc:picChg chg="add mod">
          <ac:chgData name="Nisa Azad" userId="d6fba5f5bdb4c744" providerId="LiveId" clId="{5C4D4189-7149-41C9-977F-0E0A06D2A89B}" dt="2021-11-20T08:41:52.807" v="4149" actId="1076"/>
          <ac:picMkLst>
            <pc:docMk/>
            <pc:sldMk cId="1366872777" sldId="278"/>
            <ac:picMk id="5" creationId="{22836E60-05EF-4380-BA8D-488ABD69DE97}"/>
          </ac:picMkLst>
        </pc:picChg>
        <pc:picChg chg="add del mod">
          <ac:chgData name="Nisa Azad" userId="d6fba5f5bdb4c744" providerId="LiveId" clId="{5C4D4189-7149-41C9-977F-0E0A06D2A89B}" dt="2021-11-20T08:38:35.260" v="4060" actId="478"/>
          <ac:picMkLst>
            <pc:docMk/>
            <pc:sldMk cId="1366872777" sldId="278"/>
            <ac:picMk id="9" creationId="{3CE30034-F982-470A-9207-77C15A362BF2}"/>
          </ac:picMkLst>
        </pc:picChg>
        <pc:picChg chg="add del mod">
          <ac:chgData name="Nisa Azad" userId="d6fba5f5bdb4c744" providerId="LiveId" clId="{5C4D4189-7149-41C9-977F-0E0A06D2A89B}" dt="2021-11-20T08:28:21.319" v="3787" actId="478"/>
          <ac:picMkLst>
            <pc:docMk/>
            <pc:sldMk cId="1366872777" sldId="278"/>
            <ac:picMk id="1026" creationId="{CE9C17FF-7E0A-44F0-8E68-39D364523C61}"/>
          </ac:picMkLst>
        </pc:picChg>
        <pc:picChg chg="add mod ord">
          <ac:chgData name="Nisa Azad" userId="d6fba5f5bdb4c744" providerId="LiveId" clId="{5C4D4189-7149-41C9-977F-0E0A06D2A89B}" dt="2021-11-20T08:41:41.273" v="4145" actId="26606"/>
          <ac:picMkLst>
            <pc:docMk/>
            <pc:sldMk cId="1366872777" sldId="278"/>
            <ac:picMk id="1028" creationId="{1FB94310-3577-4C22-B454-A34E27662F86}"/>
          </ac:picMkLst>
        </pc:picChg>
      </pc:sldChg>
      <pc:sldChg chg="addSp delSp add del setBg delDesignElem">
        <pc:chgData name="Nisa Azad" userId="d6fba5f5bdb4c744" providerId="LiveId" clId="{5C4D4189-7149-41C9-977F-0E0A06D2A89B}" dt="2021-11-20T08:05:39.518" v="3237"/>
        <pc:sldMkLst>
          <pc:docMk/>
          <pc:sldMk cId="4253639900" sldId="278"/>
        </pc:sldMkLst>
        <pc:spChg chg="add del">
          <ac:chgData name="Nisa Azad" userId="d6fba5f5bdb4c744" providerId="LiveId" clId="{5C4D4189-7149-41C9-977F-0E0A06D2A89B}" dt="2021-11-20T08:05:39.518" v="3237"/>
          <ac:spMkLst>
            <pc:docMk/>
            <pc:sldMk cId="4253639900" sldId="278"/>
            <ac:spMk id="8" creationId="{96918796-2918-40D6-BE3A-4600C47FCD42}"/>
          </ac:spMkLst>
        </pc:spChg>
      </pc:sldChg>
      <pc:sldChg chg="addSp delSp add del setBg delDesignElem">
        <pc:chgData name="Nisa Azad" userId="d6fba5f5bdb4c744" providerId="LiveId" clId="{5C4D4189-7149-41C9-977F-0E0A06D2A89B}" dt="2021-11-20T08:05:38.554" v="3236"/>
        <pc:sldMkLst>
          <pc:docMk/>
          <pc:sldMk cId="657976993" sldId="279"/>
        </pc:sldMkLst>
        <pc:spChg chg="add del">
          <ac:chgData name="Nisa Azad" userId="d6fba5f5bdb4c744" providerId="LiveId" clId="{5C4D4189-7149-41C9-977F-0E0A06D2A89B}" dt="2021-11-20T08:05:38.554" v="3236"/>
          <ac:spMkLst>
            <pc:docMk/>
            <pc:sldMk cId="657976993" sldId="279"/>
            <ac:spMk id="8" creationId="{96918796-2918-40D6-BE3A-4600C47FCD42}"/>
          </ac:spMkLst>
        </pc:spChg>
      </pc:sldChg>
      <pc:sldChg chg="addSp delSp add del setBg delDesignElem">
        <pc:chgData name="Nisa Azad" userId="d6fba5f5bdb4c744" providerId="LiveId" clId="{5C4D4189-7149-41C9-977F-0E0A06D2A89B}" dt="2021-11-20T08:05:37.227" v="3235"/>
        <pc:sldMkLst>
          <pc:docMk/>
          <pc:sldMk cId="2611848601" sldId="280"/>
        </pc:sldMkLst>
        <pc:spChg chg="add del">
          <ac:chgData name="Nisa Azad" userId="d6fba5f5bdb4c744" providerId="LiveId" clId="{5C4D4189-7149-41C9-977F-0E0A06D2A89B}" dt="2021-11-20T08:05:37.227" v="3235"/>
          <ac:spMkLst>
            <pc:docMk/>
            <pc:sldMk cId="2611848601" sldId="280"/>
            <ac:spMk id="8" creationId="{96918796-2918-40D6-BE3A-4600C47FCD42}"/>
          </ac:spMkLst>
        </pc:spChg>
      </pc:sldChg>
      <pc:sldChg chg="addSp delSp add del setBg delDesignElem">
        <pc:chgData name="Nisa Azad" userId="d6fba5f5bdb4c744" providerId="LiveId" clId="{5C4D4189-7149-41C9-977F-0E0A06D2A89B}" dt="2021-11-20T08:05:35.444" v="3234"/>
        <pc:sldMkLst>
          <pc:docMk/>
          <pc:sldMk cId="1247715379" sldId="281"/>
        </pc:sldMkLst>
        <pc:spChg chg="add del">
          <ac:chgData name="Nisa Azad" userId="d6fba5f5bdb4c744" providerId="LiveId" clId="{5C4D4189-7149-41C9-977F-0E0A06D2A89B}" dt="2021-11-20T08:05:35.444" v="3234"/>
          <ac:spMkLst>
            <pc:docMk/>
            <pc:sldMk cId="1247715379" sldId="281"/>
            <ac:spMk id="8" creationId="{96918796-2918-40D6-BE3A-4600C47FCD42}"/>
          </ac:spMkLst>
        </pc:spChg>
      </pc:sldChg>
      <pc:sldChg chg="addSp delSp add del setBg delDesignElem">
        <pc:chgData name="Nisa Azad" userId="d6fba5f5bdb4c744" providerId="LiveId" clId="{5C4D4189-7149-41C9-977F-0E0A06D2A89B}" dt="2021-11-20T08:05:34.989" v="3233"/>
        <pc:sldMkLst>
          <pc:docMk/>
          <pc:sldMk cId="1493652087" sldId="282"/>
        </pc:sldMkLst>
        <pc:spChg chg="add del">
          <ac:chgData name="Nisa Azad" userId="d6fba5f5bdb4c744" providerId="LiveId" clId="{5C4D4189-7149-41C9-977F-0E0A06D2A89B}" dt="2021-11-20T08:05:34.989" v="3233"/>
          <ac:spMkLst>
            <pc:docMk/>
            <pc:sldMk cId="1493652087" sldId="282"/>
            <ac:spMk id="8" creationId="{96918796-2918-40D6-BE3A-4600C47FCD4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B00DA6-A425-4B6D-9E76-0AAA10D4EB9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DD65D5A-AB67-445F-9800-67E7E683EC13}">
      <dgm:prSet/>
      <dgm:spPr/>
      <dgm:t>
        <a:bodyPr/>
        <a:lstStyle/>
        <a:p>
          <a:r>
            <a:rPr lang="ro-RO"/>
            <a:t>The Shannon–Weaver communication model has been named the "mother of all models.“</a:t>
          </a:r>
          <a:endParaRPr lang="en-US"/>
        </a:p>
      </dgm:t>
    </dgm:pt>
    <dgm:pt modelId="{474CC824-AD0D-4967-8E18-D4155A69F2D7}" type="parTrans" cxnId="{AF6D280A-F13C-4835-B33D-021BBE6EBEF2}">
      <dgm:prSet/>
      <dgm:spPr/>
      <dgm:t>
        <a:bodyPr/>
        <a:lstStyle/>
        <a:p>
          <a:endParaRPr lang="en-US"/>
        </a:p>
      </dgm:t>
    </dgm:pt>
    <dgm:pt modelId="{DE209CA7-4AD3-4D7C-AB34-51B2597E375C}" type="sibTrans" cxnId="{AF6D280A-F13C-4835-B33D-021BBE6EBEF2}">
      <dgm:prSet/>
      <dgm:spPr/>
      <dgm:t>
        <a:bodyPr/>
        <a:lstStyle/>
        <a:p>
          <a:endParaRPr lang="en-US"/>
        </a:p>
      </dgm:t>
    </dgm:pt>
    <dgm:pt modelId="{97890E83-6F07-480A-9482-A423C82F7EC1}">
      <dgm:prSet/>
      <dgm:spPr/>
      <dgm:t>
        <a:bodyPr/>
        <a:lstStyle/>
        <a:p>
          <a:r>
            <a:rPr lang="ro-RO"/>
            <a:t>The word is used by social scientists to refer to an integrated model that incorporates the notions of information source, message, transmitter, signal, channel, noise, receiver, information destination, likelihood of error, encoding, decoding, information rate, and channel capacity. </a:t>
          </a:r>
          <a:endParaRPr lang="en-US"/>
        </a:p>
      </dgm:t>
    </dgm:pt>
    <dgm:pt modelId="{EF01F91C-4998-4F24-BBF5-5A78ABAD3757}" type="parTrans" cxnId="{8DF4D76C-1A82-4F33-A7B7-285822234D50}">
      <dgm:prSet/>
      <dgm:spPr/>
      <dgm:t>
        <a:bodyPr/>
        <a:lstStyle/>
        <a:p>
          <a:endParaRPr lang="en-US"/>
        </a:p>
      </dgm:t>
    </dgm:pt>
    <dgm:pt modelId="{5CB600B4-2609-47DB-A235-1918B78ECC9E}" type="sibTrans" cxnId="{8DF4D76C-1A82-4F33-A7B7-285822234D50}">
      <dgm:prSet/>
      <dgm:spPr/>
      <dgm:t>
        <a:bodyPr/>
        <a:lstStyle/>
        <a:p>
          <a:endParaRPr lang="en-US"/>
        </a:p>
      </dgm:t>
    </dgm:pt>
    <dgm:pt modelId="{FF28B278-0985-4C4F-ABA8-565A4AE040BC}">
      <dgm:prSet/>
      <dgm:spPr/>
      <dgm:t>
        <a:bodyPr/>
        <a:lstStyle/>
        <a:p>
          <a:r>
            <a:rPr lang="ro-RO"/>
            <a:t>However, some argue that the term is deceptive, claiming that Shannon created the most important concepts on his own. </a:t>
          </a:r>
          <a:endParaRPr lang="en-US"/>
        </a:p>
      </dgm:t>
    </dgm:pt>
    <dgm:pt modelId="{F333B4EB-B401-4CB5-9544-4BBB0CD2A2F8}" type="parTrans" cxnId="{891A68F4-4B95-4E60-8AB7-0B219B8204C4}">
      <dgm:prSet/>
      <dgm:spPr/>
      <dgm:t>
        <a:bodyPr/>
        <a:lstStyle/>
        <a:p>
          <a:endParaRPr lang="en-US"/>
        </a:p>
      </dgm:t>
    </dgm:pt>
    <dgm:pt modelId="{FF52B761-6F6C-4055-8C0E-CD9CA61AC220}" type="sibTrans" cxnId="{891A68F4-4B95-4E60-8AB7-0B219B8204C4}">
      <dgm:prSet/>
      <dgm:spPr/>
      <dgm:t>
        <a:bodyPr/>
        <a:lstStyle/>
        <a:p>
          <a:endParaRPr lang="en-US"/>
        </a:p>
      </dgm:t>
    </dgm:pt>
    <dgm:pt modelId="{2D961E96-1479-45E9-B307-78FCB8C6F83E}" type="pres">
      <dgm:prSet presAssocID="{67B00DA6-A425-4B6D-9E76-0AAA10D4EB96}" presName="linear" presStyleCnt="0">
        <dgm:presLayoutVars>
          <dgm:animLvl val="lvl"/>
          <dgm:resizeHandles val="exact"/>
        </dgm:presLayoutVars>
      </dgm:prSet>
      <dgm:spPr/>
    </dgm:pt>
    <dgm:pt modelId="{FE92DBCD-9892-4659-97D8-30ECDF46BE9B}" type="pres">
      <dgm:prSet presAssocID="{FDD65D5A-AB67-445F-9800-67E7E683EC13}" presName="parentText" presStyleLbl="node1" presStyleIdx="0" presStyleCnt="3">
        <dgm:presLayoutVars>
          <dgm:chMax val="0"/>
          <dgm:bulletEnabled val="1"/>
        </dgm:presLayoutVars>
      </dgm:prSet>
      <dgm:spPr/>
    </dgm:pt>
    <dgm:pt modelId="{142C49EA-9763-4DFD-813A-1980CBB0FF83}" type="pres">
      <dgm:prSet presAssocID="{DE209CA7-4AD3-4D7C-AB34-51B2597E375C}" presName="spacer" presStyleCnt="0"/>
      <dgm:spPr/>
    </dgm:pt>
    <dgm:pt modelId="{03FDD74A-C978-484C-AABA-1F4A4797CE82}" type="pres">
      <dgm:prSet presAssocID="{97890E83-6F07-480A-9482-A423C82F7EC1}" presName="parentText" presStyleLbl="node1" presStyleIdx="1" presStyleCnt="3">
        <dgm:presLayoutVars>
          <dgm:chMax val="0"/>
          <dgm:bulletEnabled val="1"/>
        </dgm:presLayoutVars>
      </dgm:prSet>
      <dgm:spPr/>
    </dgm:pt>
    <dgm:pt modelId="{0691A3CF-B0A0-4BC0-A143-06A6C329B29E}" type="pres">
      <dgm:prSet presAssocID="{5CB600B4-2609-47DB-A235-1918B78ECC9E}" presName="spacer" presStyleCnt="0"/>
      <dgm:spPr/>
    </dgm:pt>
    <dgm:pt modelId="{AE12C6CF-D2A3-44C3-BFA6-B6CA3547958E}" type="pres">
      <dgm:prSet presAssocID="{FF28B278-0985-4C4F-ABA8-565A4AE040BC}" presName="parentText" presStyleLbl="node1" presStyleIdx="2" presStyleCnt="3">
        <dgm:presLayoutVars>
          <dgm:chMax val="0"/>
          <dgm:bulletEnabled val="1"/>
        </dgm:presLayoutVars>
      </dgm:prSet>
      <dgm:spPr/>
    </dgm:pt>
  </dgm:ptLst>
  <dgm:cxnLst>
    <dgm:cxn modelId="{AF6D280A-F13C-4835-B33D-021BBE6EBEF2}" srcId="{67B00DA6-A425-4B6D-9E76-0AAA10D4EB96}" destId="{FDD65D5A-AB67-445F-9800-67E7E683EC13}" srcOrd="0" destOrd="0" parTransId="{474CC824-AD0D-4967-8E18-D4155A69F2D7}" sibTransId="{DE209CA7-4AD3-4D7C-AB34-51B2597E375C}"/>
    <dgm:cxn modelId="{CE374D0D-45DB-48E0-968F-776EC4D4E9F4}" type="presOf" srcId="{FF28B278-0985-4C4F-ABA8-565A4AE040BC}" destId="{AE12C6CF-D2A3-44C3-BFA6-B6CA3547958E}" srcOrd="0" destOrd="0" presId="urn:microsoft.com/office/officeart/2005/8/layout/vList2"/>
    <dgm:cxn modelId="{4DBDA124-1C4F-4CF6-9E71-E41A29C2ED5A}" type="presOf" srcId="{67B00DA6-A425-4B6D-9E76-0AAA10D4EB96}" destId="{2D961E96-1479-45E9-B307-78FCB8C6F83E}" srcOrd="0" destOrd="0" presId="urn:microsoft.com/office/officeart/2005/8/layout/vList2"/>
    <dgm:cxn modelId="{D0FFAF69-4A86-466C-8CA6-86991A5D6A9A}" type="presOf" srcId="{97890E83-6F07-480A-9482-A423C82F7EC1}" destId="{03FDD74A-C978-484C-AABA-1F4A4797CE82}" srcOrd="0" destOrd="0" presId="urn:microsoft.com/office/officeart/2005/8/layout/vList2"/>
    <dgm:cxn modelId="{8DF4D76C-1A82-4F33-A7B7-285822234D50}" srcId="{67B00DA6-A425-4B6D-9E76-0AAA10D4EB96}" destId="{97890E83-6F07-480A-9482-A423C82F7EC1}" srcOrd="1" destOrd="0" parTransId="{EF01F91C-4998-4F24-BBF5-5A78ABAD3757}" sibTransId="{5CB600B4-2609-47DB-A235-1918B78ECC9E}"/>
    <dgm:cxn modelId="{ACC59487-1EC5-4D41-A5DE-6108B078AA40}" type="presOf" srcId="{FDD65D5A-AB67-445F-9800-67E7E683EC13}" destId="{FE92DBCD-9892-4659-97D8-30ECDF46BE9B}" srcOrd="0" destOrd="0" presId="urn:microsoft.com/office/officeart/2005/8/layout/vList2"/>
    <dgm:cxn modelId="{891A68F4-4B95-4E60-8AB7-0B219B8204C4}" srcId="{67B00DA6-A425-4B6D-9E76-0AAA10D4EB96}" destId="{FF28B278-0985-4C4F-ABA8-565A4AE040BC}" srcOrd="2" destOrd="0" parTransId="{F333B4EB-B401-4CB5-9544-4BBB0CD2A2F8}" sibTransId="{FF52B761-6F6C-4055-8C0E-CD9CA61AC220}"/>
    <dgm:cxn modelId="{EE4A4EF4-EC13-4750-B565-40A34EB886DB}" type="presParOf" srcId="{2D961E96-1479-45E9-B307-78FCB8C6F83E}" destId="{FE92DBCD-9892-4659-97D8-30ECDF46BE9B}" srcOrd="0" destOrd="0" presId="urn:microsoft.com/office/officeart/2005/8/layout/vList2"/>
    <dgm:cxn modelId="{1CD40EA1-A096-4CC1-8DE0-6141B5663F01}" type="presParOf" srcId="{2D961E96-1479-45E9-B307-78FCB8C6F83E}" destId="{142C49EA-9763-4DFD-813A-1980CBB0FF83}" srcOrd="1" destOrd="0" presId="urn:microsoft.com/office/officeart/2005/8/layout/vList2"/>
    <dgm:cxn modelId="{06CBADD9-942C-4CF7-AEE2-94AD91465A60}" type="presParOf" srcId="{2D961E96-1479-45E9-B307-78FCB8C6F83E}" destId="{03FDD74A-C978-484C-AABA-1F4A4797CE82}" srcOrd="2" destOrd="0" presId="urn:microsoft.com/office/officeart/2005/8/layout/vList2"/>
    <dgm:cxn modelId="{646EF21E-D2C1-46AB-918B-D2885C1026F4}" type="presParOf" srcId="{2D961E96-1479-45E9-B307-78FCB8C6F83E}" destId="{0691A3CF-B0A0-4BC0-A143-06A6C329B29E}" srcOrd="3" destOrd="0" presId="urn:microsoft.com/office/officeart/2005/8/layout/vList2"/>
    <dgm:cxn modelId="{445FB9AD-EF61-4C43-A3DE-80998EAE65F2}" type="presParOf" srcId="{2D961E96-1479-45E9-B307-78FCB8C6F83E}" destId="{AE12C6CF-D2A3-44C3-BFA6-B6CA3547958E}"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92DBCD-9892-4659-97D8-30ECDF46BE9B}">
      <dsp:nvSpPr>
        <dsp:cNvPr id="0" name=""/>
        <dsp:cNvSpPr/>
      </dsp:nvSpPr>
      <dsp:spPr>
        <a:xfrm>
          <a:off x="0" y="373848"/>
          <a:ext cx="5216105" cy="13922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ro-RO" sz="1600" kern="1200"/>
            <a:t>The Shannon–Weaver communication model has been named the "mother of all models.“</a:t>
          </a:r>
          <a:endParaRPr lang="en-US" sz="1600" kern="1200"/>
        </a:p>
      </dsp:txBody>
      <dsp:txXfrm>
        <a:off x="67966" y="441814"/>
        <a:ext cx="5080173" cy="1256367"/>
      </dsp:txXfrm>
    </dsp:sp>
    <dsp:sp modelId="{03FDD74A-C978-484C-AABA-1F4A4797CE82}">
      <dsp:nvSpPr>
        <dsp:cNvPr id="0" name=""/>
        <dsp:cNvSpPr/>
      </dsp:nvSpPr>
      <dsp:spPr>
        <a:xfrm>
          <a:off x="0" y="1812229"/>
          <a:ext cx="5216105" cy="13922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ro-RO" sz="1600" kern="1200"/>
            <a:t>The word is used by social scientists to refer to an integrated model that incorporates the notions of information source, message, transmitter, signal, channel, noise, receiver, information destination, likelihood of error, encoding, decoding, information rate, and channel capacity. </a:t>
          </a:r>
          <a:endParaRPr lang="en-US" sz="1600" kern="1200"/>
        </a:p>
      </dsp:txBody>
      <dsp:txXfrm>
        <a:off x="67966" y="1880195"/>
        <a:ext cx="5080173" cy="1256367"/>
      </dsp:txXfrm>
    </dsp:sp>
    <dsp:sp modelId="{AE12C6CF-D2A3-44C3-BFA6-B6CA3547958E}">
      <dsp:nvSpPr>
        <dsp:cNvPr id="0" name=""/>
        <dsp:cNvSpPr/>
      </dsp:nvSpPr>
      <dsp:spPr>
        <a:xfrm>
          <a:off x="0" y="3250609"/>
          <a:ext cx="5216105" cy="13922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ro-RO" sz="1600" kern="1200"/>
            <a:t>However, some argue that the term is deceptive, claiming that Shannon created the most important concepts on his own. </a:t>
          </a:r>
          <a:endParaRPr lang="en-US" sz="1600" kern="1200"/>
        </a:p>
      </dsp:txBody>
      <dsp:txXfrm>
        <a:off x="67966" y="3318575"/>
        <a:ext cx="5080173" cy="125636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04B93-8C66-4CE1-92C9-78A8A7C91C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383D52-23A1-44EB-89B6-6D80A076E6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2F70D5-FE1F-4EF6-B108-06E295955FA2}"/>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F9AA29E3-DA8B-4D5F-9790-2FA306B72F8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E137919-7972-4E25-8151-56C3DF359FB6}"/>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1009717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AD62C-0CE1-46C0-B566-F80BD0EBFA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DBB655-BE99-4E30-97EA-BAE29C3123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5F9262-DA96-4C93-823F-649C4D4CD47C}"/>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A7CA44EE-553F-4A9C-AE7D-6CD97D89311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B3D7B4A-A785-44C1-9A52-260A6F72684B}"/>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2243739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53637-0299-4508-B853-C7816A808D9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DE3F25-22AD-403A-B1D4-E641FBBDD5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EE640C-D5A0-435E-8BF4-11170BE3FA86}"/>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5676E5A2-2059-4A5F-87CC-59B3DDDC4CD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C25C2CB-FE35-45E0-8E49-1638D25B7200}"/>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2495936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EEEC2-7F80-41CD-AFE2-F6146DE6D9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459799-BC1C-4B04-8AD2-6062B705638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037A9-3EDF-4557-BB87-84A10154EE9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F5D3A9E-260E-455A-9597-9B931D970ADF}"/>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6" name="Footer Placeholder 5">
            <a:extLst>
              <a:ext uri="{FF2B5EF4-FFF2-40B4-BE49-F238E27FC236}">
                <a16:creationId xmlns:a16="http://schemas.microsoft.com/office/drawing/2014/main" id="{74ACCEFC-AABE-443D-BF80-2BB11A031568}"/>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4ADC546-65F7-47C3-8FF2-8980B45EF33E}"/>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2695515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A4755-1504-4A89-8D19-C5D31565D2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B9769F-490E-4454-AED3-9EFB171F07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FEA900-3CD8-4E36-8D32-213DEC0A25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9B90AD-148C-4B29-8060-A762271C4C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706F77-920A-4C60-9630-505C76FBA0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109E63-CD07-4AF0-A219-29D576AE1481}"/>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8" name="Footer Placeholder 7">
            <a:extLst>
              <a:ext uri="{FF2B5EF4-FFF2-40B4-BE49-F238E27FC236}">
                <a16:creationId xmlns:a16="http://schemas.microsoft.com/office/drawing/2014/main" id="{8E79DA12-33E0-443C-9B33-43680228C76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E7826B2C-CCF3-4FD9-B2DA-539115EAC893}"/>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2712890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47577-A954-4A1C-9296-59BDCD2BCA2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971D565-1EA2-48AC-875F-BCC7E5BB90D1}"/>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4" name="Footer Placeholder 3">
            <a:extLst>
              <a:ext uri="{FF2B5EF4-FFF2-40B4-BE49-F238E27FC236}">
                <a16:creationId xmlns:a16="http://schemas.microsoft.com/office/drawing/2014/main" id="{ED02E6B4-241B-4240-8876-2FF6405269A1}"/>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5368E7A-AD56-4AF0-A460-3B068312CF7C}"/>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1961829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F970AF-E35A-43BB-98BA-73D4B5BC209B}"/>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3" name="Footer Placeholder 2">
            <a:extLst>
              <a:ext uri="{FF2B5EF4-FFF2-40B4-BE49-F238E27FC236}">
                <a16:creationId xmlns:a16="http://schemas.microsoft.com/office/drawing/2014/main" id="{EA9383F7-30AE-4D7A-842B-D6BAB7D65A3F}"/>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7B0278A7-E298-4D10-BDE9-CAAC1962284C}"/>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4231075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6F53B-2DD3-4DCB-87A9-FFA646BD0B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923E314-1741-48F6-9C77-228062E6C0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E36403D-F633-412C-8055-47B8E10845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B6702F-6C2D-4176-8EAE-83A552849E53}"/>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6" name="Footer Placeholder 5">
            <a:extLst>
              <a:ext uri="{FF2B5EF4-FFF2-40B4-BE49-F238E27FC236}">
                <a16:creationId xmlns:a16="http://schemas.microsoft.com/office/drawing/2014/main" id="{C5E19A7B-8029-43D0-8168-6A14A6D375F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520448C-423F-47C0-A5F7-D3AB714231A7}"/>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414293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31505-13F8-4D44-894F-B20B0FCDD3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9C6AB6A-0291-4538-AF8D-6EB3008859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78F2885F-4F1C-49AB-A57A-5EEDA48EAC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E3FD6B-D0C3-4419-8CF7-2F55F839483C}"/>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6" name="Footer Placeholder 5">
            <a:extLst>
              <a:ext uri="{FF2B5EF4-FFF2-40B4-BE49-F238E27FC236}">
                <a16:creationId xmlns:a16="http://schemas.microsoft.com/office/drawing/2014/main" id="{7DDDE4ED-200E-4991-9403-BDB6590B8CF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205DD9A-CFE3-42B5-9389-EF2BB2166B2D}"/>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3283523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41A35-C82E-479F-ADA1-0357C7E53E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4DE59D-B055-4A04-9E42-9D5AE404ED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466A6C-D5EA-42B8-8AAF-7079752EF18E}"/>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9193F28D-1B69-44EA-B8D0-637EFB36406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B652377-841B-4C4D-A6C7-36A36C821B70}"/>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963157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E1C2C6-A09D-44C1-9839-A0DAF1FC3A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9B8461-C4AF-4EE6-8C0C-411262B7C5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D61F56-6675-4A41-BFEB-A2E428BED05B}"/>
              </a:ext>
            </a:extLst>
          </p:cNvPr>
          <p:cNvSpPr>
            <a:spLocks noGrp="1"/>
          </p:cNvSpPr>
          <p:nvPr>
            <p:ph type="dt" sz="half" idx="10"/>
          </p:nvPr>
        </p:nvSpPr>
        <p:spPr/>
        <p:txBody>
          <a:body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EB8DAA63-C5F5-4031-B157-B76B7AF71EF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0A25F2D-8E09-4867-8D48-8CF72152CE1D}"/>
              </a:ext>
            </a:extLst>
          </p:cNvPr>
          <p:cNvSpPr>
            <a:spLocks noGrp="1"/>
          </p:cNvSpPr>
          <p:nvPr>
            <p:ph type="sldNum" sz="quarter" idx="12"/>
          </p:nvPr>
        </p:nvSpPr>
        <p:spPr/>
        <p:txBody>
          <a:bodyPr/>
          <a:lstStyle/>
          <a:p>
            <a:fld id="{8FEBEF7A-D390-4B36-BB49-327A66902470}" type="slidenum">
              <a:rPr lang="en-GB" smtClean="0"/>
              <a:t>‹#›</a:t>
            </a:fld>
            <a:endParaRPr lang="en-GB" dirty="0"/>
          </a:p>
        </p:txBody>
      </p:sp>
    </p:spTree>
    <p:extLst>
      <p:ext uri="{BB962C8B-B14F-4D97-AF65-F5344CB8AC3E}">
        <p14:creationId xmlns:p14="http://schemas.microsoft.com/office/powerpoint/2010/main" val="4112403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2A066A-3674-4B31-91BB-6A12F5A331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F3812A-D13F-4671-8C45-08B0EC95A7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C81540-D622-49B5-A58C-6961CE4D07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382753-7CE2-4F20-A9F5-66A16E10980D}" type="datetimeFigureOut">
              <a:rPr lang="en-GB" smtClean="0"/>
              <a:t>20/11/2021</a:t>
            </a:fld>
            <a:endParaRPr lang="en-GB" dirty="0"/>
          </a:p>
        </p:txBody>
      </p:sp>
      <p:sp>
        <p:nvSpPr>
          <p:cNvPr id="5" name="Footer Placeholder 4">
            <a:extLst>
              <a:ext uri="{FF2B5EF4-FFF2-40B4-BE49-F238E27FC236}">
                <a16:creationId xmlns:a16="http://schemas.microsoft.com/office/drawing/2014/main" id="{588BC5BE-6DCF-4BD7-B723-4FEEAAEFA1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5FABF21A-43B3-4C4C-A2F4-328E3674DB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EBEF7A-D390-4B36-BB49-327A66902470}" type="slidenum">
              <a:rPr lang="en-GB" smtClean="0"/>
              <a:t>‹#›</a:t>
            </a:fld>
            <a:endParaRPr lang="en-GB" dirty="0"/>
          </a:p>
        </p:txBody>
      </p:sp>
    </p:spTree>
    <p:extLst>
      <p:ext uri="{BB962C8B-B14F-4D97-AF65-F5344CB8AC3E}">
        <p14:creationId xmlns:p14="http://schemas.microsoft.com/office/powerpoint/2010/main" val="2906905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bizcommunicationcoach.com/what-is-face-to-face-communication-characteristics/" TargetMode="External"/><Relationship Id="rId2" Type="http://schemas.openxmlformats.org/officeDocument/2006/relationships/hyperlink" Target="https://bizcommunicationcoach.com/author/bozcom_coach/" TargetMode="External"/><Relationship Id="rId1" Type="http://schemas.openxmlformats.org/officeDocument/2006/relationships/slideLayout" Target="../slideLayouts/slideLayout2.xml"/><Relationship Id="rId5" Type="http://schemas.openxmlformats.org/officeDocument/2006/relationships/hyperlink" Target="https://books.google.com/books?id=MuhaVuB-21MC" TargetMode="External"/><Relationship Id="rId4" Type="http://schemas.openxmlformats.org/officeDocument/2006/relationships/hyperlink" Target="http://communicationtheory.org/shannon-and-weaver-model-of-communication/"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Shannon%E2%80%93Weaver_model" TargetMode="External"/><Relationship Id="rId2" Type="http://schemas.openxmlformats.org/officeDocument/2006/relationships/hyperlink" Target="https://harappa.education/harappa-diaries/written-communication/" TargetMode="External"/><Relationship Id="rId1" Type="http://schemas.openxmlformats.org/officeDocument/2006/relationships/slideLayout" Target="../slideLayouts/slideLayout2.xml"/><Relationship Id="rId6" Type="http://schemas.openxmlformats.org/officeDocument/2006/relationships/hyperlink" Target="https://mallory.com.au/cm/why-is-communication-important/" TargetMode="External"/><Relationship Id="rId5" Type="http://schemas.openxmlformats.org/officeDocument/2006/relationships/hyperlink" Target="https://www.indeed.com/career-advice/career-development/types-of-communication" TargetMode="External"/><Relationship Id="rId4" Type="http://schemas.openxmlformats.org/officeDocument/2006/relationships/hyperlink" Target="https://www.youtube.com/watch?v=z1rF9Yq4zC0"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sciencedirect.com/topics/computer-science/electronic-communication" TargetMode="External"/><Relationship Id="rId2" Type="http://schemas.openxmlformats.org/officeDocument/2006/relationships/hyperlink" Target="https://rahmanjmc.wordpress.com/2015/02/09/lasswells-model-of-communcation/" TargetMode="External"/><Relationship Id="rId1" Type="http://schemas.openxmlformats.org/officeDocument/2006/relationships/slideLayout" Target="../slideLayouts/slideLayout2.xml"/><Relationship Id="rId5" Type="http://schemas.openxmlformats.org/officeDocument/2006/relationships/hyperlink" Target="https://blog.smarp.com/communication-barriers" TargetMode="External"/><Relationship Id="rId4" Type="http://schemas.openxmlformats.org/officeDocument/2006/relationships/hyperlink" Target="https://opensourcedworkplace.com/news/positive-and-negative-communication-in-the-workplac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CFD0DB-A5EE-414B-9C1F-BCC062CB0E98}"/>
              </a:ext>
            </a:extLst>
          </p:cNvPr>
          <p:cNvSpPr>
            <a:spLocks noGrp="1"/>
          </p:cNvSpPr>
          <p:nvPr>
            <p:ph idx="1"/>
          </p:nvPr>
        </p:nvSpPr>
        <p:spPr>
          <a:xfrm>
            <a:off x="4810259" y="649480"/>
            <a:ext cx="6555347" cy="5546047"/>
          </a:xfrm>
        </p:spPr>
        <p:txBody>
          <a:bodyPr anchor="ctr">
            <a:normAutofit/>
          </a:bodyPr>
          <a:lstStyle/>
          <a:p>
            <a:pPr marL="0" indent="0">
              <a:buNone/>
            </a:pPr>
            <a:endParaRPr lang="en-US" sz="2000" dirty="0"/>
          </a:p>
          <a:p>
            <a:pPr marL="0" indent="0">
              <a:buNone/>
            </a:pPr>
            <a:endParaRPr lang="en-US" sz="2000" dirty="0"/>
          </a:p>
          <a:p>
            <a:pPr marL="0" indent="0">
              <a:buNone/>
            </a:pPr>
            <a:r>
              <a:rPr lang="en-US" sz="4800" dirty="0"/>
              <a:t>Effective team working and communication.</a:t>
            </a:r>
          </a:p>
          <a:p>
            <a:pPr marL="0" indent="0">
              <a:buNone/>
            </a:pPr>
            <a:r>
              <a:rPr lang="en-US" sz="2000" dirty="0">
                <a:solidFill>
                  <a:srgbClr val="FF0000"/>
                </a:solidFill>
                <a:latin typeface="Arial" panose="020B0604020202020204" pitchFamily="34" charset="0"/>
                <a:cs typeface="Arial" panose="020B0604020202020204" pitchFamily="34" charset="0"/>
              </a:rPr>
              <a:t>Effective communication when supporting families and patients in hospital.</a:t>
            </a:r>
          </a:p>
          <a:p>
            <a:pPr marL="0" indent="0">
              <a:buNone/>
            </a:pPr>
            <a:endParaRPr lang="en-US" sz="2000" dirty="0"/>
          </a:p>
          <a:p>
            <a:pPr marL="0" indent="0">
              <a:buNone/>
            </a:pPr>
            <a:r>
              <a:rPr lang="en-US" sz="2000" dirty="0"/>
              <a:t>Names &amp; student numbers: Hanad(2018607), Nisa(2025737) </a:t>
            </a:r>
            <a:r>
              <a:rPr lang="en-US" sz="2000"/>
              <a:t>, Iunia </a:t>
            </a:r>
            <a:r>
              <a:rPr lang="en-US" sz="2000" dirty="0"/>
              <a:t>(2027536) and Crystal (2028055)</a:t>
            </a:r>
          </a:p>
          <a:p>
            <a:pPr marL="0" indent="0">
              <a:buNone/>
            </a:pPr>
            <a:r>
              <a:rPr lang="en-US" sz="2000" dirty="0"/>
              <a:t>Module code: BMSW4002</a:t>
            </a:r>
          </a:p>
          <a:p>
            <a:pPr marL="0" indent="0">
              <a:buNone/>
            </a:pPr>
            <a:r>
              <a:rPr lang="en-US" sz="2000" dirty="0"/>
              <a:t>Lectures name: Suzannah </a:t>
            </a:r>
            <a:r>
              <a:rPr lang="en-US" sz="2000" dirty="0" err="1"/>
              <a:t>Ogwu</a:t>
            </a:r>
            <a:r>
              <a:rPr lang="en-US" sz="2000" dirty="0"/>
              <a:t> </a:t>
            </a:r>
          </a:p>
          <a:p>
            <a:pPr marL="0" indent="0">
              <a:buNone/>
            </a:pPr>
            <a:endParaRPr lang="en-US" sz="2000" dirty="0"/>
          </a:p>
        </p:txBody>
      </p:sp>
    </p:spTree>
    <p:extLst>
      <p:ext uri="{BB962C8B-B14F-4D97-AF65-F5344CB8AC3E}">
        <p14:creationId xmlns:p14="http://schemas.microsoft.com/office/powerpoint/2010/main" val="3964824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97B185B-EBA8-469B-B19B-8F6DBA20769F}"/>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kern="1200" dirty="0">
                <a:solidFill>
                  <a:srgbClr val="FFFFFF"/>
                </a:solidFill>
                <a:latin typeface="+mj-lt"/>
                <a:ea typeface="+mj-ea"/>
                <a:cs typeface="+mj-cs"/>
              </a:rPr>
              <a:t>Introduction  </a:t>
            </a:r>
          </a:p>
        </p:txBody>
      </p:sp>
      <p:sp>
        <p:nvSpPr>
          <p:cNvPr id="5" name="TextBox 4">
            <a:extLst>
              <a:ext uri="{FF2B5EF4-FFF2-40B4-BE49-F238E27FC236}">
                <a16:creationId xmlns:a16="http://schemas.microsoft.com/office/drawing/2014/main" id="{FD971940-09AE-4A99-8699-12E940B61F68}"/>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marL="285750" lvl="0" indent="-228600">
              <a:lnSpc>
                <a:spcPct val="90000"/>
              </a:lnSpc>
              <a:spcBef>
                <a:spcPts val="300"/>
              </a:spcBef>
              <a:buFont typeface="Arial" panose="020B0604020202020204" pitchFamily="34" charset="0"/>
              <a:buChar char="•"/>
            </a:pPr>
            <a:r>
              <a:rPr lang="en-US" sz="2000" dirty="0"/>
              <a:t>This presentation will be used as a training and development tool with new staff working at a local children’s hospital to support families throughout their treatments. </a:t>
            </a:r>
          </a:p>
          <a:p>
            <a:pPr marL="285750" lvl="0" indent="-228600">
              <a:lnSpc>
                <a:spcPct val="90000"/>
              </a:lnSpc>
              <a:spcBef>
                <a:spcPts val="300"/>
              </a:spcBef>
              <a:buFont typeface="Arial" panose="020B0604020202020204" pitchFamily="34" charset="0"/>
              <a:buChar char="•"/>
            </a:pPr>
            <a:endParaRPr lang="en-US" sz="2000" dirty="0"/>
          </a:p>
          <a:p>
            <a:pPr marL="285750" lvl="0" indent="-228600">
              <a:lnSpc>
                <a:spcPct val="90000"/>
              </a:lnSpc>
              <a:spcBef>
                <a:spcPts val="300"/>
              </a:spcBef>
              <a:buFont typeface="Arial" panose="020B0604020202020204" pitchFamily="34" charset="0"/>
              <a:buChar char="•"/>
            </a:pPr>
            <a:r>
              <a:rPr lang="en-US" sz="2000" dirty="0"/>
              <a:t>In this presentation the discussion includes the channels of communication that can be used.</a:t>
            </a:r>
          </a:p>
          <a:p>
            <a:pPr marL="285750" lvl="0" indent="-228600">
              <a:lnSpc>
                <a:spcPct val="90000"/>
              </a:lnSpc>
              <a:spcBef>
                <a:spcPts val="300"/>
              </a:spcBef>
              <a:buFont typeface="Arial" panose="020B0604020202020204" pitchFamily="34" charset="0"/>
              <a:buChar char="•"/>
            </a:pPr>
            <a:endParaRPr lang="en-US" sz="2000" dirty="0"/>
          </a:p>
          <a:p>
            <a:pPr marL="285750" lvl="0" indent="-228600">
              <a:lnSpc>
                <a:spcPct val="90000"/>
              </a:lnSpc>
              <a:spcBef>
                <a:spcPts val="300"/>
              </a:spcBef>
              <a:buFont typeface="Arial" panose="020B0604020202020204" pitchFamily="34" charset="0"/>
              <a:buChar char="•"/>
            </a:pPr>
            <a:r>
              <a:rPr lang="en-US" sz="2000" dirty="0"/>
              <a:t>Types of barriers that can prevent effective communication.</a:t>
            </a:r>
          </a:p>
          <a:p>
            <a:pPr marL="285750" lvl="0" indent="-228600">
              <a:lnSpc>
                <a:spcPct val="90000"/>
              </a:lnSpc>
              <a:spcBef>
                <a:spcPts val="300"/>
              </a:spcBef>
              <a:buFont typeface="Arial" panose="020B0604020202020204" pitchFamily="34" charset="0"/>
              <a:buChar char="•"/>
            </a:pPr>
            <a:endParaRPr lang="en-US" sz="2000" dirty="0"/>
          </a:p>
          <a:p>
            <a:pPr marL="285750" lvl="0" indent="-228600">
              <a:lnSpc>
                <a:spcPct val="90000"/>
              </a:lnSpc>
              <a:spcBef>
                <a:spcPts val="300"/>
              </a:spcBef>
              <a:buFont typeface="Arial" panose="020B0604020202020204" pitchFamily="34" charset="0"/>
              <a:buChar char="•"/>
            </a:pPr>
            <a:r>
              <a:rPr lang="en-US" sz="2000" dirty="0"/>
              <a:t>The impact of communication on staff and patients.  </a:t>
            </a:r>
          </a:p>
          <a:p>
            <a:pPr marL="285750" lvl="0" indent="-228600">
              <a:lnSpc>
                <a:spcPct val="90000"/>
              </a:lnSpc>
              <a:spcBef>
                <a:spcPts val="300"/>
              </a:spcBef>
              <a:buFont typeface="Arial" panose="020B0604020202020204" pitchFamily="34" charset="0"/>
              <a:buChar char="•"/>
            </a:pPr>
            <a:endParaRPr lang="en-US" sz="2000" dirty="0"/>
          </a:p>
          <a:p>
            <a:pPr marL="285750" lvl="0" indent="-228600">
              <a:lnSpc>
                <a:spcPct val="90000"/>
              </a:lnSpc>
              <a:spcBef>
                <a:spcPts val="300"/>
              </a:spcBef>
              <a:buFont typeface="Arial" panose="020B0604020202020204" pitchFamily="34" charset="0"/>
              <a:buChar char="•"/>
            </a:pPr>
            <a:r>
              <a:rPr lang="en-US" sz="2000" dirty="0"/>
              <a:t>The theories relating to model of communication.</a:t>
            </a:r>
          </a:p>
          <a:p>
            <a:pPr indent="-228600">
              <a:lnSpc>
                <a:spcPct val="90000"/>
              </a:lnSpc>
              <a:buFont typeface="Arial" panose="020B0604020202020204" pitchFamily="34" charset="0"/>
              <a:buChar char="•"/>
            </a:pPr>
            <a:endParaRPr lang="en-US" sz="2000" dirty="0"/>
          </a:p>
        </p:txBody>
      </p:sp>
    </p:spTree>
    <p:extLst>
      <p:ext uri="{BB962C8B-B14F-4D97-AF65-F5344CB8AC3E}">
        <p14:creationId xmlns:p14="http://schemas.microsoft.com/office/powerpoint/2010/main" val="1205158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D23F410-52CF-3142-9C7C-CCECCDEA4FCE}"/>
              </a:ext>
            </a:extLst>
          </p:cNvPr>
          <p:cNvSpPr>
            <a:spLocks noGrp="1"/>
          </p:cNvSpPr>
          <p:nvPr>
            <p:ph type="subTitle" idx="1"/>
          </p:nvPr>
        </p:nvSpPr>
        <p:spPr>
          <a:xfrm>
            <a:off x="7891121" y="965199"/>
            <a:ext cx="3625018" cy="4918075"/>
          </a:xfrm>
        </p:spPr>
        <p:txBody>
          <a:bodyPr vert="horz" lIns="91440" tIns="45720" rIns="91440" bIns="45720" rtlCol="0" anchor="ctr">
            <a:normAutofit/>
          </a:bodyPr>
          <a:lstStyle/>
          <a:p>
            <a:r>
              <a:rPr lang="ro-RO" sz="2800" b="1" dirty="0"/>
              <a:t> Theories relating to models of communication</a:t>
            </a:r>
            <a:r>
              <a:rPr lang="ro-RO" sz="2800" dirty="0"/>
              <a:t> </a:t>
            </a:r>
            <a:endParaRPr lang="en-US" sz="28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4" name="Imagine 5">
            <a:extLst>
              <a:ext uri="{FF2B5EF4-FFF2-40B4-BE49-F238E27FC236}">
                <a16:creationId xmlns:a16="http://schemas.microsoft.com/office/drawing/2014/main" id="{F26C1D8C-E268-4B50-B9C1-9637EDEB2B7F}"/>
              </a:ext>
            </a:extLst>
          </p:cNvPr>
          <p:cNvPicPr>
            <a:picLocks noChangeAspect="1"/>
          </p:cNvPicPr>
          <p:nvPr/>
        </p:nvPicPr>
        <p:blipFill>
          <a:blip r:embed="rId2"/>
          <a:stretch>
            <a:fillRect/>
          </a:stretch>
        </p:blipFill>
        <p:spPr>
          <a:xfrm>
            <a:off x="2107721" y="1553464"/>
            <a:ext cx="5287992" cy="3736696"/>
          </a:xfrm>
          <a:prstGeom prst="rect">
            <a:avLst/>
          </a:prstGeom>
        </p:spPr>
      </p:pic>
    </p:spTree>
    <p:extLst>
      <p:ext uri="{BB962C8B-B14F-4D97-AF65-F5344CB8AC3E}">
        <p14:creationId xmlns:p14="http://schemas.microsoft.com/office/powerpoint/2010/main" val="313999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hite puzzle with one red piece">
            <a:extLst>
              <a:ext uri="{FF2B5EF4-FFF2-40B4-BE49-F238E27FC236}">
                <a16:creationId xmlns:a16="http://schemas.microsoft.com/office/drawing/2014/main" id="{4002C3D5-FF78-472F-9025-E29D4A5D713B}"/>
              </a:ext>
            </a:extLst>
          </p:cNvPr>
          <p:cNvPicPr>
            <a:picLocks noChangeAspect="1"/>
          </p:cNvPicPr>
          <p:nvPr/>
        </p:nvPicPr>
        <p:blipFill rotWithShape="1">
          <a:blip r:embed="rId2">
            <a:duotone>
              <a:prstClr val="black"/>
              <a:schemeClr val="bg1">
                <a:tint val="45000"/>
                <a:satMod val="400000"/>
              </a:schemeClr>
            </a:duotone>
            <a:alphaModFix amt="25000"/>
          </a:blip>
          <a:srcRect r="-2" b="-2"/>
          <a:stretch/>
        </p:blipFill>
        <p:spPr>
          <a:xfrm>
            <a:off x="0" y="0"/>
            <a:ext cx="12278244" cy="10207914"/>
          </a:xfrm>
          <a:prstGeom prst="rect">
            <a:avLst/>
          </a:prstGeom>
        </p:spPr>
      </p:pic>
      <p:sp>
        <p:nvSpPr>
          <p:cNvPr id="2" name="Title 1">
            <a:extLst>
              <a:ext uri="{FF2B5EF4-FFF2-40B4-BE49-F238E27FC236}">
                <a16:creationId xmlns:a16="http://schemas.microsoft.com/office/drawing/2014/main" id="{5E41E5BE-99AA-FB4B-8B83-89FC18BA35D1}"/>
              </a:ext>
            </a:extLst>
          </p:cNvPr>
          <p:cNvSpPr>
            <a:spLocks noGrp="1"/>
          </p:cNvSpPr>
          <p:nvPr>
            <p:ph type="title"/>
          </p:nvPr>
        </p:nvSpPr>
        <p:spPr>
          <a:xfrm>
            <a:off x="3548182" y="135148"/>
            <a:ext cx="5570713" cy="1777043"/>
          </a:xfrm>
        </p:spPr>
        <p:txBody>
          <a:bodyPr vert="horz" lIns="91440" tIns="45720" rIns="91440" bIns="45720" rtlCol="0" anchor="t">
            <a:normAutofit/>
          </a:bodyPr>
          <a:lstStyle/>
          <a:p>
            <a:pPr algn="ctr"/>
            <a:r>
              <a:rPr lang="en-US" dirty="0">
                <a:effectLst>
                  <a:glow rad="38100">
                    <a:schemeClr val="bg1">
                      <a:lumMod val="65000"/>
                      <a:lumOff val="35000"/>
                      <a:alpha val="50000"/>
                    </a:schemeClr>
                  </a:glow>
                  <a:outerShdw blurRad="28575" dist="31750" dir="13200000" algn="tl" rotWithShape="0">
                    <a:srgbClr val="000000">
                      <a:alpha val="25000"/>
                    </a:srgbClr>
                  </a:outerShdw>
                </a:effectLst>
              </a:rPr>
              <a:t>Shannon Weaver communication model</a:t>
            </a:r>
          </a:p>
        </p:txBody>
      </p:sp>
      <p:pic>
        <p:nvPicPr>
          <p:cNvPr id="6" name="Imagine 6">
            <a:extLst>
              <a:ext uri="{FF2B5EF4-FFF2-40B4-BE49-F238E27FC236}">
                <a16:creationId xmlns:a16="http://schemas.microsoft.com/office/drawing/2014/main" id="{F7D0D57A-2733-49B6-9B8C-70AC5CC71A4C}"/>
              </a:ext>
            </a:extLst>
          </p:cNvPr>
          <p:cNvPicPr>
            <a:picLocks noChangeAspect="1"/>
          </p:cNvPicPr>
          <p:nvPr/>
        </p:nvPicPr>
        <p:blipFill>
          <a:blip r:embed="rId3"/>
          <a:stretch>
            <a:fillRect/>
          </a:stretch>
        </p:blipFill>
        <p:spPr>
          <a:xfrm>
            <a:off x="785003" y="1378503"/>
            <a:ext cx="3663349" cy="1771860"/>
          </a:xfrm>
          <a:prstGeom prst="rect">
            <a:avLst/>
          </a:prstGeom>
        </p:spPr>
      </p:pic>
      <p:sp>
        <p:nvSpPr>
          <p:cNvPr id="7" name="CasetăText 6">
            <a:extLst>
              <a:ext uri="{FF2B5EF4-FFF2-40B4-BE49-F238E27FC236}">
                <a16:creationId xmlns:a16="http://schemas.microsoft.com/office/drawing/2014/main" id="{55D8C329-CDB7-4610-964D-CB4126DEFA6C}"/>
              </a:ext>
            </a:extLst>
          </p:cNvPr>
          <p:cNvSpPr txBox="1"/>
          <p:nvPr/>
        </p:nvSpPr>
        <p:spPr>
          <a:xfrm rot="-10800000" flipV="1">
            <a:off x="525312" y="3245197"/>
            <a:ext cx="3922142" cy="369332"/>
          </a:xfrm>
          <a:prstGeom prst="rect">
            <a:avLst/>
          </a:prstGeom>
          <a:noFill/>
        </p:spPr>
        <p:txBody>
          <a:bodyPr rot="0" spcFirstLastPara="0" vertOverflow="overflow" horzOverflow="overflow" vert="horz" wrap="square" lIns="91440" tIns="45720" rIns="91440" bIns="45720" numCol="1" spcCol="0" rtlCol="0" fromWordArt="0" anchor="b" anchorCtr="0" forceAA="0" compatLnSpc="1">
            <a:prstTxWarp prst="textNoShape">
              <a:avLst/>
            </a:prstTxWarp>
            <a:spAutoFit/>
          </a:bodyPr>
          <a:lstStyle/>
          <a:p>
            <a:pPr algn="r"/>
            <a:r>
              <a:rPr lang="ro-RO" dirty="0"/>
              <a:t>CommunicationTheory.org, 2010</a:t>
            </a:r>
          </a:p>
        </p:txBody>
      </p:sp>
      <p:sp>
        <p:nvSpPr>
          <p:cNvPr id="8" name="CasetăText 7">
            <a:extLst>
              <a:ext uri="{FF2B5EF4-FFF2-40B4-BE49-F238E27FC236}">
                <a16:creationId xmlns:a16="http://schemas.microsoft.com/office/drawing/2014/main" id="{29C9DD30-0E5E-4B78-BE81-74920B45AED9}"/>
              </a:ext>
            </a:extLst>
          </p:cNvPr>
          <p:cNvSpPr txBox="1"/>
          <p:nvPr/>
        </p:nvSpPr>
        <p:spPr>
          <a:xfrm>
            <a:off x="7082289" y="626854"/>
            <a:ext cx="47991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ro-RO" dirty="0">
              <a:latin typeface="Arial"/>
              <a:cs typeface="Arial"/>
            </a:endParaRPr>
          </a:p>
        </p:txBody>
      </p:sp>
      <p:sp>
        <p:nvSpPr>
          <p:cNvPr id="4" name="CasetăText 3">
            <a:extLst>
              <a:ext uri="{FF2B5EF4-FFF2-40B4-BE49-F238E27FC236}">
                <a16:creationId xmlns:a16="http://schemas.microsoft.com/office/drawing/2014/main" id="{5187F478-7877-4CBA-958A-F13922DDE79B}"/>
              </a:ext>
            </a:extLst>
          </p:cNvPr>
          <p:cNvSpPr txBox="1"/>
          <p:nvPr/>
        </p:nvSpPr>
        <p:spPr>
          <a:xfrm>
            <a:off x="842512" y="3962401"/>
            <a:ext cx="475603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ro-RO" sz="2000" dirty="0">
                <a:latin typeface="Calibri"/>
                <a:cs typeface="Calibri"/>
              </a:rPr>
              <a:t>Th</a:t>
            </a:r>
            <a:r>
              <a:rPr lang="ro-RO" sz="2000" dirty="0">
                <a:latin typeface="Arial"/>
                <a:cs typeface="Calibri"/>
              </a:rPr>
              <a:t>e </a:t>
            </a:r>
            <a:r>
              <a:rPr lang="en-US" sz="2000" dirty="0">
                <a:latin typeface="Arial"/>
                <a:cs typeface="Calibri"/>
              </a:rPr>
              <a:t>N</a:t>
            </a:r>
            <a:r>
              <a:rPr lang="ro-RO" sz="2000" dirty="0">
                <a:latin typeface="Arial"/>
                <a:cs typeface="Calibri"/>
              </a:rPr>
              <a:t>urse manager in-charge from Rainbow Children's Hospital, identified the problem that the parents of children had</a:t>
            </a:r>
            <a:r>
              <a:rPr lang="en-US" sz="2000" dirty="0">
                <a:latin typeface="Arial"/>
                <a:cs typeface="Calibri"/>
              </a:rPr>
              <a:t> is </a:t>
            </a:r>
            <a:r>
              <a:rPr lang="ro-RO" sz="2000" dirty="0">
                <a:solidFill>
                  <a:srgbClr val="FF0000"/>
                </a:solidFill>
                <a:latin typeface="Arial"/>
                <a:cs typeface="Calibri"/>
              </a:rPr>
              <a:t>miscommunication</a:t>
            </a:r>
            <a:r>
              <a:rPr lang="ro-RO" sz="2000" dirty="0">
                <a:latin typeface="Arial"/>
                <a:cs typeface="Calibri"/>
              </a:rPr>
              <a:t>, and she took action to resolve that problem, to train the staff members in communication skills. </a:t>
            </a:r>
            <a:endParaRPr lang="ro-RO" dirty="0"/>
          </a:p>
        </p:txBody>
      </p:sp>
      <p:graphicFrame>
        <p:nvGraphicFramePr>
          <p:cNvPr id="19" name="CasetăText 8">
            <a:extLst>
              <a:ext uri="{FF2B5EF4-FFF2-40B4-BE49-F238E27FC236}">
                <a16:creationId xmlns:a16="http://schemas.microsoft.com/office/drawing/2014/main" id="{62496F9F-1A1B-4473-86D3-FAA915C5C857}"/>
              </a:ext>
            </a:extLst>
          </p:cNvPr>
          <p:cNvGraphicFramePr/>
          <p:nvPr/>
        </p:nvGraphicFramePr>
        <p:xfrm>
          <a:off x="6593457" y="1719533"/>
          <a:ext cx="5216105" cy="50167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4000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u 1">
            <a:extLst>
              <a:ext uri="{FF2B5EF4-FFF2-40B4-BE49-F238E27FC236}">
                <a16:creationId xmlns:a16="http://schemas.microsoft.com/office/drawing/2014/main" id="{DD34D1F2-69AB-451E-A4EC-FFB9C0351C91}"/>
              </a:ext>
            </a:extLst>
          </p:cNvPr>
          <p:cNvSpPr>
            <a:spLocks noGrp="1"/>
          </p:cNvSpPr>
          <p:nvPr>
            <p:ph type="title"/>
          </p:nvPr>
        </p:nvSpPr>
        <p:spPr>
          <a:xfrm>
            <a:off x="524256" y="516804"/>
            <a:ext cx="6594189" cy="1625210"/>
          </a:xfrm>
        </p:spPr>
        <p:txBody>
          <a:bodyPr vert="horz" lIns="91440" tIns="45720" rIns="91440" bIns="45720" rtlCol="0">
            <a:normAutofit/>
          </a:bodyPr>
          <a:lstStyle/>
          <a:p>
            <a:r>
              <a:rPr lang="en-US">
                <a:solidFill>
                  <a:srgbClr val="FFFFFF"/>
                </a:solidFill>
                <a:effectLst>
                  <a:glow rad="38100">
                    <a:schemeClr val="bg1">
                      <a:lumMod val="65000"/>
                      <a:lumOff val="35000"/>
                      <a:alpha val="50000"/>
                    </a:schemeClr>
                  </a:glow>
                  <a:outerShdw blurRad="28575" dist="31750" dir="13200000" algn="tl" rotWithShape="0">
                    <a:srgbClr val="000000">
                      <a:alpha val="25000"/>
                    </a:srgbClr>
                  </a:outerShdw>
                </a:effectLst>
              </a:rPr>
              <a:t>Lasswell communication model</a:t>
            </a:r>
            <a:endParaRPr lang="ro-RO">
              <a:solidFill>
                <a:srgbClr val="FFFFFF"/>
              </a:solidFill>
            </a:endParaRPr>
          </a:p>
        </p:txBody>
      </p:sp>
      <p:sp>
        <p:nvSpPr>
          <p:cNvPr id="23" name="Rectangle 22">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ine 4">
            <a:extLst>
              <a:ext uri="{FF2B5EF4-FFF2-40B4-BE49-F238E27FC236}">
                <a16:creationId xmlns:a16="http://schemas.microsoft.com/office/drawing/2014/main" id="{1222D2A2-306E-475A-B54A-A4F4F0BB9D12}"/>
              </a:ext>
            </a:extLst>
          </p:cNvPr>
          <p:cNvPicPr>
            <a:picLocks noChangeAspect="1"/>
          </p:cNvPicPr>
          <p:nvPr/>
        </p:nvPicPr>
        <p:blipFill>
          <a:blip r:embed="rId2"/>
          <a:stretch>
            <a:fillRect/>
          </a:stretch>
        </p:blipFill>
        <p:spPr>
          <a:xfrm>
            <a:off x="566744" y="3307572"/>
            <a:ext cx="6579910" cy="2352317"/>
          </a:xfrm>
          <a:prstGeom prst="rect">
            <a:avLst/>
          </a:prstGeom>
        </p:spPr>
      </p:pic>
      <p:sp>
        <p:nvSpPr>
          <p:cNvPr id="25" name="Rectangle 24">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Substituent conținut 15">
            <a:extLst>
              <a:ext uri="{FF2B5EF4-FFF2-40B4-BE49-F238E27FC236}">
                <a16:creationId xmlns:a16="http://schemas.microsoft.com/office/drawing/2014/main" id="{DC2724C2-20FB-4A40-9DA9-0B769F66B00C}"/>
              </a:ext>
            </a:extLst>
          </p:cNvPr>
          <p:cNvSpPr>
            <a:spLocks noGrp="1"/>
          </p:cNvSpPr>
          <p:nvPr>
            <p:ph idx="1"/>
          </p:nvPr>
        </p:nvSpPr>
        <p:spPr>
          <a:xfrm>
            <a:off x="8029319" y="917725"/>
            <a:ext cx="3424739" cy="4852362"/>
          </a:xfrm>
        </p:spPr>
        <p:txBody>
          <a:bodyPr vert="horz" lIns="91440" tIns="45720" rIns="91440" bIns="45720" rtlCol="0" anchor="ctr">
            <a:normAutofit/>
          </a:bodyPr>
          <a:lstStyle/>
          <a:p>
            <a:pPr marL="0" indent="0">
              <a:buNone/>
            </a:pPr>
            <a:r>
              <a:rPr lang="ro-RO"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ea typeface="+mn-lt"/>
                <a:cs typeface="+mn-lt"/>
              </a:rPr>
              <a:t>Lasswell's model of communication characterises a communication act by specifying who said it, what was said, how it was said, to whom it was said, and with what impact it was stated. </a:t>
            </a:r>
            <a:endParaRPr lang="en-US"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ea typeface="+mn-lt"/>
              <a:cs typeface="+mn-lt"/>
            </a:endParaRPr>
          </a:p>
          <a:p>
            <a:pPr marL="0" indent="0">
              <a:buNone/>
            </a:pPr>
            <a:r>
              <a:rPr lang="ro-RO"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ea typeface="+mn-lt"/>
                <a:cs typeface="+mn-lt"/>
              </a:rPr>
              <a:t>Many communication and public relations specialists describe it as "one of the first and most important communication models." </a:t>
            </a:r>
            <a:endParaRPr lang="en-US"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ea typeface="+mn-lt"/>
              <a:cs typeface="+mn-lt"/>
            </a:endParaRPr>
          </a:p>
          <a:p>
            <a:pPr marL="0" indent="0">
              <a:buNone/>
            </a:pPr>
            <a:r>
              <a:rPr lang="ro-RO"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ea typeface="+mn-lt"/>
                <a:cs typeface="+mn-lt"/>
              </a:rPr>
              <a:t> In 1948, while teaching at Yale Law School, American political scientist and communication theorist Harold Lasswell devised the concept.</a:t>
            </a:r>
            <a:endParaRPr lang="ro-RO" sz="1700" dirty="0">
              <a:solidFill>
                <a:srgbClr val="FFFFFF"/>
              </a:solidFill>
              <a:effectLst>
                <a:glow rad="38100">
                  <a:prstClr val="black">
                    <a:lumMod val="50000"/>
                    <a:lumOff val="50000"/>
                    <a:alpha val="20000"/>
                  </a:prstClr>
                </a:glow>
                <a:outerShdw blurRad="44450" dist="12700" dir="13860000" algn="tl" rotWithShape="0">
                  <a:srgbClr val="000000">
                    <a:alpha val="20000"/>
                  </a:srgbClr>
                </a:outerShdw>
              </a:effectLst>
              <a:latin typeface="Arial"/>
              <a:cs typeface="Arial"/>
            </a:endParaRPr>
          </a:p>
        </p:txBody>
      </p:sp>
    </p:spTree>
    <p:extLst>
      <p:ext uri="{BB962C8B-B14F-4D97-AF65-F5344CB8AC3E}">
        <p14:creationId xmlns:p14="http://schemas.microsoft.com/office/powerpoint/2010/main" val="197319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56CA0E-97DC-4BCC-92D7-053E65E4EA2A}"/>
              </a:ext>
            </a:extLst>
          </p:cNvPr>
          <p:cNvSpPr>
            <a:spLocks noGrp="1"/>
          </p:cNvSpPr>
          <p:nvPr>
            <p:ph type="title"/>
          </p:nvPr>
        </p:nvSpPr>
        <p:spPr>
          <a:xfrm>
            <a:off x="1136398" y="457201"/>
            <a:ext cx="10117810" cy="1150470"/>
          </a:xfrm>
        </p:spPr>
        <p:txBody>
          <a:bodyPr anchor="b">
            <a:normAutofit/>
          </a:bodyPr>
          <a:lstStyle/>
          <a:p>
            <a:r>
              <a:rPr lang="en-US" sz="3700" b="1" dirty="0">
                <a:latin typeface="Arial" panose="020B0604020202020204" pitchFamily="34" charset="0"/>
                <a:cs typeface="Arial" panose="020B0604020202020204" pitchFamily="34" charset="0"/>
              </a:rPr>
              <a:t>The channel of communication that can be used to improve communication </a:t>
            </a:r>
            <a:endParaRPr lang="en-GB" sz="37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54DF578-81DB-409C-AC95-802FA15B87C5}"/>
              </a:ext>
            </a:extLst>
          </p:cNvPr>
          <p:cNvSpPr>
            <a:spLocks noGrp="1"/>
          </p:cNvSpPr>
          <p:nvPr>
            <p:ph idx="1"/>
          </p:nvPr>
        </p:nvSpPr>
        <p:spPr>
          <a:xfrm>
            <a:off x="179881" y="1980775"/>
            <a:ext cx="7188327" cy="4524956"/>
          </a:xfrm>
        </p:spPr>
        <p:txBody>
          <a:bodyPr anchor="t">
            <a:normAutofit/>
          </a:bodyPr>
          <a:lstStyle/>
          <a:p>
            <a:pPr marL="0" indent="0" algn="just">
              <a:lnSpc>
                <a:spcPct val="100000"/>
              </a:lnSpc>
              <a:spcAft>
                <a:spcPts val="800"/>
              </a:spcAft>
              <a:buNone/>
            </a:pPr>
            <a:r>
              <a:rPr lang="en-GB" sz="1600" dirty="0">
                <a:effectLst/>
                <a:latin typeface="Arial" panose="020B0604020202020204" pitchFamily="34" charset="0"/>
                <a:ea typeface="Calibri" panose="020F0502020204030204" pitchFamily="34" charset="0"/>
                <a:cs typeface="Arial" panose="020B0604020202020204" pitchFamily="34" charset="0"/>
              </a:rPr>
              <a:t>Lancaster (2021) implies Communication channel are the approach for individuals in an environment to communicate. </a:t>
            </a:r>
          </a:p>
          <a:p>
            <a:pPr marL="0" indent="0" algn="just">
              <a:lnSpc>
                <a:spcPct val="100000"/>
              </a:lnSpc>
              <a:spcAft>
                <a:spcPts val="800"/>
              </a:spcAft>
              <a:buNone/>
            </a:pPr>
            <a:r>
              <a:rPr lang="en-GB" sz="1600" dirty="0">
                <a:effectLst/>
                <a:latin typeface="Arial" panose="020B0604020202020204" pitchFamily="34" charset="0"/>
                <a:ea typeface="Calibri" panose="020F0502020204030204" pitchFamily="34" charset="0"/>
                <a:cs typeface="Arial" panose="020B0604020202020204" pitchFamily="34" charset="0"/>
              </a:rPr>
              <a:t>Here are three channels of transmission that staff can operate whilst working at the Rainbow children’s hospital to assist families during the course of their treatment. These matters are all interaction that function exceptionally well.</a:t>
            </a:r>
          </a:p>
          <a:p>
            <a:pPr marL="0" indent="0" algn="just">
              <a:lnSpc>
                <a:spcPct val="100000"/>
              </a:lnSpc>
              <a:spcAft>
                <a:spcPts val="800"/>
              </a:spcAft>
              <a:buNone/>
            </a:pPr>
            <a:r>
              <a:rPr lang="en-GB" sz="1600" dirty="0">
                <a:effectLst/>
                <a:latin typeface="Arial" panose="020B0604020202020204" pitchFamily="34" charset="0"/>
                <a:ea typeface="Calibri" panose="020F0502020204030204" pitchFamily="34" charset="0"/>
                <a:cs typeface="Arial" panose="020B0604020202020204" pitchFamily="34" charset="0"/>
              </a:rPr>
              <a:t>Keiling (2021) refers that there are several channels in communication such as:  </a:t>
            </a:r>
          </a:p>
          <a:p>
            <a:pPr marL="342900" lvl="0" indent="-342900" algn="just">
              <a:lnSpc>
                <a:spcPct val="100000"/>
              </a:lnSpc>
              <a:spcAft>
                <a:spcPts val="800"/>
              </a:spcAft>
              <a:buFont typeface="Symbol" panose="05050102010706020507" pitchFamily="18" charset="2"/>
              <a:buChar char=""/>
              <a:tabLst>
                <a:tab pos="457200" algn="l"/>
              </a:tabLst>
            </a:pPr>
            <a:r>
              <a:rPr lang="en-GB" sz="1600" dirty="0">
                <a:effectLst/>
                <a:latin typeface="Arial" panose="020B0604020202020204" pitchFamily="34" charset="0"/>
                <a:ea typeface="Calibri" panose="020F0502020204030204" pitchFamily="34" charset="0"/>
                <a:cs typeface="Arial" panose="020B0604020202020204" pitchFamily="34" charset="0"/>
              </a:rPr>
              <a:t>Microelectronic Communications Channels</a:t>
            </a:r>
          </a:p>
          <a:p>
            <a:pPr marL="342900" lvl="0" indent="-342900" algn="just">
              <a:lnSpc>
                <a:spcPct val="100000"/>
              </a:lnSpc>
              <a:spcAft>
                <a:spcPts val="800"/>
              </a:spcAft>
              <a:buFont typeface="Symbol" panose="05050102010706020507" pitchFamily="18" charset="2"/>
              <a:buChar char=""/>
              <a:tabLst>
                <a:tab pos="457200" algn="l"/>
              </a:tabLst>
            </a:pPr>
            <a:r>
              <a:rPr lang="en-GB" sz="1600" dirty="0">
                <a:effectLst/>
                <a:latin typeface="Arial" panose="020B0604020202020204" pitchFamily="34" charset="0"/>
                <a:ea typeface="Calibri" panose="020F0502020204030204" pitchFamily="34" charset="0"/>
                <a:cs typeface="Arial" panose="020B0604020202020204" pitchFamily="34" charset="0"/>
              </a:rPr>
              <a:t>Face-to-Face or Individual Communication</a:t>
            </a:r>
          </a:p>
          <a:p>
            <a:pPr marL="342900" lvl="0" indent="-342900" algn="just">
              <a:lnSpc>
                <a:spcPct val="100000"/>
              </a:lnSpc>
              <a:spcAft>
                <a:spcPts val="800"/>
              </a:spcAft>
              <a:buFont typeface="Symbol" panose="05050102010706020507" pitchFamily="18" charset="2"/>
              <a:buChar char=""/>
              <a:tabLst>
                <a:tab pos="457200" algn="l"/>
              </a:tabLst>
            </a:pPr>
            <a:r>
              <a:rPr lang="en-GB" sz="1600" dirty="0">
                <a:effectLst/>
                <a:latin typeface="Arial" panose="020B0604020202020204" pitchFamily="34" charset="0"/>
                <a:ea typeface="Calibri" panose="020F0502020204030204" pitchFamily="34" charset="0"/>
                <a:cs typeface="Arial" panose="020B0604020202020204" pitchFamily="34" charset="0"/>
              </a:rPr>
              <a:t>Written Technique of Communication</a:t>
            </a:r>
          </a:p>
          <a:p>
            <a:endParaRPr lang="en-GB" sz="1300" dirty="0"/>
          </a:p>
        </p:txBody>
      </p:sp>
      <p:sp>
        <p:nvSpPr>
          <p:cNvPr id="73" name="Rectangle 72">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00" name="Picture 4" descr="See the source image">
            <a:extLst>
              <a:ext uri="{FF2B5EF4-FFF2-40B4-BE49-F238E27FC236}">
                <a16:creationId xmlns:a16="http://schemas.microsoft.com/office/drawing/2014/main" id="{8CCC9734-AD23-4D62-AE46-F8D8162399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5894" y="1829264"/>
            <a:ext cx="4068418" cy="3848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03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8" name="Rectangle 72">
            <a:extLst>
              <a:ext uri="{FF2B5EF4-FFF2-40B4-BE49-F238E27FC236}">
                <a16:creationId xmlns:a16="http://schemas.microsoft.com/office/drawing/2014/main" id="{EAE48C4B-3A90-42C3-BA00-6092B4771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B2D28AE-60A7-4EA2-8071-65FB76591588}"/>
              </a:ext>
            </a:extLst>
          </p:cNvPr>
          <p:cNvSpPr>
            <a:spLocks noGrp="1"/>
          </p:cNvSpPr>
          <p:nvPr>
            <p:ph type="title"/>
          </p:nvPr>
        </p:nvSpPr>
        <p:spPr>
          <a:xfrm>
            <a:off x="4654296" y="329184"/>
            <a:ext cx="6894576" cy="1783080"/>
          </a:xfrm>
        </p:spPr>
        <p:txBody>
          <a:bodyPr anchor="b">
            <a:normAutofit/>
          </a:bodyPr>
          <a:lstStyle/>
          <a:p>
            <a:r>
              <a:rPr lang="en-GB" sz="3800" dirty="0">
                <a:effectLst/>
                <a:latin typeface="Arial" panose="020B0604020202020204" pitchFamily="34" charset="0"/>
                <a:ea typeface="Calibri" panose="020F0502020204030204" pitchFamily="34" charset="0"/>
                <a:cs typeface="Arial" panose="020B0604020202020204" pitchFamily="34" charset="0"/>
              </a:rPr>
              <a:t>Microelectronic Communications Channels</a:t>
            </a:r>
            <a:br>
              <a:rPr lang="en-GB" sz="3800" dirty="0">
                <a:effectLst/>
                <a:latin typeface="Arial" panose="020B0604020202020204" pitchFamily="34" charset="0"/>
                <a:ea typeface="Calibri" panose="020F0502020204030204" pitchFamily="34" charset="0"/>
                <a:cs typeface="Arial" panose="020B0604020202020204" pitchFamily="34" charset="0"/>
              </a:rPr>
            </a:br>
            <a:endParaRPr lang="en-GB" sz="3800" dirty="0"/>
          </a:p>
        </p:txBody>
      </p:sp>
      <p:pic>
        <p:nvPicPr>
          <p:cNvPr id="3074" name="Picture 2" descr="See the source image">
            <a:extLst>
              <a:ext uri="{FF2B5EF4-FFF2-40B4-BE49-F238E27FC236}">
                <a16:creationId xmlns:a16="http://schemas.microsoft.com/office/drawing/2014/main" id="{45326CD4-9349-4A8C-903A-44EE4F473E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727" r="15999" b="-1"/>
          <a:stretch/>
        </p:blipFill>
        <p:spPr bwMode="auto">
          <a:xfrm>
            <a:off x="20" y="10"/>
            <a:ext cx="4041316" cy="4193753"/>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a:extLst>
            <a:ext uri="{909E8E84-426E-40DD-AFC4-6F175D3DCCD1}">
              <a14:hiddenFill xmlns:a14="http://schemas.microsoft.com/office/drawing/2010/main">
                <a:solidFill>
                  <a:srgbClr val="FFFFFF"/>
                </a:solidFill>
              </a14:hiddenFill>
            </a:ext>
          </a:extLst>
        </p:spPr>
      </p:pic>
      <p:sp>
        <p:nvSpPr>
          <p:cNvPr id="75" name="sketch line">
            <a:extLst>
              <a:ext uri="{FF2B5EF4-FFF2-40B4-BE49-F238E27FC236}">
                <a16:creationId xmlns:a16="http://schemas.microsoft.com/office/drawing/2014/main" id="{F919E280-CA27-4214-97E6-294E0C3BC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463186"/>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76" name="Picture 4">
            <a:extLst>
              <a:ext uri="{FF2B5EF4-FFF2-40B4-BE49-F238E27FC236}">
                <a16:creationId xmlns:a16="http://schemas.microsoft.com/office/drawing/2014/main" id="{EC6990C5-1CFE-41D0-906E-DA15D11767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30" r="3" b="3"/>
          <a:stretch/>
        </p:blipFill>
        <p:spPr bwMode="auto">
          <a:xfrm>
            <a:off x="1" y="4267200"/>
            <a:ext cx="4051081" cy="2590800"/>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E989CB7-0E89-44F0-AD22-A3788445E420}"/>
              </a:ext>
            </a:extLst>
          </p:cNvPr>
          <p:cNvSpPr>
            <a:spLocks noGrp="1"/>
          </p:cNvSpPr>
          <p:nvPr>
            <p:ph idx="1"/>
          </p:nvPr>
        </p:nvSpPr>
        <p:spPr>
          <a:xfrm>
            <a:off x="4203290" y="1843548"/>
            <a:ext cx="7698658" cy="4774938"/>
          </a:xfrm>
        </p:spPr>
        <p:txBody>
          <a:bodyPr>
            <a:normAutofit fontScale="85000" lnSpcReduction="20000"/>
          </a:bodyPr>
          <a:lstStyle/>
          <a:p>
            <a:pPr marL="0" indent="0" algn="just">
              <a:spcAft>
                <a:spcPts val="800"/>
              </a:spcAft>
              <a:buNone/>
            </a:pPr>
            <a:r>
              <a:rPr lang="en-GB" sz="1900" dirty="0">
                <a:effectLst/>
                <a:latin typeface="Arial" panose="020B0604020202020204" pitchFamily="34" charset="0"/>
                <a:ea typeface="Calibri" panose="020F0502020204030204" pitchFamily="34" charset="0"/>
                <a:cs typeface="Arial" panose="020B0604020202020204" pitchFamily="34" charset="0"/>
              </a:rPr>
              <a:t>Sharon K. (2002) refers </a:t>
            </a:r>
            <a:r>
              <a:rPr lang="en-GB" sz="1900" b="1" dirty="0">
                <a:effectLst/>
                <a:latin typeface="Arial" panose="020B0604020202020204" pitchFamily="34" charset="0"/>
                <a:ea typeface="Calibri" panose="020F0502020204030204" pitchFamily="34" charset="0"/>
                <a:cs typeface="Arial" panose="020B0604020202020204" pitchFamily="34" charset="0"/>
              </a:rPr>
              <a:t>Microelectronic communication channels </a:t>
            </a:r>
            <a:r>
              <a:rPr lang="en-GB" sz="1900" dirty="0">
                <a:effectLst/>
                <a:latin typeface="Arial" panose="020B0604020202020204" pitchFamily="34" charset="0"/>
                <a:ea typeface="Calibri" panose="020F0502020204030204" pitchFamily="34" charset="0"/>
                <a:cs typeface="Arial" panose="020B0604020202020204" pitchFamily="34" charset="0"/>
              </a:rPr>
              <a:t>consist of</a:t>
            </a:r>
          </a:p>
          <a:p>
            <a:pPr marL="342900" lvl="0" indent="-342900" algn="just">
              <a:spcAft>
                <a:spcPts val="800"/>
              </a:spcAft>
              <a:buFont typeface="Symbol" panose="05050102010706020507" pitchFamily="18" charset="2"/>
              <a:buChar char=""/>
            </a:pPr>
            <a:r>
              <a:rPr lang="en-GB" sz="1900" b="1" dirty="0">
                <a:effectLst/>
                <a:latin typeface="Arial" panose="020B0604020202020204" pitchFamily="34" charset="0"/>
                <a:ea typeface="Calibri" panose="020F0502020204030204" pitchFamily="34" charset="0"/>
                <a:cs typeface="Arial" panose="020B0604020202020204" pitchFamily="34" charset="0"/>
              </a:rPr>
              <a:t>Internet</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gn="just">
              <a:spcAft>
                <a:spcPts val="800"/>
              </a:spcAft>
              <a:buFont typeface="Symbol" panose="05050102010706020507" pitchFamily="18" charset="2"/>
              <a:buChar char=""/>
            </a:pPr>
            <a:r>
              <a:rPr lang="en-GB" sz="1900" b="1" dirty="0">
                <a:effectLst/>
                <a:latin typeface="Arial" panose="020B0604020202020204" pitchFamily="34" charset="0"/>
                <a:ea typeface="Calibri" panose="020F0502020204030204" pitchFamily="34" charset="0"/>
                <a:cs typeface="Arial" panose="020B0604020202020204" pitchFamily="34" charset="0"/>
              </a:rPr>
              <a:t>Mail/ Email </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spcAft>
                <a:spcPts val="800"/>
              </a:spcAft>
              <a:buFont typeface="Symbol" panose="05050102010706020507" pitchFamily="18" charset="2"/>
              <a:buChar char=""/>
            </a:pPr>
            <a:r>
              <a:rPr lang="en-GB" sz="1900" b="1" dirty="0">
                <a:latin typeface="Arial" panose="020B0604020202020204" pitchFamily="34" charset="0"/>
                <a:ea typeface="Calibri" panose="020F0502020204030204" pitchFamily="34" charset="0"/>
                <a:cs typeface="Arial" panose="020B0604020202020204" pitchFamily="34" charset="0"/>
              </a:rPr>
              <a:t>Social media</a:t>
            </a:r>
            <a:endParaRPr lang="en-GB" sz="1900" dirty="0">
              <a:latin typeface="Arial" panose="020B0604020202020204" pitchFamily="34" charset="0"/>
              <a:ea typeface="Calibri" panose="020F0502020204030204" pitchFamily="34" charset="0"/>
              <a:cs typeface="Arial" panose="020B0604020202020204" pitchFamily="34" charset="0"/>
            </a:endParaRPr>
          </a:p>
          <a:p>
            <a:pPr marL="342900" lvl="0" indent="-342900" algn="just">
              <a:spcAft>
                <a:spcPts val="800"/>
              </a:spcAft>
              <a:buFont typeface="Symbol" panose="05050102010706020507" pitchFamily="18" charset="2"/>
              <a:buChar char=""/>
            </a:pPr>
            <a:r>
              <a:rPr lang="en-GB" sz="1900" b="1" dirty="0">
                <a:effectLst/>
                <a:latin typeface="Arial" panose="020B0604020202020204" pitchFamily="34" charset="0"/>
                <a:ea typeface="Calibri" panose="020F0502020204030204" pitchFamily="34" charset="0"/>
                <a:cs typeface="Arial" panose="020B0604020202020204" pitchFamily="34" charset="0"/>
              </a:rPr>
              <a:t>Conference on teams and zoom </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pPr algn="just">
              <a:spcAft>
                <a:spcPts val="800"/>
              </a:spcAft>
            </a:pPr>
            <a:r>
              <a:rPr lang="en-GB" sz="1900" dirty="0">
                <a:effectLst/>
                <a:latin typeface="Arial" panose="020B0604020202020204" pitchFamily="34" charset="0"/>
                <a:ea typeface="Calibri" panose="020F0502020204030204" pitchFamily="34" charset="0"/>
                <a:cs typeface="Arial" panose="020B0604020202020204" pitchFamily="34" charset="0"/>
              </a:rPr>
              <a:t>These programs are established on electronic communication channels.</a:t>
            </a:r>
          </a:p>
          <a:p>
            <a:pPr algn="just">
              <a:spcAft>
                <a:spcPts val="800"/>
              </a:spcAft>
            </a:pPr>
            <a:r>
              <a:rPr lang="en-GB" sz="1900" dirty="0">
                <a:effectLst/>
                <a:latin typeface="Arial" panose="020B0604020202020204" pitchFamily="34" charset="0"/>
                <a:ea typeface="Calibri" panose="020F0502020204030204" pitchFamily="34" charset="0"/>
                <a:cs typeface="Arial" panose="020B0604020202020204" pitchFamily="34" charset="0"/>
              </a:rPr>
              <a:t>Staff working at the Rainbow children’s hospital will be competent to operate these ways as it helps them to interact with families to support them all through their treatment giving them one to one conversation on email regarding their situation, development, and any follow up schedules.</a:t>
            </a:r>
          </a:p>
          <a:p>
            <a:pPr algn="just">
              <a:spcAft>
                <a:spcPts val="800"/>
              </a:spcAft>
            </a:pPr>
            <a:r>
              <a:rPr lang="en-GB" sz="1900" dirty="0">
                <a:effectLst/>
                <a:latin typeface="Arial" panose="020B0604020202020204" pitchFamily="34" charset="0"/>
                <a:ea typeface="Calibri" panose="020F0502020204030204" pitchFamily="34" charset="0"/>
                <a:cs typeface="Arial" panose="020B0604020202020204" pitchFamily="34" charset="0"/>
              </a:rPr>
              <a:t>This is greatest way to convey with patient's family and maintain them involved with updates. </a:t>
            </a:r>
          </a:p>
          <a:p>
            <a:pPr algn="just">
              <a:spcAft>
                <a:spcPts val="800"/>
              </a:spcAft>
            </a:pPr>
            <a:r>
              <a:rPr lang="en-GB" sz="1900" dirty="0">
                <a:effectLst/>
                <a:latin typeface="Arial" panose="020B0604020202020204" pitchFamily="34" charset="0"/>
                <a:ea typeface="Calibri" panose="020F0502020204030204" pitchFamily="34" charset="0"/>
                <a:cs typeface="Arial" panose="020B0604020202020204" pitchFamily="34" charset="0"/>
              </a:rPr>
              <a:t>This communication channel allows you to have group meeting such as group meeting on teams or zoom. This channel is not personal but this method of communication is available, simple, and specialized</a:t>
            </a:r>
            <a:r>
              <a:rPr lang="en-GB" sz="2000" dirty="0">
                <a:effectLst/>
                <a:latin typeface="Arial" panose="020B0604020202020204" pitchFamily="34" charset="0"/>
                <a:ea typeface="Calibri" panose="020F0502020204030204" pitchFamily="34" charset="0"/>
                <a:cs typeface="Arial" panose="020B0604020202020204" pitchFamily="34" charset="0"/>
              </a:rPr>
              <a:t>. </a:t>
            </a:r>
          </a:p>
          <a:p>
            <a:pPr marL="0" indent="0">
              <a:spcAft>
                <a:spcPts val="800"/>
              </a:spcAft>
              <a:buNone/>
            </a:pPr>
            <a:endParaRPr lang="en-GB" sz="700" dirty="0">
              <a:effectLst/>
              <a:latin typeface="Arial" panose="020B0604020202020204" pitchFamily="34" charset="0"/>
              <a:ea typeface="Calibri" panose="020F0502020204030204" pitchFamily="34" charset="0"/>
              <a:cs typeface="Arial" panose="020B0604020202020204" pitchFamily="34" charset="0"/>
            </a:endParaRPr>
          </a:p>
          <a:p>
            <a:endParaRPr lang="en-GB" sz="700" dirty="0"/>
          </a:p>
        </p:txBody>
      </p:sp>
    </p:spTree>
    <p:extLst>
      <p:ext uri="{BB962C8B-B14F-4D97-AF65-F5344CB8AC3E}">
        <p14:creationId xmlns:p14="http://schemas.microsoft.com/office/powerpoint/2010/main" val="190652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1" name="Rectangle 7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8273292-4778-4091-BE8F-EA9DE96A0411}"/>
              </a:ext>
            </a:extLst>
          </p:cNvPr>
          <p:cNvSpPr>
            <a:spLocks noGrp="1"/>
          </p:cNvSpPr>
          <p:nvPr>
            <p:ph type="title"/>
          </p:nvPr>
        </p:nvSpPr>
        <p:spPr>
          <a:xfrm>
            <a:off x="4797501" y="329184"/>
            <a:ext cx="6755626" cy="1783080"/>
          </a:xfrm>
        </p:spPr>
        <p:txBody>
          <a:bodyPr anchor="b">
            <a:normAutofit/>
          </a:bodyPr>
          <a:lstStyle/>
          <a:p>
            <a:r>
              <a:rPr lang="en-US" sz="5000" dirty="0"/>
              <a:t>Face to face or individual communication </a:t>
            </a:r>
            <a:endParaRPr lang="en-GB" sz="5000" dirty="0"/>
          </a:p>
        </p:txBody>
      </p:sp>
      <p:pic>
        <p:nvPicPr>
          <p:cNvPr id="4" name="Picture 8" descr="See the source image">
            <a:extLst>
              <a:ext uri="{FF2B5EF4-FFF2-40B4-BE49-F238E27FC236}">
                <a16:creationId xmlns:a16="http://schemas.microsoft.com/office/drawing/2014/main" id="{0E7A6B59-2F85-48FD-925D-9425883232C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0040" y="448437"/>
            <a:ext cx="4014216" cy="3010662"/>
          </a:xfrm>
          <a:prstGeom prst="rect">
            <a:avLst/>
          </a:prstGeom>
          <a:extLst>
            <a:ext uri="{909E8E84-426E-40DD-AFC4-6F175D3DCCD1}">
              <a14:hiddenFill xmlns:a14="http://schemas.microsoft.com/office/drawing/2010/main">
                <a:solidFill>
                  <a:srgbClr val="FFFFFF"/>
                </a:solidFill>
              </a14:hiddenFill>
            </a:ext>
          </a:extLst>
        </p:spPr>
      </p:pic>
      <p:sp>
        <p:nvSpPr>
          <p:cNvPr id="206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10" descr="See the source image">
            <a:extLst>
              <a:ext uri="{FF2B5EF4-FFF2-40B4-BE49-F238E27FC236}">
                <a16:creationId xmlns:a16="http://schemas.microsoft.com/office/drawing/2014/main" id="{ABACA32E-00D8-4366-9698-82AE84FEA2E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45975" y="3896051"/>
            <a:ext cx="3715687" cy="2294437"/>
          </a:xfrm>
          <a:prstGeom prst="rect">
            <a:avLst/>
          </a:prstGeom>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564C78E-5A6C-4A44-8F31-DC8599B5BD3F}"/>
              </a:ext>
            </a:extLst>
          </p:cNvPr>
          <p:cNvSpPr>
            <a:spLocks noGrp="1"/>
          </p:cNvSpPr>
          <p:nvPr>
            <p:ph idx="1"/>
          </p:nvPr>
        </p:nvSpPr>
        <p:spPr>
          <a:xfrm>
            <a:off x="4797494" y="2706624"/>
            <a:ext cx="6755626" cy="3483864"/>
          </a:xfrm>
        </p:spPr>
        <p:txBody>
          <a:bodyPr>
            <a:normAutofit/>
          </a:bodyPr>
          <a:lstStyle/>
          <a:p>
            <a:pPr marL="0" indent="0">
              <a:spcAft>
                <a:spcPts val="800"/>
              </a:spcAft>
              <a:buNone/>
            </a:pPr>
            <a:r>
              <a:rPr lang="en-GB" sz="1500" dirty="0">
                <a:effectLst/>
                <a:latin typeface="Arial" panose="020B0604020202020204" pitchFamily="34" charset="0"/>
                <a:ea typeface="Calibri" panose="020F0502020204030204" pitchFamily="34" charset="0"/>
                <a:cs typeface="Arial" panose="020B0604020202020204" pitchFamily="34" charset="0"/>
              </a:rPr>
              <a:t>Coach (2021) </a:t>
            </a:r>
            <a:r>
              <a:rPr lang="en-GB" sz="1500" b="1" dirty="0">
                <a:effectLst/>
                <a:latin typeface="Arial" panose="020B0604020202020204" pitchFamily="34" charset="0"/>
                <a:ea typeface="Calibri" panose="020F0502020204030204" pitchFamily="34" charset="0"/>
                <a:cs typeface="Arial" panose="020B0604020202020204" pitchFamily="34" charset="0"/>
              </a:rPr>
              <a:t>Face-to-face or individual communication </a:t>
            </a:r>
            <a:r>
              <a:rPr lang="en-GB" sz="1500" dirty="0">
                <a:effectLst/>
                <a:latin typeface="Arial" panose="020B0604020202020204" pitchFamily="34" charset="0"/>
                <a:ea typeface="Calibri" panose="020F0502020204030204" pitchFamily="34" charset="0"/>
                <a:cs typeface="Arial" panose="020B0604020202020204" pitchFamily="34" charset="0"/>
              </a:rPr>
              <a:t>is excessive channels of interaction that can be used within an organisation.</a:t>
            </a:r>
          </a:p>
          <a:p>
            <a:pPr marL="342900" lvl="0" indent="-342900">
              <a:buFont typeface="Symbol" panose="05050102010706020507" pitchFamily="18" charset="2"/>
              <a:buChar char=""/>
            </a:pPr>
            <a:r>
              <a:rPr lang="en-GB" sz="1500" dirty="0">
                <a:effectLst/>
                <a:latin typeface="Arial" panose="020B0604020202020204" pitchFamily="34" charset="0"/>
                <a:ea typeface="Calibri" panose="020F0502020204030204" pitchFamily="34" charset="0"/>
                <a:cs typeface="Arial" panose="020B0604020202020204" pitchFamily="34" charset="0"/>
              </a:rPr>
              <a:t>This interaction is beneficial for staff who are employed at the Rainbow children’s hospital as it shows physical presence. </a:t>
            </a:r>
          </a:p>
          <a:p>
            <a:pPr marL="342900" lvl="0" indent="-342900">
              <a:buFont typeface="Symbol" panose="05050102010706020507" pitchFamily="18" charset="2"/>
              <a:buChar char=""/>
            </a:pPr>
            <a:r>
              <a:rPr lang="en-GB" sz="1500" dirty="0">
                <a:effectLst/>
                <a:latin typeface="Arial" panose="020B0604020202020204" pitchFamily="34" charset="0"/>
                <a:ea typeface="Calibri" panose="020F0502020204030204" pitchFamily="34" charset="0"/>
                <a:cs typeface="Arial" panose="020B0604020202020204" pitchFamily="34" charset="0"/>
              </a:rPr>
              <a:t>This is the </a:t>
            </a:r>
            <a:r>
              <a:rPr lang="en-GB" sz="1500" dirty="0">
                <a:latin typeface="Arial" panose="020B0604020202020204" pitchFamily="34" charset="0"/>
                <a:ea typeface="Calibri" panose="020F0502020204030204" pitchFamily="34" charset="0"/>
                <a:cs typeface="Arial" panose="020B0604020202020204" pitchFamily="34" charset="0"/>
              </a:rPr>
              <a:t>credible</a:t>
            </a:r>
            <a:r>
              <a:rPr lang="en-GB" sz="1500" dirty="0">
                <a:effectLst/>
                <a:latin typeface="Arial" panose="020B0604020202020204" pitchFamily="34" charset="0"/>
                <a:ea typeface="Calibri" panose="020F0502020204030204" pitchFamily="34" charset="0"/>
                <a:cs typeface="Arial" panose="020B0604020202020204" pitchFamily="34" charset="0"/>
              </a:rPr>
              <a:t> channel to apply for sensitive communication because it allows interaction among staff and patient to clarify doubts. </a:t>
            </a:r>
          </a:p>
          <a:p>
            <a:pPr marL="342900" lvl="0" indent="-342900">
              <a:buFont typeface="Symbol" panose="05050102010706020507" pitchFamily="18" charset="2"/>
              <a:buChar char=""/>
            </a:pPr>
            <a:r>
              <a:rPr lang="en-GB" sz="1500" dirty="0">
                <a:effectLst/>
                <a:latin typeface="Arial" panose="020B0604020202020204" pitchFamily="34" charset="0"/>
                <a:ea typeface="Calibri" panose="020F0502020204030204" pitchFamily="34" charset="0"/>
                <a:cs typeface="Arial" panose="020B0604020202020204" pitchFamily="34" charset="0"/>
              </a:rPr>
              <a:t>The manner and attitude of the colleague’s tone and facial languages reassures families as they can relate that information as the staff predicts. </a:t>
            </a:r>
          </a:p>
          <a:p>
            <a:pPr marL="342900" lvl="0" indent="-342900">
              <a:buFont typeface="Symbol" panose="05050102010706020507" pitchFamily="18" charset="2"/>
              <a:buChar char=""/>
            </a:pPr>
            <a:r>
              <a:rPr lang="en-GB" sz="1500" dirty="0">
                <a:effectLst/>
                <a:latin typeface="Arial" panose="020B0604020202020204" pitchFamily="34" charset="0"/>
                <a:ea typeface="Calibri" panose="020F0502020204030204" pitchFamily="34" charset="0"/>
                <a:cs typeface="Arial" panose="020B0604020202020204" pitchFamily="34" charset="0"/>
              </a:rPr>
              <a:t>In addition, this supports staff member to assess whether the families have determined their communication as scheduled and question or respond to any worries or doubts. </a:t>
            </a:r>
          </a:p>
          <a:p>
            <a:endParaRPr lang="en-GB" sz="1500" dirty="0"/>
          </a:p>
        </p:txBody>
      </p:sp>
    </p:spTree>
    <p:extLst>
      <p:ext uri="{BB962C8B-B14F-4D97-AF65-F5344CB8AC3E}">
        <p14:creationId xmlns:p14="http://schemas.microsoft.com/office/powerpoint/2010/main" val="2530410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5973387-D527-411C-AC2B-A5BAD1A42B3A}"/>
              </a:ext>
            </a:extLst>
          </p:cNvPr>
          <p:cNvSpPr>
            <a:spLocks noGrp="1"/>
          </p:cNvSpPr>
          <p:nvPr>
            <p:ph type="title"/>
          </p:nvPr>
        </p:nvSpPr>
        <p:spPr>
          <a:xfrm>
            <a:off x="572493" y="238539"/>
            <a:ext cx="11018520" cy="1434415"/>
          </a:xfrm>
        </p:spPr>
        <p:txBody>
          <a:bodyPr anchor="b">
            <a:normAutofit/>
          </a:bodyPr>
          <a:lstStyle/>
          <a:p>
            <a:r>
              <a:rPr lang="en-GB" sz="4600" b="1" dirty="0">
                <a:effectLst/>
                <a:latin typeface="Arial" panose="020B0604020202020204" pitchFamily="34" charset="0"/>
                <a:ea typeface="Calibri" panose="020F0502020204030204" pitchFamily="34" charset="0"/>
              </a:rPr>
              <a:t>Written technique of communication </a:t>
            </a:r>
            <a:endParaRPr lang="en-GB" sz="4600" dirty="0"/>
          </a:p>
        </p:txBody>
      </p:sp>
      <p:sp>
        <p:nvSpPr>
          <p:cNvPr id="7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720CA93-5349-4AA0-B4BC-2A9C38F5D3E7}"/>
              </a:ext>
            </a:extLst>
          </p:cNvPr>
          <p:cNvSpPr>
            <a:spLocks noGrp="1"/>
          </p:cNvSpPr>
          <p:nvPr>
            <p:ph idx="1"/>
          </p:nvPr>
        </p:nvSpPr>
        <p:spPr>
          <a:xfrm>
            <a:off x="572493" y="2071316"/>
            <a:ext cx="6713552" cy="4119172"/>
          </a:xfrm>
        </p:spPr>
        <p:txBody>
          <a:bodyPr anchor="t">
            <a:normAutofit/>
          </a:bodyPr>
          <a:lstStyle/>
          <a:p>
            <a:pPr marL="0" indent="0">
              <a:spcAft>
                <a:spcPts val="800"/>
              </a:spcAft>
              <a:buNone/>
            </a:pPr>
            <a:r>
              <a:rPr lang="en-GB" sz="1500" dirty="0">
                <a:effectLst/>
                <a:latin typeface="Arial" panose="020B0604020202020204" pitchFamily="34" charset="0"/>
                <a:ea typeface="Calibri" panose="020F0502020204030204" pitchFamily="34" charset="0"/>
                <a:cs typeface="Arial" panose="020B0604020202020204" pitchFamily="34" charset="0"/>
              </a:rPr>
              <a:t>Harappa (2021) indicates</a:t>
            </a:r>
            <a:r>
              <a:rPr lang="en-GB" sz="1500" b="1" dirty="0">
                <a:effectLst/>
                <a:latin typeface="Arial" panose="020B0604020202020204" pitchFamily="34" charset="0"/>
                <a:ea typeface="Calibri" panose="020F0502020204030204" pitchFamily="34" charset="0"/>
                <a:cs typeface="Arial" panose="020B0604020202020204" pitchFamily="34" charset="0"/>
              </a:rPr>
              <a:t> Written technique of communication </a:t>
            </a:r>
            <a:r>
              <a:rPr lang="en-GB" sz="1500" dirty="0">
                <a:effectLst/>
                <a:latin typeface="Arial" panose="020B0604020202020204" pitchFamily="34" charset="0"/>
                <a:ea typeface="Calibri" panose="020F0502020204030204" pitchFamily="34" charset="0"/>
                <a:cs typeface="Arial" panose="020B0604020202020204" pitchFamily="34" charset="0"/>
              </a:rPr>
              <a:t>involves </a:t>
            </a:r>
          </a:p>
          <a:p>
            <a:pPr marL="342900" lvl="0" indent="-342900">
              <a:spcAft>
                <a:spcPts val="800"/>
              </a:spcAft>
              <a:buFont typeface="Symbol" panose="05050102010706020507" pitchFamily="18" charset="2"/>
              <a:buChar char=""/>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Policies and procedures </a:t>
            </a:r>
          </a:p>
          <a:p>
            <a:pPr marL="342900" lvl="0" indent="-342900">
              <a:spcAft>
                <a:spcPts val="800"/>
              </a:spcAft>
              <a:buFont typeface="Symbol" panose="05050102010706020507" pitchFamily="18" charset="2"/>
              <a:buChar char=""/>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Important Memos   </a:t>
            </a:r>
          </a:p>
          <a:p>
            <a:pPr marL="342900" lvl="0" indent="-342900">
              <a:spcAft>
                <a:spcPts val="800"/>
              </a:spcAft>
              <a:buFont typeface="Symbol" panose="05050102010706020507" pitchFamily="18" charset="2"/>
              <a:buChar char=""/>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Examination notes                     </a:t>
            </a:r>
          </a:p>
          <a:p>
            <a:pPr marL="342900" lvl="0" indent="-342900">
              <a:spcAft>
                <a:spcPts val="800"/>
              </a:spcAft>
              <a:buFont typeface="Symbol" panose="05050102010706020507" pitchFamily="18" charset="2"/>
              <a:buChar char=""/>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Letters </a:t>
            </a:r>
          </a:p>
          <a:p>
            <a:pPr marL="342900" lvl="0" indent="-342900">
              <a:spcAft>
                <a:spcPts val="800"/>
              </a:spcAft>
              <a:buFont typeface="Symbol" panose="05050102010706020507" pitchFamily="18" charset="2"/>
              <a:buChar char=""/>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Announcements, warnings, and </a:t>
            </a:r>
            <a:r>
              <a:rPr lang="en-GB" sz="1500" dirty="0">
                <a:latin typeface="Arial" panose="020B0604020202020204" pitchFamily="34" charset="0"/>
                <a:ea typeface="Calibri" panose="020F0502020204030204" pitchFamily="34" charset="0"/>
                <a:cs typeface="Arial" panose="020B0604020202020204" pitchFamily="34" charset="0"/>
              </a:rPr>
              <a:t>advertisement </a:t>
            </a:r>
          </a:p>
          <a:p>
            <a:pPr marL="0" lvl="0" indent="0">
              <a:spcAft>
                <a:spcPts val="800"/>
              </a:spcAft>
              <a:buNone/>
              <a:tabLst>
                <a:tab pos="457200" algn="l"/>
              </a:tabLst>
            </a:pPr>
            <a:r>
              <a:rPr lang="en-GB" sz="1500" dirty="0">
                <a:effectLst/>
                <a:latin typeface="Arial" panose="020B0604020202020204" pitchFamily="34" charset="0"/>
                <a:ea typeface="Calibri" panose="020F0502020204030204" pitchFamily="34" charset="0"/>
                <a:cs typeface="Arial" panose="020B0604020202020204" pitchFamily="34" charset="0"/>
              </a:rPr>
              <a:t>It is essential that staff working at a Rainbow children’s Hospital use written technique of interaction as is a permanent process of communication.</a:t>
            </a:r>
            <a:r>
              <a:rPr lang="en-GB" sz="1500" dirty="0">
                <a:latin typeface="Arial" panose="020B0604020202020204" pitchFamily="34" charset="0"/>
                <a:ea typeface="Calibri" panose="020F0502020204030204" pitchFamily="34" charset="0"/>
                <a:cs typeface="Arial" panose="020B0604020202020204" pitchFamily="34" charset="0"/>
              </a:rPr>
              <a:t> </a:t>
            </a:r>
            <a:r>
              <a:rPr lang="en-GB" sz="1500" dirty="0">
                <a:effectLst/>
                <a:latin typeface="Arial" panose="020B0604020202020204" pitchFamily="34" charset="0"/>
                <a:ea typeface="Calibri" panose="020F0502020204030204" pitchFamily="34" charset="0"/>
                <a:cs typeface="Arial" panose="020B0604020202020204" pitchFamily="34" charset="0"/>
              </a:rPr>
              <a:t>It is valuable when data are needed or required, this provides legitimate documents, records, and references if necessary.  Staff will be making use of this channel while completing examination notes or writing letters, important memos, or </a:t>
            </a:r>
            <a:r>
              <a:rPr lang="en-GB" sz="1500" dirty="0">
                <a:latin typeface="Arial" panose="020B0604020202020204" pitchFamily="34" charset="0"/>
                <a:ea typeface="Calibri" panose="020F0502020204030204" pitchFamily="34" charset="0"/>
                <a:cs typeface="Arial" panose="020B0604020202020204" pitchFamily="34" charset="0"/>
              </a:rPr>
              <a:t>announcements</a:t>
            </a:r>
            <a:r>
              <a:rPr lang="en-GB" sz="1500" dirty="0">
                <a:effectLst/>
                <a:latin typeface="Arial" panose="020B0604020202020204" pitchFamily="34" charset="0"/>
                <a:ea typeface="Calibri" panose="020F0502020204030204" pitchFamily="34" charset="0"/>
                <a:cs typeface="Arial" panose="020B0604020202020204" pitchFamily="34" charset="0"/>
              </a:rPr>
              <a:t> for loved one e.g., family during their treatment. </a:t>
            </a:r>
          </a:p>
          <a:p>
            <a:endParaRPr lang="en-GB" sz="1500" dirty="0"/>
          </a:p>
        </p:txBody>
      </p:sp>
      <p:pic>
        <p:nvPicPr>
          <p:cNvPr id="1032" name="Picture 8">
            <a:extLst>
              <a:ext uri="{FF2B5EF4-FFF2-40B4-BE49-F238E27FC236}">
                <a16:creationId xmlns:a16="http://schemas.microsoft.com/office/drawing/2014/main" id="{AE0D4D80-1C3B-4C78-82D5-A764D2A713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23" r="24762"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3533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2" name="Rectangle 14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D39DBBE-7395-470D-8906-4952385B31B1}"/>
              </a:ext>
            </a:extLst>
          </p:cNvPr>
          <p:cNvSpPr>
            <a:spLocks noGrp="1"/>
          </p:cNvSpPr>
          <p:nvPr>
            <p:ph type="title"/>
          </p:nvPr>
        </p:nvSpPr>
        <p:spPr>
          <a:xfrm>
            <a:off x="643467" y="321734"/>
            <a:ext cx="4970877" cy="1135737"/>
          </a:xfrm>
        </p:spPr>
        <p:txBody>
          <a:bodyPr>
            <a:normAutofit/>
          </a:bodyPr>
          <a:lstStyle/>
          <a:p>
            <a:r>
              <a:rPr lang="en-GB" sz="3600">
                <a:cs typeface="Calibri Light"/>
              </a:rPr>
              <a:t>Barriers that can prevent effective communication</a:t>
            </a:r>
            <a:endParaRPr lang="en-GB" sz="3600"/>
          </a:p>
        </p:txBody>
      </p:sp>
      <p:sp>
        <p:nvSpPr>
          <p:cNvPr id="1033" name="Content Placeholder 1029">
            <a:extLst>
              <a:ext uri="{FF2B5EF4-FFF2-40B4-BE49-F238E27FC236}">
                <a16:creationId xmlns:a16="http://schemas.microsoft.com/office/drawing/2014/main" id="{986137A5-8228-4FD3-9269-4E918E6502A8}"/>
              </a:ext>
            </a:extLst>
          </p:cNvPr>
          <p:cNvSpPr>
            <a:spLocks noGrp="1"/>
          </p:cNvSpPr>
          <p:nvPr>
            <p:ph idx="1"/>
          </p:nvPr>
        </p:nvSpPr>
        <p:spPr>
          <a:xfrm>
            <a:off x="643468" y="1782981"/>
            <a:ext cx="4970877" cy="4393982"/>
          </a:xfrm>
        </p:spPr>
        <p:txBody>
          <a:bodyPr>
            <a:normAutofit/>
          </a:bodyPr>
          <a:lstStyle/>
          <a:p>
            <a:pPr marL="0" indent="0">
              <a:buNone/>
            </a:pPr>
            <a:r>
              <a:rPr lang="en-US" sz="2000" dirty="0"/>
              <a:t>Gardner (2020) suggests There are many barriers that can prevent effective communication such as</a:t>
            </a:r>
          </a:p>
          <a:p>
            <a:pPr marL="0" indent="0">
              <a:buNone/>
            </a:pPr>
            <a:endParaRPr lang="en-US" sz="2000" dirty="0"/>
          </a:p>
          <a:p>
            <a:r>
              <a:rPr lang="en-US" sz="2000" dirty="0"/>
              <a:t>Noise </a:t>
            </a:r>
          </a:p>
          <a:p>
            <a:r>
              <a:rPr lang="en-US" sz="2000" dirty="0"/>
              <a:t>Language barrier </a:t>
            </a:r>
          </a:p>
          <a:p>
            <a:r>
              <a:rPr lang="en-US" sz="2000" dirty="0"/>
              <a:t>Organisational barrier</a:t>
            </a:r>
          </a:p>
          <a:p>
            <a:r>
              <a:rPr lang="en-US" sz="2000" dirty="0"/>
              <a:t>Personal barrier </a:t>
            </a:r>
          </a:p>
          <a:p>
            <a:r>
              <a:rPr lang="en-US" sz="2000" dirty="0"/>
              <a:t>Cultural barrier </a:t>
            </a:r>
          </a:p>
          <a:p>
            <a:pPr marL="0" indent="0">
              <a:buNone/>
            </a:pPr>
            <a:r>
              <a:rPr lang="en-US" sz="2000" dirty="0"/>
              <a:t>But all these barriers have channels to follow to help the receiver to receive the message.</a:t>
            </a:r>
          </a:p>
        </p:txBody>
      </p:sp>
      <p:pic>
        <p:nvPicPr>
          <p:cNvPr id="1028" name="Picture 4" descr="See the source image">
            <a:extLst>
              <a:ext uri="{FF2B5EF4-FFF2-40B4-BE49-F238E27FC236}">
                <a16:creationId xmlns:a16="http://schemas.microsoft.com/office/drawing/2014/main" id="{1FB94310-3577-4C22-B454-A34E27662F8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5999" y="1046119"/>
            <a:ext cx="2709334" cy="1889760"/>
          </a:xfrm>
          <a:prstGeom prst="rect">
            <a:avLst/>
          </a:prstGeom>
          <a:noFill/>
          <a:extLst>
            <a:ext uri="{909E8E84-426E-40DD-AFC4-6F175D3DCCD1}">
              <a14:hiddenFill xmlns:a14="http://schemas.microsoft.com/office/drawing/2010/main">
                <a:solidFill>
                  <a:srgbClr val="FFFFFF"/>
                </a:solidFill>
              </a14:hiddenFill>
            </a:ext>
          </a:extLst>
        </p:spPr>
      </p:pic>
      <p:grpSp>
        <p:nvGrpSpPr>
          <p:cNvPr id="1045" name="Group 148">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150" name="Rectangle 14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Isosceles Triangle 150">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7" name="Isosceles Triangle 15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15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8" descr="See the source image">
            <a:extLst>
              <a:ext uri="{FF2B5EF4-FFF2-40B4-BE49-F238E27FC236}">
                <a16:creationId xmlns:a16="http://schemas.microsoft.com/office/drawing/2014/main" id="{22836E60-05EF-4380-BA8D-488ABD69DE9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47865" y="3290298"/>
            <a:ext cx="3338866" cy="230381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See the source image">
            <a:extLst>
              <a:ext uri="{FF2B5EF4-FFF2-40B4-BE49-F238E27FC236}">
                <a16:creationId xmlns:a16="http://schemas.microsoft.com/office/drawing/2014/main" id="{0E7130E5-0F78-4025-A435-D48006A9F6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216728" y="2132303"/>
            <a:ext cx="2590053" cy="2590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872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21">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968318-6316-4BA8-BC1F-B79AE80268C4}"/>
              </a:ext>
            </a:extLst>
          </p:cNvPr>
          <p:cNvSpPr>
            <a:spLocks noGrp="1"/>
          </p:cNvSpPr>
          <p:nvPr>
            <p:ph type="title"/>
          </p:nvPr>
        </p:nvSpPr>
        <p:spPr>
          <a:xfrm>
            <a:off x="643467" y="321734"/>
            <a:ext cx="10905066" cy="1135737"/>
          </a:xfrm>
        </p:spPr>
        <p:txBody>
          <a:bodyPr>
            <a:normAutofit/>
          </a:bodyPr>
          <a:lstStyle/>
          <a:p>
            <a:r>
              <a:rPr lang="en-GB" sz="3600" dirty="0">
                <a:cs typeface="Calibri Light"/>
              </a:rPr>
              <a:t>Barriers that can prevent effective communication.</a:t>
            </a:r>
            <a:endParaRPr lang="en-GB" sz="3600" dirty="0"/>
          </a:p>
        </p:txBody>
      </p:sp>
      <p:sp>
        <p:nvSpPr>
          <p:cNvPr id="42" name="Content Placeholder 2">
            <a:extLst>
              <a:ext uri="{FF2B5EF4-FFF2-40B4-BE49-F238E27FC236}">
                <a16:creationId xmlns:a16="http://schemas.microsoft.com/office/drawing/2014/main" id="{23B53D88-E3C7-40DB-A33D-C7EFF9E1137E}"/>
              </a:ext>
            </a:extLst>
          </p:cNvPr>
          <p:cNvSpPr>
            <a:spLocks noGrp="1"/>
          </p:cNvSpPr>
          <p:nvPr>
            <p:ph idx="1"/>
          </p:nvPr>
        </p:nvSpPr>
        <p:spPr>
          <a:xfrm>
            <a:off x="104931" y="1457471"/>
            <a:ext cx="7330190" cy="5272038"/>
          </a:xfrm>
        </p:spPr>
        <p:txBody>
          <a:bodyPr vert="horz" lIns="91440" tIns="45720" rIns="91440" bIns="45720" rtlCol="0">
            <a:normAutofit/>
          </a:bodyPr>
          <a:lstStyle/>
          <a:p>
            <a:pPr marL="0" indent="0">
              <a:lnSpc>
                <a:spcPct val="110000"/>
              </a:lnSpc>
              <a:buNone/>
            </a:pPr>
            <a:r>
              <a:rPr lang="en-GB" sz="1600" dirty="0">
                <a:solidFill>
                  <a:srgbClr val="FF0000"/>
                </a:solidFill>
                <a:latin typeface="Arial" panose="020B0604020202020204" pitchFamily="34" charset="0"/>
                <a:cs typeface="Arial" panose="020B0604020202020204" pitchFamily="34" charset="0"/>
              </a:rPr>
              <a:t>Customer satisfaction and retention </a:t>
            </a:r>
            <a:r>
              <a:rPr lang="en-GB" sz="1600" dirty="0">
                <a:latin typeface="Arial" panose="020B0604020202020204" pitchFamily="34" charset="0"/>
                <a:cs typeface="Arial" panose="020B0604020202020204" pitchFamily="34" charset="0"/>
              </a:rPr>
              <a:t>: After several complaints from </a:t>
            </a:r>
            <a:r>
              <a:rPr lang="en-GB" sz="1600" dirty="0">
                <a:effectLst/>
                <a:latin typeface="Arial" panose="020B0604020202020204" pitchFamily="34" charset="0"/>
                <a:ea typeface="Calibri" panose="020F0502020204030204" pitchFamily="34" charset="0"/>
                <a:cs typeface="Arial" panose="020B0604020202020204" pitchFamily="34" charset="0"/>
              </a:rPr>
              <a:t>Rainbow children’s Hospital</a:t>
            </a:r>
            <a:r>
              <a:rPr lang="en-GB" sz="1600" dirty="0">
                <a:latin typeface="Arial" panose="020B0604020202020204" pitchFamily="34" charset="0"/>
                <a:cs typeface="Arial" panose="020B0604020202020204" pitchFamily="34" charset="0"/>
              </a:rPr>
              <a:t>, customer satisfaction should be improved on with better communication, positive influences have a positive impact on customer satisfaction loyalty.</a:t>
            </a:r>
          </a:p>
          <a:p>
            <a:pPr marL="0" indent="0">
              <a:lnSpc>
                <a:spcPct val="150000"/>
              </a:lnSpc>
              <a:buNone/>
            </a:pPr>
            <a:endParaRPr lang="en-GB" sz="1600" dirty="0">
              <a:latin typeface="Arial" panose="020B0604020202020204" pitchFamily="34" charset="0"/>
              <a:cs typeface="Arial" panose="020B0604020202020204" pitchFamily="34" charset="0"/>
            </a:endParaRPr>
          </a:p>
          <a:p>
            <a:pPr marL="0" indent="0">
              <a:lnSpc>
                <a:spcPct val="150000"/>
              </a:lnSpc>
              <a:buNone/>
            </a:pPr>
            <a:r>
              <a:rPr lang="en-GB" sz="1600" dirty="0">
                <a:solidFill>
                  <a:srgbClr val="FF0000"/>
                </a:solidFill>
                <a:latin typeface="Arial" panose="020B0604020202020204" pitchFamily="34" charset="0"/>
                <a:cs typeface="Arial" panose="020B0604020202020204" pitchFamily="34" charset="0"/>
              </a:rPr>
              <a:t>Knowledge sharing </a:t>
            </a:r>
            <a:r>
              <a:rPr lang="en-GB" sz="1600" dirty="0">
                <a:latin typeface="Arial" panose="020B0604020202020204" pitchFamily="34" charset="0"/>
                <a:cs typeface="Arial" panose="020B0604020202020204" pitchFamily="34" charset="0"/>
              </a:rPr>
              <a:t>: One of the main goals </a:t>
            </a:r>
            <a:r>
              <a:rPr lang="en-GB" sz="1600" dirty="0">
                <a:effectLst/>
                <a:latin typeface="Arial" panose="020B0604020202020204" pitchFamily="34" charset="0"/>
                <a:ea typeface="Calibri" panose="020F0502020204030204" pitchFamily="34" charset="0"/>
                <a:cs typeface="Arial" panose="020B0604020202020204" pitchFamily="34" charset="0"/>
              </a:rPr>
              <a:t>Rainbow children’s Hospital </a:t>
            </a:r>
            <a:r>
              <a:rPr lang="en-GB" sz="1600" dirty="0">
                <a:latin typeface="Arial" panose="020B0604020202020204" pitchFamily="34" charset="0"/>
                <a:cs typeface="Arial" panose="020B0604020202020204" pitchFamily="34" charset="0"/>
              </a:rPr>
              <a:t>needs to achieve is by investing internal communications to better the knowledge sharing amongst their employees.</a:t>
            </a:r>
          </a:p>
          <a:p>
            <a:pPr marL="0" indent="0">
              <a:lnSpc>
                <a:spcPct val="150000"/>
              </a:lnSpc>
              <a:buNone/>
            </a:pPr>
            <a:endParaRPr lang="en-GB" sz="1600" i="0" dirty="0">
              <a:solidFill>
                <a:srgbClr val="FF0000"/>
              </a:solidFill>
              <a:effectLst/>
              <a:latin typeface="Arial" panose="020B0604020202020204" pitchFamily="34" charset="0"/>
              <a:cs typeface="Arial" panose="020B0604020202020204" pitchFamily="34" charset="0"/>
            </a:endParaRPr>
          </a:p>
          <a:p>
            <a:pPr marL="0" indent="0">
              <a:lnSpc>
                <a:spcPct val="150000"/>
              </a:lnSpc>
              <a:buNone/>
            </a:pPr>
            <a:r>
              <a:rPr lang="en-GB" sz="1600" i="0" dirty="0">
                <a:solidFill>
                  <a:srgbClr val="FF0000"/>
                </a:solidFill>
                <a:effectLst/>
                <a:latin typeface="Arial" panose="020B0604020202020204" pitchFamily="34" charset="0"/>
                <a:cs typeface="Arial" panose="020B0604020202020204" pitchFamily="34" charset="0"/>
              </a:rPr>
              <a:t>Barriers of Attitude- </a:t>
            </a:r>
            <a:r>
              <a:rPr lang="en-US" sz="1600" i="0" dirty="0">
                <a:effectLst/>
                <a:latin typeface="Arial" panose="020B0604020202020204" pitchFamily="34" charset="0"/>
                <a:cs typeface="Arial" panose="020B0604020202020204" pitchFamily="34" charset="0"/>
              </a:rPr>
              <a:t>Rainbow children’s hospital need to ensure all staff have a positive attitude at work as this can </a:t>
            </a:r>
            <a:r>
              <a:rPr lang="en-US" sz="1600" b="0" i="0" dirty="0">
                <a:effectLst/>
                <a:latin typeface="Arial" panose="020B0604020202020204" pitchFamily="34" charset="0"/>
                <a:cs typeface="Arial" panose="020B0604020202020204" pitchFamily="34" charset="0"/>
              </a:rPr>
              <a:t>inhibits the communication from staff to families as they may not look or sound approachable which then can lead to further problems in the setting.</a:t>
            </a:r>
            <a:endParaRPr lang="en-GB" sz="1600" dirty="0">
              <a:cs typeface="Calibri"/>
            </a:endParaRPr>
          </a:p>
        </p:txBody>
      </p:sp>
      <p:grpSp>
        <p:nvGrpSpPr>
          <p:cNvPr id="43" name="Group 23">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25" name="Isosceles Triangle 2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2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4" descr="See the source image">
            <a:extLst>
              <a:ext uri="{FF2B5EF4-FFF2-40B4-BE49-F238E27FC236}">
                <a16:creationId xmlns:a16="http://schemas.microsoft.com/office/drawing/2014/main" id="{8FDCC064-46C3-40F1-A529-D7A3A8D8446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00210" y="1670241"/>
            <a:ext cx="4616456" cy="4349836"/>
          </a:xfrm>
          <a:prstGeom prst="rect">
            <a:avLst/>
          </a:prstGeom>
          <a:noFill/>
          <a:extLst>
            <a:ext uri="{909E8E84-426E-40DD-AFC4-6F175D3DCCD1}">
              <a14:hiddenFill xmlns:a14="http://schemas.microsoft.com/office/drawing/2010/main">
                <a:solidFill>
                  <a:srgbClr val="FFFFFF"/>
                </a:solidFill>
              </a14:hiddenFill>
            </a:ext>
          </a:extLst>
        </p:spPr>
      </p:pic>
      <p:grpSp>
        <p:nvGrpSpPr>
          <p:cNvPr id="45" name="Group 27">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9" name="Rectangle 28">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29">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524357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72">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4" name="Freeform: Shape 74">
            <a:extLst>
              <a:ext uri="{FF2B5EF4-FFF2-40B4-BE49-F238E27FC236}">
                <a16:creationId xmlns:a16="http://schemas.microsoft.com/office/drawing/2014/main" id="{912C5E87-CB8A-4EB6-9DF9-90164F54C6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3983755" y="404258"/>
            <a:ext cx="7775429" cy="6051730"/>
          </a:xfrm>
          <a:custGeom>
            <a:avLst/>
            <a:gdLst>
              <a:gd name="connsiteX0" fmla="*/ 6757888 w 7775429"/>
              <a:gd name="connsiteY0" fmla="*/ 3123835 h 6051730"/>
              <a:gd name="connsiteX1" fmla="*/ 5223007 w 7775429"/>
              <a:gd name="connsiteY1" fmla="*/ 3123835 h 6051730"/>
              <a:gd name="connsiteX2" fmla="*/ 5003739 w 7775429"/>
              <a:gd name="connsiteY2" fmla="*/ 3001951 h 6051730"/>
              <a:gd name="connsiteX3" fmla="*/ 4236300 w 7775429"/>
              <a:gd name="connsiteY3" fmla="*/ 1688315 h 6051730"/>
              <a:gd name="connsiteX4" fmla="*/ 4236300 w 7775429"/>
              <a:gd name="connsiteY4" fmla="*/ 1435519 h 6051730"/>
              <a:gd name="connsiteX5" fmla="*/ 5003739 w 7775429"/>
              <a:gd name="connsiteY5" fmla="*/ 121884 h 6051730"/>
              <a:gd name="connsiteX6" fmla="*/ 5223007 w 7775429"/>
              <a:gd name="connsiteY6" fmla="*/ 0 h 6051730"/>
              <a:gd name="connsiteX7" fmla="*/ 6757888 w 7775429"/>
              <a:gd name="connsiteY7" fmla="*/ 0 h 6051730"/>
              <a:gd name="connsiteX8" fmla="*/ 6977155 w 7775429"/>
              <a:gd name="connsiteY8" fmla="*/ 121884 h 6051730"/>
              <a:gd name="connsiteX9" fmla="*/ 7744595 w 7775429"/>
              <a:gd name="connsiteY9" fmla="*/ 1435519 h 6051730"/>
              <a:gd name="connsiteX10" fmla="*/ 7744595 w 7775429"/>
              <a:gd name="connsiteY10" fmla="*/ 1688315 h 6051730"/>
              <a:gd name="connsiteX11" fmla="*/ 6977155 w 7775429"/>
              <a:gd name="connsiteY11" fmla="*/ 3001951 h 6051730"/>
              <a:gd name="connsiteX12" fmla="*/ 6757888 w 7775429"/>
              <a:gd name="connsiteY12" fmla="*/ 3123835 h 6051730"/>
              <a:gd name="connsiteX13" fmla="*/ 3556238 w 7775429"/>
              <a:gd name="connsiteY13" fmla="*/ 5503115 h 6051730"/>
              <a:gd name="connsiteX14" fmla="*/ 3291436 w 7775429"/>
              <a:gd name="connsiteY14" fmla="*/ 5503115 h 6051730"/>
              <a:gd name="connsiteX15" fmla="*/ 3260544 w 7775429"/>
              <a:gd name="connsiteY15" fmla="*/ 5503115 h 6051730"/>
              <a:gd name="connsiteX16" fmla="*/ 3231067 w 7775429"/>
              <a:gd name="connsiteY16" fmla="*/ 5452355 h 6051730"/>
              <a:gd name="connsiteX17" fmla="*/ 3086688 w 7775429"/>
              <a:gd name="connsiteY17" fmla="*/ 5203722 h 6051730"/>
              <a:gd name="connsiteX18" fmla="*/ 3086688 w 7775429"/>
              <a:gd name="connsiteY18" fmla="*/ 5064553 h 6051730"/>
              <a:gd name="connsiteX19" fmla="*/ 3481893 w 7775429"/>
              <a:gd name="connsiteY19" fmla="*/ 4383983 h 6051730"/>
              <a:gd name="connsiteX20" fmla="*/ 3602840 w 7775429"/>
              <a:gd name="connsiteY20" fmla="*/ 4312701 h 6051730"/>
              <a:gd name="connsiteX21" fmla="*/ 4391548 w 7775429"/>
              <a:gd name="connsiteY21" fmla="*/ 4312701 h 6051730"/>
              <a:gd name="connsiteX22" fmla="*/ 4428679 w 7775429"/>
              <a:gd name="connsiteY22" fmla="*/ 4317633 h 6051730"/>
              <a:gd name="connsiteX23" fmla="*/ 4454216 w 7775429"/>
              <a:gd name="connsiteY23" fmla="*/ 4328340 h 6051730"/>
              <a:gd name="connsiteX24" fmla="*/ 4438609 w 7775429"/>
              <a:gd name="connsiteY24" fmla="*/ 4355333 h 6051730"/>
              <a:gd name="connsiteX25" fmla="*/ 3885668 w 7775429"/>
              <a:gd name="connsiteY25" fmla="*/ 5311656 h 6051730"/>
              <a:gd name="connsiteX26" fmla="*/ 3556238 w 7775429"/>
              <a:gd name="connsiteY26" fmla="*/ 5503115 h 6051730"/>
              <a:gd name="connsiteX27" fmla="*/ 4438254 w 7775429"/>
              <a:gd name="connsiteY27" fmla="*/ 6051730 h 6051730"/>
              <a:gd name="connsiteX28" fmla="*/ 3548595 w 7775429"/>
              <a:gd name="connsiteY28" fmla="*/ 6051730 h 6051730"/>
              <a:gd name="connsiteX29" fmla="*/ 3412169 w 7775429"/>
              <a:gd name="connsiteY29" fmla="*/ 5971324 h 6051730"/>
              <a:gd name="connsiteX30" fmla="*/ 3173058 w 7775429"/>
              <a:gd name="connsiteY30" fmla="*/ 5559560 h 6051730"/>
              <a:gd name="connsiteX31" fmla="*/ 3146046 w 7775429"/>
              <a:gd name="connsiteY31" fmla="*/ 5513043 h 6051730"/>
              <a:gd name="connsiteX32" fmla="*/ 3167300 w 7775429"/>
              <a:gd name="connsiteY32" fmla="*/ 5513043 h 6051730"/>
              <a:gd name="connsiteX33" fmla="*/ 3267756 w 7775429"/>
              <a:gd name="connsiteY33" fmla="*/ 5513043 h 6051730"/>
              <a:gd name="connsiteX34" fmla="*/ 3311396 w 7775429"/>
              <a:gd name="connsiteY34" fmla="*/ 5588194 h 6051730"/>
              <a:gd name="connsiteX35" fmla="*/ 3478124 w 7775429"/>
              <a:gd name="connsiteY35" fmla="*/ 5875309 h 6051730"/>
              <a:gd name="connsiteX36" fmla="*/ 3599071 w 7775429"/>
              <a:gd name="connsiteY36" fmla="*/ 5946592 h 6051730"/>
              <a:gd name="connsiteX37" fmla="*/ 4387779 w 7775429"/>
              <a:gd name="connsiteY37" fmla="*/ 5946592 h 6051730"/>
              <a:gd name="connsiteX38" fmla="*/ 4510428 w 7775429"/>
              <a:gd name="connsiteY38" fmla="*/ 5875309 h 6051730"/>
              <a:gd name="connsiteX39" fmla="*/ 4903930 w 7775429"/>
              <a:gd name="connsiteY39" fmla="*/ 5194740 h 6051730"/>
              <a:gd name="connsiteX40" fmla="*/ 4903930 w 7775429"/>
              <a:gd name="connsiteY40" fmla="*/ 5055570 h 6051730"/>
              <a:gd name="connsiteX41" fmla="*/ 4510428 w 7775429"/>
              <a:gd name="connsiteY41" fmla="*/ 4375000 h 6051730"/>
              <a:gd name="connsiteX42" fmla="*/ 4458686 w 7775429"/>
              <a:gd name="connsiteY42" fmla="*/ 4322811 h 6051730"/>
              <a:gd name="connsiteX43" fmla="*/ 4452698 w 7775429"/>
              <a:gd name="connsiteY43" fmla="*/ 4320302 h 6051730"/>
              <a:gd name="connsiteX44" fmla="*/ 4484794 w 7775429"/>
              <a:gd name="connsiteY44" fmla="*/ 4264792 h 6051730"/>
              <a:gd name="connsiteX45" fmla="*/ 4508664 w 7775429"/>
              <a:gd name="connsiteY45" fmla="*/ 4223507 h 6051730"/>
              <a:gd name="connsiteX46" fmla="*/ 4483907 w 7775429"/>
              <a:gd name="connsiteY46" fmla="*/ 4213126 h 6051730"/>
              <a:gd name="connsiteX47" fmla="*/ 4442024 w 7775429"/>
              <a:gd name="connsiteY47" fmla="*/ 4207562 h 6051730"/>
              <a:gd name="connsiteX48" fmla="*/ 3552365 w 7775429"/>
              <a:gd name="connsiteY48" fmla="*/ 4207562 h 6051730"/>
              <a:gd name="connsiteX49" fmla="*/ 3415938 w 7775429"/>
              <a:gd name="connsiteY49" fmla="*/ 4287967 h 6051730"/>
              <a:gd name="connsiteX50" fmla="*/ 2970149 w 7775429"/>
              <a:gd name="connsiteY50" fmla="*/ 5055647 h 6051730"/>
              <a:gd name="connsiteX51" fmla="*/ 2970149 w 7775429"/>
              <a:gd name="connsiteY51" fmla="*/ 5212628 h 6051730"/>
              <a:gd name="connsiteX52" fmla="*/ 3117294 w 7775429"/>
              <a:gd name="connsiteY52" fmla="*/ 5466022 h 6051730"/>
              <a:gd name="connsiteX53" fmla="*/ 3138834 w 7775429"/>
              <a:gd name="connsiteY53" fmla="*/ 5503115 h 6051730"/>
              <a:gd name="connsiteX54" fmla="*/ 3039048 w 7775429"/>
              <a:gd name="connsiteY54" fmla="*/ 5503115 h 6051730"/>
              <a:gd name="connsiteX55" fmla="*/ 1437823 w 7775429"/>
              <a:gd name="connsiteY55" fmla="*/ 5503115 h 6051730"/>
              <a:gd name="connsiteX56" fmla="*/ 1112968 w 7775429"/>
              <a:gd name="connsiteY56" fmla="*/ 5311656 h 6051730"/>
              <a:gd name="connsiteX57" fmla="*/ 51474 w 7775429"/>
              <a:gd name="connsiteY57" fmla="*/ 3483691 h 6051730"/>
              <a:gd name="connsiteX58" fmla="*/ 51474 w 7775429"/>
              <a:gd name="connsiteY58" fmla="*/ 3109892 h 6051730"/>
              <a:gd name="connsiteX59" fmla="*/ 1112968 w 7775429"/>
              <a:gd name="connsiteY59" fmla="*/ 1281925 h 6051730"/>
              <a:gd name="connsiteX60" fmla="*/ 1437823 w 7775429"/>
              <a:gd name="connsiteY60" fmla="*/ 1090467 h 6051730"/>
              <a:gd name="connsiteX61" fmla="*/ 3556238 w 7775429"/>
              <a:gd name="connsiteY61" fmla="*/ 1090467 h 6051730"/>
              <a:gd name="connsiteX62" fmla="*/ 3885668 w 7775429"/>
              <a:gd name="connsiteY62" fmla="*/ 1281925 h 6051730"/>
              <a:gd name="connsiteX63" fmla="*/ 4942588 w 7775429"/>
              <a:gd name="connsiteY63" fmla="*/ 3109892 h 6051730"/>
              <a:gd name="connsiteX64" fmla="*/ 4942588 w 7775429"/>
              <a:gd name="connsiteY64" fmla="*/ 3483691 h 6051730"/>
              <a:gd name="connsiteX65" fmla="*/ 4550147 w 7775429"/>
              <a:gd name="connsiteY65" fmla="*/ 4162428 h 6051730"/>
              <a:gd name="connsiteX66" fmla="*/ 4517072 w 7775429"/>
              <a:gd name="connsiteY66" fmla="*/ 4219628 h 6051730"/>
              <a:gd name="connsiteX67" fmla="*/ 4518236 w 7775429"/>
              <a:gd name="connsiteY67" fmla="*/ 4220116 h 6051730"/>
              <a:gd name="connsiteX68" fmla="*/ 4576603 w 7775429"/>
              <a:gd name="connsiteY68" fmla="*/ 4278984 h 6051730"/>
              <a:gd name="connsiteX69" fmla="*/ 5020470 w 7775429"/>
              <a:gd name="connsiteY69" fmla="*/ 5046664 h 6051730"/>
              <a:gd name="connsiteX70" fmla="*/ 5020470 w 7775429"/>
              <a:gd name="connsiteY70" fmla="*/ 5203646 h 6051730"/>
              <a:gd name="connsiteX71" fmla="*/ 4576603 w 7775429"/>
              <a:gd name="connsiteY71" fmla="*/ 5971324 h 6051730"/>
              <a:gd name="connsiteX72" fmla="*/ 4438254 w 7775429"/>
              <a:gd name="connsiteY72" fmla="*/ 6051730 h 6051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775429" h="6051730">
                <a:moveTo>
                  <a:pt x="6757888" y="3123835"/>
                </a:moveTo>
                <a:cubicBezTo>
                  <a:pt x="5223007" y="3123835"/>
                  <a:pt x="5223007" y="3123835"/>
                  <a:pt x="5223007" y="3123835"/>
                </a:cubicBezTo>
                <a:cubicBezTo>
                  <a:pt x="5145351" y="3123835"/>
                  <a:pt x="5044851" y="3069664"/>
                  <a:pt x="5003739" y="3001951"/>
                </a:cubicBezTo>
                <a:cubicBezTo>
                  <a:pt x="4236300" y="1688315"/>
                  <a:pt x="4236300" y="1688315"/>
                  <a:pt x="4236300" y="1688315"/>
                </a:cubicBezTo>
                <a:cubicBezTo>
                  <a:pt x="4199755" y="1616088"/>
                  <a:pt x="4199755" y="1507747"/>
                  <a:pt x="4236300" y="1435519"/>
                </a:cubicBezTo>
                <a:cubicBezTo>
                  <a:pt x="5003739" y="121884"/>
                  <a:pt x="5003739" y="121884"/>
                  <a:pt x="5003739" y="121884"/>
                </a:cubicBezTo>
                <a:cubicBezTo>
                  <a:pt x="5044851" y="54170"/>
                  <a:pt x="5145351" y="0"/>
                  <a:pt x="5223007" y="0"/>
                </a:cubicBezTo>
                <a:lnTo>
                  <a:pt x="6757888" y="0"/>
                </a:lnTo>
                <a:cubicBezTo>
                  <a:pt x="6840113" y="0"/>
                  <a:pt x="6940611" y="54170"/>
                  <a:pt x="6977155" y="121884"/>
                </a:cubicBezTo>
                <a:cubicBezTo>
                  <a:pt x="7744595" y="1435519"/>
                  <a:pt x="7744595" y="1435519"/>
                  <a:pt x="7744595" y="1435519"/>
                </a:cubicBezTo>
                <a:cubicBezTo>
                  <a:pt x="7785708" y="1507747"/>
                  <a:pt x="7785708" y="1616088"/>
                  <a:pt x="7744595" y="1688315"/>
                </a:cubicBezTo>
                <a:cubicBezTo>
                  <a:pt x="6977155" y="3001951"/>
                  <a:pt x="6977155" y="3001951"/>
                  <a:pt x="6977155" y="3001951"/>
                </a:cubicBezTo>
                <a:cubicBezTo>
                  <a:pt x="6940611" y="3069664"/>
                  <a:pt x="6840113" y="3123835"/>
                  <a:pt x="6757888" y="3123835"/>
                </a:cubicBezTo>
                <a:close/>
                <a:moveTo>
                  <a:pt x="3556238" y="5503115"/>
                </a:moveTo>
                <a:cubicBezTo>
                  <a:pt x="3556238" y="5503115"/>
                  <a:pt x="3556238" y="5503115"/>
                  <a:pt x="3291436" y="5503115"/>
                </a:cubicBezTo>
                <a:lnTo>
                  <a:pt x="3260544" y="5503115"/>
                </a:lnTo>
                <a:lnTo>
                  <a:pt x="3231067" y="5452355"/>
                </a:lnTo>
                <a:cubicBezTo>
                  <a:pt x="3190023" y="5381674"/>
                  <a:pt x="3142263" y="5299428"/>
                  <a:pt x="3086688" y="5203722"/>
                </a:cubicBezTo>
                <a:cubicBezTo>
                  <a:pt x="3061136" y="5161292"/>
                  <a:pt x="3061136" y="5106983"/>
                  <a:pt x="3086688" y="5064553"/>
                </a:cubicBezTo>
                <a:cubicBezTo>
                  <a:pt x="3086688" y="5064553"/>
                  <a:pt x="3086688" y="5064553"/>
                  <a:pt x="3481893" y="4383983"/>
                </a:cubicBezTo>
                <a:cubicBezTo>
                  <a:pt x="3505743" y="4339856"/>
                  <a:pt x="3553439" y="4312701"/>
                  <a:pt x="3602840" y="4312701"/>
                </a:cubicBezTo>
                <a:cubicBezTo>
                  <a:pt x="3602840" y="4312701"/>
                  <a:pt x="3602840" y="4312701"/>
                  <a:pt x="4391548" y="4312701"/>
                </a:cubicBezTo>
                <a:cubicBezTo>
                  <a:pt x="4404323" y="4312701"/>
                  <a:pt x="4416781" y="4314398"/>
                  <a:pt x="4428679" y="4317633"/>
                </a:cubicBezTo>
                <a:lnTo>
                  <a:pt x="4454216" y="4328340"/>
                </a:lnTo>
                <a:lnTo>
                  <a:pt x="4438609" y="4355333"/>
                </a:lnTo>
                <a:cubicBezTo>
                  <a:pt x="4297495" y="4599392"/>
                  <a:pt x="4116869" y="4911789"/>
                  <a:pt x="3885668" y="5311656"/>
                </a:cubicBezTo>
                <a:cubicBezTo>
                  <a:pt x="3817038" y="5430178"/>
                  <a:pt x="3693500" y="5503115"/>
                  <a:pt x="3556238" y="5503115"/>
                </a:cubicBezTo>
                <a:close/>
                <a:moveTo>
                  <a:pt x="4438254" y="6051730"/>
                </a:moveTo>
                <a:cubicBezTo>
                  <a:pt x="4438254" y="6051730"/>
                  <a:pt x="4438254" y="6051730"/>
                  <a:pt x="3548595" y="6051730"/>
                </a:cubicBezTo>
                <a:cubicBezTo>
                  <a:pt x="3492871" y="6051730"/>
                  <a:pt x="3439071" y="6021098"/>
                  <a:pt x="3412169" y="5971324"/>
                </a:cubicBezTo>
                <a:cubicBezTo>
                  <a:pt x="3412169" y="5971324"/>
                  <a:pt x="3412169" y="5971324"/>
                  <a:pt x="3173058" y="5559560"/>
                </a:cubicBezTo>
                <a:lnTo>
                  <a:pt x="3146046" y="5513043"/>
                </a:lnTo>
                <a:lnTo>
                  <a:pt x="3167300" y="5513043"/>
                </a:lnTo>
                <a:lnTo>
                  <a:pt x="3267756" y="5513043"/>
                </a:lnTo>
                <a:lnTo>
                  <a:pt x="3311396" y="5588194"/>
                </a:lnTo>
                <a:cubicBezTo>
                  <a:pt x="3478124" y="5875309"/>
                  <a:pt x="3478124" y="5875309"/>
                  <a:pt x="3478124" y="5875309"/>
                </a:cubicBezTo>
                <a:cubicBezTo>
                  <a:pt x="3501973" y="5919436"/>
                  <a:pt x="3549670" y="5946592"/>
                  <a:pt x="3599071" y="5946592"/>
                </a:cubicBezTo>
                <a:cubicBezTo>
                  <a:pt x="4387779" y="5946592"/>
                  <a:pt x="4387779" y="5946592"/>
                  <a:pt x="4387779" y="5946592"/>
                </a:cubicBezTo>
                <a:cubicBezTo>
                  <a:pt x="4438882" y="5946592"/>
                  <a:pt x="4484876" y="5919436"/>
                  <a:pt x="4510428" y="5875309"/>
                </a:cubicBezTo>
                <a:cubicBezTo>
                  <a:pt x="4903930" y="5194740"/>
                  <a:pt x="4903930" y="5194740"/>
                  <a:pt x="4903930" y="5194740"/>
                </a:cubicBezTo>
                <a:cubicBezTo>
                  <a:pt x="4929483" y="5152309"/>
                  <a:pt x="4929483" y="5098000"/>
                  <a:pt x="4903930" y="5055570"/>
                </a:cubicBezTo>
                <a:cubicBezTo>
                  <a:pt x="4510428" y="4375000"/>
                  <a:pt x="4510428" y="4375000"/>
                  <a:pt x="4510428" y="4375000"/>
                </a:cubicBezTo>
                <a:cubicBezTo>
                  <a:pt x="4497651" y="4352936"/>
                  <a:pt x="4479766" y="4335115"/>
                  <a:pt x="4458686" y="4322811"/>
                </a:cubicBezTo>
                <a:lnTo>
                  <a:pt x="4452698" y="4320302"/>
                </a:lnTo>
                <a:lnTo>
                  <a:pt x="4484794" y="4264792"/>
                </a:lnTo>
                <a:lnTo>
                  <a:pt x="4508664" y="4223507"/>
                </a:lnTo>
                <a:lnTo>
                  <a:pt x="4483907" y="4213126"/>
                </a:lnTo>
                <a:cubicBezTo>
                  <a:pt x="4470485" y="4209476"/>
                  <a:pt x="4456434" y="4207562"/>
                  <a:pt x="4442024" y="4207562"/>
                </a:cubicBezTo>
                <a:cubicBezTo>
                  <a:pt x="3552365" y="4207562"/>
                  <a:pt x="3552365" y="4207562"/>
                  <a:pt x="3552365" y="4207562"/>
                </a:cubicBezTo>
                <a:cubicBezTo>
                  <a:pt x="3496641" y="4207562"/>
                  <a:pt x="3442841" y="4238192"/>
                  <a:pt x="3415938" y="4287967"/>
                </a:cubicBezTo>
                <a:cubicBezTo>
                  <a:pt x="2970149" y="5055647"/>
                  <a:pt x="2970149" y="5055647"/>
                  <a:pt x="2970149" y="5055647"/>
                </a:cubicBezTo>
                <a:cubicBezTo>
                  <a:pt x="2941326" y="5103506"/>
                  <a:pt x="2941326" y="5164767"/>
                  <a:pt x="2970149" y="5212628"/>
                </a:cubicBezTo>
                <a:cubicBezTo>
                  <a:pt x="3025872" y="5308588"/>
                  <a:pt x="3074630" y="5392553"/>
                  <a:pt x="3117294" y="5466022"/>
                </a:cubicBezTo>
                <a:lnTo>
                  <a:pt x="3138834" y="5503115"/>
                </a:lnTo>
                <a:lnTo>
                  <a:pt x="3039048" y="5503115"/>
                </a:lnTo>
                <a:cubicBezTo>
                  <a:pt x="2728732" y="5503115"/>
                  <a:pt x="2232229" y="5503115"/>
                  <a:pt x="1437823" y="5503115"/>
                </a:cubicBezTo>
                <a:cubicBezTo>
                  <a:pt x="1305136" y="5503115"/>
                  <a:pt x="1177024" y="5430178"/>
                  <a:pt x="1112968" y="5311656"/>
                </a:cubicBezTo>
                <a:cubicBezTo>
                  <a:pt x="1112968" y="5311656"/>
                  <a:pt x="1112968" y="5311656"/>
                  <a:pt x="51474" y="3483691"/>
                </a:cubicBezTo>
                <a:cubicBezTo>
                  <a:pt x="-17158" y="3369728"/>
                  <a:pt x="-17158" y="3223855"/>
                  <a:pt x="51474" y="3109892"/>
                </a:cubicBezTo>
                <a:cubicBezTo>
                  <a:pt x="51474" y="3109892"/>
                  <a:pt x="51474" y="3109892"/>
                  <a:pt x="1112968" y="1281925"/>
                </a:cubicBezTo>
                <a:cubicBezTo>
                  <a:pt x="1177024" y="1163403"/>
                  <a:pt x="1305136" y="1090467"/>
                  <a:pt x="1437823" y="1090467"/>
                </a:cubicBezTo>
                <a:cubicBezTo>
                  <a:pt x="1437823" y="1090467"/>
                  <a:pt x="1437823" y="1090467"/>
                  <a:pt x="3556238" y="1090467"/>
                </a:cubicBezTo>
                <a:cubicBezTo>
                  <a:pt x="3693500" y="1090467"/>
                  <a:pt x="3817038" y="1163403"/>
                  <a:pt x="3885668" y="1281925"/>
                </a:cubicBezTo>
                <a:cubicBezTo>
                  <a:pt x="3885668" y="1281925"/>
                  <a:pt x="3885668" y="1281925"/>
                  <a:pt x="4942588" y="3109892"/>
                </a:cubicBezTo>
                <a:cubicBezTo>
                  <a:pt x="5011220" y="3223855"/>
                  <a:pt x="5011220" y="3369728"/>
                  <a:pt x="4942588" y="3483691"/>
                </a:cubicBezTo>
                <a:cubicBezTo>
                  <a:pt x="4942588" y="3483691"/>
                  <a:pt x="4942588" y="3483691"/>
                  <a:pt x="4550147" y="4162428"/>
                </a:cubicBezTo>
                <a:lnTo>
                  <a:pt x="4517072" y="4219628"/>
                </a:lnTo>
                <a:lnTo>
                  <a:pt x="4518236" y="4220116"/>
                </a:lnTo>
                <a:cubicBezTo>
                  <a:pt x="4542015" y="4233996"/>
                  <a:pt x="4562190" y="4254096"/>
                  <a:pt x="4576603" y="4278984"/>
                </a:cubicBezTo>
                <a:cubicBezTo>
                  <a:pt x="4576603" y="4278984"/>
                  <a:pt x="4576603" y="4278984"/>
                  <a:pt x="5020470" y="5046664"/>
                </a:cubicBezTo>
                <a:cubicBezTo>
                  <a:pt x="5049294" y="5094524"/>
                  <a:pt x="5049294" y="5155785"/>
                  <a:pt x="5020470" y="5203646"/>
                </a:cubicBezTo>
                <a:cubicBezTo>
                  <a:pt x="5020470" y="5203646"/>
                  <a:pt x="5020470" y="5203646"/>
                  <a:pt x="4576603" y="5971324"/>
                </a:cubicBezTo>
                <a:cubicBezTo>
                  <a:pt x="4547780" y="6021098"/>
                  <a:pt x="4495898" y="6051730"/>
                  <a:pt x="4438254" y="605173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644495" y="238879"/>
            <a:ext cx="10156750" cy="1215269"/>
          </a:xfrm>
        </p:spPr>
        <p:txBody>
          <a:bodyPr vert="horz" lIns="91440" tIns="45720" rIns="91440" bIns="45720" rtlCol="0" anchor="b">
            <a:normAutofit/>
          </a:bodyPr>
          <a:lstStyle/>
          <a:p>
            <a:pPr algn="l"/>
            <a:r>
              <a:rPr lang="en-US" sz="4000" b="1" dirty="0"/>
              <a:t>The Impact of effective communication on the staff and patients </a:t>
            </a:r>
          </a:p>
        </p:txBody>
      </p:sp>
      <p:sp>
        <p:nvSpPr>
          <p:cNvPr id="3" name="Subtitle 2"/>
          <p:cNvSpPr>
            <a:spLocks noGrp="1"/>
          </p:cNvSpPr>
          <p:nvPr>
            <p:ph type="subTitle" idx="1"/>
          </p:nvPr>
        </p:nvSpPr>
        <p:spPr>
          <a:xfrm>
            <a:off x="211679" y="1454148"/>
            <a:ext cx="4795035" cy="5291426"/>
          </a:xfrm>
        </p:spPr>
        <p:txBody>
          <a:bodyPr vert="horz" lIns="91440" tIns="45720" rIns="91440" bIns="45720" rtlCol="0">
            <a:normAutofit/>
          </a:bodyPr>
          <a:lstStyle/>
          <a:p>
            <a:pPr algn="l"/>
            <a:r>
              <a:rPr lang="en-US" sz="1600" dirty="0">
                <a:latin typeface="Arial" panose="020B0604020202020204" pitchFamily="34" charset="0"/>
                <a:cs typeface="Arial" panose="020B0604020202020204" pitchFamily="34" charset="0"/>
              </a:rPr>
              <a:t>Tod (2021) states </a:t>
            </a:r>
          </a:p>
          <a:p>
            <a:pPr algn="l"/>
            <a:r>
              <a:rPr lang="en-US" sz="1600" b="1" u="sng" dirty="0">
                <a:solidFill>
                  <a:srgbClr val="FF0000"/>
                </a:solidFill>
                <a:latin typeface="Arial" panose="020B0604020202020204" pitchFamily="34" charset="0"/>
                <a:cs typeface="Arial" panose="020B0604020202020204" pitchFamily="34" charset="0"/>
              </a:rPr>
              <a:t>Positive impact of effective communications are:</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Increased confidence</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Better efficiency</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Employee engagement</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Greater work environment</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Stronger management</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Better Customer service</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Greater care for patients </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Built rapport</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Better trust</a:t>
            </a:r>
          </a:p>
          <a:p>
            <a:pPr marL="457200" indent="-228600" algn="l">
              <a:buFont typeface="Arial" panose="020B0604020202020204" pitchFamily="34" charset="0"/>
              <a:buChar char="•"/>
            </a:pPr>
            <a:r>
              <a:rPr lang="en-US" sz="1600" dirty="0">
                <a:latin typeface="Arial" panose="020B0604020202020204" pitchFamily="34" charset="0"/>
                <a:cs typeface="Arial" panose="020B0604020202020204" pitchFamily="34" charset="0"/>
              </a:rPr>
              <a:t>Stronger relationship between staff and patients </a:t>
            </a:r>
          </a:p>
          <a:p>
            <a:pPr marL="457200" indent="-228600" algn="l">
              <a:buFont typeface="Arial" panose="020B0604020202020204" pitchFamily="34" charset="0"/>
              <a:buChar char="•"/>
            </a:pPr>
            <a:endParaRPr lang="en-US" sz="800" dirty="0"/>
          </a:p>
        </p:txBody>
      </p:sp>
      <p:pic>
        <p:nvPicPr>
          <p:cNvPr id="1026" name="Picture 2" descr="Image result for Impact of Influence in Communication">
            <a:extLst>
              <a:ext uri="{FF2B5EF4-FFF2-40B4-BE49-F238E27FC236}">
                <a16:creationId xmlns:a16="http://schemas.microsoft.com/office/drawing/2014/main" id="{C938356E-9005-462C-94A3-D224710ED98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2143" y="4063583"/>
            <a:ext cx="2229761" cy="17838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B22F8B33-A675-4E54-AF83-A1C65CC516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rot="21600000">
            <a:off x="7955028" y="1909854"/>
            <a:ext cx="2846216" cy="2846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53E97E-FA84-4878-8F02-81A5276ADBE5}"/>
              </a:ext>
            </a:extLst>
          </p:cNvPr>
          <p:cNvSpPr>
            <a:spLocks noGrp="1"/>
          </p:cNvSpPr>
          <p:nvPr>
            <p:ph type="title"/>
          </p:nvPr>
        </p:nvSpPr>
        <p:spPr>
          <a:xfrm>
            <a:off x="838201" y="345810"/>
            <a:ext cx="5120561" cy="1325563"/>
          </a:xfrm>
        </p:spPr>
        <p:txBody>
          <a:bodyPr>
            <a:normAutofit/>
          </a:bodyPr>
          <a:lstStyle/>
          <a:p>
            <a:r>
              <a:rPr lang="en-GB" sz="2800" b="1" dirty="0">
                <a:latin typeface="Arial" panose="020B0604020202020204" pitchFamily="34" charset="0"/>
                <a:cs typeface="Arial" panose="020B0604020202020204" pitchFamily="34" charset="0"/>
              </a:rPr>
              <a:t>The impact effective communication on the staff and patients </a:t>
            </a:r>
          </a:p>
        </p:txBody>
      </p:sp>
      <p:sp>
        <p:nvSpPr>
          <p:cNvPr id="3" name="Content Placeholder 2">
            <a:extLst>
              <a:ext uri="{FF2B5EF4-FFF2-40B4-BE49-F238E27FC236}">
                <a16:creationId xmlns:a16="http://schemas.microsoft.com/office/drawing/2014/main" id="{553BC2E8-C09E-4F0C-853C-2B4A4C0D8BD6}"/>
              </a:ext>
            </a:extLst>
          </p:cNvPr>
          <p:cNvSpPr>
            <a:spLocks noGrp="1"/>
          </p:cNvSpPr>
          <p:nvPr>
            <p:ph idx="1"/>
          </p:nvPr>
        </p:nvSpPr>
        <p:spPr>
          <a:xfrm>
            <a:off x="604100" y="2017183"/>
            <a:ext cx="5092194" cy="4351338"/>
          </a:xfrm>
        </p:spPr>
        <p:txBody>
          <a:bodyPr vert="horz" lIns="0" tIns="0" rIns="91440" bIns="0" rtlCol="0">
            <a:normAutofit fontScale="77500" lnSpcReduction="20000"/>
          </a:bodyPr>
          <a:lstStyle/>
          <a:p>
            <a:pPr marL="1905" indent="0">
              <a:lnSpc>
                <a:spcPct val="120000"/>
              </a:lnSpc>
              <a:buNone/>
            </a:pPr>
            <a:r>
              <a:rPr lang="en-GB" sz="2000" b="1" u="sng" dirty="0">
                <a:solidFill>
                  <a:srgbClr val="FF0000"/>
                </a:solidFill>
                <a:latin typeface="Arial" panose="020B0604020202020204" pitchFamily="34" charset="0"/>
                <a:cs typeface="Arial" panose="020B0604020202020204" pitchFamily="34" charset="0"/>
              </a:rPr>
              <a:t>Negative </a:t>
            </a:r>
            <a:r>
              <a:rPr lang="en-US" sz="2000" b="1" u="sng" dirty="0">
                <a:solidFill>
                  <a:srgbClr val="FF0000"/>
                </a:solidFill>
                <a:latin typeface="Arial" panose="020B0604020202020204" pitchFamily="34" charset="0"/>
                <a:cs typeface="Arial" panose="020B0604020202020204" pitchFamily="34" charset="0"/>
              </a:rPr>
              <a:t>impact of effective communications are:</a:t>
            </a:r>
          </a:p>
          <a:p>
            <a:pPr marL="344805" indent="-342900">
              <a:lnSpc>
                <a:spcPct val="120000"/>
              </a:lnSpc>
            </a:pPr>
            <a:r>
              <a:rPr lang="en-GB" sz="2000" dirty="0">
                <a:latin typeface="Arial" panose="020B0604020202020204" pitchFamily="34" charset="0"/>
                <a:cs typeface="Arial" panose="020B0604020202020204" pitchFamily="34" charset="0"/>
              </a:rPr>
              <a:t>  Lower productivity</a:t>
            </a:r>
          </a:p>
          <a:p>
            <a:pPr marL="449580" indent="-447675">
              <a:lnSpc>
                <a:spcPct val="120000"/>
              </a:lnSpc>
            </a:pPr>
            <a:r>
              <a:rPr lang="en-GB" sz="2000" dirty="0">
                <a:latin typeface="Arial" panose="020B0604020202020204" pitchFamily="34" charset="0"/>
                <a:cs typeface="Arial" panose="020B0604020202020204" pitchFamily="34" charset="0"/>
              </a:rPr>
              <a:t>Conflict</a:t>
            </a:r>
          </a:p>
          <a:p>
            <a:pPr marL="449580" indent="-447675">
              <a:lnSpc>
                <a:spcPct val="120000"/>
              </a:lnSpc>
            </a:pPr>
            <a:r>
              <a:rPr lang="en-GB" sz="2000" dirty="0">
                <a:latin typeface="Arial" panose="020B0604020202020204" pitchFamily="34" charset="0"/>
                <a:cs typeface="Arial" panose="020B0604020202020204" pitchFamily="34" charset="0"/>
              </a:rPr>
              <a:t>Damaged morale </a:t>
            </a:r>
          </a:p>
          <a:p>
            <a:pPr marL="449580" indent="-447675">
              <a:lnSpc>
                <a:spcPct val="120000"/>
              </a:lnSpc>
            </a:pPr>
            <a:r>
              <a:rPr lang="en-GB" sz="2000" dirty="0">
                <a:latin typeface="Arial" panose="020B0604020202020204" pitchFamily="34" charset="0"/>
                <a:cs typeface="Arial" panose="020B0604020202020204" pitchFamily="34" charset="0"/>
              </a:rPr>
              <a:t>Stress</a:t>
            </a:r>
          </a:p>
          <a:p>
            <a:pPr marL="449580" indent="-447675">
              <a:lnSpc>
                <a:spcPct val="120000"/>
              </a:lnSpc>
            </a:pPr>
            <a:r>
              <a:rPr lang="en-GB" sz="2000" dirty="0">
                <a:latin typeface="Arial" panose="020B0604020202020204" pitchFamily="34" charset="0"/>
                <a:cs typeface="Arial" panose="020B0604020202020204" pitchFamily="34" charset="0"/>
              </a:rPr>
              <a:t>Increased turnover</a:t>
            </a:r>
          </a:p>
          <a:p>
            <a:pPr marL="449580" indent="-447675">
              <a:lnSpc>
                <a:spcPct val="120000"/>
              </a:lnSpc>
            </a:pPr>
            <a:r>
              <a:rPr lang="en-GB" sz="2000" dirty="0">
                <a:latin typeface="Arial" panose="020B0604020202020204" pitchFamily="34" charset="0"/>
                <a:cs typeface="Arial" panose="020B0604020202020204" pitchFamily="34" charset="0"/>
              </a:rPr>
              <a:t>Bad customer service</a:t>
            </a:r>
          </a:p>
          <a:p>
            <a:pPr marL="449580" indent="-447675">
              <a:lnSpc>
                <a:spcPct val="120000"/>
              </a:lnSpc>
            </a:pPr>
            <a:r>
              <a:rPr lang="en-GB" sz="2000" dirty="0">
                <a:latin typeface="Arial" panose="020B0604020202020204" pitchFamily="34" charset="0"/>
                <a:cs typeface="Arial" panose="020B0604020202020204" pitchFamily="34" charset="0"/>
              </a:rPr>
              <a:t>More prone to mistakes</a:t>
            </a:r>
          </a:p>
          <a:p>
            <a:pPr marL="449580" indent="-447675">
              <a:lnSpc>
                <a:spcPct val="120000"/>
              </a:lnSpc>
            </a:pPr>
            <a:r>
              <a:rPr lang="en-GB" sz="2000" dirty="0">
                <a:latin typeface="Arial" panose="020B0604020202020204" pitchFamily="34" charset="0"/>
                <a:cs typeface="Arial" panose="020B0604020202020204" pitchFamily="34" charset="0"/>
              </a:rPr>
              <a:t>Unhappy patients </a:t>
            </a:r>
          </a:p>
          <a:p>
            <a:pPr marL="449580" indent="-447675">
              <a:lnSpc>
                <a:spcPct val="120000"/>
              </a:lnSpc>
            </a:pPr>
            <a:r>
              <a:rPr lang="en-GB" sz="2000" dirty="0">
                <a:latin typeface="Arial" panose="020B0604020202020204" pitchFamily="34" charset="0"/>
                <a:cs typeface="Arial" panose="020B0604020202020204" pitchFamily="34" charset="0"/>
              </a:rPr>
              <a:t>No trust in care </a:t>
            </a:r>
          </a:p>
          <a:p>
            <a:pPr marL="449580" indent="-447675">
              <a:lnSpc>
                <a:spcPct val="120000"/>
              </a:lnSpc>
            </a:pPr>
            <a:r>
              <a:rPr lang="en-GB" sz="2000" dirty="0">
                <a:latin typeface="Arial" panose="020B0604020202020204" pitchFamily="34" charset="0"/>
                <a:cs typeface="Arial" panose="020B0604020202020204" pitchFamily="34" charset="0"/>
              </a:rPr>
              <a:t>Bad rapport</a:t>
            </a:r>
          </a:p>
          <a:p>
            <a:pPr marL="449580" indent="-447675">
              <a:lnSpc>
                <a:spcPct val="120000"/>
              </a:lnSpc>
            </a:pPr>
            <a:r>
              <a:rPr lang="en-GB" sz="2000" dirty="0">
                <a:latin typeface="Arial" panose="020B0604020202020204" pitchFamily="34" charset="0"/>
                <a:cs typeface="Arial" panose="020B0604020202020204" pitchFamily="34" charset="0"/>
              </a:rPr>
              <a:t>Poor care </a:t>
            </a:r>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2052" name="Picture 4" descr="See the source image">
            <a:extLst>
              <a:ext uri="{FF2B5EF4-FFF2-40B4-BE49-F238E27FC236}">
                <a16:creationId xmlns:a16="http://schemas.microsoft.com/office/drawing/2014/main" id="{8E1A543E-E630-414B-8697-B9D22EC3C45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364" r="9292" b="-1"/>
          <a:stretch/>
        </p:blipFill>
        <p:spPr bwMode="auto">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sp>
        <p:nvSpPr>
          <p:cNvPr id="77" name="Arc 76">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2050" name="Picture 2" descr="See the source image">
            <a:extLst>
              <a:ext uri="{FF2B5EF4-FFF2-40B4-BE49-F238E27FC236}">
                <a16:creationId xmlns:a16="http://schemas.microsoft.com/office/drawing/2014/main" id="{94F52C99-7C1D-4E5B-A9D7-3BA2B5A873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025" r="-3" b="3503"/>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6860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1223D1-2629-4020-B540-06197F3DE736}"/>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Conclusion </a:t>
            </a:r>
            <a:endParaRPr lang="en-GB" sz="4000" dirty="0">
              <a:solidFill>
                <a:srgbClr val="FFFFFF"/>
              </a:solidFill>
            </a:endParaRPr>
          </a:p>
        </p:txBody>
      </p:sp>
      <p:sp>
        <p:nvSpPr>
          <p:cNvPr id="3" name="Content Placeholder 2">
            <a:extLst>
              <a:ext uri="{FF2B5EF4-FFF2-40B4-BE49-F238E27FC236}">
                <a16:creationId xmlns:a16="http://schemas.microsoft.com/office/drawing/2014/main" id="{0B63A76D-45DA-4945-8FE9-FF849E71B3B4}"/>
              </a:ext>
            </a:extLst>
          </p:cNvPr>
          <p:cNvSpPr>
            <a:spLocks noGrp="1"/>
          </p:cNvSpPr>
          <p:nvPr>
            <p:ph idx="1"/>
          </p:nvPr>
        </p:nvSpPr>
        <p:spPr>
          <a:xfrm>
            <a:off x="4810259" y="649480"/>
            <a:ext cx="6555347" cy="5546047"/>
          </a:xfrm>
        </p:spPr>
        <p:txBody>
          <a:bodyPr anchor="ctr">
            <a:normAutofit/>
          </a:bodyPr>
          <a:lstStyle/>
          <a:p>
            <a:pPr>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Overall, throughout this presentation, we have </a:t>
            </a:r>
            <a:r>
              <a:rPr lang="en-US" sz="2000" dirty="0" err="1">
                <a:effectLst/>
                <a:latin typeface="Calibri" panose="020F0502020204030204" pitchFamily="34" charset="0"/>
                <a:ea typeface="Calibri" panose="020F0502020204030204" pitchFamily="34" charset="0"/>
                <a:cs typeface="Times New Roman" panose="02020603050405020304" pitchFamily="18" charset="0"/>
              </a:rPr>
              <a:t>recognised</a:t>
            </a:r>
            <a:r>
              <a:rPr lang="en-US" sz="2000" dirty="0">
                <a:effectLst/>
                <a:latin typeface="Calibri" panose="020F0502020204030204" pitchFamily="34" charset="0"/>
                <a:ea typeface="Calibri" panose="020F0502020204030204" pitchFamily="34" charset="0"/>
                <a:cs typeface="Times New Roman" panose="02020603050405020304" pitchFamily="18" charset="0"/>
              </a:rPr>
              <a:t> communication is not just about speaking or talking it is combination of tone and body language.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We have identified there are various of types of ways of communication, the positive and negative barriers that can affect communication and explained how these ways will affect and benefit Rainbow Children’s hospital.</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Communication is keyway to relay information; Rainbow Children’s hospital can efficiently use tone of voice and body language to deliver their message across.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000" dirty="0">
                <a:effectLst/>
                <a:latin typeface="Calibri" panose="020F0502020204030204" pitchFamily="34" charset="0"/>
                <a:ea typeface="Calibri" panose="020F0502020204030204" pitchFamily="34" charset="0"/>
                <a:cs typeface="Times New Roman" panose="02020603050405020304" pitchFamily="18" charset="0"/>
              </a:rPr>
              <a:t>Furthermore, we have discussed a few models of communication which are theoretical models that are applied to simplify the human communication process.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dirty="0"/>
          </a:p>
        </p:txBody>
      </p:sp>
    </p:spTree>
    <p:extLst>
      <p:ext uri="{BB962C8B-B14F-4D97-AF65-F5344CB8AC3E}">
        <p14:creationId xmlns:p14="http://schemas.microsoft.com/office/powerpoint/2010/main" val="3552447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9C0AB2-689A-4F88-ADAC-5F6FF20BFEF8}"/>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endParaRPr lang="en-GB" sz="4000">
              <a:solidFill>
                <a:srgbClr val="FFFFFF"/>
              </a:solidFill>
            </a:endParaRPr>
          </a:p>
        </p:txBody>
      </p:sp>
      <p:sp>
        <p:nvSpPr>
          <p:cNvPr id="13" name="TextBox 12">
            <a:extLst>
              <a:ext uri="{FF2B5EF4-FFF2-40B4-BE49-F238E27FC236}">
                <a16:creationId xmlns:a16="http://schemas.microsoft.com/office/drawing/2014/main" id="{D78B53EE-F4BE-46AC-894F-A8D111723E0D}"/>
              </a:ext>
            </a:extLst>
          </p:cNvPr>
          <p:cNvSpPr txBox="1"/>
          <p:nvPr/>
        </p:nvSpPr>
        <p:spPr>
          <a:xfrm>
            <a:off x="251791" y="1703210"/>
            <a:ext cx="11732646" cy="4752648"/>
          </a:xfrm>
          <a:prstGeom prst="rect">
            <a:avLst/>
          </a:prstGeom>
          <a:noFill/>
        </p:spPr>
        <p:txBody>
          <a:bodyPr wrap="square">
            <a:spAutoFit/>
          </a:bodyPr>
          <a:lstStyle/>
          <a:p>
            <a:pPr>
              <a:lnSpc>
                <a:spcPct val="107000"/>
              </a:lnSpc>
              <a:spcAft>
                <a:spcPts val="800"/>
              </a:spcAft>
            </a:pP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Coach</a:t>
            </a:r>
            <a:r>
              <a:rPr lang="en-GB" sz="1800" dirty="0">
                <a:effectLst/>
                <a:latin typeface="Calibri" panose="020F0502020204030204" pitchFamily="34" charset="0"/>
                <a:ea typeface="Calibri" panose="020F0502020204030204" pitchFamily="34" charset="0"/>
                <a:cs typeface="Times New Roman" panose="02020603050405020304" pitchFamily="18" charset="0"/>
              </a:rPr>
              <a:t>, B (2021)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What is Face to Face Communication? Characteristics </a:t>
            </a:r>
            <a:r>
              <a:rPr lang="en-GB" sz="1800" dirty="0">
                <a:effectLst/>
                <a:latin typeface="Calibri" panose="020F0502020204030204" pitchFamily="34" charset="0"/>
                <a:ea typeface="Calibri" panose="020F0502020204030204" pitchFamily="34" charset="0"/>
                <a:cs typeface="Times New Roman" panose="02020603050405020304" pitchFamily="18" charset="0"/>
              </a:rPr>
              <a:t>(Web) Available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What is Face to Face Communication? Characteristics (bizcommunicationcoach.com)</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31/10/21)</a:t>
            </a: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CommunicationTheory.org., (2010). Shannon and Weaver Model Of Communication. </a:t>
            </a:r>
            <a:r>
              <a:rPr lang="ro-RO" sz="1800" i="1" dirty="0">
                <a:effectLst/>
                <a:latin typeface="Calibri" panose="020F0502020204030204" pitchFamily="34" charset="0"/>
                <a:ea typeface="Calibri" panose="020F0502020204030204" pitchFamily="34" charset="0"/>
                <a:cs typeface="Times New Roman" panose="02020603050405020304" pitchFamily="18" charset="0"/>
              </a:rPr>
              <a:t>Communication Theory. </a:t>
            </a:r>
            <a:r>
              <a:rPr lang="ro-RO" sz="1800" dirty="0">
                <a:effectLst/>
                <a:latin typeface="Calibri" panose="020F0502020204030204" pitchFamily="34" charset="0"/>
                <a:ea typeface="Calibri" panose="020F0502020204030204" pitchFamily="34" charset="0"/>
                <a:cs typeface="Times New Roman" panose="02020603050405020304" pitchFamily="18" charset="0"/>
              </a:rPr>
              <a:t>Retrieved on Dec. 2 2013 from: </a:t>
            </a:r>
            <a:r>
              <a:rPr lang="ro-R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http://communicationtheory.org/shannon-and-weaver-model-of-communication/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i="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i="1" dirty="0">
                <a:effectLst/>
                <a:latin typeface="Calibri" panose="020F0502020204030204" pitchFamily="34" charset="0"/>
                <a:ea typeface="Calibri" panose="020F0502020204030204" pitchFamily="34" charset="0"/>
                <a:cs typeface="Times New Roman" panose="02020603050405020304" pitchFamily="18" charset="0"/>
              </a:rPr>
              <a:t>Erik Hollnagel and David D. Woods (2005). </a:t>
            </a:r>
            <a:r>
              <a:rPr lang="ro-RO" sz="1800" i="1"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Joint Cognitive Systems: Foundations of Cognitive Systems Engineering</a:t>
            </a:r>
            <a:r>
              <a:rPr lang="ro-RO" sz="1800" i="1" dirty="0">
                <a:effectLst/>
                <a:latin typeface="Calibri" panose="020F0502020204030204" pitchFamily="34" charset="0"/>
                <a:ea typeface="Calibri" panose="020F0502020204030204" pitchFamily="34" charset="0"/>
                <a:cs typeface="Times New Roman" panose="02020603050405020304" pitchFamily="18" charset="0"/>
              </a:rPr>
              <a:t>. Boca Raton, : Taylor &amp; Francis.</a:t>
            </a:r>
            <a:endParaRPr lang="en-US"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Times New Roman" panose="02020603050405020304" pitchFamily="18" charset="0"/>
              </a:rPr>
              <a:t>Gardner, J (2020) Alert Solutions, Inc.: Overcoming Language Barriers for More Effective Contact Tracing.</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ro-R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"Global communications : opportunities for trade and aid"</a:t>
            </a:r>
            <a:r>
              <a:rPr lang="ro-RO" sz="1800" dirty="0">
                <a:effectLst/>
                <a:latin typeface="Calibri" panose="020F0502020204030204" pitchFamily="34" charset="0"/>
                <a:ea typeface="Calibri" panose="020F0502020204030204" pitchFamily="34" charset="0"/>
                <a:cs typeface="Times New Roman" panose="02020603050405020304" pitchFamily="18" charset="0"/>
              </a:rPr>
              <a:t> U.S. Congress, Office of Technology Assessment. (1995). (OTA-ITC-642nd ed.). U.S. Government Printing Office.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9248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BC68BAEB-B277-41E4-AFA6-399629A0A645}"/>
              </a:ext>
            </a:extLst>
          </p:cNvPr>
          <p:cNvSpPr>
            <a:spLocks noGrp="1"/>
          </p:cNvSpPr>
          <p:nvPr>
            <p:ph type="title"/>
          </p:nvPr>
        </p:nvSpPr>
        <p:spPr>
          <a:xfrm>
            <a:off x="1371599" y="294538"/>
            <a:ext cx="9895951" cy="1033669"/>
          </a:xfrm>
        </p:spPr>
        <p:txBody>
          <a:bodyPr vert="horz" lIns="91440" tIns="45720" rIns="91440" bIns="45720" rtlCol="0">
            <a:normAutofit/>
          </a:bodyPr>
          <a:lstStyle/>
          <a:p>
            <a:r>
              <a:rPr lang="ro-RO" sz="4000">
                <a:solidFill>
                  <a:srgbClr val="FFFFFF"/>
                </a:solidFill>
                <a:effectLst>
                  <a:glow rad="38100">
                    <a:prstClr val="black">
                      <a:lumMod val="65000"/>
                      <a:lumOff val="35000"/>
                      <a:alpha val="40000"/>
                    </a:prstClr>
                  </a:glow>
                  <a:outerShdw blurRad="28575" dist="38100" dir="14040000" algn="tl" rotWithShape="0">
                    <a:srgbClr val="000000">
                      <a:alpha val="25000"/>
                    </a:srgbClr>
                  </a:outerShdw>
                </a:effectLst>
              </a:rPr>
              <a:t>References: </a:t>
            </a:r>
            <a:endParaRPr lang="ro-RO" sz="4000">
              <a:solidFill>
                <a:srgbClr val="FFFFFF"/>
              </a:solidFill>
            </a:endParaRPr>
          </a:p>
        </p:txBody>
      </p:sp>
      <p:sp>
        <p:nvSpPr>
          <p:cNvPr id="13" name="TextBox 12">
            <a:extLst>
              <a:ext uri="{FF2B5EF4-FFF2-40B4-BE49-F238E27FC236}">
                <a16:creationId xmlns:a16="http://schemas.microsoft.com/office/drawing/2014/main" id="{32B9DD9A-149E-4223-8B63-FBDA11D3B381}"/>
              </a:ext>
            </a:extLst>
          </p:cNvPr>
          <p:cNvSpPr txBox="1"/>
          <p:nvPr/>
        </p:nvSpPr>
        <p:spPr>
          <a:xfrm>
            <a:off x="229675" y="1649729"/>
            <a:ext cx="11732645" cy="4752648"/>
          </a:xfrm>
          <a:prstGeom prst="rect">
            <a:avLst/>
          </a:prstGeom>
          <a:noFill/>
        </p:spPr>
        <p:txBody>
          <a:bodyPr wrap="square">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Harappa (2021)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Effective Written Communication Skills</a:t>
            </a:r>
            <a:r>
              <a:rPr lang="en-GB" sz="1800" b="1" i="1"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(Web) Available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Written Communication – Types of Written Communication - Harappa Education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31/10/21</a:t>
            </a: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Jump up to:</a:t>
            </a:r>
            <a:r>
              <a:rPr lang="ro-RO" sz="1800" b="1" i="1" u="sng" baseline="300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a</a:t>
            </a: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r>
              <a:rPr lang="ro-RO" sz="1800" b="1" i="1" u="sng" baseline="300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b</a:t>
            </a: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r>
              <a:rPr lang="ro-R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"Rant in the defense of Shannon's contribution: the father of the digital age"</a:t>
            </a:r>
            <a:r>
              <a:rPr lang="ro-RO" sz="1800" dirty="0">
                <a:effectLst/>
                <a:latin typeface="Calibri" panose="020F0502020204030204" pitchFamily="34" charset="0"/>
                <a:ea typeface="Calibri" panose="020F0502020204030204" pitchFamily="34" charset="0"/>
                <a:cs typeface="Times New Roman" panose="02020603050405020304" pitchFamily="18" charset="0"/>
              </a:rPr>
              <a:t>, YouTube video, Martin Hilbert, Prof. UC Davis (2015)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Muth, R</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ro-RO" sz="1800" dirty="0">
                <a:effectLst/>
                <a:latin typeface="Calibri" panose="020F0502020204030204" pitchFamily="34" charset="0"/>
                <a:ea typeface="Calibri" panose="020F0502020204030204" pitchFamily="34" charset="0"/>
                <a:cs typeface="Times New Roman" panose="02020603050405020304" pitchFamily="18" charset="0"/>
              </a:rPr>
              <a:t> Finley, M.</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a:t>
            </a:r>
            <a:r>
              <a:rPr lang="ro-RO" sz="1800" dirty="0">
                <a:effectLst/>
                <a:latin typeface="Calibri" panose="020F0502020204030204" pitchFamily="34" charset="0"/>
                <a:ea typeface="Calibri" panose="020F0502020204030204" pitchFamily="34" charset="0"/>
                <a:cs typeface="Times New Roman" panose="02020603050405020304" pitchFamily="18" charset="0"/>
              </a:rPr>
              <a:t> Muth, M. (1990) </a:t>
            </a:r>
            <a:r>
              <a:rPr lang="ro-RO" sz="1800" i="1" dirty="0">
                <a:effectLst/>
                <a:latin typeface="Calibri" panose="020F0502020204030204" pitchFamily="34" charset="0"/>
                <a:ea typeface="Calibri" panose="020F0502020204030204" pitchFamily="34" charset="0"/>
                <a:cs typeface="Times New Roman" panose="02020603050405020304" pitchFamily="18" charset="0"/>
              </a:rPr>
              <a:t>Harold D. Lasswell: An Annotated Bibliography. New Haven: New Haven Press.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err="1">
                <a:effectLst/>
                <a:latin typeface="Calibri" panose="020F0502020204030204" pitchFamily="34" charset="0"/>
                <a:ea typeface="Calibri" panose="020F0502020204030204" pitchFamily="34" charset="0"/>
                <a:cs typeface="Times New Roman" panose="02020603050405020304" pitchFamily="18" charset="0"/>
              </a:rPr>
              <a:t>Keiling,H</a:t>
            </a:r>
            <a:r>
              <a:rPr lang="en-GB" sz="1800" dirty="0">
                <a:effectLst/>
                <a:latin typeface="Calibri" panose="020F0502020204030204" pitchFamily="34" charset="0"/>
                <a:ea typeface="Calibri" panose="020F0502020204030204" pitchFamily="34" charset="0"/>
                <a:cs typeface="Times New Roman" panose="02020603050405020304" pitchFamily="18" charset="0"/>
              </a:rPr>
              <a:t> (2021).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4 Types of Communication and How to Improve Them </a:t>
            </a:r>
            <a:r>
              <a:rPr lang="en-GB" sz="1800" dirty="0">
                <a:effectLst/>
                <a:latin typeface="Calibri" panose="020F0502020204030204" pitchFamily="34" charset="0"/>
                <a:ea typeface="Calibri" panose="020F0502020204030204" pitchFamily="34" charset="0"/>
                <a:cs typeface="Times New Roman" panose="02020603050405020304" pitchFamily="18" charset="0"/>
              </a:rPr>
              <a:t>(Web)  Available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4 Types of Communication and How to Improve Them | Indeed.com</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31/10/21)</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Lancaster, A (2021).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Why is Communication Important?</a:t>
            </a:r>
            <a:r>
              <a:rPr lang="en-GB" sz="1800" b="1" i="1"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Calibri" panose="020F0502020204030204" pitchFamily="34" charset="0"/>
                <a:ea typeface="Calibri" panose="020F0502020204030204" pitchFamily="34" charset="0"/>
                <a:cs typeface="Times New Roman" panose="02020603050405020304" pitchFamily="18" charset="0"/>
              </a:rPr>
              <a:t>(Web) Available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Why is Communication Important? | Life and Career Benefits - Mallory</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31/10/21)</a:t>
            </a:r>
          </a:p>
        </p:txBody>
      </p:sp>
    </p:spTree>
    <p:extLst>
      <p:ext uri="{BB962C8B-B14F-4D97-AF65-F5344CB8AC3E}">
        <p14:creationId xmlns:p14="http://schemas.microsoft.com/office/powerpoint/2010/main" val="4162352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041DA1-9FDA-47AA-B357-2B93E6439CC6}"/>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References </a:t>
            </a:r>
          </a:p>
        </p:txBody>
      </p:sp>
      <p:sp>
        <p:nvSpPr>
          <p:cNvPr id="13" name="TextBox 12">
            <a:extLst>
              <a:ext uri="{FF2B5EF4-FFF2-40B4-BE49-F238E27FC236}">
                <a16:creationId xmlns:a16="http://schemas.microsoft.com/office/drawing/2014/main" id="{51045462-F203-4271-875F-30462FCE2952}"/>
              </a:ext>
            </a:extLst>
          </p:cNvPr>
          <p:cNvSpPr txBox="1"/>
          <p:nvPr/>
        </p:nvSpPr>
        <p:spPr>
          <a:xfrm>
            <a:off x="0" y="1502927"/>
            <a:ext cx="12191996" cy="5949514"/>
          </a:xfrm>
          <a:prstGeom prst="rect">
            <a:avLst/>
          </a:prstGeom>
          <a:noFill/>
        </p:spPr>
        <p:txBody>
          <a:bodyPr wrap="square">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RAHMANJMC, Febryary 9, (2015). </a:t>
            </a:r>
            <a:r>
              <a:rPr lang="ro-RO" sz="1800" i="1" dirty="0">
                <a:effectLst/>
                <a:latin typeface="Calibri" panose="020F0502020204030204" pitchFamily="34" charset="0"/>
                <a:ea typeface="Calibri" panose="020F0502020204030204" pitchFamily="34" charset="0"/>
                <a:cs typeface="Times New Roman" panose="02020603050405020304" pitchFamily="18" charset="0"/>
              </a:rPr>
              <a:t>Lasswell's Model Of Communication</a:t>
            </a:r>
            <a:r>
              <a:rPr lang="ro-RO" sz="1800" dirty="0">
                <a:effectLst/>
                <a:latin typeface="Calibri" panose="020F0502020204030204" pitchFamily="34" charset="0"/>
                <a:ea typeface="Calibri" panose="020F0502020204030204" pitchFamily="34" charset="0"/>
                <a:cs typeface="Times New Roman" panose="02020603050405020304" pitchFamily="18" charset="0"/>
              </a:rPr>
              <a:t>. Communication Models. From: </a:t>
            </a:r>
            <a:r>
              <a:rPr lang="ro-RO"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https://rahmanjmc.wordpress.com/2015/02/09/lasswells-model-of-communcation/</a:t>
            </a:r>
            <a:endPar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Sharon K. (2002)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electronic communication</a:t>
            </a:r>
            <a:r>
              <a:rPr lang="en-GB" sz="1800" dirty="0">
                <a:effectLst/>
                <a:latin typeface="Calibri" panose="020F0502020204030204" pitchFamily="34" charset="0"/>
                <a:ea typeface="Calibri" panose="020F0502020204030204" pitchFamily="34" charset="0"/>
                <a:cs typeface="Times New Roman" panose="02020603050405020304" pitchFamily="18" charset="0"/>
              </a:rPr>
              <a:t> (Web) Available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Electronic Communication - an overview | ScienceDirect Topics</a:t>
            </a:r>
            <a:r>
              <a:rPr lang="en-GB" sz="1800" dirty="0">
                <a:effectLst/>
                <a:latin typeface="Calibri" panose="020F0502020204030204" pitchFamily="34" charset="0"/>
                <a:ea typeface="Calibri" panose="020F0502020204030204" pitchFamily="34" charset="0"/>
                <a:cs typeface="Times New Roman" panose="02020603050405020304" pitchFamily="18" charset="0"/>
              </a:rPr>
              <a:t> (Accessed: 31/10/21)</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o-RO" sz="1800" dirty="0">
                <a:effectLst/>
                <a:latin typeface="Calibri" panose="020F0502020204030204" pitchFamily="34" charset="0"/>
                <a:ea typeface="Calibri" panose="020F0502020204030204" pitchFamily="34" charset="0"/>
                <a:cs typeface="Times New Roman" panose="02020603050405020304" pitchFamily="18" charset="0"/>
              </a:rPr>
              <a:t> Shoemaker, P</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ro-RO" sz="1800" dirty="0">
                <a:effectLst/>
                <a:latin typeface="Calibri" panose="020F0502020204030204" pitchFamily="34" charset="0"/>
                <a:ea typeface="Calibri" panose="020F0502020204030204" pitchFamily="34" charset="0"/>
                <a:cs typeface="Times New Roman" panose="02020603050405020304" pitchFamily="18" charset="0"/>
              </a:rPr>
              <a:t> Tankard Jr</a:t>
            </a:r>
            <a:r>
              <a:rPr lang="en-US" dirty="0">
                <a:latin typeface="Calibri" panose="020F0502020204030204" pitchFamily="34" charset="0"/>
                <a:ea typeface="Calibri" panose="020F0502020204030204" pitchFamily="34" charset="0"/>
                <a:cs typeface="Times New Roman" panose="02020603050405020304" pitchFamily="18" charset="0"/>
              </a:rPr>
              <a:t>, </a:t>
            </a:r>
            <a:r>
              <a:rPr lang="ro-RO" sz="1800" dirty="0">
                <a:effectLst/>
                <a:latin typeface="Calibri" panose="020F0502020204030204" pitchFamily="34" charset="0"/>
                <a:ea typeface="Calibri" panose="020F0502020204030204" pitchFamily="34" charset="0"/>
                <a:cs typeface="Times New Roman" panose="02020603050405020304" pitchFamily="18" charset="0"/>
              </a:rPr>
              <a:t> J.</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a:t>
            </a:r>
            <a:r>
              <a:rPr lang="ro-RO" sz="1800" dirty="0">
                <a:effectLst/>
                <a:latin typeface="Calibri" panose="020F0502020204030204" pitchFamily="34" charset="0"/>
                <a:ea typeface="Calibri" panose="020F0502020204030204" pitchFamily="34" charset="0"/>
                <a:cs typeface="Times New Roman" panose="02020603050405020304" pitchFamily="18" charset="0"/>
              </a:rPr>
              <a:t> Lasorsa, D.</a:t>
            </a:r>
            <a:r>
              <a:rPr lang="ro-RO" sz="1800" i="1" dirty="0">
                <a:effectLst/>
                <a:latin typeface="Calibri" panose="020F0502020204030204" pitchFamily="34" charset="0"/>
                <a:ea typeface="Calibri" panose="020F0502020204030204" pitchFamily="34" charset="0"/>
                <a:cs typeface="Times New Roman" panose="02020603050405020304" pitchFamily="18" charset="0"/>
              </a:rPr>
              <a:t> (2004) How to Build Social Science Theories</a:t>
            </a:r>
            <a:r>
              <a:rPr lang="en-US" sz="1800" i="1" dirty="0">
                <a:effectLst/>
                <a:latin typeface="Calibri" panose="020F0502020204030204" pitchFamily="34" charset="0"/>
                <a:ea typeface="Calibri" panose="020F0502020204030204" pitchFamily="34" charset="0"/>
                <a:cs typeface="Times New Roman" panose="02020603050405020304" pitchFamily="18" charset="0"/>
              </a:rPr>
              <a:t>.</a:t>
            </a:r>
            <a:r>
              <a:rPr lang="ro-RO" sz="1800" i="1" dirty="0">
                <a:effectLst/>
                <a:latin typeface="Calibri" panose="020F0502020204030204" pitchFamily="34" charset="0"/>
                <a:ea typeface="Calibri" panose="020F0502020204030204" pitchFamily="34" charset="0"/>
                <a:cs typeface="Times New Roman" panose="02020603050405020304" pitchFamily="18" charset="0"/>
              </a:rPr>
              <a:t> Thousand</a:t>
            </a:r>
            <a:r>
              <a:rPr lang="en-US" sz="1800" i="1" dirty="0">
                <a:effectLst/>
                <a:latin typeface="Calibri" panose="020F0502020204030204" pitchFamily="34" charset="0"/>
                <a:ea typeface="Calibri" panose="020F0502020204030204" pitchFamily="34" charset="0"/>
                <a:cs typeface="Times New Roman" panose="02020603050405020304" pitchFamily="18" charset="0"/>
              </a:rPr>
              <a:t> Oaks: </a:t>
            </a:r>
            <a:r>
              <a:rPr lang="en-US" i="1" dirty="0">
                <a:latin typeface="Arial" panose="020B0604020202020204" pitchFamily="34" charset="0"/>
                <a:ea typeface="Calibri" panose="020F0502020204030204" pitchFamily="34" charset="0"/>
                <a:cs typeface="Arial" panose="020B0604020202020204" pitchFamily="34" charset="0"/>
              </a:rPr>
              <a:t>S</a:t>
            </a:r>
            <a:r>
              <a:rPr lang="en-US" sz="1800" dirty="0">
                <a:effectLst/>
                <a:latin typeface="Arial" panose="020B0604020202020204" pitchFamily="34" charset="0"/>
                <a:ea typeface="Calibri" panose="020F0502020204030204" pitchFamily="34" charset="0"/>
                <a:cs typeface="Arial" panose="020B0604020202020204" pitchFamily="34" charset="0"/>
              </a:rPr>
              <a:t>age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Steve, T (2021) </a:t>
            </a:r>
            <a:r>
              <a:rPr lang="en-US" sz="1800" i="1" dirty="0">
                <a:effectLst/>
                <a:latin typeface="Calibri" panose="020F0502020204030204" pitchFamily="34" charset="0"/>
                <a:ea typeface="Calibri" panose="020F0502020204030204" pitchFamily="34" charset="0"/>
                <a:cs typeface="Times New Roman" panose="02020603050405020304" pitchFamily="18" charset="0"/>
              </a:rPr>
              <a:t>positive and negative communication </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Web) Available at: </a:t>
            </a:r>
            <a:r>
              <a:rPr lang="en-US" sz="1800" dirty="0">
                <a:hlinkClick r:id="rId4"/>
              </a:rPr>
              <a:t>Positive and Negative Communication in the Workplace – Open Sourced Workplace </a:t>
            </a:r>
            <a:r>
              <a:rPr lang="en-GB" sz="1800" dirty="0">
                <a:effectLst/>
                <a:latin typeface="Calibri" panose="020F0502020204030204" pitchFamily="34" charset="0"/>
                <a:ea typeface="Calibri" panose="020F0502020204030204" pitchFamily="34" charset="0"/>
                <a:cs typeface="Times New Roman" panose="02020603050405020304" pitchFamily="18" charset="0"/>
              </a:rPr>
              <a:t>(Accessed: 16/11/21)</a:t>
            </a:r>
          </a:p>
          <a:p>
            <a:pPr>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err="1">
                <a:effectLst/>
                <a:latin typeface="Calibri" panose="020F0502020204030204" pitchFamily="34" charset="0"/>
                <a:ea typeface="Calibri" panose="020F0502020204030204" pitchFamily="34" charset="0"/>
                <a:cs typeface="Times New Roman" panose="02020603050405020304" pitchFamily="18" charset="0"/>
              </a:rPr>
              <a:t>Smarp</a:t>
            </a:r>
            <a:r>
              <a:rPr lang="en-GB" sz="1800" dirty="0">
                <a:effectLst/>
                <a:latin typeface="Calibri" panose="020F0502020204030204" pitchFamily="34" charset="0"/>
                <a:ea typeface="Calibri" panose="020F0502020204030204" pitchFamily="34" charset="0"/>
                <a:cs typeface="Times New Roman" panose="02020603050405020304" pitchFamily="18" charset="0"/>
              </a:rPr>
              <a:t> (2020)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TOP 12 COMMUNICAION BARRIERS AND HOT TO TACKLE THEM </a:t>
            </a:r>
            <a:r>
              <a:rPr lang="en-US" sz="1800" dirty="0">
                <a:effectLst/>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Web)</a:t>
            </a:r>
            <a:r>
              <a:rPr lang="en-US" dirty="0">
                <a:hlinkClick r:id="rId5"/>
              </a:rPr>
              <a:t> Top 13 Communication Barriers and How to Tackle Them (smarp.com)</a:t>
            </a:r>
            <a:r>
              <a:rPr lang="en-GB" sz="1800" dirty="0">
                <a:effectLst/>
                <a:latin typeface="Calibri" panose="020F0502020204030204" pitchFamily="34" charset="0"/>
                <a:ea typeface="Calibri" panose="020F0502020204030204" pitchFamily="34" charset="0"/>
                <a:cs typeface="Times New Roman" panose="02020603050405020304" pitchFamily="18" charset="0"/>
              </a:rPr>
              <a:t> Available at: (Accessed: 20/11/21)</a:t>
            </a:r>
          </a:p>
          <a:p>
            <a:pPr>
              <a:lnSpc>
                <a:spcPct val="107000"/>
              </a:lnSpc>
              <a:spcAft>
                <a:spcPts val="800"/>
              </a:spcAft>
            </a:pP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4568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12192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DC39343-2B0B-40E2-A43D-63247F36D48B}"/>
              </a:ext>
            </a:extLst>
          </p:cNvPr>
          <p:cNvSpPr txBox="1"/>
          <p:nvPr/>
        </p:nvSpPr>
        <p:spPr>
          <a:xfrm>
            <a:off x="526073" y="489439"/>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kern="1200">
                <a:solidFill>
                  <a:schemeClr val="bg1"/>
                </a:solidFill>
                <a:latin typeface="+mj-lt"/>
                <a:ea typeface="+mj-ea"/>
                <a:cs typeface="+mj-cs"/>
              </a:rPr>
              <a:t>Nisa</a:t>
            </a:r>
            <a:endParaRPr lang="en-US" sz="5400" b="1" kern="1200" dirty="0">
              <a:solidFill>
                <a:schemeClr val="bg1"/>
              </a:solidFill>
              <a:latin typeface="+mj-lt"/>
              <a:ea typeface="+mj-ea"/>
              <a:cs typeface="+mj-cs"/>
            </a:endParaRPr>
          </a:p>
        </p:txBody>
      </p:sp>
      <p:cxnSp>
        <p:nvCxnSpPr>
          <p:cNvPr id="15" name="Straight Connector 14">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1479733"/>
            <a:ext cx="27432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76ACE7C0-863F-4395-A4BC-0DEA85A2EA8B}"/>
              </a:ext>
            </a:extLst>
          </p:cNvPr>
          <p:cNvGraphicFramePr>
            <a:graphicFrameLocks noGrp="1"/>
          </p:cNvGraphicFramePr>
          <p:nvPr>
            <p:extLst>
              <p:ext uri="{D42A27DB-BD31-4B8C-83A1-F6EECF244321}">
                <p14:modId xmlns:p14="http://schemas.microsoft.com/office/powerpoint/2010/main" val="354097915"/>
              </p:ext>
            </p:extLst>
          </p:nvPr>
        </p:nvGraphicFramePr>
        <p:xfrm>
          <a:off x="224853" y="2413415"/>
          <a:ext cx="11722308" cy="4317168"/>
        </p:xfrm>
        <a:graphic>
          <a:graphicData uri="http://schemas.openxmlformats.org/drawingml/2006/table">
            <a:tbl>
              <a:tblPr firstRow="1" bandRow="1">
                <a:tableStyleId>{5C22544A-7EE6-4342-B048-85BDC9FD1C3A}</a:tableStyleId>
              </a:tblPr>
              <a:tblGrid>
                <a:gridCol w="4226376">
                  <a:extLst>
                    <a:ext uri="{9D8B030D-6E8A-4147-A177-3AD203B41FA5}">
                      <a16:colId xmlns:a16="http://schemas.microsoft.com/office/drawing/2014/main" val="1381715570"/>
                    </a:ext>
                  </a:extLst>
                </a:gridCol>
                <a:gridCol w="7495932">
                  <a:extLst>
                    <a:ext uri="{9D8B030D-6E8A-4147-A177-3AD203B41FA5}">
                      <a16:colId xmlns:a16="http://schemas.microsoft.com/office/drawing/2014/main" val="3579679796"/>
                    </a:ext>
                  </a:extLst>
                </a:gridCol>
              </a:tblGrid>
              <a:tr h="434923">
                <a:tc>
                  <a:txBody>
                    <a:bodyPr/>
                    <a:lstStyle/>
                    <a:p>
                      <a:pPr algn="ctr"/>
                      <a:r>
                        <a:rPr lang="en-GB" sz="1900"/>
                        <a:t>Teamwork Evaluation </a:t>
                      </a:r>
                    </a:p>
                  </a:txBody>
                  <a:tcPr marL="53744" marR="53744" marT="35829" marB="35829"/>
                </a:tc>
                <a:tc>
                  <a:txBody>
                    <a:bodyPr/>
                    <a:lstStyle/>
                    <a:p>
                      <a:pPr algn="ctr"/>
                      <a:r>
                        <a:rPr lang="en-GB" sz="1900" dirty="0"/>
                        <a:t>Team responses. </a:t>
                      </a:r>
                    </a:p>
                  </a:txBody>
                  <a:tcPr marL="53744" marR="53744" marT="35829" marB="35829"/>
                </a:tc>
                <a:extLst>
                  <a:ext uri="{0D108BD9-81ED-4DB2-BD59-A6C34878D82A}">
                    <a16:rowId xmlns:a16="http://schemas.microsoft.com/office/drawing/2014/main" val="3160018179"/>
                  </a:ext>
                </a:extLst>
              </a:tr>
              <a:tr h="359806">
                <a:tc>
                  <a:txBody>
                    <a:bodyPr/>
                    <a:lstStyle/>
                    <a:p>
                      <a:r>
                        <a:rPr lang="en-GB" sz="1400"/>
                        <a:t>Who was in your team? </a:t>
                      </a:r>
                    </a:p>
                  </a:txBody>
                  <a:tcPr marL="53744" marR="53744" marT="35829" marB="35829"/>
                </a:tc>
                <a:tc>
                  <a:txBody>
                    <a:bodyPr/>
                    <a:lstStyle/>
                    <a:p>
                      <a:pPr algn="just">
                        <a:lnSpc>
                          <a:spcPct val="150000"/>
                        </a:lnSpc>
                      </a:pPr>
                      <a:r>
                        <a:rPr lang="en-GB" sz="1100" dirty="0">
                          <a:latin typeface="Arial" panose="020B0604020202020204" pitchFamily="34" charset="0"/>
                          <a:cs typeface="Arial" panose="020B0604020202020204" pitchFamily="34" charset="0"/>
                        </a:rPr>
                        <a:t>In</a:t>
                      </a:r>
                      <a:r>
                        <a:rPr lang="en-GB" sz="1100" baseline="0" dirty="0">
                          <a:latin typeface="Arial" panose="020B0604020202020204" pitchFamily="34" charset="0"/>
                          <a:cs typeface="Arial" panose="020B0604020202020204" pitchFamily="34" charset="0"/>
                        </a:rPr>
                        <a:t> my team there is Hanad, Crystal, Lunia and myself (Nisa Azad)</a:t>
                      </a:r>
                      <a:endParaRPr lang="en-GB" sz="1100" dirty="0">
                        <a:latin typeface="Arial" panose="020B0604020202020204" pitchFamily="34" charset="0"/>
                        <a:cs typeface="Arial" panose="020B0604020202020204" pitchFamily="34" charset="0"/>
                      </a:endParaRPr>
                    </a:p>
                  </a:txBody>
                  <a:tcPr marL="53744" marR="53744" marT="35829" marB="35829"/>
                </a:tc>
                <a:extLst>
                  <a:ext uri="{0D108BD9-81ED-4DB2-BD59-A6C34878D82A}">
                    <a16:rowId xmlns:a16="http://schemas.microsoft.com/office/drawing/2014/main" val="2318373457"/>
                  </a:ext>
                </a:extLst>
              </a:tr>
              <a:tr h="6416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t>What were the key strengths of your team? </a:t>
                      </a:r>
                    </a:p>
                    <a:p>
                      <a:endParaRPr lang="en-GB" sz="1400"/>
                    </a:p>
                  </a:txBody>
                  <a:tcPr marL="53744" marR="53744" marT="35829" marB="35829"/>
                </a:tc>
                <a:tc>
                  <a:txBody>
                    <a:bodyPr/>
                    <a:lstStyle/>
                    <a:p>
                      <a:pPr algn="just">
                        <a:lnSpc>
                          <a:spcPct val="150000"/>
                        </a:lnSpc>
                      </a:pPr>
                      <a:r>
                        <a:rPr lang="en-GB" sz="1100" dirty="0">
                          <a:latin typeface="Arial" panose="020B0604020202020204" pitchFamily="34" charset="0"/>
                          <a:cs typeface="Arial" panose="020B0604020202020204" pitchFamily="34" charset="0"/>
                        </a:rPr>
                        <a:t>I think</a:t>
                      </a:r>
                      <a:r>
                        <a:rPr lang="en-GB" sz="1100" baseline="0" dirty="0">
                          <a:latin typeface="Arial" panose="020B0604020202020204" pitchFamily="34" charset="0"/>
                          <a:cs typeface="Arial" panose="020B0604020202020204" pitchFamily="34" charset="0"/>
                        </a:rPr>
                        <a:t> the key strength of our team is functioning all together as a group and assisting each other when required and sharing the tasks out fairly.  In my opinion I think our team is very devoted too.</a:t>
                      </a:r>
                      <a:endParaRPr lang="en-GB" sz="1100" dirty="0">
                        <a:latin typeface="Arial" panose="020B0604020202020204" pitchFamily="34" charset="0"/>
                        <a:cs typeface="Arial" panose="020B0604020202020204" pitchFamily="34" charset="0"/>
                      </a:endParaRPr>
                    </a:p>
                  </a:txBody>
                  <a:tcPr marL="53744" marR="53744" marT="35829" marB="35829"/>
                </a:tc>
                <a:extLst>
                  <a:ext uri="{0D108BD9-81ED-4DB2-BD59-A6C34878D82A}">
                    <a16:rowId xmlns:a16="http://schemas.microsoft.com/office/drawing/2014/main" val="2507276796"/>
                  </a:ext>
                </a:extLst>
              </a:tr>
              <a:tr h="837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t>What were the challenges that you overcame as a team?</a:t>
                      </a:r>
                    </a:p>
                    <a:p>
                      <a:endParaRPr lang="en-GB" sz="1400"/>
                    </a:p>
                  </a:txBody>
                  <a:tcPr marL="53744" marR="53744" marT="35829" marB="35829"/>
                </a:tc>
                <a:tc>
                  <a:txBody>
                    <a:bodyPr/>
                    <a:lstStyle/>
                    <a:p>
                      <a:pPr algn="just">
                        <a:lnSpc>
                          <a:spcPct val="150000"/>
                        </a:lnSpc>
                      </a:pPr>
                      <a:r>
                        <a:rPr lang="en-US" sz="1100">
                          <a:latin typeface="Arial" panose="020B0604020202020204" pitchFamily="34" charset="0"/>
                          <a:cs typeface="Arial" panose="020B0604020202020204" pitchFamily="34" charset="0"/>
                        </a:rPr>
                        <a:t>One of the challenges we had to overcome as a team is that the team members had to send the work 4 days before the due date as I as a team leader could not put the work together on certain days due to work commitments.</a:t>
                      </a:r>
                      <a:endParaRPr lang="en-GB" sz="1100" dirty="0">
                        <a:latin typeface="Arial" panose="020B0604020202020204" pitchFamily="34" charset="0"/>
                        <a:cs typeface="Arial" panose="020B0604020202020204" pitchFamily="34" charset="0"/>
                      </a:endParaRPr>
                    </a:p>
                  </a:txBody>
                  <a:tcPr marL="53744" marR="53744" marT="35829" marB="35829"/>
                </a:tc>
                <a:extLst>
                  <a:ext uri="{0D108BD9-81ED-4DB2-BD59-A6C34878D82A}">
                    <a16:rowId xmlns:a16="http://schemas.microsoft.com/office/drawing/2014/main" val="1913256840"/>
                  </a:ext>
                </a:extLst>
              </a:tr>
              <a:tr h="837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a:t>What would you do differently if you worked as a team again?</a:t>
                      </a:r>
                    </a:p>
                    <a:p>
                      <a:endParaRPr lang="en-GB" sz="1400"/>
                    </a:p>
                  </a:txBody>
                  <a:tcPr marL="53744" marR="53744" marT="35829" marB="35829"/>
                </a:tc>
                <a:tc>
                  <a:txBody>
                    <a:bodyPr/>
                    <a:lstStyle/>
                    <a:p>
                      <a:pPr algn="just">
                        <a:lnSpc>
                          <a:spcPct val="150000"/>
                        </a:lnSpc>
                      </a:pPr>
                      <a:r>
                        <a:rPr lang="en-US" sz="1100" dirty="0">
                          <a:latin typeface="Arial" panose="020B0604020202020204" pitchFamily="34" charset="0"/>
                          <a:cs typeface="Arial" panose="020B0604020202020204" pitchFamily="34" charset="0"/>
                        </a:rPr>
                        <a:t>What I think we should do different is the team should stay in campus the whole time rather than going online halfway through as it was harder to communicate and work as a team which was quite complex.</a:t>
                      </a:r>
                      <a:endParaRPr lang="en-GB" sz="1100" dirty="0">
                        <a:latin typeface="Arial" panose="020B0604020202020204" pitchFamily="34" charset="0"/>
                        <a:cs typeface="Arial" panose="020B0604020202020204" pitchFamily="34" charset="0"/>
                      </a:endParaRPr>
                    </a:p>
                  </a:txBody>
                  <a:tcPr marL="53744" marR="53744" marT="35829" marB="35829"/>
                </a:tc>
                <a:extLst>
                  <a:ext uri="{0D108BD9-81ED-4DB2-BD59-A6C34878D82A}">
                    <a16:rowId xmlns:a16="http://schemas.microsoft.com/office/drawing/2014/main" val="771358641"/>
                  </a:ext>
                </a:extLst>
              </a:tr>
              <a:tr h="1205488">
                <a:tc>
                  <a:txBody>
                    <a:bodyPr/>
                    <a:lstStyle/>
                    <a:p>
                      <a:r>
                        <a:rPr lang="en-GB" sz="1400" dirty="0"/>
                        <a:t>How would you rate your team working? Out of 10? </a:t>
                      </a:r>
                    </a:p>
                  </a:txBody>
                  <a:tcPr marL="53744" marR="53744" marT="35829" marB="35829"/>
                </a:tc>
                <a:tc>
                  <a:txBody>
                    <a:bodyPr/>
                    <a:lstStyle/>
                    <a:p>
                      <a:pPr algn="just">
                        <a:lnSpc>
                          <a:spcPct val="150000"/>
                        </a:lnSpc>
                      </a:pPr>
                      <a:r>
                        <a:rPr lang="en-GB" sz="1100" dirty="0"/>
                        <a:t> </a:t>
                      </a:r>
                      <a:r>
                        <a:rPr lang="en-GB" sz="1100" dirty="0">
                          <a:latin typeface="Arial" panose="020B0604020202020204" pitchFamily="34" charset="0"/>
                          <a:cs typeface="Arial" panose="020B0604020202020204" pitchFamily="34" charset="0"/>
                        </a:rPr>
                        <a:t>8</a:t>
                      </a:r>
                      <a:r>
                        <a:rPr lang="en-GB" sz="1100" baseline="0" dirty="0">
                          <a:latin typeface="Arial" panose="020B0604020202020204" pitchFamily="34" charset="0"/>
                          <a:cs typeface="Arial" panose="020B0604020202020204" pitchFamily="34" charset="0"/>
                        </a:rPr>
                        <a:t> out of 10 </a:t>
                      </a:r>
                    </a:p>
                    <a:p>
                      <a:pPr algn="just">
                        <a:lnSpc>
                          <a:spcPct val="150000"/>
                        </a:lnSpc>
                      </a:pPr>
                      <a:endParaRPr lang="en-GB" sz="1100" baseline="0" dirty="0">
                        <a:latin typeface="Arial" panose="020B0604020202020204" pitchFamily="34" charset="0"/>
                        <a:cs typeface="Arial" panose="020B0604020202020204" pitchFamily="34" charset="0"/>
                      </a:endParaRPr>
                    </a:p>
                    <a:p>
                      <a:pPr algn="just">
                        <a:lnSpc>
                          <a:spcPct val="150000"/>
                        </a:lnSpc>
                      </a:pPr>
                      <a:r>
                        <a:rPr lang="en-GB" sz="1100" baseline="0" dirty="0">
                          <a:latin typeface="Arial" panose="020B0604020202020204" pitchFamily="34" charset="0"/>
                          <a:cs typeface="Arial" panose="020B0604020202020204" pitchFamily="34" charset="0"/>
                        </a:rPr>
                        <a:t>we gave ideas to each other, we established on what part we are going to do in the presentation without no differences and significantly we operated as a team.</a:t>
                      </a:r>
                    </a:p>
                  </a:txBody>
                  <a:tcPr marL="53744" marR="53744" marT="35829" marB="35829"/>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38049913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12192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E1010F-D444-48C5-88F8-5F697F4989DA}"/>
              </a:ext>
            </a:extLst>
          </p:cNvPr>
          <p:cNvSpPr txBox="1"/>
          <p:nvPr/>
        </p:nvSpPr>
        <p:spPr>
          <a:xfrm>
            <a:off x="526073" y="489439"/>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kern="1200">
                <a:solidFill>
                  <a:schemeClr val="bg1"/>
                </a:solidFill>
                <a:latin typeface="+mj-lt"/>
                <a:ea typeface="+mj-ea"/>
                <a:cs typeface="+mj-cs"/>
              </a:rPr>
              <a:t>Crystal</a:t>
            </a:r>
            <a:r>
              <a:rPr lang="en-US" sz="5400" kern="1200">
                <a:solidFill>
                  <a:schemeClr val="bg1"/>
                </a:solidFill>
                <a:latin typeface="+mj-lt"/>
                <a:ea typeface="+mj-ea"/>
                <a:cs typeface="+mj-cs"/>
              </a:rPr>
              <a:t> </a:t>
            </a:r>
          </a:p>
        </p:txBody>
      </p:sp>
      <p:cxnSp>
        <p:nvCxnSpPr>
          <p:cNvPr id="13" name="Straight Connector 12">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1479733"/>
            <a:ext cx="27432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82D1480C-A097-46DE-97B7-EA4B2335EF6B}"/>
              </a:ext>
            </a:extLst>
          </p:cNvPr>
          <p:cNvGraphicFramePr>
            <a:graphicFrameLocks noGrp="1"/>
          </p:cNvGraphicFramePr>
          <p:nvPr>
            <p:extLst>
              <p:ext uri="{D42A27DB-BD31-4B8C-83A1-F6EECF244321}">
                <p14:modId xmlns:p14="http://schemas.microsoft.com/office/powerpoint/2010/main" val="599858311"/>
              </p:ext>
            </p:extLst>
          </p:nvPr>
        </p:nvGraphicFramePr>
        <p:xfrm>
          <a:off x="1057669" y="2427541"/>
          <a:ext cx="10021564" cy="3997640"/>
        </p:xfrm>
        <a:graphic>
          <a:graphicData uri="http://schemas.openxmlformats.org/drawingml/2006/table">
            <a:tbl>
              <a:tblPr firstRow="1" bandRow="1">
                <a:tableStyleId>{5C22544A-7EE6-4342-B048-85BDC9FD1C3A}</a:tableStyleId>
              </a:tblPr>
              <a:tblGrid>
                <a:gridCol w="3755872">
                  <a:extLst>
                    <a:ext uri="{9D8B030D-6E8A-4147-A177-3AD203B41FA5}">
                      <a16:colId xmlns:a16="http://schemas.microsoft.com/office/drawing/2014/main" val="1381715570"/>
                    </a:ext>
                  </a:extLst>
                </a:gridCol>
                <a:gridCol w="6265692">
                  <a:extLst>
                    <a:ext uri="{9D8B030D-6E8A-4147-A177-3AD203B41FA5}">
                      <a16:colId xmlns:a16="http://schemas.microsoft.com/office/drawing/2014/main" val="3579679796"/>
                    </a:ext>
                  </a:extLst>
                </a:gridCol>
              </a:tblGrid>
              <a:tr h="445398">
                <a:tc>
                  <a:txBody>
                    <a:bodyPr/>
                    <a:lstStyle/>
                    <a:p>
                      <a:pPr algn="ctr"/>
                      <a:r>
                        <a:rPr lang="en-GB" sz="2200"/>
                        <a:t>Teamwork Evaluation </a:t>
                      </a:r>
                    </a:p>
                  </a:txBody>
                  <a:tcPr marL="61861" marR="61861" marT="41240" marB="41240"/>
                </a:tc>
                <a:tc>
                  <a:txBody>
                    <a:bodyPr/>
                    <a:lstStyle/>
                    <a:p>
                      <a:pPr algn="ctr"/>
                      <a:r>
                        <a:rPr lang="en-GB" sz="2200"/>
                        <a:t>Team responses. </a:t>
                      </a:r>
                    </a:p>
                  </a:txBody>
                  <a:tcPr marL="61861" marR="61861" marT="41240" marB="41240"/>
                </a:tc>
                <a:extLst>
                  <a:ext uri="{0D108BD9-81ED-4DB2-BD59-A6C34878D82A}">
                    <a16:rowId xmlns:a16="http://schemas.microsoft.com/office/drawing/2014/main" val="3160018179"/>
                  </a:ext>
                </a:extLst>
              </a:tr>
              <a:tr h="368473">
                <a:tc>
                  <a:txBody>
                    <a:bodyPr/>
                    <a:lstStyle/>
                    <a:p>
                      <a:r>
                        <a:rPr lang="en-GB" sz="1600"/>
                        <a:t>Who was in your team? </a:t>
                      </a:r>
                    </a:p>
                  </a:txBody>
                  <a:tcPr marL="61861" marR="61861" marT="41240" marB="41240"/>
                </a:tc>
                <a:tc>
                  <a:txBody>
                    <a:bodyPr/>
                    <a:lstStyle/>
                    <a:p>
                      <a:pPr algn="just">
                        <a:lnSpc>
                          <a:spcPct val="150000"/>
                        </a:lnSpc>
                      </a:pPr>
                      <a:r>
                        <a:rPr lang="en-GB" sz="1300">
                          <a:latin typeface="Arial"/>
                          <a:cs typeface="Arial"/>
                        </a:rPr>
                        <a:t>Lunia, Nisa, Hanad, Myself (Crystal)</a:t>
                      </a:r>
                    </a:p>
                  </a:txBody>
                  <a:tcPr marL="61861" marR="61861" marT="41240" marB="41240"/>
                </a:tc>
                <a:extLst>
                  <a:ext uri="{0D108BD9-81ED-4DB2-BD59-A6C34878D82A}">
                    <a16:rowId xmlns:a16="http://schemas.microsoft.com/office/drawing/2014/main" val="2318373457"/>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key strengths of your team? </a:t>
                      </a:r>
                    </a:p>
                    <a:p>
                      <a:endParaRPr lang="en-GB" sz="1600"/>
                    </a:p>
                  </a:txBody>
                  <a:tcPr marL="61861" marR="61861" marT="41240" marB="41240"/>
                </a:tc>
                <a:tc>
                  <a:txBody>
                    <a:bodyPr/>
                    <a:lstStyle/>
                    <a:p>
                      <a:pPr algn="just">
                        <a:lnSpc>
                          <a:spcPct val="150000"/>
                        </a:lnSpc>
                      </a:pPr>
                      <a:r>
                        <a:rPr lang="en-GB" sz="1300">
                          <a:latin typeface="Arial"/>
                          <a:cs typeface="Arial"/>
                        </a:rPr>
                        <a:t>The key strengths of my team is that everyone was communicating effectively with the group presentation</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2507276796"/>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challenges that you overcame as a team?</a:t>
                      </a:r>
                    </a:p>
                    <a:p>
                      <a:endParaRPr lang="en-GB" sz="1600"/>
                    </a:p>
                  </a:txBody>
                  <a:tcPr marL="61861" marR="61861" marT="41240" marB="41240"/>
                </a:tc>
                <a:tc>
                  <a:txBody>
                    <a:bodyPr/>
                    <a:lstStyle/>
                    <a:p>
                      <a:pPr algn="just">
                        <a:lnSpc>
                          <a:spcPct val="150000"/>
                        </a:lnSpc>
                      </a:pPr>
                      <a:r>
                        <a:rPr lang="en-GB" sz="1300">
                          <a:latin typeface="Arial"/>
                          <a:cs typeface="Arial"/>
                        </a:rPr>
                        <a:t>The challenges I overcame was doing my part on my own and hoping the group will agree with my point of views.</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1913256840"/>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would you do differently if you worked as a team again?</a:t>
                      </a:r>
                    </a:p>
                    <a:p>
                      <a:endParaRPr lang="en-GB" sz="1600"/>
                    </a:p>
                  </a:txBody>
                  <a:tcPr marL="61861" marR="61861" marT="41240" marB="41240"/>
                </a:tc>
                <a:tc>
                  <a:txBody>
                    <a:bodyPr/>
                    <a:lstStyle/>
                    <a:p>
                      <a:pPr algn="just">
                        <a:lnSpc>
                          <a:spcPct val="150000"/>
                        </a:lnSpc>
                      </a:pPr>
                      <a:r>
                        <a:rPr lang="en-GB" sz="1300">
                          <a:latin typeface="Arial"/>
                          <a:cs typeface="Arial"/>
                        </a:rPr>
                        <a:t>I would arrange for everyone to come together and discuss the teamwork progress in person.</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771358641"/>
                  </a:ext>
                </a:extLst>
              </a:tr>
              <a:tr h="610360">
                <a:tc>
                  <a:txBody>
                    <a:bodyPr/>
                    <a:lstStyle/>
                    <a:p>
                      <a:r>
                        <a:rPr lang="en-GB" sz="1600"/>
                        <a:t>How would you rate your team working? Out of 10? </a:t>
                      </a:r>
                    </a:p>
                  </a:txBody>
                  <a:tcPr marL="61861" marR="61861" marT="41240" marB="41240"/>
                </a:tc>
                <a:tc>
                  <a:txBody>
                    <a:bodyPr/>
                    <a:lstStyle/>
                    <a:p>
                      <a:pPr algn="just">
                        <a:lnSpc>
                          <a:spcPct val="150000"/>
                        </a:lnSpc>
                      </a:pPr>
                      <a:r>
                        <a:rPr lang="en-GB" sz="1600" baseline="0">
                          <a:latin typeface="Arial"/>
                          <a:cs typeface="Arial"/>
                        </a:rPr>
                        <a:t>9</a:t>
                      </a:r>
                      <a:endParaRPr lang="en-GB" sz="1600" baseline="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1040097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12192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7BBE43A-1D55-47D4-92DB-B44D08CA11B3}"/>
              </a:ext>
            </a:extLst>
          </p:cNvPr>
          <p:cNvSpPr txBox="1"/>
          <p:nvPr/>
        </p:nvSpPr>
        <p:spPr>
          <a:xfrm>
            <a:off x="526073" y="489439"/>
            <a:ext cx="11139854" cy="930447"/>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a:solidFill>
                  <a:schemeClr val="bg1"/>
                </a:solidFill>
                <a:latin typeface="+mj-lt"/>
                <a:ea typeface="+mj-ea"/>
                <a:cs typeface="+mj-cs"/>
              </a:rPr>
              <a:t>I</a:t>
            </a:r>
            <a:r>
              <a:rPr lang="en-US" sz="5400" b="1" kern="1200">
                <a:solidFill>
                  <a:schemeClr val="bg1"/>
                </a:solidFill>
                <a:latin typeface="+mj-lt"/>
                <a:ea typeface="+mj-ea"/>
                <a:cs typeface="+mj-cs"/>
              </a:rPr>
              <a:t>unia </a:t>
            </a:r>
            <a:endParaRPr lang="en-US" sz="5400" b="1" kern="1200" dirty="0">
              <a:solidFill>
                <a:schemeClr val="bg1"/>
              </a:solidFill>
              <a:latin typeface="+mj-lt"/>
              <a:ea typeface="+mj-ea"/>
              <a:cs typeface="+mj-cs"/>
            </a:endParaRPr>
          </a:p>
        </p:txBody>
      </p:sp>
      <p:cxnSp>
        <p:nvCxnSpPr>
          <p:cNvPr id="13" name="Straight Connector 12">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1479733"/>
            <a:ext cx="27432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12188824"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82D1480C-A097-46DE-97B7-EA4B2335EF6B}"/>
              </a:ext>
            </a:extLst>
          </p:cNvPr>
          <p:cNvGraphicFramePr>
            <a:graphicFrameLocks noGrp="1"/>
          </p:cNvGraphicFramePr>
          <p:nvPr>
            <p:extLst>
              <p:ext uri="{D42A27DB-BD31-4B8C-83A1-F6EECF244321}">
                <p14:modId xmlns:p14="http://schemas.microsoft.com/office/powerpoint/2010/main" val="4118352474"/>
              </p:ext>
            </p:extLst>
          </p:nvPr>
        </p:nvGraphicFramePr>
        <p:xfrm>
          <a:off x="1114918" y="2427541"/>
          <a:ext cx="9907065" cy="3997640"/>
        </p:xfrm>
        <a:graphic>
          <a:graphicData uri="http://schemas.openxmlformats.org/drawingml/2006/table">
            <a:tbl>
              <a:tblPr firstRow="1" bandRow="1">
                <a:tableStyleId>{5C22544A-7EE6-4342-B048-85BDC9FD1C3A}</a:tableStyleId>
              </a:tblPr>
              <a:tblGrid>
                <a:gridCol w="3535407">
                  <a:extLst>
                    <a:ext uri="{9D8B030D-6E8A-4147-A177-3AD203B41FA5}">
                      <a16:colId xmlns:a16="http://schemas.microsoft.com/office/drawing/2014/main" val="1381715570"/>
                    </a:ext>
                  </a:extLst>
                </a:gridCol>
                <a:gridCol w="6371658">
                  <a:extLst>
                    <a:ext uri="{9D8B030D-6E8A-4147-A177-3AD203B41FA5}">
                      <a16:colId xmlns:a16="http://schemas.microsoft.com/office/drawing/2014/main" val="3579679796"/>
                    </a:ext>
                  </a:extLst>
                </a:gridCol>
              </a:tblGrid>
              <a:tr h="445398">
                <a:tc>
                  <a:txBody>
                    <a:bodyPr/>
                    <a:lstStyle/>
                    <a:p>
                      <a:pPr algn="ctr"/>
                      <a:r>
                        <a:rPr lang="en-GB" sz="2200"/>
                        <a:t>Teamwork Evaluation </a:t>
                      </a:r>
                    </a:p>
                  </a:txBody>
                  <a:tcPr marL="61861" marR="61861" marT="41240" marB="41240"/>
                </a:tc>
                <a:tc>
                  <a:txBody>
                    <a:bodyPr/>
                    <a:lstStyle/>
                    <a:p>
                      <a:pPr algn="ctr"/>
                      <a:r>
                        <a:rPr lang="en-GB" sz="2200"/>
                        <a:t>Team responses. </a:t>
                      </a:r>
                    </a:p>
                  </a:txBody>
                  <a:tcPr marL="61861" marR="61861" marT="41240" marB="41240"/>
                </a:tc>
                <a:extLst>
                  <a:ext uri="{0D108BD9-81ED-4DB2-BD59-A6C34878D82A}">
                    <a16:rowId xmlns:a16="http://schemas.microsoft.com/office/drawing/2014/main" val="3160018179"/>
                  </a:ext>
                </a:extLst>
              </a:tr>
              <a:tr h="368473">
                <a:tc>
                  <a:txBody>
                    <a:bodyPr/>
                    <a:lstStyle/>
                    <a:p>
                      <a:r>
                        <a:rPr lang="en-GB" sz="1600"/>
                        <a:t>Who was in your team? </a:t>
                      </a:r>
                    </a:p>
                  </a:txBody>
                  <a:tcPr marL="61861" marR="61861" marT="41240" marB="41240"/>
                </a:tc>
                <a:tc>
                  <a:txBody>
                    <a:bodyPr/>
                    <a:lstStyle/>
                    <a:p>
                      <a:pPr algn="just">
                        <a:lnSpc>
                          <a:spcPct val="150000"/>
                        </a:lnSpc>
                      </a:pPr>
                      <a:r>
                        <a:rPr lang="ro-RO" sz="1300">
                          <a:latin typeface="Arial" panose="020B0604020202020204" pitchFamily="34" charset="0"/>
                          <a:cs typeface="Arial" panose="020B0604020202020204" pitchFamily="34" charset="0"/>
                        </a:rPr>
                        <a:t>Me, Nisa, Crystal and Hanad.</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2318373457"/>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key strengths of your team? </a:t>
                      </a:r>
                    </a:p>
                    <a:p>
                      <a:endParaRPr lang="en-GB" sz="1600"/>
                    </a:p>
                  </a:txBody>
                  <a:tcPr marL="61861" marR="61861" marT="41240" marB="41240"/>
                </a:tc>
                <a:tc>
                  <a:txBody>
                    <a:bodyPr/>
                    <a:lstStyle/>
                    <a:p>
                      <a:pPr algn="just">
                        <a:lnSpc>
                          <a:spcPct val="150000"/>
                        </a:lnSpc>
                      </a:pPr>
                      <a:r>
                        <a:rPr lang="ro-RO" sz="1300">
                          <a:latin typeface="Arial" panose="020B0604020202020204" pitchFamily="34" charset="0"/>
                          <a:cs typeface="Arial" panose="020B0604020202020204" pitchFamily="34" charset="0"/>
                        </a:rPr>
                        <a:t>Determination and punctuality.</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2507276796"/>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were the challenges that you overcame as a team?</a:t>
                      </a:r>
                    </a:p>
                    <a:p>
                      <a:endParaRPr lang="en-GB" sz="1600"/>
                    </a:p>
                  </a:txBody>
                  <a:tcPr marL="61861" marR="61861" marT="41240" marB="41240"/>
                </a:tc>
                <a:tc>
                  <a:txBody>
                    <a:bodyPr/>
                    <a:lstStyle/>
                    <a:p>
                      <a:pPr algn="just">
                        <a:lnSpc>
                          <a:spcPct val="150000"/>
                        </a:lnSpc>
                      </a:pPr>
                      <a:r>
                        <a:rPr lang="ro-RO" sz="1300" dirty="0">
                          <a:latin typeface="Arial" panose="020B0604020202020204" pitchFamily="34" charset="0"/>
                          <a:cs typeface="Arial" panose="020B0604020202020204" pitchFamily="34" charset="0"/>
                        </a:rPr>
                        <a:t>We did not have any challenges.</a:t>
                      </a:r>
                      <a:endParaRPr lang="en-GB" sz="1300" dirty="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1913256840"/>
                  </a:ext>
                </a:extLst>
              </a:tr>
              <a:tr h="8578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a:t>What would you do differently if you worked as a team again?</a:t>
                      </a:r>
                    </a:p>
                    <a:p>
                      <a:endParaRPr lang="en-GB" sz="1600"/>
                    </a:p>
                  </a:txBody>
                  <a:tcPr marL="61861" marR="61861" marT="41240" marB="41240"/>
                </a:tc>
                <a:tc>
                  <a:txBody>
                    <a:bodyPr/>
                    <a:lstStyle/>
                    <a:p>
                      <a:pPr algn="just">
                        <a:lnSpc>
                          <a:spcPct val="150000"/>
                        </a:lnSpc>
                      </a:pPr>
                      <a:r>
                        <a:rPr lang="ro-RO" sz="1300">
                          <a:latin typeface="Arial" panose="020B0604020202020204" pitchFamily="34" charset="0"/>
                          <a:cs typeface="Arial" panose="020B0604020202020204" pitchFamily="34" charset="0"/>
                        </a:rPr>
                        <a:t>Nothing really, we are a really good team, we know how to communicate with one anotherm</a:t>
                      </a:r>
                      <a:endParaRPr lang="en-GB" sz="130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771358641"/>
                  </a:ext>
                </a:extLst>
              </a:tr>
              <a:tr h="610360">
                <a:tc>
                  <a:txBody>
                    <a:bodyPr/>
                    <a:lstStyle/>
                    <a:p>
                      <a:r>
                        <a:rPr lang="en-GB" sz="1600"/>
                        <a:t>How would you rate your team working? Out of 10? </a:t>
                      </a:r>
                    </a:p>
                  </a:txBody>
                  <a:tcPr marL="61861" marR="61861" marT="41240" marB="41240"/>
                </a:tc>
                <a:tc>
                  <a:txBody>
                    <a:bodyPr/>
                    <a:lstStyle/>
                    <a:p>
                      <a:pPr algn="just">
                        <a:lnSpc>
                          <a:spcPct val="150000"/>
                        </a:lnSpc>
                      </a:pPr>
                      <a:r>
                        <a:rPr lang="ro-RO" sz="1300" baseline="0" dirty="0">
                          <a:latin typeface="Arial" panose="020B0604020202020204" pitchFamily="34" charset="0"/>
                          <a:cs typeface="Arial" panose="020B0604020202020204" pitchFamily="34" charset="0"/>
                        </a:rPr>
                        <a:t>10, for sure.</a:t>
                      </a:r>
                      <a:endParaRPr lang="en-GB" sz="1300" baseline="0" dirty="0">
                        <a:latin typeface="Arial" panose="020B0604020202020204" pitchFamily="34" charset="0"/>
                        <a:cs typeface="Arial" panose="020B0604020202020204" pitchFamily="34" charset="0"/>
                      </a:endParaRPr>
                    </a:p>
                  </a:txBody>
                  <a:tcPr marL="61861" marR="61861" marT="41240" marB="41240"/>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1189125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34348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DDF7F8-3C31-4151-8AD2-4B97FF6A35F8}"/>
              </a:ext>
            </a:extLst>
          </p:cNvPr>
          <p:cNvSpPr>
            <a:spLocks noGrp="1"/>
          </p:cNvSpPr>
          <p:nvPr>
            <p:ph type="title"/>
          </p:nvPr>
        </p:nvSpPr>
        <p:spPr>
          <a:xfrm>
            <a:off x="526073" y="466578"/>
            <a:ext cx="11139854" cy="930447"/>
          </a:xfrm>
        </p:spPr>
        <p:txBody>
          <a:bodyPr vert="horz" lIns="91440" tIns="45720" rIns="91440" bIns="45720" rtlCol="0" anchor="b">
            <a:normAutofit/>
          </a:bodyPr>
          <a:lstStyle/>
          <a:p>
            <a:pPr algn="ctr"/>
            <a:r>
              <a:rPr lang="en-US" sz="5400" kern="1200">
                <a:solidFill>
                  <a:srgbClr val="FFFFFF"/>
                </a:solidFill>
                <a:latin typeface="+mj-lt"/>
                <a:ea typeface="+mj-ea"/>
                <a:cs typeface="+mj-cs"/>
              </a:rPr>
              <a:t>Hanad</a:t>
            </a:r>
          </a:p>
        </p:txBody>
      </p:sp>
      <p:cxnSp>
        <p:nvCxnSpPr>
          <p:cNvPr id="27" name="Straight Connector 2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144863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5">
            <a:extLst>
              <a:ext uri="{FF2B5EF4-FFF2-40B4-BE49-F238E27FC236}">
                <a16:creationId xmlns:a16="http://schemas.microsoft.com/office/drawing/2014/main" id="{0900779C-7594-41CF-B229-345882CD1E81}"/>
              </a:ext>
            </a:extLst>
          </p:cNvPr>
          <p:cNvGraphicFramePr>
            <a:graphicFrameLocks noGrp="1"/>
          </p:cNvGraphicFramePr>
          <p:nvPr>
            <p:ph idx="1"/>
            <p:extLst>
              <p:ext uri="{D42A27DB-BD31-4B8C-83A1-F6EECF244321}">
                <p14:modId xmlns:p14="http://schemas.microsoft.com/office/powerpoint/2010/main" val="541345609"/>
              </p:ext>
            </p:extLst>
          </p:nvPr>
        </p:nvGraphicFramePr>
        <p:xfrm>
          <a:off x="320040" y="2658160"/>
          <a:ext cx="11496822" cy="3701140"/>
        </p:xfrm>
        <a:graphic>
          <a:graphicData uri="http://schemas.openxmlformats.org/drawingml/2006/table">
            <a:tbl>
              <a:tblPr firstRow="1" bandRow="1">
                <a:noFill/>
                <a:tableStyleId>{5C22544A-7EE6-4342-B048-85BDC9FD1C3A}</a:tableStyleId>
              </a:tblPr>
              <a:tblGrid>
                <a:gridCol w="4305141">
                  <a:extLst>
                    <a:ext uri="{9D8B030D-6E8A-4147-A177-3AD203B41FA5}">
                      <a16:colId xmlns:a16="http://schemas.microsoft.com/office/drawing/2014/main" val="3159220644"/>
                    </a:ext>
                  </a:extLst>
                </a:gridCol>
                <a:gridCol w="7191681">
                  <a:extLst>
                    <a:ext uri="{9D8B030D-6E8A-4147-A177-3AD203B41FA5}">
                      <a16:colId xmlns:a16="http://schemas.microsoft.com/office/drawing/2014/main" val="426903895"/>
                    </a:ext>
                  </a:extLst>
                </a:gridCol>
              </a:tblGrid>
              <a:tr h="472940">
                <a:tc>
                  <a:txBody>
                    <a:bodyPr/>
                    <a:lstStyle/>
                    <a:p>
                      <a:pPr marL="0" algn="ctr" rtl="0" eaLnBrk="1" latinLnBrk="0" hangingPunct="1">
                        <a:spcBef>
                          <a:spcPts val="0"/>
                        </a:spcBef>
                        <a:spcAft>
                          <a:spcPts val="0"/>
                        </a:spcAft>
                      </a:pPr>
                      <a:r>
                        <a:rPr lang="en-GB" sz="2100" b="0" kern="1200" cap="none" spc="60">
                          <a:solidFill>
                            <a:schemeClr val="bg1"/>
                          </a:solidFill>
                          <a:effectLst/>
                        </a:rPr>
                        <a:t>Teamwork Evaluation </a:t>
                      </a:r>
                      <a:endParaRPr lang="en-GB" sz="2100" b="0" cap="none" spc="60">
                        <a:solidFill>
                          <a:schemeClr val="bg1"/>
                        </a:solidFill>
                        <a:effectLst/>
                      </a:endParaRPr>
                    </a:p>
                  </a:txBody>
                  <a:tcPr marL="0" marR="0" marT="118449" marB="0" anchor="ctr">
                    <a:lnL w="12700" cmpd="sng">
                      <a:noFill/>
                    </a:lnL>
                    <a:lnR w="12700" cmpd="sng">
                      <a:noFill/>
                    </a:lnR>
                    <a:lnT w="19050" cap="flat" cmpd="sng" algn="ctr">
                      <a:noFill/>
                      <a:prstDash val="solid"/>
                    </a:lnT>
                    <a:lnB w="38100" cmpd="sng">
                      <a:noFill/>
                    </a:lnB>
                    <a:solidFill>
                      <a:schemeClr val="accent1"/>
                    </a:solidFill>
                  </a:tcPr>
                </a:tc>
                <a:tc>
                  <a:txBody>
                    <a:bodyPr/>
                    <a:lstStyle/>
                    <a:p>
                      <a:pPr marL="0" algn="ctr" rtl="0" eaLnBrk="1" latinLnBrk="0" hangingPunct="1">
                        <a:spcBef>
                          <a:spcPts val="0"/>
                        </a:spcBef>
                        <a:spcAft>
                          <a:spcPts val="0"/>
                        </a:spcAft>
                      </a:pPr>
                      <a:r>
                        <a:rPr lang="en-GB" sz="2100" b="0" kern="1200" cap="none" spc="60">
                          <a:solidFill>
                            <a:schemeClr val="bg1"/>
                          </a:solidFill>
                          <a:effectLst/>
                        </a:rPr>
                        <a:t>Team responses. </a:t>
                      </a:r>
                      <a:endParaRPr lang="en-GB" sz="2100" b="0" cap="none" spc="60">
                        <a:solidFill>
                          <a:schemeClr val="bg1"/>
                        </a:solidFill>
                        <a:effectLst/>
                      </a:endParaRPr>
                    </a:p>
                  </a:txBody>
                  <a:tcPr marL="0" marR="0" marT="118449" marB="0"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553159443"/>
                  </a:ext>
                </a:extLst>
              </a:tr>
              <a:tr h="427492">
                <a:tc>
                  <a:txBody>
                    <a:bodyPr/>
                    <a:lstStyle/>
                    <a:p>
                      <a:pPr marL="0" rtl="0" latinLnBrk="0">
                        <a:spcBef>
                          <a:spcPts val="0"/>
                        </a:spcBef>
                        <a:spcAft>
                          <a:spcPts val="0"/>
                        </a:spcAft>
                      </a:pPr>
                      <a:r>
                        <a:rPr lang="en-GB" sz="1800" cap="none" spc="0">
                          <a:solidFill>
                            <a:schemeClr val="tx1"/>
                          </a:solidFill>
                          <a:effectLst/>
                        </a:rPr>
                        <a:t>Who was in your team? </a:t>
                      </a:r>
                    </a:p>
                  </a:txBody>
                  <a:tcPr marL="0" marR="0" marT="118449" marB="0" anchor="ctr">
                    <a:lnL w="12700" cmpd="sng">
                      <a:noFill/>
                      <a:prstDash val="solid"/>
                    </a:lnL>
                    <a:lnR w="12700" cmpd="sng">
                      <a:noFill/>
                      <a:prstDash val="solid"/>
                    </a:lnR>
                    <a:lnT w="38100" cmpd="sng">
                      <a:noFill/>
                    </a:lnT>
                    <a:lnB w="12700" cap="flat" cmpd="sng" algn="ctr">
                      <a:noFill/>
                      <a:prstDash val="solid"/>
                    </a:lnB>
                    <a:noFill/>
                  </a:tcPr>
                </a:tc>
                <a:tc>
                  <a:txBody>
                    <a:bodyPr/>
                    <a:lstStyle/>
                    <a:p>
                      <a:pPr marL="0" rtl="0" latinLnBrk="0">
                        <a:spcBef>
                          <a:spcPts val="0"/>
                        </a:spcBef>
                        <a:spcAft>
                          <a:spcPts val="0"/>
                        </a:spcAft>
                      </a:pPr>
                      <a:r>
                        <a:rPr lang="en-GB" sz="1800" cap="none" spc="0">
                          <a:solidFill>
                            <a:schemeClr val="tx1"/>
                          </a:solidFill>
                          <a:effectLst/>
                        </a:rPr>
                        <a:t>Crystal (2028055) Lunia (2027536) Nisa (2028055) Hanad (2018607)</a:t>
                      </a:r>
                    </a:p>
                  </a:txBody>
                  <a:tcPr marL="0" marR="0" marT="118449" marB="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1115186875"/>
                  </a:ext>
                </a:extLst>
              </a:tr>
              <a:tr h="700177">
                <a:tc>
                  <a:txBody>
                    <a:bodyPr/>
                    <a:lstStyle/>
                    <a:p>
                      <a:pPr marL="0" marR="0" indent="0" rtl="0" latinLnBrk="0">
                        <a:spcBef>
                          <a:spcPts val="0"/>
                        </a:spcBef>
                        <a:spcAft>
                          <a:spcPts val="0"/>
                        </a:spcAft>
                      </a:pPr>
                      <a:r>
                        <a:rPr lang="en-GB" sz="1800" cap="none" spc="0" dirty="0">
                          <a:solidFill>
                            <a:schemeClr val="tx1"/>
                          </a:solidFill>
                          <a:effectLst/>
                        </a:rPr>
                        <a:t>What were the key strengths of your team? </a:t>
                      </a:r>
                    </a:p>
                  </a:txBody>
                  <a:tcPr marL="0" marR="0" marT="118449" marB="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rtl="0" latinLnBrk="0">
                        <a:spcBef>
                          <a:spcPts val="0"/>
                        </a:spcBef>
                        <a:spcAft>
                          <a:spcPts val="0"/>
                        </a:spcAft>
                      </a:pPr>
                      <a:r>
                        <a:rPr lang="en-GB" sz="1800" cap="none" spc="0">
                          <a:solidFill>
                            <a:schemeClr val="tx1"/>
                          </a:solidFill>
                          <a:effectLst/>
                        </a:rPr>
                        <a:t>Communication </a:t>
                      </a:r>
                    </a:p>
                  </a:txBody>
                  <a:tcPr marL="0" marR="0" marT="118449" marB="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836897222"/>
                  </a:ext>
                </a:extLst>
              </a:tr>
              <a:tr h="700177">
                <a:tc>
                  <a:txBody>
                    <a:bodyPr/>
                    <a:lstStyle/>
                    <a:p>
                      <a:pPr marL="0" marR="0" indent="0" rtl="0" latinLnBrk="0">
                        <a:spcBef>
                          <a:spcPts val="0"/>
                        </a:spcBef>
                        <a:spcAft>
                          <a:spcPts val="0"/>
                        </a:spcAft>
                      </a:pPr>
                      <a:r>
                        <a:rPr lang="en-GB" sz="1800" cap="none" spc="0">
                          <a:solidFill>
                            <a:schemeClr val="tx1"/>
                          </a:solidFill>
                          <a:effectLst/>
                        </a:rPr>
                        <a:t>What were the challenges that you overcame as a team?</a:t>
                      </a:r>
                    </a:p>
                  </a:txBody>
                  <a:tcPr marL="0" marR="0" marT="118449" marB="0"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rtl="0" latinLnBrk="0">
                        <a:spcBef>
                          <a:spcPts val="0"/>
                        </a:spcBef>
                        <a:spcAft>
                          <a:spcPts val="0"/>
                        </a:spcAft>
                      </a:pPr>
                      <a:r>
                        <a:rPr lang="en-GB" sz="1800" cap="none" spc="0">
                          <a:solidFill>
                            <a:schemeClr val="tx1"/>
                          </a:solidFill>
                          <a:effectLst/>
                        </a:rPr>
                        <a:t>Some of us were working from home and others on campus</a:t>
                      </a:r>
                    </a:p>
                  </a:txBody>
                  <a:tcPr marL="0" marR="0" marT="118449" marB="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587359420"/>
                  </a:ext>
                </a:extLst>
              </a:tr>
              <a:tr h="700177">
                <a:tc>
                  <a:txBody>
                    <a:bodyPr/>
                    <a:lstStyle/>
                    <a:p>
                      <a:pPr marL="0" marR="0" indent="0" rtl="0" latinLnBrk="0">
                        <a:spcBef>
                          <a:spcPts val="0"/>
                        </a:spcBef>
                        <a:spcAft>
                          <a:spcPts val="0"/>
                        </a:spcAft>
                      </a:pPr>
                      <a:r>
                        <a:rPr lang="en-GB" sz="1800" cap="none" spc="0" dirty="0">
                          <a:solidFill>
                            <a:schemeClr val="tx1"/>
                          </a:solidFill>
                          <a:effectLst/>
                        </a:rPr>
                        <a:t>What would you do differently if you worked as a team again?</a:t>
                      </a:r>
                    </a:p>
                  </a:txBody>
                  <a:tcPr marL="0" marR="0" marT="118449" marB="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rtl="0" latinLnBrk="0">
                        <a:spcBef>
                          <a:spcPts val="0"/>
                        </a:spcBef>
                        <a:spcAft>
                          <a:spcPts val="0"/>
                        </a:spcAft>
                      </a:pPr>
                      <a:r>
                        <a:rPr lang="en-GB" sz="1800" cap="none" spc="0" dirty="0">
                          <a:solidFill>
                            <a:schemeClr val="tx1"/>
                          </a:solidFill>
                          <a:effectLst/>
                        </a:rPr>
                        <a:t>Be at the same place at the same time</a:t>
                      </a:r>
                    </a:p>
                  </a:txBody>
                  <a:tcPr marL="0" marR="0" marT="118449" marB="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21798799"/>
                  </a:ext>
                </a:extLst>
              </a:tr>
              <a:tr h="700177">
                <a:tc>
                  <a:txBody>
                    <a:bodyPr/>
                    <a:lstStyle/>
                    <a:p>
                      <a:pPr marL="0" rtl="0" latinLnBrk="0">
                        <a:spcBef>
                          <a:spcPts val="0"/>
                        </a:spcBef>
                        <a:spcAft>
                          <a:spcPts val="0"/>
                        </a:spcAft>
                      </a:pPr>
                      <a:r>
                        <a:rPr lang="en-GB" sz="1800" cap="none" spc="0">
                          <a:solidFill>
                            <a:schemeClr val="tx1"/>
                          </a:solidFill>
                          <a:effectLst/>
                        </a:rPr>
                        <a:t>How would you rate your team working? Out of 10? </a:t>
                      </a:r>
                    </a:p>
                  </a:txBody>
                  <a:tcPr marL="0" marR="0" marT="118449" marB="0" anchor="ctr">
                    <a:lnL w="12700" cmpd="sng">
                      <a:noFill/>
                      <a:prstDash val="solid"/>
                    </a:lnL>
                    <a:lnR w="12700" cmpd="sng">
                      <a:noFill/>
                      <a:prstDash val="solid"/>
                    </a:lnR>
                    <a:lnT w="12700" cmpd="sng">
                      <a:noFill/>
                      <a:prstDash val="solid"/>
                    </a:lnT>
                    <a:lnB w="12700" cmpd="sng">
                      <a:noFill/>
                      <a:prstDash val="solid"/>
                    </a:lnB>
                    <a:noFill/>
                  </a:tcPr>
                </a:tc>
                <a:tc>
                  <a:txBody>
                    <a:bodyPr/>
                    <a:lstStyle/>
                    <a:p>
                      <a:pPr marL="0" rtl="0" latinLnBrk="0">
                        <a:spcBef>
                          <a:spcPts val="0"/>
                        </a:spcBef>
                        <a:spcAft>
                          <a:spcPts val="0"/>
                        </a:spcAft>
                      </a:pPr>
                      <a:r>
                        <a:rPr lang="en-GB" sz="1800" cap="none" spc="0" dirty="0">
                          <a:solidFill>
                            <a:schemeClr val="tx1"/>
                          </a:solidFill>
                          <a:effectLst/>
                        </a:rPr>
                        <a:t> 8</a:t>
                      </a:r>
                    </a:p>
                  </a:txBody>
                  <a:tcPr marL="0" marR="0" marT="118449" marB="0" anchor="ctr">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53148426"/>
                  </a:ext>
                </a:extLst>
              </a:tr>
            </a:tbl>
          </a:graphicData>
        </a:graphic>
      </p:graphicFrame>
    </p:spTree>
    <p:extLst>
      <p:ext uri="{BB962C8B-B14F-4D97-AF65-F5344CB8AC3E}">
        <p14:creationId xmlns:p14="http://schemas.microsoft.com/office/powerpoint/2010/main" val="33834276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701</TotalTime>
  <Words>2214</Words>
  <Application>Microsoft Office PowerPoint</Application>
  <PresentationFormat>Widescreen</PresentationFormat>
  <Paragraphs>191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Symbol</vt:lpstr>
      <vt:lpstr>Office Theme</vt:lpstr>
      <vt:lpstr>PowerPoint Presentation</vt:lpstr>
      <vt:lpstr>PowerPoint Presentation</vt:lpstr>
      <vt:lpstr>PowerPoint Presentation</vt:lpstr>
      <vt:lpstr>Shannon Weaver communication model</vt:lpstr>
      <vt:lpstr>Lasswell communication model</vt:lpstr>
      <vt:lpstr>The channel of communication that can be used to improve communication </vt:lpstr>
      <vt:lpstr>Microelectronic Communications Channels </vt:lpstr>
      <vt:lpstr>Face to face or individual communication </vt:lpstr>
      <vt:lpstr>Written technique of communication </vt:lpstr>
      <vt:lpstr>Barriers that can prevent effective communication</vt:lpstr>
      <vt:lpstr>Barriers that can prevent effective communication.</vt:lpstr>
      <vt:lpstr>The Impact of effective communication on the staff and patients </vt:lpstr>
      <vt:lpstr>The impact effective communication on the staff and patients </vt:lpstr>
      <vt:lpstr>Conclusion </vt:lpstr>
      <vt:lpstr>References </vt:lpstr>
      <vt:lpstr>References: </vt:lpstr>
      <vt:lpstr>References </vt:lpstr>
      <vt:lpstr>PowerPoint Presentation</vt:lpstr>
      <vt:lpstr>PowerPoint Presentation</vt:lpstr>
      <vt:lpstr>PowerPoint Presentation</vt:lpstr>
      <vt:lpstr>Hanad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Nisa Azad</dc:creator>
  <cp:lastModifiedBy>Nisa Azad</cp:lastModifiedBy>
  <cp:revision>1</cp:revision>
  <dcterms:created xsi:type="dcterms:W3CDTF">2021-10-30T14:18:53Z</dcterms:created>
  <dcterms:modified xsi:type="dcterms:W3CDTF">2021-11-20T08:47:12Z</dcterms:modified>
</cp:coreProperties>
</file>