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5D733-C5B0-2F26-711D-BACFF0CA8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E6E892-AD2E-7364-FBAD-D8338F839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6A971-F8F4-513B-8388-7EE790C52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E2C69-2096-3D32-91C2-3F1A94A4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7DBCC-DD13-8B69-C7A1-F9A6B7AD5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258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CF42B-6E13-83B1-79AF-8AE70C5E0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1AA5C-A9C2-661C-21FA-87C0A580E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FE347-A04A-EAB5-C564-73E980D94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95AE5-D7C9-6467-4BE3-8080887C6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51A35-1C2D-9C98-6665-C32811DC5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47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48D7E-0276-3AF2-EC81-E3CA1D0F5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5B7593-E309-5922-7051-FB3E631C7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F4920-96B9-BD9B-85C3-AA46879FD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3E113-006B-15EA-9B5E-0B9C5DC7F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D3040-E1E0-E70D-C9CF-F931668B2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814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F0E9E-C620-7596-0C2B-02E6769C9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2AF15-D6E1-76E0-2080-EA254B8EB5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1AFE17-D318-729B-E87D-4489BB679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45EBF-D92D-0C37-9132-B5D33D476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5E6C3E-5F64-7B05-B68D-429B4609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68942-70C6-A286-D219-3931B31D2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22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98904-F4C8-9AD5-5C58-A43212D62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5EF01E-8A1D-C054-E13B-402923F02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25CB4D-D806-643F-0555-C338CB8826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FE77E7-96D6-CF1D-540C-164DBA351A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F49646-329D-D3C0-217E-7A09D2660B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132AFD-CB38-3994-E09E-636986A44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78CB1A-6CCA-FE1C-FA6F-8078B8E75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25A88B-DA35-4061-D852-E33959BF6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505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AB89B-A8FA-B2E9-51DB-F31322B10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9C3995-3118-2397-A052-55C028156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9F83AC-59B9-A70B-854A-87766BFA9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AD83C9-AC33-8686-717A-C07322372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976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A94224-78E2-1FCF-5F42-566ED569C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437ACD-7320-E7BD-002B-4930CBB00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EA160A-E743-F1A6-5FDC-40C174926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241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DEFE9-E115-758C-7D7A-F54304C95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2EFE4-BAA8-AD9D-7D89-21943023F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949920-8B0E-56B7-D5D3-9FB6F22CBF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4B96F-98CE-0AEB-18C9-05A94A760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ED62C-6AF0-1DAE-C2DA-301413363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BAA5B-13BD-A80A-17C7-58C84847C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415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CC4AE-0532-D285-119C-E5956768D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6600BC-4C15-87E8-CBDE-29FA6B1331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67A70-9C80-7350-D7B3-63E684C4F6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A626C9-37CD-7E09-BD70-540592B72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9638F-DA89-83E5-FD00-B7443DA08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58F64-3623-662F-4B5F-CCA0FBC76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879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E4013-93FD-D2AF-8AB8-8F09924BC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23A31B-C123-B51A-8D5A-681B228C48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C59CC-E5F8-BE85-7830-7BC1149A8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1B26A-A422-8029-95A7-3BFE28994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99F6B-AA38-9A4D-08B6-BAE13B770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654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BB9D29-332E-73DE-384A-8DBF17D87F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717E5D-9EF8-9A42-82CC-31DE430DC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64021-69CE-A0BD-AE55-608FCDB7F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9F2AD9-23C6-30C0-51A5-E6ECDA44E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975EF-B133-8A88-7697-DB5CD68A1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80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79D930-DF0B-00A9-1ED4-BC86C5207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8F8B67-2C65-1563-579F-E72B7F6472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86342-A9E9-4A3E-5948-AC30002133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87045B-4FF9-4A01-9180-A73BFA03C808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F6392-188D-BCE3-37B0-AAC5E69C98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81FD2-A11D-8F6D-E1D7-FD26F44DF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11A4F5-0F22-4C53-BDC9-970AB2441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611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BD7CC6-2F7F-4587-8E92-D041AB2CE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7ED1F4-19EF-4BC2-A6EA-DF1525142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EE7C14F-442F-4416-A4A9-6DA10263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AC4CCD-70AA-4916-97EA-D9C12FED1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5694289-EA59-4679-9DB4-0646321A8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2EDAD0A-6995-496D-9789-A34C66F5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CBBB211-248C-4F94-900A-80CD8D52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8DCC953-87D5-419D-A529-94A946251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F67D0B7-A0F4-47EB-8DF7-2630C056AB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A3919D60-F174-4FEB-9E9D-5AF6BD659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8EF7474-F1F7-47A7-AF33-E38A86EBF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B14C3B3-01E7-4DD2-80BC-D6605BDB3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9E2ED25-9BE8-462A-BE54-D3E506DBA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3E48329-07A0-4DBB-9D0C-0614AE372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ED609B4-86D5-44D5-8511-42AE9B129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912E1BF-76C2-49D5-A5AC-1CE20255C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4E6722B-B0C0-4A43-91F6-6E2D6E2D7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8EAB6DA-9741-4668-8E47-957CD515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E36EC6AA-9E44-4DD2-B718-EE0411141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38DE653-B3C7-49E5-A3B0-6C00B2608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90AE89EB-4F51-4181-9475-7E1048FB3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78285A0-9022-40FD-B520-91444BA16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E2EED1A-F137-41BB-A555-7CDFF9C33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E1EC980-DEDC-41BF-995C-1D471C90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A2F9486-DC13-4EDD-82CE-7FFC6F484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46A2475-19E5-46B8-B7FE-C2CF42971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68DE1D-28EE-3561-69F3-4F1D013240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8688" y="3836912"/>
            <a:ext cx="7101771" cy="2087424"/>
          </a:xfrm>
          <a:noFill/>
        </p:spPr>
        <p:txBody>
          <a:bodyPr anchor="t"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l"/>
            <a:r>
              <a:rPr lang="en-US" sz="4800" b="1" dirty="0">
                <a:ln/>
                <a:solidFill>
                  <a:schemeClr val="accent4"/>
                </a:solidFill>
                <a:latin typeface="Arial Black" panose="020B0A04020102020204" pitchFamily="34" charset="0"/>
              </a:rPr>
              <a:t>The Role of Influencers in Modern Marketing</a:t>
            </a:r>
            <a:endParaRPr lang="en-GB" sz="4800" b="1" dirty="0">
              <a:ln/>
              <a:solidFill>
                <a:schemeClr val="accent4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4833F8-9331-F597-F0DF-51296B1ABE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16077" y="6161129"/>
            <a:ext cx="2892752" cy="436221"/>
          </a:xfrm>
          <a:noFill/>
        </p:spPr>
        <p:txBody>
          <a:bodyPr anchor="t">
            <a:normAutofit fontScale="92500"/>
          </a:bodyPr>
          <a:lstStyle/>
          <a:p>
            <a:pPr algn="l"/>
            <a:r>
              <a:rPr lang="en-GB" dirty="0">
                <a:solidFill>
                  <a:srgbClr val="7030A0"/>
                </a:solidFill>
                <a:latin typeface="Arial Black" panose="020B0A04020102020204" pitchFamily="34" charset="0"/>
              </a:rPr>
              <a:t>Armando Butacu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B1B842-37A3-7B8C-40C9-7A5E2397F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59" y="895020"/>
            <a:ext cx="10843065" cy="2710766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91CD8CAA-4614-4393-ADD7-7FDFD8AB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9F5BF84-4D12-40EB-B3CA-72B55341A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CF91815-2B4A-44C8-BAC2-6732AD11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23960DB-F7E9-40C5-BDC7-9700C71B1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A95623C8-E3C3-425E-B186-ADFF5B670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07254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F4BA1-0668-A28F-B303-3E1D94F84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3893126" cy="684457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 Black" panose="020B0A04020102020204" pitchFamily="34" charset="0"/>
              </a:rPr>
              <a:t>Introduction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88F99-83DF-E89E-E412-631465F52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028" y="2213480"/>
            <a:ext cx="4119099" cy="3928904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Today, influencer marketing is a very popular marketing strategy for businesses.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Consumers have greater faith in influencer endorsements than in standard ad placement.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Through influencer support, brands quickly connect with the right audience.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Engagement and credibility are higher when promotion is from a fellow consumer and relatable (Srivastava 2021; Bosco 2023).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ABAECD-931E-EE77-1F80-E3F48D138C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17" r="2111" b="2"/>
          <a:stretch>
            <a:fillRect/>
          </a:stretch>
        </p:blipFill>
        <p:spPr>
          <a:xfrm>
            <a:off x="5344391" y="10"/>
            <a:ext cx="6847609" cy="44888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053C20-FBE2-09E5-6769-33AE16C097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01"/>
          <a:stretch>
            <a:fillRect/>
          </a:stretch>
        </p:blipFill>
        <p:spPr>
          <a:xfrm>
            <a:off x="5344392" y="4488874"/>
            <a:ext cx="3424845" cy="2369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348005-6325-0D3B-ECCF-2D2DC16EE9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164" r="11882"/>
          <a:stretch>
            <a:fillRect/>
          </a:stretch>
        </p:blipFill>
        <p:spPr>
          <a:xfrm>
            <a:off x="8767155" y="4488873"/>
            <a:ext cx="3424845" cy="236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362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D1DBE-8587-5552-FE31-14AFC708D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526972" cy="1402470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 Black" panose="020B0A04020102020204" pitchFamily="34" charset="0"/>
              </a:rPr>
              <a:t>Key Findings and Real Example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46408-3512-C638-0622-C91DE0EBF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526973" cy="3591207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Follower engagement is enhanced when influencers communicate and interact with followers (Khan et al. 2022).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 created content is perceived to be more credible than advertisements because it appears to be personalised (Liu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Influencer marketing creates trust and influence buyer's propensity to purchase (Al-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Zubaidie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&amp; Al-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balaghee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instance, Gymshark was able to quickly grow their brand and build a strong global community by teaming up with fitness influencers across Instagram and TikTok.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F0068D-148C-2B66-04E5-F2D9A98528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843" b="1"/>
          <a:stretch>
            <a:fillRect/>
          </a:stretch>
        </p:blipFill>
        <p:spPr>
          <a:xfrm>
            <a:off x="6096001" y="1"/>
            <a:ext cx="3048000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1C3354-268A-D6B2-9460-B6FDF784FC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19" r="26704" b="2"/>
          <a:stretch>
            <a:fillRect/>
          </a:stretch>
        </p:blipFill>
        <p:spPr>
          <a:xfrm>
            <a:off x="9144000" y="10"/>
            <a:ext cx="3048000" cy="34289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312607-D54E-DFBC-4781-48C3DA457A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910" r="-1" b="-1"/>
          <a:stretch>
            <a:fillRect/>
          </a:stretch>
        </p:blipFill>
        <p:spPr>
          <a:xfrm>
            <a:off x="6096010" y="3429000"/>
            <a:ext cx="3047999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51F091-6B2B-4053-9160-353A7A6CA4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2602" r="11097" b="2"/>
          <a:stretch>
            <a:fillRect/>
          </a:stretch>
        </p:blipFill>
        <p:spPr>
          <a:xfrm>
            <a:off x="9143997" y="3429000"/>
            <a:ext cx="3048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737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3F0E7-0D8E-D90F-34C7-5FFF1E10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5334000" cy="1402470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 Black" panose="020B0A04020102020204" pitchFamily="34" charset="0"/>
              </a:rPr>
              <a:t>Evaluation and 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A649-E2FF-A564-D1F9-EEBA0887C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944999"/>
            <a:ext cx="5334000" cy="3197384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terms of trust, engagement and targeted outreach, influencer marketing is very effective.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When influencers endorse a large quantity of products and present false or misleading content, they compromise ethical business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When brands strategically select and collaborate with credible influencers, the benefits typically surpass the challenges.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 digital usage and behavior evolve, so will influencer marketing.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2507E-29A3-C1A1-343E-55D90CAF2B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1" r="-3" b="-3"/>
          <a:stretch>
            <a:fillRect/>
          </a:stretch>
        </p:blipFill>
        <p:spPr>
          <a:xfrm>
            <a:off x="7055338" y="871146"/>
            <a:ext cx="4258479" cy="25313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1901FB-22EF-C2F2-43A3-FE4800CD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788" b="-3"/>
          <a:stretch>
            <a:fillRect/>
          </a:stretch>
        </p:blipFill>
        <p:spPr>
          <a:xfrm>
            <a:off x="7055338" y="3461280"/>
            <a:ext cx="4258478" cy="2531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06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DA106-2701-D5C1-DC83-409A88F5B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38265"/>
            <a:ext cx="3532526" cy="2909296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Arial Black" panose="020B0A04020102020204" pitchFamily="34" charset="0"/>
              </a:rPr>
              <a:t>References list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1EF30-EDF7-2410-370F-89C9E1981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0213" y="1191873"/>
            <a:ext cx="7591572" cy="4996140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Zubaidie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S.A. and Al-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balaghee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N.S.J. (2024) The impact of influencers marketing on buying decision.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Revista de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Gestao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Social e Ambiental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18(6), p. e08242.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Bosco, R.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Role of Influencer Marketing to Gain Customer Loyalty in the New Age Marketing Process of International Businesses.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Dublin: National College of Ireland.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Khan, S., Zaman, I., Khan, M.I.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Musleha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Z. (2022) Role of influencers in digital marketing: The moderating impact of followers’ interaction.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Global Management Journal for Academic &amp; Corporate Studies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12(1), pp. 37–64.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Liu, H.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Strategies and effectiveness analysis of modern marketing methods.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SHS Web of Conferences, 207, p. 02008.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Primasiwi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C., Irawan, M.I.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Ambarwati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Key performance indicators for influencer marketing on Instagram.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ICONBMT, pp. 154–163.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Srivastava, M. (2021) Mapping the influence of influencer marketing.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39(7), pp. 979–1003.</a:t>
            </a:r>
          </a:p>
        </p:txBody>
      </p:sp>
    </p:spTree>
    <p:extLst>
      <p:ext uri="{BB962C8B-B14F-4D97-AF65-F5344CB8AC3E}">
        <p14:creationId xmlns:p14="http://schemas.microsoft.com/office/powerpoint/2010/main" val="2818698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437</Words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The Role of Influencers in Modern Marketing</vt:lpstr>
      <vt:lpstr>Introduction </vt:lpstr>
      <vt:lpstr>Key Findings and Real Example</vt:lpstr>
      <vt:lpstr>Evaluation and Conclusion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2025-11-27T17:04:12Z</dcterms:created>
  <dcterms:modified xsi:type="dcterms:W3CDTF">2025-11-27T17:23:21Z</dcterms:modified>
</cp:coreProperties>
</file>