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1"/>
  </p:notesMasterIdLst>
  <p:handoutMasterIdLst>
    <p:handoutMasterId r:id="rId32"/>
  </p:handoutMasterIdLst>
  <p:sldIdLst>
    <p:sldId id="319" r:id="rId2"/>
    <p:sldId id="320" r:id="rId3"/>
    <p:sldId id="328" r:id="rId4"/>
    <p:sldId id="315" r:id="rId5"/>
    <p:sldId id="316" r:id="rId6"/>
    <p:sldId id="318" r:id="rId7"/>
    <p:sldId id="317" r:id="rId8"/>
    <p:sldId id="314" r:id="rId9"/>
    <p:sldId id="299" r:id="rId10"/>
    <p:sldId id="297" r:id="rId11"/>
    <p:sldId id="300" r:id="rId12"/>
    <p:sldId id="321" r:id="rId13"/>
    <p:sldId id="322" r:id="rId14"/>
    <p:sldId id="291" r:id="rId15"/>
    <p:sldId id="324" r:id="rId16"/>
    <p:sldId id="325" r:id="rId17"/>
    <p:sldId id="326" r:id="rId18"/>
    <p:sldId id="323" r:id="rId19"/>
    <p:sldId id="279" r:id="rId20"/>
    <p:sldId id="305" r:id="rId21"/>
    <p:sldId id="306" r:id="rId22"/>
    <p:sldId id="307" r:id="rId23"/>
    <p:sldId id="308" r:id="rId24"/>
    <p:sldId id="293" r:id="rId25"/>
    <p:sldId id="309" r:id="rId26"/>
    <p:sldId id="312" r:id="rId27"/>
    <p:sldId id="327" r:id="rId28"/>
    <p:sldId id="280" r:id="rId29"/>
    <p:sldId id="288" r:id="rId3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A1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765C79-AD5C-42DB-B992-D6180D5F5DA6}" v="7" dt="2021-01-16T17:53:28.4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707" autoAdjust="0"/>
  </p:normalViewPr>
  <p:slideViewPr>
    <p:cSldViewPr>
      <p:cViewPr varScale="1">
        <p:scale>
          <a:sx n="62" d="100"/>
          <a:sy n="62" d="100"/>
        </p:scale>
        <p:origin x="70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8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>
        <p:scale>
          <a:sx n="100" d="100"/>
          <a:sy n="100" d="100"/>
        </p:scale>
        <p:origin x="3612" y="-56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o korede" userId="8cf7fc7f30b4697b" providerId="LiveId" clId="{8B765C79-AD5C-42DB-B992-D6180D5F5DA6}"/>
    <pc:docChg chg="undo custSel mod addSld delSld modSld sldOrd">
      <pc:chgData name="tayo korede" userId="8cf7fc7f30b4697b" providerId="LiveId" clId="{8B765C79-AD5C-42DB-B992-D6180D5F5DA6}" dt="2021-01-16T17:53:43.907" v="2287" actId="14100"/>
      <pc:docMkLst>
        <pc:docMk/>
      </pc:docMkLst>
      <pc:sldChg chg="addSp modSp del mod">
        <pc:chgData name="tayo korede" userId="8cf7fc7f30b4697b" providerId="LiveId" clId="{8B765C79-AD5C-42DB-B992-D6180D5F5DA6}" dt="2021-01-13T14:50:25.463" v="1935" actId="2696"/>
        <pc:sldMkLst>
          <pc:docMk/>
          <pc:sldMk cId="750948394" sldId="258"/>
        </pc:sldMkLst>
        <pc:spChg chg="mod">
          <ac:chgData name="tayo korede" userId="8cf7fc7f30b4697b" providerId="LiveId" clId="{8B765C79-AD5C-42DB-B992-D6180D5F5DA6}" dt="2021-01-13T12:26:58.898" v="1096" actId="20577"/>
          <ac:spMkLst>
            <pc:docMk/>
            <pc:sldMk cId="750948394" sldId="258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2:37:39.989" v="1340" actId="27636"/>
          <ac:spMkLst>
            <pc:docMk/>
            <pc:sldMk cId="750948394" sldId="258"/>
            <ac:spMk id="3" creationId="{00000000-0000-0000-0000-000000000000}"/>
          </ac:spMkLst>
        </pc:spChg>
        <pc:picChg chg="add mod">
          <ac:chgData name="tayo korede" userId="8cf7fc7f30b4697b" providerId="LiveId" clId="{8B765C79-AD5C-42DB-B992-D6180D5F5DA6}" dt="2021-01-13T12:48:48.367" v="1342" actId="1076"/>
          <ac:picMkLst>
            <pc:docMk/>
            <pc:sldMk cId="750948394" sldId="258"/>
            <ac:picMk id="4" creationId="{CC8C020F-828A-48BD-BB8D-1502DD1067D8}"/>
          </ac:picMkLst>
        </pc:picChg>
      </pc:sldChg>
      <pc:sldChg chg="del">
        <pc:chgData name="tayo korede" userId="8cf7fc7f30b4697b" providerId="LiveId" clId="{8B765C79-AD5C-42DB-B992-D6180D5F5DA6}" dt="2021-01-14T09:53:34.420" v="2282" actId="2696"/>
        <pc:sldMkLst>
          <pc:docMk/>
          <pc:sldMk cId="1897846411" sldId="270"/>
        </pc:sldMkLst>
      </pc:sldChg>
      <pc:sldChg chg="del">
        <pc:chgData name="tayo korede" userId="8cf7fc7f30b4697b" providerId="LiveId" clId="{8B765C79-AD5C-42DB-B992-D6180D5F5DA6}" dt="2021-01-13T11:07:59.993" v="136" actId="2696"/>
        <pc:sldMkLst>
          <pc:docMk/>
          <pc:sldMk cId="0" sldId="278"/>
        </pc:sldMkLst>
      </pc:sldChg>
      <pc:sldChg chg="modSp mod">
        <pc:chgData name="tayo korede" userId="8cf7fc7f30b4697b" providerId="LiveId" clId="{8B765C79-AD5C-42DB-B992-D6180D5F5DA6}" dt="2021-01-13T14:54:43.735" v="2099" actId="255"/>
        <pc:sldMkLst>
          <pc:docMk/>
          <pc:sldMk cId="0" sldId="279"/>
        </pc:sldMkLst>
        <pc:spChg chg="mod">
          <ac:chgData name="tayo korede" userId="8cf7fc7f30b4697b" providerId="LiveId" clId="{8B765C79-AD5C-42DB-B992-D6180D5F5DA6}" dt="2021-01-13T14:52:34.999" v="1973" actId="20577"/>
          <ac:spMkLst>
            <pc:docMk/>
            <pc:sldMk cId="0" sldId="279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4:54:43.735" v="2099" actId="255"/>
          <ac:spMkLst>
            <pc:docMk/>
            <pc:sldMk cId="0" sldId="279"/>
            <ac:spMk id="3" creationId="{00000000-0000-0000-0000-000000000000}"/>
          </ac:spMkLst>
        </pc:spChg>
      </pc:sldChg>
      <pc:sldChg chg="del">
        <pc:chgData name="tayo korede" userId="8cf7fc7f30b4697b" providerId="LiveId" clId="{8B765C79-AD5C-42DB-B992-D6180D5F5DA6}" dt="2021-01-13T14:55:00.756" v="2100" actId="2696"/>
        <pc:sldMkLst>
          <pc:docMk/>
          <pc:sldMk cId="0" sldId="281"/>
        </pc:sldMkLst>
      </pc:sldChg>
      <pc:sldChg chg="del">
        <pc:chgData name="tayo korede" userId="8cf7fc7f30b4697b" providerId="LiveId" clId="{8B765C79-AD5C-42DB-B992-D6180D5F5DA6}" dt="2021-01-13T14:55:34.895" v="2103" actId="2696"/>
        <pc:sldMkLst>
          <pc:docMk/>
          <pc:sldMk cId="2775338303" sldId="286"/>
        </pc:sldMkLst>
      </pc:sldChg>
      <pc:sldChg chg="modSp mod">
        <pc:chgData name="tayo korede" userId="8cf7fc7f30b4697b" providerId="LiveId" clId="{8B765C79-AD5C-42DB-B992-D6180D5F5DA6}" dt="2021-01-14T09:50:39.557" v="2193" actId="1076"/>
        <pc:sldMkLst>
          <pc:docMk/>
          <pc:sldMk cId="0" sldId="293"/>
        </pc:sldMkLst>
        <pc:spChg chg="mod">
          <ac:chgData name="tayo korede" userId="8cf7fc7f30b4697b" providerId="LiveId" clId="{8B765C79-AD5C-42DB-B992-D6180D5F5DA6}" dt="2021-01-14T09:50:39.557" v="2193" actId="1076"/>
          <ac:spMkLst>
            <pc:docMk/>
            <pc:sldMk cId="0" sldId="293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4T09:50:35.547" v="2192" actId="14100"/>
          <ac:spMkLst>
            <pc:docMk/>
            <pc:sldMk cId="0" sldId="293"/>
            <ac:spMk id="3" creationId="{00000000-0000-0000-0000-000000000000}"/>
          </ac:spMkLst>
        </pc:spChg>
      </pc:sldChg>
      <pc:sldChg chg="del">
        <pc:chgData name="tayo korede" userId="8cf7fc7f30b4697b" providerId="LiveId" clId="{8B765C79-AD5C-42DB-B992-D6180D5F5DA6}" dt="2021-01-14T09:47:36.958" v="2109" actId="2696"/>
        <pc:sldMkLst>
          <pc:docMk/>
          <pc:sldMk cId="0" sldId="294"/>
        </pc:sldMkLst>
      </pc:sldChg>
      <pc:sldChg chg="del">
        <pc:chgData name="tayo korede" userId="8cf7fc7f30b4697b" providerId="LiveId" clId="{8B765C79-AD5C-42DB-B992-D6180D5F5DA6}" dt="2021-01-14T09:47:43.376" v="2110" actId="2696"/>
        <pc:sldMkLst>
          <pc:docMk/>
          <pc:sldMk cId="0" sldId="295"/>
        </pc:sldMkLst>
      </pc:sldChg>
      <pc:sldChg chg="modSp mod">
        <pc:chgData name="tayo korede" userId="8cf7fc7f30b4697b" providerId="LiveId" clId="{8B765C79-AD5C-42DB-B992-D6180D5F5DA6}" dt="2021-01-13T11:38:05.618" v="781" actId="20577"/>
        <pc:sldMkLst>
          <pc:docMk/>
          <pc:sldMk cId="0" sldId="297"/>
        </pc:sldMkLst>
        <pc:spChg chg="mod">
          <ac:chgData name="tayo korede" userId="8cf7fc7f30b4697b" providerId="LiveId" clId="{8B765C79-AD5C-42DB-B992-D6180D5F5DA6}" dt="2021-01-13T11:38:05.618" v="781" actId="20577"/>
          <ac:spMkLst>
            <pc:docMk/>
            <pc:sldMk cId="0" sldId="297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1:37:25.581" v="775" actId="20577"/>
          <ac:spMkLst>
            <pc:docMk/>
            <pc:sldMk cId="0" sldId="297"/>
            <ac:spMk id="18435" creationId="{00000000-0000-0000-0000-000000000000}"/>
          </ac:spMkLst>
        </pc:spChg>
      </pc:sldChg>
      <pc:sldChg chg="del">
        <pc:chgData name="tayo korede" userId="8cf7fc7f30b4697b" providerId="LiveId" clId="{8B765C79-AD5C-42DB-B992-D6180D5F5DA6}" dt="2021-01-13T11:15:53.758" v="461" actId="2696"/>
        <pc:sldMkLst>
          <pc:docMk/>
          <pc:sldMk cId="0" sldId="298"/>
        </pc:sldMkLst>
      </pc:sldChg>
      <pc:sldChg chg="modSp mod">
        <pc:chgData name="tayo korede" userId="8cf7fc7f30b4697b" providerId="LiveId" clId="{8B765C79-AD5C-42DB-B992-D6180D5F5DA6}" dt="2021-01-13T11:15:02.603" v="460" actId="1076"/>
        <pc:sldMkLst>
          <pc:docMk/>
          <pc:sldMk cId="0" sldId="299"/>
        </pc:sldMkLst>
        <pc:spChg chg="mod">
          <ac:chgData name="tayo korede" userId="8cf7fc7f30b4697b" providerId="LiveId" clId="{8B765C79-AD5C-42DB-B992-D6180D5F5DA6}" dt="2021-01-13T11:14:59.061" v="459" actId="1076"/>
          <ac:spMkLst>
            <pc:docMk/>
            <pc:sldMk cId="0" sldId="299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1:15:02.603" v="460" actId="1076"/>
          <ac:spMkLst>
            <pc:docMk/>
            <pc:sldMk cId="0" sldId="299"/>
            <ac:spMk id="21507" creationId="{00000000-0000-0000-0000-000000000000}"/>
          </ac:spMkLst>
        </pc:spChg>
      </pc:sldChg>
      <pc:sldChg chg="addSp delSp modSp mod">
        <pc:chgData name="tayo korede" userId="8cf7fc7f30b4697b" providerId="LiveId" clId="{8B765C79-AD5C-42DB-B992-D6180D5F5DA6}" dt="2021-01-14T09:46:35.578" v="2107" actId="14100"/>
        <pc:sldMkLst>
          <pc:docMk/>
          <pc:sldMk cId="0" sldId="300"/>
        </pc:sldMkLst>
        <pc:spChg chg="mod">
          <ac:chgData name="tayo korede" userId="8cf7fc7f30b4697b" providerId="LiveId" clId="{8B765C79-AD5C-42DB-B992-D6180D5F5DA6}" dt="2021-01-14T09:46:35.578" v="2107" actId="14100"/>
          <ac:spMkLst>
            <pc:docMk/>
            <pc:sldMk cId="0" sldId="300"/>
            <ac:spMk id="2" creationId="{00000000-0000-0000-0000-000000000000}"/>
          </ac:spMkLst>
        </pc:spChg>
        <pc:spChg chg="del">
          <ac:chgData name="tayo korede" userId="8cf7fc7f30b4697b" providerId="LiveId" clId="{8B765C79-AD5C-42DB-B992-D6180D5F5DA6}" dt="2021-01-13T12:22:44.990" v="845" actId="478"/>
          <ac:spMkLst>
            <pc:docMk/>
            <pc:sldMk cId="0" sldId="300"/>
            <ac:spMk id="3" creationId="{00000000-0000-0000-0000-000000000000}"/>
          </ac:spMkLst>
        </pc:spChg>
        <pc:spChg chg="add del mod">
          <ac:chgData name="tayo korede" userId="8cf7fc7f30b4697b" providerId="LiveId" clId="{8B765C79-AD5C-42DB-B992-D6180D5F5DA6}" dt="2021-01-13T12:22:49.164" v="846" actId="478"/>
          <ac:spMkLst>
            <pc:docMk/>
            <pc:sldMk cId="0" sldId="300"/>
            <ac:spMk id="6" creationId="{55B04C30-6FED-4ED1-9A3C-5981CAA741E3}"/>
          </ac:spMkLst>
        </pc:spChg>
        <pc:picChg chg="add mod modCrop">
          <ac:chgData name="tayo korede" userId="8cf7fc7f30b4697b" providerId="LiveId" clId="{8B765C79-AD5C-42DB-B992-D6180D5F5DA6}" dt="2021-01-13T12:22:57.934" v="849" actId="1035"/>
          <ac:picMkLst>
            <pc:docMk/>
            <pc:sldMk cId="0" sldId="300"/>
            <ac:picMk id="4" creationId="{EF7A0AB0-D11B-4101-9867-6CAA50F56878}"/>
          </ac:picMkLst>
        </pc:picChg>
      </pc:sldChg>
      <pc:sldChg chg="del">
        <pc:chgData name="tayo korede" userId="8cf7fc7f30b4697b" providerId="LiveId" clId="{8B765C79-AD5C-42DB-B992-D6180D5F5DA6}" dt="2021-01-13T14:55:10.464" v="2102" actId="2696"/>
        <pc:sldMkLst>
          <pc:docMk/>
          <pc:sldMk cId="0" sldId="301"/>
        </pc:sldMkLst>
      </pc:sldChg>
      <pc:sldChg chg="del">
        <pc:chgData name="tayo korede" userId="8cf7fc7f30b4697b" providerId="LiveId" clId="{8B765C79-AD5C-42DB-B992-D6180D5F5DA6}" dt="2021-01-14T09:48:04.009" v="2111" actId="2696"/>
        <pc:sldMkLst>
          <pc:docMk/>
          <pc:sldMk cId="0" sldId="302"/>
        </pc:sldMkLst>
      </pc:sldChg>
      <pc:sldChg chg="del">
        <pc:chgData name="tayo korede" userId="8cf7fc7f30b4697b" providerId="LiveId" clId="{8B765C79-AD5C-42DB-B992-D6180D5F5DA6}" dt="2021-01-14T09:48:21.502" v="2112" actId="2696"/>
        <pc:sldMkLst>
          <pc:docMk/>
          <pc:sldMk cId="0" sldId="303"/>
        </pc:sldMkLst>
      </pc:sldChg>
      <pc:sldChg chg="del">
        <pc:chgData name="tayo korede" userId="8cf7fc7f30b4697b" providerId="LiveId" clId="{8B765C79-AD5C-42DB-B992-D6180D5F5DA6}" dt="2021-01-13T14:55:06.245" v="2101" actId="2696"/>
        <pc:sldMkLst>
          <pc:docMk/>
          <pc:sldMk cId="0" sldId="304"/>
        </pc:sldMkLst>
      </pc:sldChg>
      <pc:sldChg chg="ord">
        <pc:chgData name="tayo korede" userId="8cf7fc7f30b4697b" providerId="LiveId" clId="{8B765C79-AD5C-42DB-B992-D6180D5F5DA6}" dt="2021-01-14T09:48:35.306" v="2114"/>
        <pc:sldMkLst>
          <pc:docMk/>
          <pc:sldMk cId="0" sldId="305"/>
        </pc:sldMkLst>
      </pc:sldChg>
      <pc:sldChg chg="ord">
        <pc:chgData name="tayo korede" userId="8cf7fc7f30b4697b" providerId="LiveId" clId="{8B765C79-AD5C-42DB-B992-D6180D5F5DA6}" dt="2021-01-14T09:48:44.479" v="2116"/>
        <pc:sldMkLst>
          <pc:docMk/>
          <pc:sldMk cId="0" sldId="306"/>
        </pc:sldMkLst>
      </pc:sldChg>
      <pc:sldChg chg="ord">
        <pc:chgData name="tayo korede" userId="8cf7fc7f30b4697b" providerId="LiveId" clId="{8B765C79-AD5C-42DB-B992-D6180D5F5DA6}" dt="2021-01-14T09:48:48.976" v="2118"/>
        <pc:sldMkLst>
          <pc:docMk/>
          <pc:sldMk cId="0" sldId="307"/>
        </pc:sldMkLst>
      </pc:sldChg>
      <pc:sldChg chg="ord">
        <pc:chgData name="tayo korede" userId="8cf7fc7f30b4697b" providerId="LiveId" clId="{8B765C79-AD5C-42DB-B992-D6180D5F5DA6}" dt="2021-01-14T09:49:00.083" v="2120"/>
        <pc:sldMkLst>
          <pc:docMk/>
          <pc:sldMk cId="0" sldId="308"/>
        </pc:sldMkLst>
      </pc:sldChg>
      <pc:sldChg chg="del">
        <pc:chgData name="tayo korede" userId="8cf7fc7f30b4697b" providerId="LiveId" clId="{8B765C79-AD5C-42DB-B992-D6180D5F5DA6}" dt="2021-01-14T09:47:31.871" v="2108" actId="2696"/>
        <pc:sldMkLst>
          <pc:docMk/>
          <pc:sldMk cId="0" sldId="311"/>
        </pc:sldMkLst>
      </pc:sldChg>
      <pc:sldChg chg="modSp mod">
        <pc:chgData name="tayo korede" userId="8cf7fc7f30b4697b" providerId="LiveId" clId="{8B765C79-AD5C-42DB-B992-D6180D5F5DA6}" dt="2021-01-14T09:51:33.691" v="2276" actId="1076"/>
        <pc:sldMkLst>
          <pc:docMk/>
          <pc:sldMk cId="0" sldId="312"/>
        </pc:sldMkLst>
        <pc:spChg chg="mod">
          <ac:chgData name="tayo korede" userId="8cf7fc7f30b4697b" providerId="LiveId" clId="{8B765C79-AD5C-42DB-B992-D6180D5F5DA6}" dt="2021-01-14T09:51:33.691" v="2276" actId="1076"/>
          <ac:spMkLst>
            <pc:docMk/>
            <pc:sldMk cId="0" sldId="312"/>
            <ac:spMk id="3" creationId="{00000000-0000-0000-0000-000000000000}"/>
          </ac:spMkLst>
        </pc:spChg>
      </pc:sldChg>
      <pc:sldChg chg="modSp mod">
        <pc:chgData name="tayo korede" userId="8cf7fc7f30b4697b" providerId="LiveId" clId="{8B765C79-AD5C-42DB-B992-D6180D5F5DA6}" dt="2021-01-13T11:07:32.075" v="135" actId="255"/>
        <pc:sldMkLst>
          <pc:docMk/>
          <pc:sldMk cId="918487771" sldId="314"/>
        </pc:sldMkLst>
        <pc:spChg chg="mod">
          <ac:chgData name="tayo korede" userId="8cf7fc7f30b4697b" providerId="LiveId" clId="{8B765C79-AD5C-42DB-B992-D6180D5F5DA6}" dt="2021-01-13T11:07:32.075" v="135" actId="255"/>
          <ac:spMkLst>
            <pc:docMk/>
            <pc:sldMk cId="918487771" sldId="314"/>
            <ac:spMk id="3" creationId="{00000000-0000-0000-0000-000000000000}"/>
          </ac:spMkLst>
        </pc:spChg>
      </pc:sldChg>
      <pc:sldChg chg="modSp mod">
        <pc:chgData name="tayo korede" userId="8cf7fc7f30b4697b" providerId="LiveId" clId="{8B765C79-AD5C-42DB-B992-D6180D5F5DA6}" dt="2021-01-13T11:04:19.392" v="42" actId="12"/>
        <pc:sldMkLst>
          <pc:docMk/>
          <pc:sldMk cId="4223448513" sldId="316"/>
        </pc:sldMkLst>
        <pc:spChg chg="mod">
          <ac:chgData name="tayo korede" userId="8cf7fc7f30b4697b" providerId="LiveId" clId="{8B765C79-AD5C-42DB-B992-D6180D5F5DA6}" dt="2021-01-13T11:01:35.638" v="16" actId="1076"/>
          <ac:spMkLst>
            <pc:docMk/>
            <pc:sldMk cId="4223448513" sldId="316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1:04:19.392" v="42" actId="12"/>
          <ac:spMkLst>
            <pc:docMk/>
            <pc:sldMk cId="4223448513" sldId="316"/>
            <ac:spMk id="3" creationId="{00000000-0000-0000-0000-000000000000}"/>
          </ac:spMkLst>
        </pc:spChg>
        <pc:picChg chg="mod">
          <ac:chgData name="tayo korede" userId="8cf7fc7f30b4697b" providerId="LiveId" clId="{8B765C79-AD5C-42DB-B992-D6180D5F5DA6}" dt="2021-01-13T11:01:44.957" v="18" actId="14100"/>
          <ac:picMkLst>
            <pc:docMk/>
            <pc:sldMk cId="4223448513" sldId="316"/>
            <ac:picMk id="4" creationId="{1EAC557A-7481-4BE7-B0AF-75EC40BCB992}"/>
          </ac:picMkLst>
        </pc:picChg>
      </pc:sldChg>
      <pc:sldChg chg="modSp mod">
        <pc:chgData name="tayo korede" userId="8cf7fc7f30b4697b" providerId="LiveId" clId="{8B765C79-AD5C-42DB-B992-D6180D5F5DA6}" dt="2021-01-13T11:05:27.662" v="75" actId="20577"/>
        <pc:sldMkLst>
          <pc:docMk/>
          <pc:sldMk cId="2151737280" sldId="317"/>
        </pc:sldMkLst>
        <pc:spChg chg="mod">
          <ac:chgData name="tayo korede" userId="8cf7fc7f30b4697b" providerId="LiveId" clId="{8B765C79-AD5C-42DB-B992-D6180D5F5DA6}" dt="2021-01-13T11:05:27.662" v="75" actId="20577"/>
          <ac:spMkLst>
            <pc:docMk/>
            <pc:sldMk cId="2151737280" sldId="317"/>
            <ac:spMk id="3" creationId="{00000000-0000-0000-0000-000000000000}"/>
          </ac:spMkLst>
        </pc:spChg>
      </pc:sldChg>
      <pc:sldChg chg="modSp mod">
        <pc:chgData name="tayo korede" userId="8cf7fc7f30b4697b" providerId="LiveId" clId="{8B765C79-AD5C-42DB-B992-D6180D5F5DA6}" dt="2021-01-13T11:05:08.157" v="67" actId="20577"/>
        <pc:sldMkLst>
          <pc:docMk/>
          <pc:sldMk cId="2356090550" sldId="318"/>
        </pc:sldMkLst>
        <pc:graphicFrameChg chg="modGraphic">
          <ac:chgData name="tayo korede" userId="8cf7fc7f30b4697b" providerId="LiveId" clId="{8B765C79-AD5C-42DB-B992-D6180D5F5DA6}" dt="2021-01-13T11:05:08.157" v="67" actId="20577"/>
          <ac:graphicFrameMkLst>
            <pc:docMk/>
            <pc:sldMk cId="2356090550" sldId="318"/>
            <ac:graphicFrameMk id="6" creationId="{A93F6AB4-CAEB-4FF5-8DC2-B58319E2CBBF}"/>
          </ac:graphicFrameMkLst>
        </pc:graphicFrameChg>
      </pc:sldChg>
      <pc:sldChg chg="addSp modSp mod">
        <pc:chgData name="tayo korede" userId="8cf7fc7f30b4697b" providerId="LiveId" clId="{8B765C79-AD5C-42DB-B992-D6180D5F5DA6}" dt="2021-01-16T17:53:43.907" v="2287" actId="14100"/>
        <pc:sldMkLst>
          <pc:docMk/>
          <pc:sldMk cId="3316588355" sldId="320"/>
        </pc:sldMkLst>
        <pc:spChg chg="mod">
          <ac:chgData name="tayo korede" userId="8cf7fc7f30b4697b" providerId="LiveId" clId="{8B765C79-AD5C-42DB-B992-D6180D5F5DA6}" dt="2021-01-13T11:04:51.305" v="53" actId="20577"/>
          <ac:spMkLst>
            <pc:docMk/>
            <pc:sldMk cId="3316588355" sldId="320"/>
            <ac:spMk id="3" creationId="{00000000-0000-0000-0000-000000000000}"/>
          </ac:spMkLst>
        </pc:spChg>
        <pc:picChg chg="add mod">
          <ac:chgData name="tayo korede" userId="8cf7fc7f30b4697b" providerId="LiveId" clId="{8B765C79-AD5C-42DB-B992-D6180D5F5DA6}" dt="2021-01-16T17:53:43.907" v="2287" actId="14100"/>
          <ac:picMkLst>
            <pc:docMk/>
            <pc:sldMk cId="3316588355" sldId="320"/>
            <ac:picMk id="4" creationId="{5AA3D3C0-9E42-496A-9A61-0EE7DC6092A9}"/>
          </ac:picMkLst>
        </pc:picChg>
      </pc:sldChg>
      <pc:sldChg chg="modSp add mod">
        <pc:chgData name="tayo korede" userId="8cf7fc7f30b4697b" providerId="LiveId" clId="{8B765C79-AD5C-42DB-B992-D6180D5F5DA6}" dt="2021-01-13T12:25:51.681" v="1068" actId="1076"/>
        <pc:sldMkLst>
          <pc:docMk/>
          <pc:sldMk cId="2287134030" sldId="321"/>
        </pc:sldMkLst>
        <pc:spChg chg="mod">
          <ac:chgData name="tayo korede" userId="8cf7fc7f30b4697b" providerId="LiveId" clId="{8B765C79-AD5C-42DB-B992-D6180D5F5DA6}" dt="2021-01-13T12:25:51.681" v="1068" actId="1076"/>
          <ac:spMkLst>
            <pc:docMk/>
            <pc:sldMk cId="2287134030" sldId="321"/>
            <ac:spMk id="3" creationId="{00000000-0000-0000-0000-000000000000}"/>
          </ac:spMkLst>
        </pc:spChg>
      </pc:sldChg>
      <pc:sldChg chg="add del">
        <pc:chgData name="tayo korede" userId="8cf7fc7f30b4697b" providerId="LiveId" clId="{8B765C79-AD5C-42DB-B992-D6180D5F5DA6}" dt="2021-01-13T12:23:13.795" v="851" actId="2696"/>
        <pc:sldMkLst>
          <pc:docMk/>
          <pc:sldMk cId="1031480885" sldId="322"/>
        </pc:sldMkLst>
      </pc:sldChg>
      <pc:sldChg chg="modSp add mod">
        <pc:chgData name="tayo korede" userId="8cf7fc7f30b4697b" providerId="LiveId" clId="{8B765C79-AD5C-42DB-B992-D6180D5F5DA6}" dt="2021-01-13T12:26:25.029" v="1069" actId="1076"/>
        <pc:sldMkLst>
          <pc:docMk/>
          <pc:sldMk cId="3126486039" sldId="322"/>
        </pc:sldMkLst>
        <pc:spChg chg="mod">
          <ac:chgData name="tayo korede" userId="8cf7fc7f30b4697b" providerId="LiveId" clId="{8B765C79-AD5C-42DB-B992-D6180D5F5DA6}" dt="2021-01-13T12:26:25.029" v="1069" actId="1076"/>
          <ac:spMkLst>
            <pc:docMk/>
            <pc:sldMk cId="3126486039" sldId="322"/>
            <ac:spMk id="3" creationId="{00000000-0000-0000-0000-000000000000}"/>
          </ac:spMkLst>
        </pc:spChg>
      </pc:sldChg>
      <pc:sldChg chg="modSp add mod">
        <pc:chgData name="tayo korede" userId="8cf7fc7f30b4697b" providerId="LiveId" clId="{8B765C79-AD5C-42DB-B992-D6180D5F5DA6}" dt="2021-01-13T14:54:26.658" v="2098" actId="1076"/>
        <pc:sldMkLst>
          <pc:docMk/>
          <pc:sldMk cId="3879151138" sldId="323"/>
        </pc:sldMkLst>
        <pc:spChg chg="mod">
          <ac:chgData name="tayo korede" userId="8cf7fc7f30b4697b" providerId="LiveId" clId="{8B765C79-AD5C-42DB-B992-D6180D5F5DA6}" dt="2021-01-13T14:54:26.658" v="2098" actId="1076"/>
          <ac:spMkLst>
            <pc:docMk/>
            <pc:sldMk cId="3879151138" sldId="323"/>
            <ac:spMk id="3" creationId="{00000000-0000-0000-0000-000000000000}"/>
          </ac:spMkLst>
        </pc:spChg>
      </pc:sldChg>
      <pc:sldChg chg="modSp add mod modClrScheme chgLayout">
        <pc:chgData name="tayo korede" userId="8cf7fc7f30b4697b" providerId="LiveId" clId="{8B765C79-AD5C-42DB-B992-D6180D5F5DA6}" dt="2021-01-14T09:56:49.847" v="2283" actId="14100"/>
        <pc:sldMkLst>
          <pc:docMk/>
          <pc:sldMk cId="2073114184" sldId="324"/>
        </pc:sldMkLst>
        <pc:spChg chg="mod">
          <ac:chgData name="tayo korede" userId="8cf7fc7f30b4697b" providerId="LiveId" clId="{8B765C79-AD5C-42DB-B992-D6180D5F5DA6}" dt="2021-01-13T13:39:16.835" v="1563" actId="1076"/>
          <ac:spMkLst>
            <pc:docMk/>
            <pc:sldMk cId="2073114184" sldId="324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4:50:42.768" v="1937" actId="14100"/>
          <ac:spMkLst>
            <pc:docMk/>
            <pc:sldMk cId="2073114184" sldId="324"/>
            <ac:spMk id="3" creationId="{00000000-0000-0000-0000-000000000000}"/>
          </ac:spMkLst>
        </pc:spChg>
        <pc:picChg chg="mod">
          <ac:chgData name="tayo korede" userId="8cf7fc7f30b4697b" providerId="LiveId" clId="{8B765C79-AD5C-42DB-B992-D6180D5F5DA6}" dt="2021-01-14T09:56:49.847" v="2283" actId="14100"/>
          <ac:picMkLst>
            <pc:docMk/>
            <pc:sldMk cId="2073114184" sldId="324"/>
            <ac:picMk id="4" creationId="{CC8C020F-828A-48BD-BB8D-1502DD1067D8}"/>
          </ac:picMkLst>
        </pc:picChg>
      </pc:sldChg>
      <pc:sldChg chg="addSp delSp modSp add mod ord">
        <pc:chgData name="tayo korede" userId="8cf7fc7f30b4697b" providerId="LiveId" clId="{8B765C79-AD5C-42DB-B992-D6180D5F5DA6}" dt="2021-01-13T14:51:03.070" v="1938" actId="255"/>
        <pc:sldMkLst>
          <pc:docMk/>
          <pc:sldMk cId="2899059094" sldId="325"/>
        </pc:sldMkLst>
        <pc:spChg chg="mod">
          <ac:chgData name="tayo korede" userId="8cf7fc7f30b4697b" providerId="LiveId" clId="{8B765C79-AD5C-42DB-B992-D6180D5F5DA6}" dt="2021-01-13T14:51:03.070" v="1938" actId="255"/>
          <ac:spMkLst>
            <pc:docMk/>
            <pc:sldMk cId="2899059094" sldId="325"/>
            <ac:spMk id="3" creationId="{00000000-0000-0000-0000-000000000000}"/>
          </ac:spMkLst>
        </pc:spChg>
        <pc:picChg chg="del">
          <ac:chgData name="tayo korede" userId="8cf7fc7f30b4697b" providerId="LiveId" clId="{8B765C79-AD5C-42DB-B992-D6180D5F5DA6}" dt="2021-01-13T13:42:00.614" v="1566" actId="478"/>
          <ac:picMkLst>
            <pc:docMk/>
            <pc:sldMk cId="2899059094" sldId="325"/>
            <ac:picMk id="4" creationId="{CC8C020F-828A-48BD-BB8D-1502DD1067D8}"/>
          </ac:picMkLst>
        </pc:picChg>
        <pc:picChg chg="add mod">
          <ac:chgData name="tayo korede" userId="8cf7fc7f30b4697b" providerId="LiveId" clId="{8B765C79-AD5C-42DB-B992-D6180D5F5DA6}" dt="2021-01-13T14:43:19.031" v="1786" actId="1038"/>
          <ac:picMkLst>
            <pc:docMk/>
            <pc:sldMk cId="2899059094" sldId="325"/>
            <ac:picMk id="5" creationId="{10D30D13-52D4-4847-BA23-06935CF8B33F}"/>
          </ac:picMkLst>
        </pc:picChg>
        <pc:picChg chg="add mod modCrop">
          <ac:chgData name="tayo korede" userId="8cf7fc7f30b4697b" providerId="LiveId" clId="{8B765C79-AD5C-42DB-B992-D6180D5F5DA6}" dt="2021-01-13T14:43:14.379" v="1782" actId="1076"/>
          <ac:picMkLst>
            <pc:docMk/>
            <pc:sldMk cId="2899059094" sldId="325"/>
            <ac:picMk id="6" creationId="{09664827-7CE9-4537-B3C2-7604DC0FA01E}"/>
          </ac:picMkLst>
        </pc:picChg>
      </pc:sldChg>
      <pc:sldChg chg="addSp delSp modSp add mod">
        <pc:chgData name="tayo korede" userId="8cf7fc7f30b4697b" providerId="LiveId" clId="{8B765C79-AD5C-42DB-B992-D6180D5F5DA6}" dt="2021-01-13T14:50:07.931" v="1934" actId="1076"/>
        <pc:sldMkLst>
          <pc:docMk/>
          <pc:sldMk cId="3397323997" sldId="326"/>
        </pc:sldMkLst>
        <pc:spChg chg="mod">
          <ac:chgData name="tayo korede" userId="8cf7fc7f30b4697b" providerId="LiveId" clId="{8B765C79-AD5C-42DB-B992-D6180D5F5DA6}" dt="2021-01-13T14:50:07.931" v="1934" actId="1076"/>
          <ac:spMkLst>
            <pc:docMk/>
            <pc:sldMk cId="3397323997" sldId="326"/>
            <ac:spMk id="2" creationId="{00000000-0000-0000-0000-000000000000}"/>
          </ac:spMkLst>
        </pc:spChg>
        <pc:spChg chg="mod">
          <ac:chgData name="tayo korede" userId="8cf7fc7f30b4697b" providerId="LiveId" clId="{8B765C79-AD5C-42DB-B992-D6180D5F5DA6}" dt="2021-01-13T14:50:02.608" v="1933" actId="14100"/>
          <ac:spMkLst>
            <pc:docMk/>
            <pc:sldMk cId="3397323997" sldId="326"/>
            <ac:spMk id="3" creationId="{00000000-0000-0000-0000-000000000000}"/>
          </ac:spMkLst>
        </pc:spChg>
        <pc:picChg chg="del">
          <ac:chgData name="tayo korede" userId="8cf7fc7f30b4697b" providerId="LiveId" clId="{8B765C79-AD5C-42DB-B992-D6180D5F5DA6}" dt="2021-01-13T14:45:16.233" v="1790" actId="478"/>
          <ac:picMkLst>
            <pc:docMk/>
            <pc:sldMk cId="3397323997" sldId="326"/>
            <ac:picMk id="4" creationId="{CC8C020F-828A-48BD-BB8D-1502DD1067D8}"/>
          </ac:picMkLst>
        </pc:picChg>
        <pc:picChg chg="add mod">
          <ac:chgData name="tayo korede" userId="8cf7fc7f30b4697b" providerId="LiveId" clId="{8B765C79-AD5C-42DB-B992-D6180D5F5DA6}" dt="2021-01-13T14:45:40.247" v="1794" actId="1076"/>
          <ac:picMkLst>
            <pc:docMk/>
            <pc:sldMk cId="3397323997" sldId="326"/>
            <ac:picMk id="5" creationId="{90D3DA03-CA68-4D48-AAB7-4593D562D8D6}"/>
          </ac:picMkLst>
        </pc:picChg>
      </pc:sldChg>
      <pc:sldChg chg="add ord">
        <pc:chgData name="tayo korede" userId="8cf7fc7f30b4697b" providerId="LiveId" clId="{8B765C79-AD5C-42DB-B992-D6180D5F5DA6}" dt="2021-01-14T09:53:28.062" v="2281"/>
        <pc:sldMkLst>
          <pc:docMk/>
          <pc:sldMk cId="4082622539" sldId="327"/>
        </pc:sldMkLst>
      </pc:sldChg>
      <pc:sldChg chg="add">
        <pc:chgData name="tayo korede" userId="8cf7fc7f30b4697b" providerId="LiveId" clId="{8B765C79-AD5C-42DB-B992-D6180D5F5DA6}" dt="2021-01-16T17:53:19.503" v="2284" actId="2890"/>
        <pc:sldMkLst>
          <pc:docMk/>
          <pc:sldMk cId="2704457248" sldId="328"/>
        </pc:sldMkLst>
      </pc:sldChg>
    </pc:docChg>
  </pc:docChgLst>
  <pc:docChgLst>
    <pc:chgData name="tayo korede" userId="8cf7fc7f30b4697b" providerId="LiveId" clId="{B1D81239-B8B6-441C-94DE-C8B27081E310}"/>
    <pc:docChg chg="undo custSel addSld delSld modSld sldOrd modMainMaster">
      <pc:chgData name="tayo korede" userId="8cf7fc7f30b4697b" providerId="LiveId" clId="{B1D81239-B8B6-441C-94DE-C8B27081E310}" dt="2020-04-21T15:47:19.680" v="1944" actId="14100"/>
      <pc:docMkLst>
        <pc:docMk/>
      </pc:docMkLst>
      <pc:sldChg chg="del">
        <pc:chgData name="tayo korede" userId="8cf7fc7f30b4697b" providerId="LiveId" clId="{B1D81239-B8B6-441C-94DE-C8B27081E310}" dt="2020-04-21T12:29:33.445" v="8" actId="2696"/>
        <pc:sldMkLst>
          <pc:docMk/>
          <pc:sldMk cId="3703193291" sldId="256"/>
        </pc:sldMkLst>
      </pc:sldChg>
      <pc:sldChg chg="addSp delSp modSp del mod setBg chgLayout">
        <pc:chgData name="tayo korede" userId="8cf7fc7f30b4697b" providerId="LiveId" clId="{B1D81239-B8B6-441C-94DE-C8B27081E310}" dt="2020-04-21T15:23:20.137" v="1917" actId="2696"/>
        <pc:sldMkLst>
          <pc:docMk/>
          <pc:sldMk cId="2375189450" sldId="257"/>
        </pc:sldMkLst>
        <pc:spChg chg="mod ord">
          <ac:chgData name="tayo korede" userId="8cf7fc7f30b4697b" providerId="LiveId" clId="{B1D81239-B8B6-441C-94DE-C8B27081E310}" dt="2020-04-21T12:55:01.376" v="299" actId="1076"/>
          <ac:spMkLst>
            <pc:docMk/>
            <pc:sldMk cId="2375189450" sldId="257"/>
            <ac:spMk id="2" creationId="{00000000-0000-0000-0000-000000000000}"/>
          </ac:spMkLst>
        </pc:spChg>
        <pc:spChg chg="mod ord">
          <ac:chgData name="tayo korede" userId="8cf7fc7f30b4697b" providerId="LiveId" clId="{B1D81239-B8B6-441C-94DE-C8B27081E310}" dt="2020-04-21T14:25:46.666" v="1123" actId="20577"/>
          <ac:spMkLst>
            <pc:docMk/>
            <pc:sldMk cId="2375189450" sldId="257"/>
            <ac:spMk id="3" creationId="{00000000-0000-0000-0000-000000000000}"/>
          </ac:spMkLst>
        </pc:spChg>
        <pc:spChg chg="add del mod">
          <ac:chgData name="tayo korede" userId="8cf7fc7f30b4697b" providerId="LiveId" clId="{B1D81239-B8B6-441C-94DE-C8B27081E310}" dt="2020-04-21T12:30:05.620" v="9" actId="6264"/>
          <ac:spMkLst>
            <pc:docMk/>
            <pc:sldMk cId="2375189450" sldId="257"/>
            <ac:spMk id="4" creationId="{62A1B530-8CFC-4907-8D2C-76CE18CC38FA}"/>
          </ac:spMkLst>
        </pc:spChg>
        <pc:spChg chg="add del mod">
          <ac:chgData name="tayo korede" userId="8cf7fc7f30b4697b" providerId="LiveId" clId="{B1D81239-B8B6-441C-94DE-C8B27081E310}" dt="2020-04-21T12:30:05.620" v="9" actId="6264"/>
          <ac:spMkLst>
            <pc:docMk/>
            <pc:sldMk cId="2375189450" sldId="257"/>
            <ac:spMk id="5" creationId="{F0D6884F-455D-4E15-A8C9-D61866730935}"/>
          </ac:spMkLst>
        </pc:spChg>
      </pc:sldChg>
      <pc:sldChg chg="modSp mod">
        <pc:chgData name="tayo korede" userId="8cf7fc7f30b4697b" providerId="LiveId" clId="{B1D81239-B8B6-441C-94DE-C8B27081E310}" dt="2020-04-21T15:06:50.845" v="1787" actId="20577"/>
        <pc:sldMkLst>
          <pc:docMk/>
          <pc:sldMk cId="750948394" sldId="258"/>
        </pc:sldMkLst>
        <pc:spChg chg="mod">
          <ac:chgData name="tayo korede" userId="8cf7fc7f30b4697b" providerId="LiveId" clId="{B1D81239-B8B6-441C-94DE-C8B27081E310}" dt="2020-04-21T15:06:50.845" v="1787" actId="20577"/>
          <ac:spMkLst>
            <pc:docMk/>
            <pc:sldMk cId="750948394" sldId="258"/>
            <ac:spMk id="3" creationId="{00000000-0000-0000-0000-000000000000}"/>
          </ac:spMkLst>
        </pc:spChg>
      </pc:sldChg>
      <pc:sldChg chg="modSp mod">
        <pc:chgData name="tayo korede" userId="8cf7fc7f30b4697b" providerId="LiveId" clId="{B1D81239-B8B6-441C-94DE-C8B27081E310}" dt="2020-04-21T14:43:35.582" v="1545" actId="14100"/>
        <pc:sldMkLst>
          <pc:docMk/>
          <pc:sldMk cId="0" sldId="278"/>
        </pc:sldMkLst>
        <pc:spChg chg="mod">
          <ac:chgData name="tayo korede" userId="8cf7fc7f30b4697b" providerId="LiveId" clId="{B1D81239-B8B6-441C-94DE-C8B27081E310}" dt="2020-04-21T14:43:35.582" v="1545" actId="14100"/>
          <ac:spMkLst>
            <pc:docMk/>
            <pc:sldMk cId="0" sldId="278"/>
            <ac:spMk id="3" creationId="{00000000-0000-0000-0000-000000000000}"/>
          </ac:spMkLst>
        </pc:spChg>
      </pc:sldChg>
      <pc:sldChg chg="modSp mod">
        <pc:chgData name="tayo korede" userId="8cf7fc7f30b4697b" providerId="LiveId" clId="{B1D81239-B8B6-441C-94DE-C8B27081E310}" dt="2020-04-21T15:07:35.651" v="1791" actId="27636"/>
        <pc:sldMkLst>
          <pc:docMk/>
          <pc:sldMk cId="0" sldId="279"/>
        </pc:sldMkLst>
        <pc:spChg chg="mod">
          <ac:chgData name="tayo korede" userId="8cf7fc7f30b4697b" providerId="LiveId" clId="{B1D81239-B8B6-441C-94DE-C8B27081E310}" dt="2020-04-21T15:07:35.651" v="1791" actId="27636"/>
          <ac:spMkLst>
            <pc:docMk/>
            <pc:sldMk cId="0" sldId="279"/>
            <ac:spMk id="3" creationId="{00000000-0000-0000-0000-000000000000}"/>
          </ac:spMkLst>
        </pc:spChg>
      </pc:sldChg>
      <pc:sldChg chg="addSp modSp mod">
        <pc:chgData name="tayo korede" userId="8cf7fc7f30b4697b" providerId="LiveId" clId="{B1D81239-B8B6-441C-94DE-C8B27081E310}" dt="2020-04-21T15:31:31.529" v="1943" actId="1076"/>
        <pc:sldMkLst>
          <pc:docMk/>
          <pc:sldMk cId="0" sldId="291"/>
        </pc:sldMkLst>
        <pc:spChg chg="mod">
          <ac:chgData name="tayo korede" userId="8cf7fc7f30b4697b" providerId="LiveId" clId="{B1D81239-B8B6-441C-94DE-C8B27081E310}" dt="2020-04-21T15:02:20.589" v="1776" actId="5793"/>
          <ac:spMkLst>
            <pc:docMk/>
            <pc:sldMk cId="0" sldId="291"/>
            <ac:spMk id="3" creationId="{00000000-0000-0000-0000-000000000000}"/>
          </ac:spMkLst>
        </pc:spChg>
        <pc:picChg chg="add mod modCrop">
          <ac:chgData name="tayo korede" userId="8cf7fc7f30b4697b" providerId="LiveId" clId="{B1D81239-B8B6-441C-94DE-C8B27081E310}" dt="2020-04-21T15:31:31.529" v="1943" actId="1076"/>
          <ac:picMkLst>
            <pc:docMk/>
            <pc:sldMk cId="0" sldId="291"/>
            <ac:picMk id="4" creationId="{C51426B5-7DAD-4632-B5D0-CD82594CC509}"/>
          </ac:picMkLst>
        </pc:picChg>
      </pc:sldChg>
      <pc:sldChg chg="modSp mod">
        <pc:chgData name="tayo korede" userId="8cf7fc7f30b4697b" providerId="LiveId" clId="{B1D81239-B8B6-441C-94DE-C8B27081E310}" dt="2020-04-21T14:56:14.329" v="1748" actId="14100"/>
        <pc:sldMkLst>
          <pc:docMk/>
          <pc:sldMk cId="0" sldId="297"/>
        </pc:sldMkLst>
        <pc:spChg chg="mod">
          <ac:chgData name="tayo korede" userId="8cf7fc7f30b4697b" providerId="LiveId" clId="{B1D81239-B8B6-441C-94DE-C8B27081E310}" dt="2020-04-21T14:55:46.814" v="1747" actId="20577"/>
          <ac:spMkLst>
            <pc:docMk/>
            <pc:sldMk cId="0" sldId="297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4:56:14.329" v="1748" actId="14100"/>
          <ac:spMkLst>
            <pc:docMk/>
            <pc:sldMk cId="0" sldId="297"/>
            <ac:spMk id="18435" creationId="{00000000-0000-0000-0000-000000000000}"/>
          </ac:spMkLst>
        </pc:spChg>
      </pc:sldChg>
      <pc:sldChg chg="modSp mod ord">
        <pc:chgData name="tayo korede" userId="8cf7fc7f30b4697b" providerId="LiveId" clId="{B1D81239-B8B6-441C-94DE-C8B27081E310}" dt="2020-04-21T14:54:44.724" v="1711" actId="14100"/>
        <pc:sldMkLst>
          <pc:docMk/>
          <pc:sldMk cId="0" sldId="298"/>
        </pc:sldMkLst>
        <pc:spChg chg="mod">
          <ac:chgData name="tayo korede" userId="8cf7fc7f30b4697b" providerId="LiveId" clId="{B1D81239-B8B6-441C-94DE-C8B27081E310}" dt="2020-04-21T14:53:51.347" v="1694" actId="6549"/>
          <ac:spMkLst>
            <pc:docMk/>
            <pc:sldMk cId="0" sldId="298"/>
            <ac:spMk id="20482" creationId="{00000000-0000-0000-0000-000000000000}"/>
          </ac:spMkLst>
        </pc:spChg>
        <pc:spChg chg="mod">
          <ac:chgData name="tayo korede" userId="8cf7fc7f30b4697b" providerId="LiveId" clId="{B1D81239-B8B6-441C-94DE-C8B27081E310}" dt="2020-04-21T14:54:44.724" v="1711" actId="14100"/>
          <ac:spMkLst>
            <pc:docMk/>
            <pc:sldMk cId="0" sldId="298"/>
            <ac:spMk id="20483" creationId="{00000000-0000-0000-0000-000000000000}"/>
          </ac:spMkLst>
        </pc:spChg>
      </pc:sldChg>
      <pc:sldChg chg="ord">
        <pc:chgData name="tayo korede" userId="8cf7fc7f30b4697b" providerId="LiveId" clId="{B1D81239-B8B6-441C-94DE-C8B27081E310}" dt="2020-04-21T15:28:56.538" v="1930"/>
        <pc:sldMkLst>
          <pc:docMk/>
          <pc:sldMk cId="0" sldId="299"/>
        </pc:sldMkLst>
      </pc:sldChg>
      <pc:sldChg chg="modSp mod">
        <pc:chgData name="tayo korede" userId="8cf7fc7f30b4697b" providerId="LiveId" clId="{B1D81239-B8B6-441C-94DE-C8B27081E310}" dt="2020-04-21T15:01:03.044" v="1773" actId="1076"/>
        <pc:sldMkLst>
          <pc:docMk/>
          <pc:sldMk cId="0" sldId="300"/>
        </pc:sldMkLst>
        <pc:spChg chg="mod">
          <ac:chgData name="tayo korede" userId="8cf7fc7f30b4697b" providerId="LiveId" clId="{B1D81239-B8B6-441C-94DE-C8B27081E310}" dt="2020-04-21T15:00:57.346" v="1772" actId="14100"/>
          <ac:spMkLst>
            <pc:docMk/>
            <pc:sldMk cId="0" sldId="300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5:01:03.044" v="1773" actId="1076"/>
          <ac:spMkLst>
            <pc:docMk/>
            <pc:sldMk cId="0" sldId="300"/>
            <ac:spMk id="3" creationId="{00000000-0000-0000-0000-000000000000}"/>
          </ac:spMkLst>
        </pc:spChg>
      </pc:sldChg>
      <pc:sldChg chg="modSp mod">
        <pc:chgData name="tayo korede" userId="8cf7fc7f30b4697b" providerId="LiveId" clId="{B1D81239-B8B6-441C-94DE-C8B27081E310}" dt="2020-04-21T12:42:21.642" v="23" actId="1076"/>
        <pc:sldMkLst>
          <pc:docMk/>
          <pc:sldMk cId="0" sldId="308"/>
        </pc:sldMkLst>
        <pc:picChg chg="mod">
          <ac:chgData name="tayo korede" userId="8cf7fc7f30b4697b" providerId="LiveId" clId="{B1D81239-B8B6-441C-94DE-C8B27081E310}" dt="2020-04-21T12:42:21.642" v="23" actId="1076"/>
          <ac:picMkLst>
            <pc:docMk/>
            <pc:sldMk cId="0" sldId="308"/>
            <ac:picMk id="5" creationId="{00000000-0000-0000-0000-000000000000}"/>
          </ac:picMkLst>
        </pc:picChg>
      </pc:sldChg>
      <pc:sldChg chg="addSp delSp modSp add del mod">
        <pc:chgData name="tayo korede" userId="8cf7fc7f30b4697b" providerId="LiveId" clId="{B1D81239-B8B6-441C-94DE-C8B27081E310}" dt="2020-04-21T15:29:34.453" v="1931" actId="2696"/>
        <pc:sldMkLst>
          <pc:docMk/>
          <pc:sldMk cId="548132403" sldId="313"/>
        </pc:sldMkLst>
        <pc:picChg chg="add del">
          <ac:chgData name="tayo korede" userId="8cf7fc7f30b4697b" providerId="LiveId" clId="{B1D81239-B8B6-441C-94DE-C8B27081E310}" dt="2020-04-21T12:29:02.589" v="2"/>
          <ac:picMkLst>
            <pc:docMk/>
            <pc:sldMk cId="548132403" sldId="313"/>
            <ac:picMk id="4" creationId="{257EB15A-2A6C-4501-B562-5C291113BE8A}"/>
          </ac:picMkLst>
        </pc:picChg>
        <pc:picChg chg="add del">
          <ac:chgData name="tayo korede" userId="8cf7fc7f30b4697b" providerId="LiveId" clId="{B1D81239-B8B6-441C-94DE-C8B27081E310}" dt="2020-04-21T12:29:14.677" v="4"/>
          <ac:picMkLst>
            <pc:docMk/>
            <pc:sldMk cId="548132403" sldId="313"/>
            <ac:picMk id="5" creationId="{58146AE5-E43C-4C33-BFAF-D2CFA0A6E804}"/>
          </ac:picMkLst>
        </pc:picChg>
        <pc:picChg chg="add mod">
          <ac:chgData name="tayo korede" userId="8cf7fc7f30b4697b" providerId="LiveId" clId="{B1D81239-B8B6-441C-94DE-C8B27081E310}" dt="2020-04-21T12:29:26.805" v="7" actId="14100"/>
          <ac:picMkLst>
            <pc:docMk/>
            <pc:sldMk cId="548132403" sldId="313"/>
            <ac:picMk id="6" creationId="{3236D02A-FBEB-42A4-BDA7-8765D5CB7CB8}"/>
          </ac:picMkLst>
        </pc:picChg>
      </pc:sldChg>
      <pc:sldChg chg="modSp add mod">
        <pc:chgData name="tayo korede" userId="8cf7fc7f30b4697b" providerId="LiveId" clId="{B1D81239-B8B6-441C-94DE-C8B27081E310}" dt="2020-04-21T14:42:29.511" v="1529" actId="1076"/>
        <pc:sldMkLst>
          <pc:docMk/>
          <pc:sldMk cId="918487771" sldId="314"/>
        </pc:sldMkLst>
        <pc:spChg chg="mod">
          <ac:chgData name="tayo korede" userId="8cf7fc7f30b4697b" providerId="LiveId" clId="{B1D81239-B8B6-441C-94DE-C8B27081E310}" dt="2020-04-21T14:42:29.511" v="1529" actId="1076"/>
          <ac:spMkLst>
            <pc:docMk/>
            <pc:sldMk cId="918487771" sldId="314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4:42:23.515" v="1528" actId="1076"/>
          <ac:spMkLst>
            <pc:docMk/>
            <pc:sldMk cId="918487771" sldId="314"/>
            <ac:spMk id="3" creationId="{00000000-0000-0000-0000-000000000000}"/>
          </ac:spMkLst>
        </pc:spChg>
      </pc:sldChg>
      <pc:sldChg chg="addSp modSp add mod">
        <pc:chgData name="tayo korede" userId="8cf7fc7f30b4697b" providerId="LiveId" clId="{B1D81239-B8B6-441C-94DE-C8B27081E310}" dt="2020-04-21T13:01:48.056" v="394" actId="1076"/>
        <pc:sldMkLst>
          <pc:docMk/>
          <pc:sldMk cId="4148720046" sldId="315"/>
        </pc:sldMkLst>
        <pc:spChg chg="mod">
          <ac:chgData name="tayo korede" userId="8cf7fc7f30b4697b" providerId="LiveId" clId="{B1D81239-B8B6-441C-94DE-C8B27081E310}" dt="2020-04-21T12:58:14.287" v="344" actId="6549"/>
          <ac:spMkLst>
            <pc:docMk/>
            <pc:sldMk cId="4148720046" sldId="315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2:59:25.563" v="385" actId="20577"/>
          <ac:spMkLst>
            <pc:docMk/>
            <pc:sldMk cId="4148720046" sldId="315"/>
            <ac:spMk id="3" creationId="{00000000-0000-0000-0000-000000000000}"/>
          </ac:spMkLst>
        </pc:spChg>
        <pc:picChg chg="add mod modCrop">
          <ac:chgData name="tayo korede" userId="8cf7fc7f30b4697b" providerId="LiveId" clId="{B1D81239-B8B6-441C-94DE-C8B27081E310}" dt="2020-04-21T13:01:48.056" v="394" actId="1076"/>
          <ac:picMkLst>
            <pc:docMk/>
            <pc:sldMk cId="4148720046" sldId="315"/>
            <ac:picMk id="4" creationId="{363933B3-5CA4-4E8F-B18F-4B15FC3F9F4A}"/>
          </ac:picMkLst>
        </pc:picChg>
      </pc:sldChg>
      <pc:sldChg chg="addSp modSp add mod ord">
        <pc:chgData name="tayo korede" userId="8cf7fc7f30b4697b" providerId="LiveId" clId="{B1D81239-B8B6-441C-94DE-C8B27081E310}" dt="2020-04-21T15:47:19.680" v="1944" actId="14100"/>
        <pc:sldMkLst>
          <pc:docMk/>
          <pc:sldMk cId="4223448513" sldId="316"/>
        </pc:sldMkLst>
        <pc:spChg chg="mod">
          <ac:chgData name="tayo korede" userId="8cf7fc7f30b4697b" providerId="LiveId" clId="{B1D81239-B8B6-441C-94DE-C8B27081E310}" dt="2020-04-21T13:04:45.203" v="399" actId="27636"/>
          <ac:spMkLst>
            <pc:docMk/>
            <pc:sldMk cId="4223448513" sldId="316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5:47:19.680" v="1944" actId="14100"/>
          <ac:spMkLst>
            <pc:docMk/>
            <pc:sldMk cId="4223448513" sldId="316"/>
            <ac:spMk id="3" creationId="{00000000-0000-0000-0000-000000000000}"/>
          </ac:spMkLst>
        </pc:spChg>
        <pc:picChg chg="add mod modCrop">
          <ac:chgData name="tayo korede" userId="8cf7fc7f30b4697b" providerId="LiveId" clId="{B1D81239-B8B6-441C-94DE-C8B27081E310}" dt="2020-04-21T14:32:35.281" v="1131" actId="1076"/>
          <ac:picMkLst>
            <pc:docMk/>
            <pc:sldMk cId="4223448513" sldId="316"/>
            <ac:picMk id="4" creationId="{1EAC557A-7481-4BE7-B0AF-75EC40BCB992}"/>
          </ac:picMkLst>
        </pc:picChg>
      </pc:sldChg>
      <pc:sldChg chg="addSp delSp modSp add mod">
        <pc:chgData name="tayo korede" userId="8cf7fc7f30b4697b" providerId="LiveId" clId="{B1D81239-B8B6-441C-94DE-C8B27081E310}" dt="2020-04-21T15:30:04.039" v="1938" actId="1037"/>
        <pc:sldMkLst>
          <pc:docMk/>
          <pc:sldMk cId="2151737280" sldId="317"/>
        </pc:sldMkLst>
        <pc:spChg chg="mod">
          <ac:chgData name="tayo korede" userId="8cf7fc7f30b4697b" providerId="LiveId" clId="{B1D81239-B8B6-441C-94DE-C8B27081E310}" dt="2020-04-21T13:05:50.446" v="442" actId="20577"/>
          <ac:spMkLst>
            <pc:docMk/>
            <pc:sldMk cId="2151737280" sldId="317"/>
            <ac:spMk id="2" creationId="{00000000-0000-0000-0000-000000000000}"/>
          </ac:spMkLst>
        </pc:spChg>
        <pc:spChg chg="mod">
          <ac:chgData name="tayo korede" userId="8cf7fc7f30b4697b" providerId="LiveId" clId="{B1D81239-B8B6-441C-94DE-C8B27081E310}" dt="2020-04-21T15:11:45.577" v="1812" actId="14100"/>
          <ac:spMkLst>
            <pc:docMk/>
            <pc:sldMk cId="2151737280" sldId="317"/>
            <ac:spMk id="3" creationId="{00000000-0000-0000-0000-000000000000}"/>
          </ac:spMkLst>
        </pc:spChg>
        <pc:picChg chg="add del mod modCrop">
          <ac:chgData name="tayo korede" userId="8cf7fc7f30b4697b" providerId="LiveId" clId="{B1D81239-B8B6-441C-94DE-C8B27081E310}" dt="2020-04-21T15:29:49.838" v="1932" actId="478"/>
          <ac:picMkLst>
            <pc:docMk/>
            <pc:sldMk cId="2151737280" sldId="317"/>
            <ac:picMk id="4" creationId="{784D3EDC-DF92-4FD9-989C-74CCE434A21F}"/>
          </ac:picMkLst>
        </pc:picChg>
        <pc:picChg chg="add mod">
          <ac:chgData name="tayo korede" userId="8cf7fc7f30b4697b" providerId="LiveId" clId="{B1D81239-B8B6-441C-94DE-C8B27081E310}" dt="2020-04-21T15:30:04.039" v="1938" actId="1037"/>
          <ac:picMkLst>
            <pc:docMk/>
            <pc:sldMk cId="2151737280" sldId="317"/>
            <ac:picMk id="5" creationId="{6BA75769-9A9C-4012-8714-DFA4F1C92BF1}"/>
          </ac:picMkLst>
        </pc:picChg>
      </pc:sldChg>
      <pc:sldChg chg="addSp delSp modSp add mod ord">
        <pc:chgData name="tayo korede" userId="8cf7fc7f30b4697b" providerId="LiveId" clId="{B1D81239-B8B6-441C-94DE-C8B27081E310}" dt="2020-04-21T14:33:40.326" v="1133"/>
        <pc:sldMkLst>
          <pc:docMk/>
          <pc:sldMk cId="2356090550" sldId="318"/>
        </pc:sldMkLst>
        <pc:spChg chg="mod">
          <ac:chgData name="tayo korede" userId="8cf7fc7f30b4697b" providerId="LiveId" clId="{B1D81239-B8B6-441C-94DE-C8B27081E310}" dt="2020-04-21T13:54:29.954" v="992" actId="1076"/>
          <ac:spMkLst>
            <pc:docMk/>
            <pc:sldMk cId="2356090550" sldId="318"/>
            <ac:spMk id="2" creationId="{00000000-0000-0000-0000-000000000000}"/>
          </ac:spMkLst>
        </pc:spChg>
        <pc:spChg chg="del">
          <ac:chgData name="tayo korede" userId="8cf7fc7f30b4697b" providerId="LiveId" clId="{B1D81239-B8B6-441C-94DE-C8B27081E310}" dt="2020-04-21T13:11:06.229" v="472" actId="478"/>
          <ac:spMkLst>
            <pc:docMk/>
            <pc:sldMk cId="2356090550" sldId="318"/>
            <ac:spMk id="3" creationId="{00000000-0000-0000-0000-000000000000}"/>
          </ac:spMkLst>
        </pc:spChg>
        <pc:spChg chg="add del mod">
          <ac:chgData name="tayo korede" userId="8cf7fc7f30b4697b" providerId="LiveId" clId="{B1D81239-B8B6-441C-94DE-C8B27081E310}" dt="2020-04-21T13:11:42.138" v="473" actId="3680"/>
          <ac:spMkLst>
            <pc:docMk/>
            <pc:sldMk cId="2356090550" sldId="318"/>
            <ac:spMk id="5" creationId="{3D98B324-1EA3-4E8C-93ED-CF946AC4827B}"/>
          </ac:spMkLst>
        </pc:spChg>
        <pc:graphicFrameChg chg="add mod ord modGraphic">
          <ac:chgData name="tayo korede" userId="8cf7fc7f30b4697b" providerId="LiveId" clId="{B1D81239-B8B6-441C-94DE-C8B27081E310}" dt="2020-04-21T13:56:20.631" v="993" actId="207"/>
          <ac:graphicFrameMkLst>
            <pc:docMk/>
            <pc:sldMk cId="2356090550" sldId="318"/>
            <ac:graphicFrameMk id="6" creationId="{A93F6AB4-CAEB-4FF5-8DC2-B58319E2CBBF}"/>
          </ac:graphicFrameMkLst>
        </pc:graphicFrameChg>
      </pc:sldChg>
      <pc:sldChg chg="addSp modSp add mod">
        <pc:chgData name="tayo korede" userId="8cf7fc7f30b4697b" providerId="LiveId" clId="{B1D81239-B8B6-441C-94DE-C8B27081E310}" dt="2020-04-21T15:25:47.079" v="1928" actId="1076"/>
        <pc:sldMkLst>
          <pc:docMk/>
          <pc:sldMk cId="2051767004" sldId="319"/>
        </pc:sldMkLst>
        <pc:spChg chg="add mod">
          <ac:chgData name="tayo korede" userId="8cf7fc7f30b4697b" providerId="LiveId" clId="{B1D81239-B8B6-441C-94DE-C8B27081E310}" dt="2020-04-21T15:25:47.079" v="1928" actId="1076"/>
          <ac:spMkLst>
            <pc:docMk/>
            <pc:sldMk cId="2051767004" sldId="319"/>
            <ac:spMk id="5" creationId="{0DA91439-D656-4040-8BFE-46CE34900A4B}"/>
          </ac:spMkLst>
        </pc:spChg>
        <pc:picChg chg="mod">
          <ac:chgData name="tayo korede" userId="8cf7fc7f30b4697b" providerId="LiveId" clId="{B1D81239-B8B6-441C-94DE-C8B27081E310}" dt="2020-04-21T15:24:02.109" v="1918" actId="14826"/>
          <ac:picMkLst>
            <pc:docMk/>
            <pc:sldMk cId="2051767004" sldId="319"/>
            <ac:picMk id="6" creationId="{3236D02A-FBEB-42A4-BDA7-8765D5CB7CB8}"/>
          </ac:picMkLst>
        </pc:picChg>
      </pc:sldChg>
      <pc:sldChg chg="add">
        <pc:chgData name="tayo korede" userId="8cf7fc7f30b4697b" providerId="LiveId" clId="{B1D81239-B8B6-441C-94DE-C8B27081E310}" dt="2020-04-21T15:20:49.878" v="1816"/>
        <pc:sldMkLst>
          <pc:docMk/>
          <pc:sldMk cId="3316588355" sldId="320"/>
        </pc:sldMkLst>
      </pc:sldChg>
      <pc:sldMasterChg chg="setBg modSldLayout">
        <pc:chgData name="tayo korede" userId="8cf7fc7f30b4697b" providerId="LiveId" clId="{B1D81239-B8B6-441C-94DE-C8B27081E310}" dt="2020-04-21T12:40:33.144" v="14"/>
        <pc:sldMasterMkLst>
          <pc:docMk/>
          <pc:sldMasterMk cId="0" sldId="2147483672"/>
        </pc:sldMasterMkLst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3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4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5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6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7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8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79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80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81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82"/>
          </pc:sldLayoutMkLst>
        </pc:sldLayoutChg>
        <pc:sldLayoutChg chg="setBg">
          <pc:chgData name="tayo korede" userId="8cf7fc7f30b4697b" providerId="LiveId" clId="{B1D81239-B8B6-441C-94DE-C8B27081E310}" dt="2020-04-21T12:40:33.144" v="14"/>
          <pc:sldLayoutMkLst>
            <pc:docMk/>
            <pc:sldMasterMk cId="0" sldId="2147483672"/>
            <pc:sldLayoutMk cId="0" sldId="2147483683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B6E37D90-F4BC-47B7-B345-F626178B978F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2EE69DF8-9EB0-4F5B-9A24-201C042D3A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745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117A6365-B80E-43BA-9037-64CB81BB6C4D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DC3D3E83-2049-4BD8-9711-C163F77E7D1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446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3644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5000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4417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7760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452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564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851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5770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4223155-D986-488C-BD8B-45A8C3BE296E}" type="slidenum">
              <a:rPr lang="en-US" altLang="en-US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70733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4716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6704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531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9134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546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9244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514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1085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4245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85636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9497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9986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1021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593240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48329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11228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327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1068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3D3E83-2049-4BD8-9711-C163F77E7D10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7474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16/01/2021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B4gKoS4MNw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uploads/system/uploads/attachment_data/file/139565/dh_4122427.pdf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" TargetMode="External"/><Relationship Id="rId13" Type="http://schemas.openxmlformats.org/officeDocument/2006/relationships/hyperlink" Target="https://www.jrf.org.uk/" TargetMode="External"/><Relationship Id="rId3" Type="http://schemas.openxmlformats.org/officeDocument/2006/relationships/hyperlink" Target="http://www.invo.org.uk/" TargetMode="External"/><Relationship Id="rId7" Type="http://schemas.openxmlformats.org/officeDocument/2006/relationships/hyperlink" Target="http://www.who.int/publications/en/" TargetMode="External"/><Relationship Id="rId12" Type="http://schemas.openxmlformats.org/officeDocument/2006/relationships/hyperlink" Target="http://www.parliament.uk/business/committees/committees-a-z/commons-select/health-committee/publications/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" TargetMode="External"/><Relationship Id="rId11" Type="http://schemas.openxmlformats.org/officeDocument/2006/relationships/hyperlink" Target="https://www.gov.uk/" TargetMode="External"/><Relationship Id="rId5" Type="http://schemas.openxmlformats.org/officeDocument/2006/relationships/hyperlink" Target="https://www.scie.org.uk/" TargetMode="External"/><Relationship Id="rId15" Type="http://schemas.openxmlformats.org/officeDocument/2006/relationships/hyperlink" Target="http://cssiw.org.uk/?lang=en" TargetMode="External"/><Relationship Id="rId10" Type="http://schemas.openxmlformats.org/officeDocument/2006/relationships/hyperlink" Target="http://gov.wales/?lang=en" TargetMode="External"/><Relationship Id="rId4" Type="http://schemas.openxmlformats.org/officeDocument/2006/relationships/hyperlink" Target="http://www.cqc.org.uk/" TargetMode="External"/><Relationship Id="rId9" Type="http://schemas.openxmlformats.org/officeDocument/2006/relationships/hyperlink" Target="https://edge.sagepub.com/moule" TargetMode="External"/><Relationship Id="rId14" Type="http://schemas.openxmlformats.org/officeDocument/2006/relationships/hyperlink" Target="https://www.nuffieldtrust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670CD-D0BD-4960-AB59-21CCECBCF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CCB07-BCC0-4A40-8B87-8A9321A0BD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36D02A-FBEB-42A4-BDA7-8765D5CB7C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0"/>
            <a:ext cx="9143998" cy="68579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DA91439-D656-4040-8BFE-46CE34900A4B}"/>
              </a:ext>
            </a:extLst>
          </p:cNvPr>
          <p:cNvSpPr txBox="1">
            <a:spLocks/>
          </p:cNvSpPr>
          <p:nvPr/>
        </p:nvSpPr>
        <p:spPr>
          <a:xfrm>
            <a:off x="575556" y="1016731"/>
            <a:ext cx="7992888" cy="4824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altLang="en-US" sz="2400" b="1" dirty="0">
                <a:solidFill>
                  <a:schemeClr val="bg1"/>
                </a:solidFill>
              </a:rPr>
              <a:t>BSc (Hons) Health &amp; Social Care 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700" b="1" dirty="0"/>
              <a:t>Introduction to Research </a:t>
            </a:r>
            <a:br>
              <a:rPr lang="en-GB" sz="3700" b="1" dirty="0"/>
            </a:br>
            <a:r>
              <a:rPr lang="en-GB" sz="3700" b="1" dirty="0"/>
              <a:t>(BMHP 5005)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sz="49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The Role of  Research in Health and Social Care</a:t>
            </a:r>
            <a:endParaRPr lang="en-GB" altLang="en-US" sz="49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17670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In this session we will…..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37450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Get to know each other 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Understand your motivation &amp; expectation from this course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Establish code of conduct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Introduce the module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A3D3C0-9E42-496A-9A61-0EE7DC6092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1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588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In this session we will…..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37450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Get to know each other 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Understand your motivation &amp; expectation from this course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Establish code of conduct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Introduce the module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457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374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Title -	Introduction to Research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Module – BMHP 5005</a:t>
            </a:r>
          </a:p>
          <a:p>
            <a:pPr marL="0" indent="0">
              <a:buNone/>
            </a:pPr>
            <a:r>
              <a:rPr lang="en-GB" sz="2800" dirty="0"/>
              <a:t>Code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Credits - 	20 (Level 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3933B3-5CA4-4E8F-B18F-4B15FC3F9F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081" r="14732" b="8726"/>
          <a:stretch/>
        </p:blipFill>
        <p:spPr>
          <a:xfrm>
            <a:off x="5508104" y="1683296"/>
            <a:ext cx="3312369" cy="3662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8720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0912"/>
            <a:ext cx="6048672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Aims and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89112"/>
            <a:ext cx="6203032" cy="3928120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en-US" dirty="0"/>
              <a:t>Use academic research and examination of literature to formulate an area of study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>
              <a:buClr>
                <a:srgbClr val="C00000"/>
              </a:buClr>
            </a:pPr>
            <a:r>
              <a:rPr lang="en-US" dirty="0"/>
              <a:t>Undertake research project within agreed procedures and specifications while analyzing and justifying methods and choices throughout </a:t>
            </a:r>
          </a:p>
          <a:p>
            <a:pPr marL="0" indent="0">
              <a:buNone/>
            </a:pPr>
            <a:endParaRPr lang="en-US" dirty="0"/>
          </a:p>
          <a:p>
            <a:pPr>
              <a:buClr>
                <a:srgbClr val="C00000"/>
              </a:buClr>
            </a:pPr>
            <a:r>
              <a:rPr lang="en-US" dirty="0"/>
              <a:t>Evaluate and present and evaluate research outcomes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AC557A-7481-4BE7-B0AF-75EC40BCB9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87" t="12291" r="11579"/>
          <a:stretch/>
        </p:blipFill>
        <p:spPr>
          <a:xfrm>
            <a:off x="6300192" y="2708920"/>
            <a:ext cx="2852791" cy="2353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448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480" y="116632"/>
            <a:ext cx="4114800" cy="720080"/>
          </a:xfrm>
        </p:spPr>
        <p:txBody>
          <a:bodyPr>
            <a:normAutofit/>
          </a:bodyPr>
          <a:lstStyle/>
          <a:p>
            <a:r>
              <a:rPr lang="en-GB" dirty="0"/>
              <a:t>Scheme of work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93F6AB4-CAEB-4FF5-8DC2-B58319E2C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58975"/>
              </p:ext>
            </p:extLst>
          </p:nvPr>
        </p:nvGraphicFramePr>
        <p:xfrm>
          <a:off x="323528" y="980728"/>
          <a:ext cx="8496944" cy="460851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943708">
                  <a:extLst>
                    <a:ext uri="{9D8B030D-6E8A-4147-A177-3AD203B41FA5}">
                      <a16:colId xmlns:a16="http://schemas.microsoft.com/office/drawing/2014/main" val="3140997184"/>
                    </a:ext>
                  </a:extLst>
                </a:gridCol>
                <a:gridCol w="6553236">
                  <a:extLst>
                    <a:ext uri="{9D8B030D-6E8A-4147-A177-3AD203B41FA5}">
                      <a16:colId xmlns:a16="http://schemas.microsoft.com/office/drawing/2014/main" val="1682932204"/>
                    </a:ext>
                  </a:extLst>
                </a:gridCol>
              </a:tblGrid>
              <a:tr h="460851">
                <a:tc>
                  <a:txBody>
                    <a:bodyPr/>
                    <a:lstStyle/>
                    <a:p>
                      <a:r>
                        <a:rPr lang="en-GB" dirty="0"/>
                        <a:t>Week 1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Introduction / The role of research in HSC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667821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2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Types of research &amp; research design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777990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3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The rationale for literature reviews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0857944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4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How to review the literature 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1245146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5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202843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6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01016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7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Understanding methodology and methods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658715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8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Introduction to data analysis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2714365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9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Research templates 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8489628"/>
                  </a:ext>
                </a:extLst>
              </a:tr>
              <a:tr h="46085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 10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Revision and workshop</a:t>
                      </a:r>
                    </a:p>
                  </a:txBody>
                  <a:tcPr>
                    <a:solidFill>
                      <a:srgbClr val="1CA1A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4514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6090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064" y="692696"/>
            <a:ext cx="6048672" cy="990600"/>
          </a:xfrm>
        </p:spPr>
        <p:txBody>
          <a:bodyPr>
            <a:normAutofit/>
          </a:bodyPr>
          <a:lstStyle/>
          <a:p>
            <a:r>
              <a:rPr lang="en-GB" dirty="0"/>
              <a:t>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564904"/>
            <a:ext cx="5554960" cy="22322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200" dirty="0"/>
              <a:t>1. Research project: systematic literature         review –  3500 words  (75%)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2. Online viva voce examination - (25%)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A75769-9A9C-4012-8714-DFA4F1C92B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0152" y="836712"/>
            <a:ext cx="3183442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7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056784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our discussion today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373454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Definitions of research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The need to become ‘research literate’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The development of research in the health and social care professions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The application of research in health and social care industry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487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latin typeface="+mn-lt"/>
              </a:rPr>
              <a:t>Research in day-to-day life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229600" cy="4205064"/>
          </a:xfrm>
        </p:spPr>
        <p:txBody>
          <a:bodyPr>
            <a:normAutofit/>
          </a:bodyPr>
          <a:lstStyle/>
          <a:p>
            <a:pPr eaLnBrk="1" hangingPunct="1">
              <a:buClr>
                <a:srgbClr val="C00000"/>
              </a:buClr>
            </a:pPr>
            <a:r>
              <a:rPr lang="en-GB" altLang="en-US" dirty="0"/>
              <a:t>Making enquiries e.g. about a new home</a:t>
            </a:r>
          </a:p>
          <a:p>
            <a:pPr eaLnBrk="1" hangingPunct="1">
              <a:buClr>
                <a:srgbClr val="C00000"/>
              </a:buClr>
            </a:pPr>
            <a:r>
              <a:rPr lang="en-GB" altLang="en-US" dirty="0"/>
              <a:t>Googling about a product, service or concept</a:t>
            </a:r>
          </a:p>
          <a:p>
            <a:pPr eaLnBrk="1" hangingPunct="1">
              <a:buClr>
                <a:srgbClr val="C00000"/>
              </a:buClr>
            </a:pPr>
            <a:r>
              <a:rPr lang="en-GB" altLang="en-US" dirty="0"/>
              <a:t>Reading comments on a product before making a buying decision  </a:t>
            </a:r>
          </a:p>
          <a:p>
            <a:pPr eaLnBrk="1" hangingPunct="1">
              <a:buClr>
                <a:srgbClr val="C00000"/>
              </a:buClr>
            </a:pPr>
            <a:r>
              <a:rPr lang="en-GB" altLang="en-US" dirty="0"/>
              <a:t>Observing what is going on around us is a form of research; this is a way of gathering data or information which we then organise in a coherent way</a:t>
            </a:r>
          </a:p>
          <a:p>
            <a:pPr eaLnBrk="1" hangingPunct="1">
              <a:buClr>
                <a:srgbClr val="C00000"/>
              </a:buClr>
            </a:pPr>
            <a:r>
              <a:rPr lang="en-GB" altLang="en-US" dirty="0"/>
              <a:t>This is personal level research which can help us further our knowledge and understanding of an area of personal interest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864" y="302332"/>
            <a:ext cx="447484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latin typeface="+mn-lt"/>
              </a:rPr>
              <a:t>Class Activity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292932"/>
            <a:ext cx="8229600" cy="4080284"/>
          </a:xfrm>
        </p:spPr>
        <p:txBody>
          <a:bodyPr>
            <a:normAutofit/>
          </a:bodyPr>
          <a:lstStyle/>
          <a:p>
            <a:pPr eaLnBrk="1" hangingPunct="1"/>
            <a:endParaRPr lang="en-GB" altLang="en-US" dirty="0"/>
          </a:p>
          <a:p>
            <a:pPr>
              <a:buClr>
                <a:srgbClr val="C00000"/>
              </a:buClr>
            </a:pPr>
            <a:r>
              <a:rPr lang="en-GB" altLang="en-US" dirty="0"/>
              <a:t>Have you recently carried out research?  </a:t>
            </a:r>
          </a:p>
          <a:p>
            <a:pPr>
              <a:buClr>
                <a:srgbClr val="C00000"/>
              </a:buClr>
            </a:pPr>
            <a:endParaRPr lang="en-GB" altLang="en-US" dirty="0"/>
          </a:p>
          <a:p>
            <a:pPr>
              <a:buClr>
                <a:srgbClr val="C00000"/>
              </a:buClr>
            </a:pPr>
            <a:r>
              <a:rPr lang="en-GB" altLang="en-US" dirty="0"/>
              <a:t>Why/how did you do this?</a:t>
            </a:r>
          </a:p>
          <a:p>
            <a:pPr>
              <a:buClr>
                <a:srgbClr val="C00000"/>
              </a:buClr>
            </a:pPr>
            <a:endParaRPr lang="en-GB" altLang="en-US" i="1" dirty="0"/>
          </a:p>
          <a:p>
            <a:pPr>
              <a:buClr>
                <a:srgbClr val="C00000"/>
              </a:buClr>
            </a:pPr>
            <a:r>
              <a:rPr lang="en-GB" altLang="en-US" i="1" dirty="0"/>
              <a:t>In the next 10 minutes, describe in detailed what you did and how you did it (50+ words)</a:t>
            </a:r>
          </a:p>
          <a:p>
            <a:pPr>
              <a:buClr>
                <a:srgbClr val="C00000"/>
              </a:buClr>
            </a:pPr>
            <a:endParaRPr lang="en-GB" altLang="en-US" i="1" dirty="0"/>
          </a:p>
          <a:p>
            <a:pPr>
              <a:buClr>
                <a:srgbClr val="C00000"/>
              </a:buClr>
            </a:pPr>
            <a:r>
              <a:rPr lang="en-GB" altLang="en-US" i="1" dirty="0"/>
              <a:t>Send it to me at: t.korede@uwtsd.ac.uk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3768" y="44937"/>
            <a:ext cx="3888432" cy="791775"/>
          </a:xfrm>
        </p:spPr>
        <p:txBody>
          <a:bodyPr/>
          <a:lstStyle/>
          <a:p>
            <a:r>
              <a:rPr lang="en-GB" b="1" dirty="0"/>
              <a:t>SHORT BREAK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7A0AB0-D11B-4101-9867-6CAA50F568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87" r="5651" b="8272"/>
          <a:stretch/>
        </p:blipFill>
        <p:spPr>
          <a:xfrm>
            <a:off x="564168" y="836712"/>
            <a:ext cx="8015664" cy="470547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888" y="116632"/>
            <a:ext cx="6749400" cy="990600"/>
          </a:xfrm>
        </p:spPr>
        <p:txBody>
          <a:bodyPr/>
          <a:lstStyle/>
          <a:p>
            <a:r>
              <a:rPr lang="en-GB" dirty="0"/>
              <a:t>So what is research?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910" y="1332012"/>
            <a:ext cx="8229600" cy="4193976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dirty="0"/>
              <a:t>Many ways of defining research, ranging from very broad to very narrow definitions, but most definitions include at least one of the following dimensions:</a:t>
            </a:r>
          </a:p>
          <a:p>
            <a:pPr>
              <a:buNone/>
            </a:pPr>
            <a:endParaRPr lang="en-GB" dirty="0"/>
          </a:p>
          <a:p>
            <a:pPr lvl="1">
              <a:buClr>
                <a:srgbClr val="C00000"/>
              </a:buClr>
            </a:pPr>
            <a:r>
              <a:rPr lang="en-GB" dirty="0"/>
              <a:t>a </a:t>
            </a:r>
            <a:r>
              <a:rPr lang="en-GB" b="1" dirty="0"/>
              <a:t>systematic</a:t>
            </a:r>
            <a:r>
              <a:rPr lang="en-GB" dirty="0"/>
              <a:t> approach to enquiry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a focus on developing existing or creating new knowledge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activities that are planned and logical</a:t>
            </a:r>
          </a:p>
          <a:p>
            <a:pPr lvl="1">
              <a:buClr>
                <a:srgbClr val="C00000"/>
              </a:buClr>
            </a:pPr>
            <a:r>
              <a:rPr lang="en-GB" dirty="0"/>
              <a:t>a search for an answer to a question </a:t>
            </a:r>
          </a:p>
          <a:p>
            <a:pPr marL="0" indent="0">
              <a:buClr>
                <a:srgbClr val="C00000"/>
              </a:buClr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1340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888" y="116632"/>
            <a:ext cx="6749400" cy="990600"/>
          </a:xfrm>
        </p:spPr>
        <p:txBody>
          <a:bodyPr/>
          <a:lstStyle/>
          <a:p>
            <a:r>
              <a:rPr lang="en-GB" dirty="0"/>
              <a:t>So what is research?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4888" y="1412776"/>
            <a:ext cx="8229600" cy="35459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buClr>
                <a:srgbClr val="C00000"/>
              </a:buClr>
            </a:pPr>
            <a:r>
              <a:rPr lang="en-GB" dirty="0"/>
              <a:t>According to the Department of Health (DH, 2005, p.3), research is, 	</a:t>
            </a:r>
          </a:p>
          <a:p>
            <a:pPr lvl="1">
              <a:buNone/>
            </a:pPr>
            <a:r>
              <a:rPr lang="en-GB" dirty="0"/>
              <a:t>	</a:t>
            </a:r>
          </a:p>
          <a:p>
            <a:pPr lvl="1">
              <a:buNone/>
            </a:pPr>
            <a:r>
              <a:rPr lang="en-GB" dirty="0"/>
              <a:t>	</a:t>
            </a:r>
            <a:r>
              <a:rPr lang="en-GB" sz="2400" dirty="0"/>
              <a:t>‘…the attempt to derive generalisable new knowledge by addressing clearly defined questions with systematic and rigorous methods’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486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what is research?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https://www.youtube.com/watch?v=kB4gKoS4MNw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1426B5-7DAD-4632-B5D0-CD82594CC50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900" r="16841"/>
          <a:stretch/>
        </p:blipFill>
        <p:spPr>
          <a:xfrm>
            <a:off x="2483768" y="2609850"/>
            <a:ext cx="3672408" cy="28575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90600"/>
          </a:xfrm>
        </p:spPr>
        <p:txBody>
          <a:bodyPr>
            <a:normAutofit/>
          </a:bodyPr>
          <a:lstStyle/>
          <a:p>
            <a:r>
              <a:rPr lang="en-GB" dirty="0"/>
              <a:t>The development of research in HSC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4258816" cy="39890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b="1" dirty="0"/>
              <a:t>Vein Finding Tool </a:t>
            </a:r>
          </a:p>
          <a:p>
            <a:pPr marL="0" indent="0">
              <a:buClr>
                <a:srgbClr val="C00000"/>
              </a:buClr>
              <a:buNone/>
            </a:pPr>
            <a:endParaRPr lang="en-GB" b="1" dirty="0"/>
          </a:p>
          <a:p>
            <a:pPr lvl="1">
              <a:buClr>
                <a:srgbClr val="C00000"/>
              </a:buClr>
            </a:pPr>
            <a:r>
              <a:rPr lang="en-GB" sz="2400" dirty="0"/>
              <a:t>Quick location of veins 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Immediate and clear images of vein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Use in  inserting peripheral IV catheters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8C020F-828A-48BD-BB8D-1502DD1067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7014" y="1916832"/>
            <a:ext cx="4535727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1141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990600"/>
          </a:xfrm>
        </p:spPr>
        <p:txBody>
          <a:bodyPr>
            <a:normAutofit/>
          </a:bodyPr>
          <a:lstStyle/>
          <a:p>
            <a:r>
              <a:rPr lang="en-GB" dirty="0"/>
              <a:t>The development of research in HSC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2989"/>
            <a:ext cx="4114800" cy="23241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b="1" dirty="0"/>
              <a:t>3D Printing  </a:t>
            </a:r>
          </a:p>
          <a:p>
            <a:pPr marL="0" indent="0">
              <a:buClr>
                <a:srgbClr val="C00000"/>
              </a:buClr>
              <a:buNone/>
            </a:pPr>
            <a:endParaRPr lang="en-GB" b="1" dirty="0"/>
          </a:p>
          <a:p>
            <a:pPr lvl="1">
              <a:buClr>
                <a:srgbClr val="C00000"/>
              </a:buClr>
            </a:pPr>
            <a:r>
              <a:rPr lang="en-GB" sz="2400" dirty="0"/>
              <a:t>Cheap and customizable prosthetics to support movement of body parts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D30D13-52D4-4847-BA23-06935CF8B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763" y="1052736"/>
            <a:ext cx="4276725" cy="2324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664827-7CE9-4537-B3C2-7604DC0FA0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45" t="26811" r="16111" b="25263"/>
          <a:stretch/>
        </p:blipFill>
        <p:spPr>
          <a:xfrm>
            <a:off x="2339752" y="3447089"/>
            <a:ext cx="6624736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0590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496" y="249560"/>
            <a:ext cx="8229600" cy="990600"/>
          </a:xfrm>
        </p:spPr>
        <p:txBody>
          <a:bodyPr>
            <a:normAutofit/>
          </a:bodyPr>
          <a:lstStyle/>
          <a:p>
            <a:r>
              <a:rPr lang="en-GB" dirty="0"/>
              <a:t>The development of research in HSC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4546848" cy="39890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b="1" dirty="0"/>
              <a:t>Smart Stethoscope</a:t>
            </a:r>
          </a:p>
          <a:p>
            <a:pPr marL="0" indent="0">
              <a:buClr>
                <a:srgbClr val="C00000"/>
              </a:buClr>
              <a:buNone/>
            </a:pPr>
            <a:endParaRPr lang="en-GB" b="1" dirty="0"/>
          </a:p>
          <a:p>
            <a:pPr lvl="1">
              <a:buClr>
                <a:srgbClr val="C00000"/>
              </a:buClr>
            </a:pPr>
            <a:r>
              <a:rPr lang="en-GB" sz="2400" dirty="0"/>
              <a:t>Analysis of </a:t>
            </a:r>
            <a:r>
              <a:rPr lang="en-US" sz="2400" dirty="0"/>
              <a:t>heart and lung sounds and data via Bluetooth</a:t>
            </a:r>
          </a:p>
          <a:p>
            <a:pPr lvl="1">
              <a:buClr>
                <a:srgbClr val="C00000"/>
              </a:buClr>
            </a:pPr>
            <a:r>
              <a:rPr lang="en-GB" sz="2400" dirty="0"/>
              <a:t>Provides real time data and supports efficiency in the delivery of healthcare.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D3DA03-CA68-4D48-AAB7-4593D562D8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1595587"/>
            <a:ext cx="3718211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3239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development of research in HSC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674" y="1844824"/>
            <a:ext cx="8229600" cy="290892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en-GB" sz="2800" dirty="0"/>
              <a:t>At undergraduate level, focus is not on conducting major research projects </a:t>
            </a:r>
          </a:p>
          <a:p>
            <a:pPr marL="0" indent="0">
              <a:buClr>
                <a:srgbClr val="C00000"/>
              </a:buClr>
              <a:buNone/>
            </a:pPr>
            <a:endParaRPr lang="en-GB" sz="2800" dirty="0"/>
          </a:p>
          <a:p>
            <a:pPr>
              <a:buClr>
                <a:srgbClr val="C00000"/>
              </a:buClr>
            </a:pPr>
            <a:r>
              <a:rPr lang="en-GB" sz="2800" dirty="0"/>
              <a:t>Instead, it is on raising awareness of the importance of research and helping students to become ‘research literate’ or ‘research aware’</a:t>
            </a:r>
          </a:p>
        </p:txBody>
      </p:sp>
    </p:spTree>
    <p:extLst>
      <p:ext uri="{BB962C8B-B14F-4D97-AF65-F5344CB8AC3E}">
        <p14:creationId xmlns:p14="http://schemas.microsoft.com/office/powerpoint/2010/main" val="38791511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5569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 </a:t>
            </a:r>
          </a:p>
          <a:p>
            <a:pPr>
              <a:buClr>
                <a:srgbClr val="C00000"/>
              </a:buClr>
            </a:pPr>
            <a:r>
              <a:rPr lang="en-GB" sz="2800" dirty="0"/>
              <a:t>A comprehensive and systematic review of existing literature on a particular area of HSC subject or concept</a:t>
            </a:r>
          </a:p>
          <a:p>
            <a:endParaRPr lang="en-GB" sz="2800" dirty="0"/>
          </a:p>
          <a:p>
            <a:pPr lvl="1">
              <a:buNone/>
            </a:pPr>
            <a:r>
              <a:rPr lang="en-GB" dirty="0"/>
              <a:t>	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literature review?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None/>
            </a:pPr>
            <a:endParaRPr lang="en-GB" altLang="en-US" dirty="0"/>
          </a:p>
          <a:p>
            <a:pPr lvl="1">
              <a:buNone/>
            </a:pPr>
            <a:r>
              <a:rPr lang="en-GB" altLang="en-US" dirty="0"/>
              <a:t>	‘</a:t>
            </a:r>
            <a:r>
              <a:rPr lang="en-GB" altLang="en-US" sz="2400" dirty="0"/>
              <a:t>A literature review is the comprehensive study and interpretation of literature that addresses a specific topic’ (</a:t>
            </a:r>
            <a:r>
              <a:rPr lang="en-GB" altLang="en-US" sz="2400" dirty="0" err="1"/>
              <a:t>Aveyard</a:t>
            </a:r>
            <a:r>
              <a:rPr lang="en-GB" altLang="en-US" sz="2400" dirty="0"/>
              <a:t>, 2014, p. xiv).</a:t>
            </a:r>
          </a:p>
          <a:p>
            <a:pPr lvl="1">
              <a:buNone/>
            </a:pPr>
            <a:endParaRPr lang="en-GB" altLang="en-US" sz="2400" dirty="0"/>
          </a:p>
          <a:p>
            <a:pPr lvl="1">
              <a:buNone/>
            </a:pPr>
            <a:r>
              <a:rPr lang="en-GB" altLang="en-US" sz="2400" dirty="0"/>
              <a:t>	</a:t>
            </a:r>
            <a:r>
              <a:rPr lang="en-GB" altLang="en-US" sz="2400" dirty="0" err="1"/>
              <a:t>Moule</a:t>
            </a:r>
            <a:r>
              <a:rPr lang="en-GB" altLang="en-US" sz="2400" dirty="0"/>
              <a:t> (2015, p. 163) suggests that it is, ‘... a section of a report, or a whole report, where previous research or literature on a specific subject has been evaluated or appraised’ (</a:t>
            </a:r>
            <a:r>
              <a:rPr lang="en-GB" altLang="en-US" sz="2400" dirty="0" err="1"/>
              <a:t>Moule</a:t>
            </a:r>
            <a:r>
              <a:rPr lang="en-GB" altLang="en-US" sz="2400" dirty="0"/>
              <a:t>, 2015, p. 163</a:t>
            </a:r>
            <a:r>
              <a:rPr lang="en-GB" altLang="en-US" dirty="0"/>
              <a:t>).</a:t>
            </a:r>
          </a:p>
          <a:p>
            <a:pPr lvl="1">
              <a:buNone/>
            </a:pPr>
            <a:endParaRPr lang="en-GB" altLang="en-US" dirty="0"/>
          </a:p>
          <a:p>
            <a:pPr lvl="1">
              <a:buNone/>
            </a:pPr>
            <a:r>
              <a:rPr lang="en-GB" altLang="en-US" dirty="0"/>
              <a:t>	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literature reviews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Literature reviews are important because: </a:t>
            </a:r>
          </a:p>
          <a:p>
            <a:endParaRPr lang="en-GB" altLang="en-US" dirty="0"/>
          </a:p>
          <a:p>
            <a:pPr lvl="2">
              <a:buFont typeface="Arial" charset="0"/>
              <a:buChar char="•"/>
            </a:pPr>
            <a:r>
              <a:rPr lang="en-GB" altLang="en-US" sz="2400" dirty="0"/>
              <a:t>they seek to summarise the literature that is available on any one topic;</a:t>
            </a:r>
          </a:p>
          <a:p>
            <a:pPr lvl="2">
              <a:buFont typeface="Arial" charset="0"/>
              <a:buChar char="•"/>
            </a:pPr>
            <a:r>
              <a:rPr lang="en-GB" altLang="en-US" sz="2400" dirty="0"/>
              <a:t>they make sense of a body of research; </a:t>
            </a:r>
          </a:p>
          <a:p>
            <a:pPr lvl="2">
              <a:buFont typeface="Arial" charset="0"/>
              <a:buChar char="•"/>
            </a:pPr>
            <a:r>
              <a:rPr lang="en-GB" altLang="en-US" sz="2400" dirty="0"/>
              <a:t>They allow health and social care professionals to assimilate all the information on any one topic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Literature reviews provide an overview of a 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en-GB" dirty="0"/>
          </a:p>
          <a:p>
            <a:r>
              <a:rPr lang="en-GB" dirty="0"/>
              <a:t>Important, because individual pieces of research do not tell the </a:t>
            </a:r>
            <a:r>
              <a:rPr lang="en-GB" i="1" dirty="0"/>
              <a:t>whole</a:t>
            </a:r>
            <a:r>
              <a:rPr lang="en-GB" dirty="0"/>
              <a:t> story but are like individual pieces of a jigsaw puzzle.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dirty="0"/>
              <a:t>For instance, consider research on smoking and smoking cessation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140968"/>
            <a:ext cx="2184512" cy="174935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literature review = a complete jigsaw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 pieces of research (and other evidence) work together to build up a consistent picture of a particular area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708920"/>
            <a:ext cx="4968552" cy="2457669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990600"/>
          </a:xfrm>
        </p:spPr>
        <p:txBody>
          <a:bodyPr>
            <a:normAutofit/>
          </a:bodyPr>
          <a:lstStyle/>
          <a:p>
            <a:r>
              <a:rPr lang="en-GB" dirty="0"/>
              <a:t>What about contradictory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556992"/>
          </a:xfrm>
        </p:spPr>
        <p:txBody>
          <a:bodyPr/>
          <a:lstStyle/>
          <a:p>
            <a:pPr>
              <a:buNone/>
            </a:pPr>
            <a:r>
              <a:rPr lang="en-GB" dirty="0"/>
              <a:t>For example, there is research which suggests that: </a:t>
            </a:r>
          </a:p>
          <a:p>
            <a:r>
              <a:rPr lang="en-GB" dirty="0"/>
              <a:t>Preschool care benefits children</a:t>
            </a:r>
          </a:p>
          <a:p>
            <a:pPr>
              <a:buNone/>
            </a:pPr>
            <a:r>
              <a:rPr lang="en-GB" dirty="0"/>
              <a:t>as well as research that suggests that: </a:t>
            </a:r>
          </a:p>
          <a:p>
            <a:r>
              <a:rPr lang="en-GB" dirty="0"/>
              <a:t>It is better for children to stay at home</a:t>
            </a:r>
          </a:p>
          <a:p>
            <a:pPr marL="0" indent="0">
              <a:buNone/>
            </a:pPr>
            <a:r>
              <a:rPr lang="en-GB" dirty="0"/>
              <a:t>MMR (measles, mumps and rubella) vaccination </a:t>
            </a:r>
          </a:p>
          <a:p>
            <a:r>
              <a:rPr lang="en-GB" dirty="0"/>
              <a:t>Literature reviews allow the whole picture to be seen</a:t>
            </a:r>
          </a:p>
          <a:p>
            <a:r>
              <a:rPr lang="en-GB" dirty="0"/>
              <a:t>A good literature review presents all the different sides on a subject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Stand-alone articles may be unrepresentative/misleading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Measles, Mumps and Rubella (MMR) vaccination article by Wakefield et al. (1998). 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New analysis can provide new understanding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56" y="1772816"/>
            <a:ext cx="8229600" cy="3917032"/>
          </a:xfrm>
        </p:spPr>
        <p:txBody>
          <a:bodyPr/>
          <a:lstStyle/>
          <a:p>
            <a:r>
              <a:rPr lang="en-GB" dirty="0"/>
              <a:t>By re-examining previously conducted research together in a literature review, new insights can be discovered: e.g. comparison of findings on breast-feeding by Anderson et al. (2009)</a:t>
            </a:r>
          </a:p>
          <a:p>
            <a:r>
              <a:rPr lang="en-GB" dirty="0"/>
              <a:t>Meta-analysis combines statistical data from earlier research and re-analyses them (as if it is was a larger study), e.g. use of Streptokinase in myocardial infarctions (Mulrow, 1994).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3768" y="44937"/>
            <a:ext cx="3888432" cy="791775"/>
          </a:xfrm>
        </p:spPr>
        <p:txBody>
          <a:bodyPr/>
          <a:lstStyle/>
          <a:p>
            <a:r>
              <a:rPr lang="en-GB" b="1" dirty="0"/>
              <a:t>SHORT BREAK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7A0AB0-D11B-4101-9867-6CAA50F568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87" r="5651" b="8272"/>
          <a:stretch/>
        </p:blipFill>
        <p:spPr>
          <a:xfrm>
            <a:off x="564168" y="836712"/>
            <a:ext cx="8015664" cy="470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6225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8229600" cy="4876800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  <a:buNone/>
            </a:pPr>
            <a:r>
              <a:rPr lang="en-GB" sz="1700" dirty="0"/>
              <a:t> 	</a:t>
            </a:r>
            <a:r>
              <a:rPr lang="en-GB" sz="2200" dirty="0"/>
              <a:t>Aveyard, H.  (2014).  </a:t>
            </a:r>
            <a:r>
              <a:rPr lang="en-GB" sz="2200" i="1" dirty="0"/>
              <a:t>Doing a Literature Review in Health and Social Care: a Practical Guide</a:t>
            </a:r>
            <a:r>
              <a:rPr lang="en-GB" sz="2200" dirty="0"/>
              <a:t>.  (3</a:t>
            </a:r>
            <a:r>
              <a:rPr lang="en-GB" sz="2200" baseline="30000" dirty="0"/>
              <a:t>rd</a:t>
            </a:r>
            <a:r>
              <a:rPr lang="en-GB" sz="2200" dirty="0"/>
              <a:t> </a:t>
            </a:r>
            <a:r>
              <a:rPr lang="en-GB" sz="2200" dirty="0" err="1"/>
              <a:t>edn</a:t>
            </a:r>
            <a:r>
              <a:rPr lang="en-GB" sz="2200" dirty="0"/>
              <a:t>.).  Maidenhead: Open University Press/McGraw-Hill Education </a:t>
            </a:r>
          </a:p>
          <a:p>
            <a:pPr>
              <a:lnSpc>
                <a:spcPct val="120000"/>
              </a:lnSpc>
              <a:buNone/>
            </a:pPr>
            <a:r>
              <a:rPr lang="en-GB" sz="2200" dirty="0"/>
              <a:t>	Burns, T. and </a:t>
            </a:r>
            <a:r>
              <a:rPr lang="en-GB" sz="2200" dirty="0" err="1"/>
              <a:t>Sinfield</a:t>
            </a:r>
            <a:r>
              <a:rPr lang="en-GB" sz="2200" dirty="0"/>
              <a:t>, S.  (2016).  </a:t>
            </a:r>
            <a:r>
              <a:rPr lang="en-GB" sz="2200" i="1" dirty="0"/>
              <a:t>Essential Study Skills: The Complete Guide to Success at University. </a:t>
            </a:r>
            <a:r>
              <a:rPr lang="en-GB" sz="2200" dirty="0"/>
              <a:t>(4</a:t>
            </a:r>
            <a:r>
              <a:rPr lang="en-GB" sz="2200" baseline="30000" dirty="0"/>
              <a:t>th</a:t>
            </a:r>
            <a:r>
              <a:rPr lang="en-GB" sz="2200" dirty="0"/>
              <a:t> </a:t>
            </a:r>
            <a:r>
              <a:rPr lang="en-GB" sz="2200" dirty="0" err="1"/>
              <a:t>edn</a:t>
            </a:r>
            <a:r>
              <a:rPr lang="en-GB" sz="2200" dirty="0"/>
              <a:t>.).  London: Sage.  </a:t>
            </a:r>
          </a:p>
          <a:p>
            <a:pPr>
              <a:lnSpc>
                <a:spcPct val="120000"/>
              </a:lnSpc>
              <a:buNone/>
            </a:pPr>
            <a:r>
              <a:rPr lang="en-GB" sz="2200" dirty="0"/>
              <a:t>	Davies, Davies, P. (2004, February). </a:t>
            </a:r>
            <a:r>
              <a:rPr lang="en-GB" sz="2200" i="1" dirty="0"/>
              <a:t>Is evidence-based government possible? The 2004 Jerry Lee Lecture</a:t>
            </a:r>
            <a:r>
              <a:rPr lang="en-GB" sz="2200" dirty="0"/>
              <a:t>. Paper presented at the 4th Annual Campbell Collaboration Colloquium, Washington, DC. </a:t>
            </a:r>
          </a:p>
          <a:p>
            <a:pPr>
              <a:lnSpc>
                <a:spcPct val="120000"/>
              </a:lnSpc>
              <a:buNone/>
            </a:pPr>
            <a:r>
              <a:rPr lang="en-GB" sz="2200" dirty="0"/>
              <a:t>	Department of Health (DH) (2005).  </a:t>
            </a:r>
            <a:r>
              <a:rPr lang="en-GB" sz="2200" i="1" dirty="0"/>
              <a:t>Research governance framework for health and social care </a:t>
            </a:r>
            <a:r>
              <a:rPr lang="en-GB" sz="2200" dirty="0"/>
              <a:t>(2</a:t>
            </a:r>
            <a:r>
              <a:rPr lang="en-GB" sz="2200" baseline="30000" dirty="0"/>
              <a:t>nd</a:t>
            </a:r>
            <a:r>
              <a:rPr lang="en-GB" sz="2200" dirty="0"/>
              <a:t> </a:t>
            </a:r>
            <a:r>
              <a:rPr lang="en-GB" sz="2200" dirty="0" err="1"/>
              <a:t>edn</a:t>
            </a:r>
            <a:r>
              <a:rPr lang="en-GB" sz="2200" dirty="0"/>
              <a:t>.).  London: DH.  Available at: </a:t>
            </a:r>
            <a:r>
              <a:rPr lang="en-GB" sz="2200" dirty="0">
                <a:hlinkClick r:id="rId3"/>
              </a:rPr>
              <a:t>https://www.gov.uk/government/uploads/system/uploads/attachment_data/file/139565/dh_4122427.pdf</a:t>
            </a:r>
            <a:r>
              <a:rPr lang="en-GB" sz="2200" dirty="0"/>
              <a:t> (Accessed: 27th September, 2016). </a:t>
            </a:r>
          </a:p>
          <a:p>
            <a:pPr>
              <a:lnSpc>
                <a:spcPct val="120000"/>
              </a:lnSpc>
              <a:buNone/>
            </a:pPr>
            <a:r>
              <a:rPr lang="en-GB" sz="2200" dirty="0"/>
              <a:t>	Higher Education Statistics Agency (2016). </a:t>
            </a:r>
            <a:r>
              <a:rPr lang="en-GB" sz="2200" i="1" dirty="0"/>
              <a:t> HE students by subject area and level of study 2014/15.  </a:t>
            </a:r>
            <a:r>
              <a:rPr lang="en-GB" sz="2200" dirty="0"/>
              <a:t>Cheltenham: Higher Education Statistics Agency.  Available at: https://www.hesa.ac.uk/files/heuk_1415_table_C.xlsx </a:t>
            </a:r>
            <a:r>
              <a:rPr lang="en-GB" sz="2200" dirty="0" err="1"/>
              <a:t>ppen</a:t>
            </a:r>
            <a:r>
              <a:rPr lang="en-GB" sz="2200" dirty="0"/>
              <a:t>.  (Accessed: 28</a:t>
            </a:r>
            <a:r>
              <a:rPr lang="en-GB" sz="2200" baseline="30000" dirty="0"/>
              <a:t>th</a:t>
            </a:r>
            <a:r>
              <a:rPr lang="en-GB" sz="2200" dirty="0"/>
              <a:t> September, 2016).</a:t>
            </a:r>
          </a:p>
          <a:p>
            <a:pPr>
              <a:lnSpc>
                <a:spcPct val="120000"/>
              </a:lnSpc>
              <a:buNone/>
            </a:pPr>
            <a:r>
              <a:rPr lang="en-GB" sz="2200" dirty="0"/>
              <a:t>	</a:t>
            </a:r>
            <a:r>
              <a:rPr lang="en-GB" sz="2200" dirty="0" err="1"/>
              <a:t>Melnyk</a:t>
            </a:r>
            <a:r>
              <a:rPr lang="en-GB" sz="2200" dirty="0"/>
              <a:t>, B.M. and </a:t>
            </a:r>
            <a:r>
              <a:rPr lang="en-GB" sz="2200" dirty="0" err="1"/>
              <a:t>Fineout-Overholt</a:t>
            </a:r>
            <a:r>
              <a:rPr lang="en-GB" sz="2200" dirty="0"/>
              <a:t>, E. (2005a). ‘Making the case for  evidence-based practice’, in </a:t>
            </a:r>
            <a:r>
              <a:rPr lang="en-GB" sz="2200" dirty="0" err="1"/>
              <a:t>Melynk</a:t>
            </a:r>
            <a:r>
              <a:rPr lang="en-GB" sz="2200" dirty="0"/>
              <a:t>, B.M. and </a:t>
            </a:r>
            <a:r>
              <a:rPr lang="en-GB" sz="2200" dirty="0" err="1"/>
              <a:t>Finehout-Overholt</a:t>
            </a:r>
            <a:r>
              <a:rPr lang="en-GB" sz="2200" dirty="0"/>
              <a:t>, E. (Eds.) </a:t>
            </a:r>
            <a:r>
              <a:rPr lang="en-GB" sz="2200" i="1" dirty="0"/>
              <a:t>Evidence-based practice in nursing and healthcare: A guide to best practice. </a:t>
            </a:r>
            <a:r>
              <a:rPr lang="en-GB" sz="2200" dirty="0"/>
              <a:t>Philadelphia: Lippincott Williams and Wilkins, pp. 3 – 24. </a:t>
            </a:r>
          </a:p>
          <a:p>
            <a:pPr>
              <a:lnSpc>
                <a:spcPct val="110000"/>
              </a:lnSpc>
              <a:buNone/>
            </a:pPr>
            <a:r>
              <a:rPr lang="en-GB" sz="2200" dirty="0"/>
              <a:t>	</a:t>
            </a:r>
            <a:r>
              <a:rPr lang="en-GB" sz="2200" dirty="0" err="1"/>
              <a:t>Moule</a:t>
            </a:r>
            <a:r>
              <a:rPr lang="en-GB" sz="2200" dirty="0"/>
              <a:t>, P.  (2015).  </a:t>
            </a:r>
            <a:r>
              <a:rPr lang="en-GB" sz="2200" i="1" dirty="0"/>
              <a:t>Making Sense of Research in Nursing, Health and Social Care.  </a:t>
            </a:r>
            <a:r>
              <a:rPr lang="en-GB" sz="2200" dirty="0"/>
              <a:t>(5</a:t>
            </a:r>
            <a:r>
              <a:rPr lang="en-GB" sz="2200" baseline="30000" dirty="0"/>
              <a:t>th</a:t>
            </a:r>
            <a:r>
              <a:rPr lang="en-GB" sz="2200" dirty="0"/>
              <a:t> </a:t>
            </a:r>
            <a:r>
              <a:rPr lang="en-GB" sz="2200" dirty="0" err="1"/>
              <a:t>edn</a:t>
            </a:r>
            <a:r>
              <a:rPr lang="en-GB" sz="2200" dirty="0"/>
              <a:t>.).  London: Sage</a:t>
            </a:r>
          </a:p>
          <a:p>
            <a:pPr>
              <a:lnSpc>
                <a:spcPct val="110000"/>
              </a:lnSpc>
              <a:buNone/>
            </a:pPr>
            <a:r>
              <a:rPr lang="en-GB" sz="2200" dirty="0"/>
              <a:t>	</a:t>
            </a:r>
            <a:r>
              <a:rPr lang="en-GB" sz="2200" dirty="0" err="1"/>
              <a:t>Parahoo</a:t>
            </a:r>
            <a:r>
              <a:rPr lang="en-GB" sz="2200" dirty="0"/>
              <a:t>, K. (2006). </a:t>
            </a:r>
            <a:r>
              <a:rPr lang="en-GB" sz="2200" i="1" dirty="0"/>
              <a:t>Nursing Research: Principles, Process and Issues </a:t>
            </a:r>
            <a:r>
              <a:rPr lang="en-GB" sz="2200" dirty="0"/>
              <a:t>(2nd </a:t>
            </a:r>
            <a:r>
              <a:rPr lang="en-GB" sz="2200" dirty="0" err="1"/>
              <a:t>Edn</a:t>
            </a:r>
            <a:r>
              <a:rPr lang="en-GB" sz="2200" dirty="0"/>
              <a:t>.). Basingstoke: Palgrave MacMillan. </a:t>
            </a:r>
          </a:p>
          <a:p>
            <a:pPr>
              <a:lnSpc>
                <a:spcPct val="110000"/>
              </a:lnSpc>
              <a:buNone/>
            </a:pPr>
            <a:r>
              <a:rPr lang="en-GB" sz="2200" dirty="0"/>
              <a:t>	Schmidt, N. and Brown, J.  (2011). </a:t>
            </a:r>
            <a:r>
              <a:rPr lang="en-GB" sz="2200" i="1" dirty="0"/>
              <a:t> Evidence based practice for nurses</a:t>
            </a:r>
            <a:r>
              <a:rPr lang="en-GB" sz="2200" dirty="0"/>
              <a:t>.  (2</a:t>
            </a:r>
            <a:r>
              <a:rPr lang="en-GB" sz="2200" baseline="30000" dirty="0"/>
              <a:t>nd</a:t>
            </a:r>
            <a:r>
              <a:rPr lang="en-GB" sz="2200" dirty="0"/>
              <a:t> </a:t>
            </a:r>
            <a:r>
              <a:rPr lang="en-GB" sz="2200" dirty="0" err="1"/>
              <a:t>edn</a:t>
            </a:r>
            <a:r>
              <a:rPr lang="en-GB" sz="2200" dirty="0"/>
              <a:t>.).  Sudbury, MA: Jones and Bartlett.</a:t>
            </a:r>
          </a:p>
          <a:p>
            <a:pPr>
              <a:lnSpc>
                <a:spcPct val="110000"/>
              </a:lnSpc>
              <a:buNone/>
            </a:pPr>
            <a:r>
              <a:rPr lang="en-GB" sz="2200" dirty="0"/>
              <a:t>	Wakefield, A.J., </a:t>
            </a:r>
            <a:r>
              <a:rPr lang="en-GB" sz="2200" dirty="0" err="1"/>
              <a:t>Murch</a:t>
            </a:r>
            <a:r>
              <a:rPr lang="en-GB" sz="2200" dirty="0"/>
              <a:t>, S.H., Anthony, A. and </a:t>
            </a:r>
            <a:r>
              <a:rPr lang="en-GB" sz="2200" dirty="0" err="1"/>
              <a:t>Linnell</a:t>
            </a:r>
            <a:r>
              <a:rPr lang="en-GB" sz="2200" dirty="0"/>
              <a:t>, J.  (1998).  ‘</a:t>
            </a:r>
            <a:r>
              <a:rPr lang="en-GB" sz="2200" dirty="0" err="1"/>
              <a:t>Ileal</a:t>
            </a:r>
            <a:r>
              <a:rPr lang="en-GB" sz="2200" dirty="0"/>
              <a:t>-lymphoid-nodular hyperplasia, non-specific colitis and pervasive developmental disorder in children, </a:t>
            </a:r>
            <a:r>
              <a:rPr lang="en-GB" sz="2200" i="1" dirty="0"/>
              <a:t>Lancet</a:t>
            </a:r>
            <a:r>
              <a:rPr lang="en-GB" sz="2200" dirty="0"/>
              <a:t>, 351, pp. 637 – 641.  (Paper now withdrawn).  </a:t>
            </a:r>
          </a:p>
          <a:p>
            <a:pPr>
              <a:lnSpc>
                <a:spcPct val="120000"/>
              </a:lnSpc>
              <a:buNone/>
            </a:pPr>
            <a:r>
              <a:rPr lang="en-GB" sz="1700" dirty="0"/>
              <a:t> </a:t>
            </a:r>
          </a:p>
          <a:p>
            <a:pPr>
              <a:lnSpc>
                <a:spcPct val="120000"/>
              </a:lnSpc>
              <a:buNone/>
            </a:pPr>
            <a:r>
              <a:rPr lang="en-GB" sz="2200" dirty="0"/>
              <a:t>	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900" dirty="0"/>
          </a:p>
          <a:p>
            <a:pPr>
              <a:lnSpc>
                <a:spcPct val="120000"/>
              </a:lnSpc>
              <a:buNone/>
            </a:pPr>
            <a:r>
              <a:rPr lang="en-GB" sz="2900" dirty="0"/>
              <a:t>	</a:t>
            </a:r>
            <a:endParaRPr lang="en-GB" sz="2900" i="1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Some useful sites for background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</a:t>
            </a:r>
            <a:r>
              <a:rPr lang="en-GB" sz="1100" dirty="0"/>
              <a:t>Involve:  </a:t>
            </a:r>
            <a:r>
              <a:rPr lang="en-GB" sz="1100" dirty="0">
                <a:hlinkClick r:id="rId3"/>
              </a:rPr>
              <a:t>www.invo.org.uk</a:t>
            </a:r>
            <a:endParaRPr lang="en-GB" sz="1100" dirty="0"/>
          </a:p>
          <a:p>
            <a:pPr>
              <a:buNone/>
            </a:pPr>
            <a:r>
              <a:rPr lang="en-GB" sz="1100" dirty="0"/>
              <a:t>	Care Quality Commission </a:t>
            </a:r>
            <a:r>
              <a:rPr lang="en-GB" sz="1100" dirty="0">
                <a:hlinkClick r:id="rId4"/>
              </a:rPr>
              <a:t>http://www.cqc.org.uk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Social Care Institute for Excellence: </a:t>
            </a:r>
            <a:r>
              <a:rPr lang="en-GB" sz="1100" dirty="0">
                <a:hlinkClick r:id="rId5"/>
              </a:rPr>
              <a:t>https://www.scie.org.uk/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King’s Fund: </a:t>
            </a:r>
            <a:r>
              <a:rPr lang="en-GB" sz="1100" dirty="0">
                <a:hlinkClick r:id="rId6"/>
              </a:rPr>
              <a:t>https://www.kingsfund.org.uk/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World Health Organisation: </a:t>
            </a:r>
            <a:r>
              <a:rPr lang="en-GB" sz="1100" dirty="0">
                <a:hlinkClick r:id="rId7"/>
              </a:rPr>
              <a:t>http://www.who.int/publications/en/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Office for National Statistics: </a:t>
            </a:r>
            <a:r>
              <a:rPr lang="en-GB" sz="1100" dirty="0">
                <a:hlinkClick r:id="rId8"/>
              </a:rPr>
              <a:t>https://www.ons.gov.uk/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</a:t>
            </a:r>
            <a:r>
              <a:rPr lang="en-GB" sz="1100" dirty="0" err="1"/>
              <a:t>Moule</a:t>
            </a:r>
            <a:r>
              <a:rPr lang="en-GB" sz="1100" dirty="0"/>
              <a:t> resources: </a:t>
            </a:r>
            <a:r>
              <a:rPr lang="en-GB" sz="1100" dirty="0">
                <a:hlinkClick r:id="rId9"/>
              </a:rPr>
              <a:t>https://edge.sagepub.com/moule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Welsh Government </a:t>
            </a:r>
            <a:r>
              <a:rPr lang="en-GB" sz="1100" dirty="0">
                <a:hlinkClick r:id="rId10"/>
              </a:rPr>
              <a:t>http://gov.wales/?lang=en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UK Government: </a:t>
            </a:r>
            <a:r>
              <a:rPr lang="en-GB" sz="1100" dirty="0">
                <a:hlinkClick r:id="rId11"/>
              </a:rPr>
              <a:t>https://www.gov.uk/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Health </a:t>
            </a:r>
            <a:r>
              <a:rPr lang="en-GB" sz="1100" dirty="0" err="1"/>
              <a:t>Committe</a:t>
            </a:r>
            <a:r>
              <a:rPr lang="en-GB" sz="1100" dirty="0"/>
              <a:t> Reports: </a:t>
            </a:r>
            <a:r>
              <a:rPr lang="en-GB" sz="1100" dirty="0">
                <a:hlinkClick r:id="rId12"/>
              </a:rPr>
              <a:t>http://www.parliament.uk/business/committees/committees-a-z/commons-select/health-committee/publications/</a:t>
            </a:r>
            <a:r>
              <a:rPr lang="en-GB" sz="1100" dirty="0"/>
              <a:t>   </a:t>
            </a:r>
          </a:p>
          <a:p>
            <a:pPr>
              <a:buNone/>
            </a:pPr>
            <a:r>
              <a:rPr lang="en-GB" sz="1100" dirty="0"/>
              <a:t>	Joseph Rowntree Foundation: </a:t>
            </a:r>
            <a:r>
              <a:rPr lang="en-GB" sz="1100" dirty="0">
                <a:hlinkClick r:id="rId13"/>
              </a:rPr>
              <a:t>https://www.jrf.org.uk/</a:t>
            </a:r>
            <a:endParaRPr lang="en-GB" sz="1100" dirty="0"/>
          </a:p>
          <a:p>
            <a:pPr>
              <a:buNone/>
            </a:pPr>
            <a:r>
              <a:rPr lang="en-GB" sz="1100" dirty="0"/>
              <a:t>	Nuffield Trust: </a:t>
            </a:r>
            <a:r>
              <a:rPr lang="en-GB" sz="1100" dirty="0">
                <a:hlinkClick r:id="rId14"/>
              </a:rPr>
              <a:t>https://www.nuffieldtrust.org.uk/</a:t>
            </a:r>
            <a:r>
              <a:rPr lang="en-GB" sz="1100" dirty="0"/>
              <a:t> </a:t>
            </a:r>
          </a:p>
          <a:p>
            <a:pPr>
              <a:buNone/>
            </a:pPr>
            <a:r>
              <a:rPr lang="en-GB" sz="1100" dirty="0"/>
              <a:t>	NICE: </a:t>
            </a:r>
            <a:r>
              <a:rPr lang="en-GB" sz="1100" dirty="0">
                <a:hlinkClick r:id="rId14"/>
              </a:rPr>
              <a:t>https://www.nuffieldtrust.org.uk/</a:t>
            </a:r>
            <a:r>
              <a:rPr lang="en-GB" sz="1100" dirty="0"/>
              <a:t>   </a:t>
            </a:r>
          </a:p>
          <a:p>
            <a:pPr>
              <a:buNone/>
            </a:pPr>
            <a:r>
              <a:rPr lang="en-GB" sz="1100" dirty="0"/>
              <a:t>	Care and Social Services Inspectorate Wales: </a:t>
            </a:r>
            <a:r>
              <a:rPr lang="en-GB" sz="1100" dirty="0">
                <a:hlinkClick r:id="rId15"/>
              </a:rPr>
              <a:t>http://cssiw.org.uk/?lang=en</a:t>
            </a:r>
            <a:r>
              <a:rPr lang="en-GB" sz="1100" dirty="0"/>
              <a:t>  </a:t>
            </a:r>
          </a:p>
          <a:p>
            <a:pPr>
              <a:buNone/>
            </a:pPr>
            <a:r>
              <a:rPr lang="en-GB" sz="1100" dirty="0"/>
              <a:t>	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1726</Words>
  <Application>Microsoft Office PowerPoint</Application>
  <PresentationFormat>On-screen Show (4:3)</PresentationFormat>
  <Paragraphs>209</Paragraphs>
  <Slides>29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2" baseType="lpstr">
      <vt:lpstr>Arial</vt:lpstr>
      <vt:lpstr>Calibri</vt:lpstr>
      <vt:lpstr>Clarity</vt:lpstr>
      <vt:lpstr>PowerPoint Presentation</vt:lpstr>
      <vt:lpstr>In this session we will…..</vt:lpstr>
      <vt:lpstr>In this session we will…..</vt:lpstr>
      <vt:lpstr>Module overview</vt:lpstr>
      <vt:lpstr>Aims and Learning Outcomes</vt:lpstr>
      <vt:lpstr>Scheme of work</vt:lpstr>
      <vt:lpstr>Assignments</vt:lpstr>
      <vt:lpstr>Overview of our discussion today</vt:lpstr>
      <vt:lpstr>Research in day-to-day life</vt:lpstr>
      <vt:lpstr>Class Activity</vt:lpstr>
      <vt:lpstr>SHORT BREAK  </vt:lpstr>
      <vt:lpstr>So what is research? </vt:lpstr>
      <vt:lpstr>So what is research? </vt:lpstr>
      <vt:lpstr>So what is research?  </vt:lpstr>
      <vt:lpstr>The development of research in HSC</vt:lpstr>
      <vt:lpstr>The development of research in HSC</vt:lpstr>
      <vt:lpstr>The development of research in HSC</vt:lpstr>
      <vt:lpstr>The development of research in HSC</vt:lpstr>
      <vt:lpstr>Your Research?</vt:lpstr>
      <vt:lpstr>What is a literature review? </vt:lpstr>
      <vt:lpstr>Why are literature reviews important?</vt:lpstr>
      <vt:lpstr>Literature reviews provide an overview of a topic </vt:lpstr>
      <vt:lpstr>A literature review = a complete jigsaw</vt:lpstr>
      <vt:lpstr>What about contradictory research?</vt:lpstr>
      <vt:lpstr>Stand-alone articles may be unrepresentative/misleading </vt:lpstr>
      <vt:lpstr>New analysis can provide new understanding </vt:lpstr>
      <vt:lpstr>SHORT BREAK  </vt:lpstr>
      <vt:lpstr>References</vt:lpstr>
      <vt:lpstr>Some useful sites for background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tayo korede</cp:lastModifiedBy>
  <cp:revision>92</cp:revision>
  <cp:lastPrinted>2017-10-03T08:29:28Z</cp:lastPrinted>
  <dcterms:created xsi:type="dcterms:W3CDTF">2014-09-13T13:55:51Z</dcterms:created>
  <dcterms:modified xsi:type="dcterms:W3CDTF">2021-01-16T17:53:45Z</dcterms:modified>
</cp:coreProperties>
</file>