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7" r:id="rId1"/>
  </p:sldMasterIdLst>
  <p:notesMasterIdLst>
    <p:notesMasterId r:id="rId12"/>
  </p:notesMasterIdLst>
  <p:sldIdLst>
    <p:sldId id="256" r:id="rId2"/>
    <p:sldId id="259" r:id="rId3"/>
    <p:sldId id="260" r:id="rId4"/>
    <p:sldId id="261" r:id="rId5"/>
    <p:sldId id="262" r:id="rId6"/>
    <p:sldId id="266" r:id="rId7"/>
    <p:sldId id="263" r:id="rId8"/>
    <p:sldId id="264" r:id="rId9"/>
    <p:sldId id="265" r:id="rId10"/>
    <p:sldId id="267"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456D7-5AEB-37B6-0F44-A7BBA3CDC6F6}" v="285" dt="2022-09-27T09:46:09.204"/>
    <p1510:client id="{66C51AF2-49F3-6630-57C9-56B42DC300C7}" v="54" dt="2022-09-27T09:31:13.058"/>
    <p1510:client id="{ABACD249-2BCE-BAE5-F3A5-64691A488568}" v="41" dt="2022-09-28T18:48:05.387"/>
    <p1510:client id="{AC49C1D9-7931-F766-C29C-1F826D1A1ACF}" v="79" dt="2022-09-28T11:07:59.436"/>
    <p1510:client id="{C7B6AFC6-0061-815C-16E4-35DA6469659D}" v="10" dt="2022-09-28T11:14:40.396"/>
    <p1510:client id="{EED80326-E6FA-9A38-377F-86572BFA214D}" v="12" dt="2022-09-27T11:45:55.637"/>
  </p1510:revLst>
</p1510:revInfo>
</file>

<file path=ppt/tableStyles.xml><?xml version="1.0" encoding="utf-8"?>
<a:tblStyleLst xmlns:a="http://schemas.openxmlformats.org/drawingml/2006/main" def="{56987219-3927-4A55-8717-B14C1DCD7B32}">
  <a:tblStyle styleId="{56987219-3927-4A55-8717-B14C1DCD7B3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0E0456D7-5AEB-37B6-0F44-A7BBA3CDC6F6}"/>
    <pc:docChg chg="modSld">
      <pc:chgData name="Daisy Wilson" userId="S::d.wilson@uwtsd.ac.uk::49e84a28-c8f7-470d-a3f2-69207d692ef0" providerId="AD" clId="Web-{0E0456D7-5AEB-37B6-0F44-A7BBA3CDC6F6}" dt="2022-09-27T09:46:09.204" v="219" actId="20577"/>
      <pc:docMkLst>
        <pc:docMk/>
      </pc:docMkLst>
      <pc:sldChg chg="addSp modSp">
        <pc:chgData name="Daisy Wilson" userId="S::d.wilson@uwtsd.ac.uk::49e84a28-c8f7-470d-a3f2-69207d692ef0" providerId="AD" clId="Web-{0E0456D7-5AEB-37B6-0F44-A7BBA3CDC6F6}" dt="2022-09-27T09:46:09.204" v="219" actId="20577"/>
        <pc:sldMkLst>
          <pc:docMk/>
          <pc:sldMk cId="0" sldId="259"/>
        </pc:sldMkLst>
        <pc:spChg chg="mod">
          <ac:chgData name="Daisy Wilson" userId="S::d.wilson@uwtsd.ac.uk::49e84a28-c8f7-470d-a3f2-69207d692ef0" providerId="AD" clId="Web-{0E0456D7-5AEB-37B6-0F44-A7BBA3CDC6F6}" dt="2022-09-27T09:45:07.015" v="207" actId="1076"/>
          <ac:spMkLst>
            <pc:docMk/>
            <pc:sldMk cId="0" sldId="259"/>
            <ac:spMk id="2" creationId="{A63BAE70-B242-B638-EC54-6466D40325CA}"/>
          </ac:spMkLst>
        </pc:spChg>
        <pc:spChg chg="mod">
          <ac:chgData name="Daisy Wilson" userId="S::d.wilson@uwtsd.ac.uk::49e84a28-c8f7-470d-a3f2-69207d692ef0" providerId="AD" clId="Web-{0E0456D7-5AEB-37B6-0F44-A7BBA3CDC6F6}" dt="2022-09-27T09:45:10.327" v="208" actId="1076"/>
          <ac:spMkLst>
            <pc:docMk/>
            <pc:sldMk cId="0" sldId="259"/>
            <ac:spMk id="3" creationId="{C97F66AC-DAB1-B461-0ACE-5A76D7B0AC60}"/>
          </ac:spMkLst>
        </pc:spChg>
        <pc:spChg chg="mod">
          <ac:chgData name="Daisy Wilson" userId="S::d.wilson@uwtsd.ac.uk::49e84a28-c8f7-470d-a3f2-69207d692ef0" providerId="AD" clId="Web-{0E0456D7-5AEB-37B6-0F44-A7BBA3CDC6F6}" dt="2022-09-27T09:45:28.594" v="213" actId="1076"/>
          <ac:spMkLst>
            <pc:docMk/>
            <pc:sldMk cId="0" sldId="259"/>
            <ac:spMk id="4" creationId="{53082874-DF67-E66C-7261-EF343FFBD8C4}"/>
          </ac:spMkLst>
        </pc:spChg>
        <pc:spChg chg="add mod">
          <ac:chgData name="Daisy Wilson" userId="S::d.wilson@uwtsd.ac.uk::49e84a28-c8f7-470d-a3f2-69207d692ef0" providerId="AD" clId="Web-{0E0456D7-5AEB-37B6-0F44-A7BBA3CDC6F6}" dt="2022-09-27T09:45:15.328" v="209" actId="1076"/>
          <ac:spMkLst>
            <pc:docMk/>
            <pc:sldMk cId="0" sldId="259"/>
            <ac:spMk id="5" creationId="{9D2680B0-6B45-8E46-3191-451C86C9A019}"/>
          </ac:spMkLst>
        </pc:spChg>
        <pc:spChg chg="add">
          <ac:chgData name="Daisy Wilson" userId="S::d.wilson@uwtsd.ac.uk::49e84a28-c8f7-470d-a3f2-69207d692ef0" providerId="AD" clId="Web-{0E0456D7-5AEB-37B6-0F44-A7BBA3CDC6F6}" dt="2022-09-27T09:33:21.450" v="11"/>
          <ac:spMkLst>
            <pc:docMk/>
            <pc:sldMk cId="0" sldId="259"/>
            <ac:spMk id="6" creationId="{8DBEC6B7-F7ED-7B28-5731-860EEBA94A05}"/>
          </ac:spMkLst>
        </pc:spChg>
        <pc:spChg chg="add">
          <ac:chgData name="Daisy Wilson" userId="S::d.wilson@uwtsd.ac.uk::49e84a28-c8f7-470d-a3f2-69207d692ef0" providerId="AD" clId="Web-{0E0456D7-5AEB-37B6-0F44-A7BBA3CDC6F6}" dt="2022-09-27T09:33:21.575" v="12"/>
          <ac:spMkLst>
            <pc:docMk/>
            <pc:sldMk cId="0" sldId="259"/>
            <ac:spMk id="7" creationId="{0EE3B76D-11E5-C58B-B04B-D7635C40E4E6}"/>
          </ac:spMkLst>
        </pc:spChg>
        <pc:spChg chg="add mod">
          <ac:chgData name="Daisy Wilson" userId="S::d.wilson@uwtsd.ac.uk::49e84a28-c8f7-470d-a3f2-69207d692ef0" providerId="AD" clId="Web-{0E0456D7-5AEB-37B6-0F44-A7BBA3CDC6F6}" dt="2022-09-27T09:45:03.046" v="206" actId="20577"/>
          <ac:spMkLst>
            <pc:docMk/>
            <pc:sldMk cId="0" sldId="259"/>
            <ac:spMk id="8" creationId="{B1FC5284-D620-92FD-31C8-81214796A00D}"/>
          </ac:spMkLst>
        </pc:spChg>
        <pc:spChg chg="add mod">
          <ac:chgData name="Daisy Wilson" userId="S::d.wilson@uwtsd.ac.uk::49e84a28-c8f7-470d-a3f2-69207d692ef0" providerId="AD" clId="Web-{0E0456D7-5AEB-37B6-0F44-A7BBA3CDC6F6}" dt="2022-09-27T09:39:40.506" v="112" actId="1076"/>
          <ac:spMkLst>
            <pc:docMk/>
            <pc:sldMk cId="0" sldId="259"/>
            <ac:spMk id="9" creationId="{27CC4D7B-8A8C-E2BC-3DBC-44CF71E62005}"/>
          </ac:spMkLst>
        </pc:spChg>
        <pc:spChg chg="add mod">
          <ac:chgData name="Daisy Wilson" userId="S::d.wilson@uwtsd.ac.uk::49e84a28-c8f7-470d-a3f2-69207d692ef0" providerId="AD" clId="Web-{0E0456D7-5AEB-37B6-0F44-A7BBA3CDC6F6}" dt="2022-09-27T09:44:52.514" v="200" actId="20577"/>
          <ac:spMkLst>
            <pc:docMk/>
            <pc:sldMk cId="0" sldId="259"/>
            <ac:spMk id="10" creationId="{27219A99-3CCD-69ED-FD44-4F0F7B121C83}"/>
          </ac:spMkLst>
        </pc:spChg>
        <pc:spChg chg="add mod">
          <ac:chgData name="Daisy Wilson" userId="S::d.wilson@uwtsd.ac.uk::49e84a28-c8f7-470d-a3f2-69207d692ef0" providerId="AD" clId="Web-{0E0456D7-5AEB-37B6-0F44-A7BBA3CDC6F6}" dt="2022-09-27T09:46:09.204" v="219" actId="20577"/>
          <ac:spMkLst>
            <pc:docMk/>
            <pc:sldMk cId="0" sldId="259"/>
            <ac:spMk id="11" creationId="{727A6D25-C020-A41F-2FB4-3921D58AE641}"/>
          </ac:spMkLst>
        </pc:spChg>
        <pc:spChg chg="add mod">
          <ac:chgData name="Daisy Wilson" userId="S::d.wilson@uwtsd.ac.uk::49e84a28-c8f7-470d-a3f2-69207d692ef0" providerId="AD" clId="Web-{0E0456D7-5AEB-37B6-0F44-A7BBA3CDC6F6}" dt="2022-09-27T09:45:33.109" v="214" actId="1076"/>
          <ac:spMkLst>
            <pc:docMk/>
            <pc:sldMk cId="0" sldId="259"/>
            <ac:spMk id="12" creationId="{BC850F62-F968-E6DD-57F3-BBF35ED3EBB6}"/>
          </ac:spMkLst>
        </pc:spChg>
        <pc:spChg chg="add mod">
          <ac:chgData name="Daisy Wilson" userId="S::d.wilson@uwtsd.ac.uk::49e84a28-c8f7-470d-a3f2-69207d692ef0" providerId="AD" clId="Web-{0E0456D7-5AEB-37B6-0F44-A7BBA3CDC6F6}" dt="2022-09-27T09:44:39.108" v="196" actId="20577"/>
          <ac:spMkLst>
            <pc:docMk/>
            <pc:sldMk cId="0" sldId="259"/>
            <ac:spMk id="13" creationId="{574FEB31-E3B3-50D8-CBDD-D56F80CE7DD8}"/>
          </ac:spMkLst>
        </pc:spChg>
        <pc:spChg chg="add mod">
          <ac:chgData name="Daisy Wilson" userId="S::d.wilson@uwtsd.ac.uk::49e84a28-c8f7-470d-a3f2-69207d692ef0" providerId="AD" clId="Web-{0E0456D7-5AEB-37B6-0F44-A7BBA3CDC6F6}" dt="2022-09-27T09:44:31.217" v="191" actId="1076"/>
          <ac:spMkLst>
            <pc:docMk/>
            <pc:sldMk cId="0" sldId="259"/>
            <ac:spMk id="14" creationId="{6F913A00-1B3D-AF0C-2DEC-65B6E45CC68A}"/>
          </ac:spMkLst>
        </pc:spChg>
        <pc:spChg chg="add mod">
          <ac:chgData name="Daisy Wilson" userId="S::d.wilson@uwtsd.ac.uk::49e84a28-c8f7-470d-a3f2-69207d692ef0" providerId="AD" clId="Web-{0E0456D7-5AEB-37B6-0F44-A7BBA3CDC6F6}" dt="2022-09-27T09:45:16.328" v="210" actId="1076"/>
          <ac:spMkLst>
            <pc:docMk/>
            <pc:sldMk cId="0" sldId="259"/>
            <ac:spMk id="15" creationId="{7E3EC4BC-8C6C-6F98-5248-FAFFA0162938}"/>
          </ac:spMkLst>
        </pc:spChg>
        <pc:spChg chg="mod">
          <ac:chgData name="Daisy Wilson" userId="S::d.wilson@uwtsd.ac.uk::49e84a28-c8f7-470d-a3f2-69207d692ef0" providerId="AD" clId="Web-{0E0456D7-5AEB-37B6-0F44-A7BBA3CDC6F6}" dt="2022-09-27T09:45:20.968" v="211" actId="1076"/>
          <ac:spMkLst>
            <pc:docMk/>
            <pc:sldMk cId="0" sldId="259"/>
            <ac:spMk id="739" creationId="{00000000-0000-0000-0000-000000000000}"/>
          </ac:spMkLst>
        </pc:spChg>
      </pc:sldChg>
    </pc:docChg>
  </pc:docChgLst>
  <pc:docChgLst>
    <pc:chgData name="Daisy Wilson" userId="S::d.wilson@uwtsd.ac.uk::49e84a28-c8f7-470d-a3f2-69207d692ef0" providerId="AD" clId="Web-{C7B6AFC6-0061-815C-16E4-35DA6469659D}"/>
    <pc:docChg chg="addSld delSld modSld sldOrd">
      <pc:chgData name="Daisy Wilson" userId="S::d.wilson@uwtsd.ac.uk::49e84a28-c8f7-470d-a3f2-69207d692ef0" providerId="AD" clId="Web-{C7B6AFC6-0061-815C-16E4-35DA6469659D}" dt="2022-09-28T11:14:40.396" v="15" actId="20577"/>
      <pc:docMkLst>
        <pc:docMk/>
      </pc:docMkLst>
      <pc:sldChg chg="modNotes">
        <pc:chgData name="Daisy Wilson" userId="S::d.wilson@uwtsd.ac.uk::49e84a28-c8f7-470d-a3f2-69207d692ef0" providerId="AD" clId="Web-{C7B6AFC6-0061-815C-16E4-35DA6469659D}" dt="2022-09-28T11:13:15.596" v="0"/>
        <pc:sldMkLst>
          <pc:docMk/>
          <pc:sldMk cId="0" sldId="256"/>
        </pc:sldMkLst>
      </pc:sldChg>
      <pc:sldChg chg="modNotes">
        <pc:chgData name="Daisy Wilson" userId="S::d.wilson@uwtsd.ac.uk::49e84a28-c8f7-470d-a3f2-69207d692ef0" providerId="AD" clId="Web-{C7B6AFC6-0061-815C-16E4-35DA6469659D}" dt="2022-09-28T11:13:19.971" v="1"/>
        <pc:sldMkLst>
          <pc:docMk/>
          <pc:sldMk cId="0" sldId="259"/>
        </pc:sldMkLst>
      </pc:sldChg>
      <pc:sldChg chg="modNotes">
        <pc:chgData name="Daisy Wilson" userId="S::d.wilson@uwtsd.ac.uk::49e84a28-c8f7-470d-a3f2-69207d692ef0" providerId="AD" clId="Web-{C7B6AFC6-0061-815C-16E4-35DA6469659D}" dt="2022-09-28T11:13:23.768" v="2"/>
        <pc:sldMkLst>
          <pc:docMk/>
          <pc:sldMk cId="0" sldId="260"/>
        </pc:sldMkLst>
      </pc:sldChg>
      <pc:sldChg chg="modNotes">
        <pc:chgData name="Daisy Wilson" userId="S::d.wilson@uwtsd.ac.uk::49e84a28-c8f7-470d-a3f2-69207d692ef0" providerId="AD" clId="Web-{C7B6AFC6-0061-815C-16E4-35DA6469659D}" dt="2022-09-28T11:13:26.831" v="3"/>
        <pc:sldMkLst>
          <pc:docMk/>
          <pc:sldMk cId="0" sldId="261"/>
        </pc:sldMkLst>
      </pc:sldChg>
      <pc:sldChg chg="modSp modNotes">
        <pc:chgData name="Daisy Wilson" userId="S::d.wilson@uwtsd.ac.uk::49e84a28-c8f7-470d-a3f2-69207d692ef0" providerId="AD" clId="Web-{C7B6AFC6-0061-815C-16E4-35DA6469659D}" dt="2022-09-28T11:14:40.396" v="15" actId="20577"/>
        <pc:sldMkLst>
          <pc:docMk/>
          <pc:sldMk cId="0" sldId="262"/>
        </pc:sldMkLst>
        <pc:spChg chg="mod">
          <ac:chgData name="Daisy Wilson" userId="S::d.wilson@uwtsd.ac.uk::49e84a28-c8f7-470d-a3f2-69207d692ef0" providerId="AD" clId="Web-{C7B6AFC6-0061-815C-16E4-35DA6469659D}" dt="2022-09-28T11:14:40.396" v="15" actId="20577"/>
          <ac:spMkLst>
            <pc:docMk/>
            <pc:sldMk cId="0" sldId="262"/>
            <ac:spMk id="758" creationId="{00000000-0000-0000-0000-000000000000}"/>
          </ac:spMkLst>
        </pc:spChg>
      </pc:sldChg>
      <pc:sldChg chg="modNotes">
        <pc:chgData name="Daisy Wilson" userId="S::d.wilson@uwtsd.ac.uk::49e84a28-c8f7-470d-a3f2-69207d692ef0" providerId="AD" clId="Web-{C7B6AFC6-0061-815C-16E4-35DA6469659D}" dt="2022-09-28T11:13:35.050" v="5"/>
        <pc:sldMkLst>
          <pc:docMk/>
          <pc:sldMk cId="4151325776" sldId="263"/>
        </pc:sldMkLst>
      </pc:sldChg>
      <pc:sldChg chg="new del ord">
        <pc:chgData name="Daisy Wilson" userId="S::d.wilson@uwtsd.ac.uk::49e84a28-c8f7-470d-a3f2-69207d692ef0" providerId="AD" clId="Web-{C7B6AFC6-0061-815C-16E4-35DA6469659D}" dt="2022-09-28T11:14:02.207" v="8"/>
        <pc:sldMkLst>
          <pc:docMk/>
          <pc:sldMk cId="1636896655" sldId="266"/>
        </pc:sldMkLst>
      </pc:sldChg>
      <pc:sldChg chg="modSp add ord replId">
        <pc:chgData name="Daisy Wilson" userId="S::d.wilson@uwtsd.ac.uk::49e84a28-c8f7-470d-a3f2-69207d692ef0" providerId="AD" clId="Web-{C7B6AFC6-0061-815C-16E4-35DA6469659D}" dt="2022-09-28T11:14:24.286" v="14" actId="20577"/>
        <pc:sldMkLst>
          <pc:docMk/>
          <pc:sldMk cId="3524720158" sldId="266"/>
        </pc:sldMkLst>
        <pc:spChg chg="mod">
          <ac:chgData name="Daisy Wilson" userId="S::d.wilson@uwtsd.ac.uk::49e84a28-c8f7-470d-a3f2-69207d692ef0" providerId="AD" clId="Web-{C7B6AFC6-0061-815C-16E4-35DA6469659D}" dt="2022-09-28T11:14:24.286" v="14" actId="20577"/>
          <ac:spMkLst>
            <pc:docMk/>
            <pc:sldMk cId="3524720158" sldId="266"/>
            <ac:spMk id="752" creationId="{00000000-0000-0000-0000-000000000000}"/>
          </ac:spMkLst>
        </pc:spChg>
      </pc:sldChg>
    </pc:docChg>
  </pc:docChgLst>
  <pc:docChgLst>
    <pc:chgData name="Daisy Wilson" userId="S::d.wilson@uwtsd.ac.uk::49e84a28-c8f7-470d-a3f2-69207d692ef0" providerId="AD" clId="Web-{EED80326-E6FA-9A38-377F-86572BFA214D}"/>
    <pc:docChg chg="modSld">
      <pc:chgData name="Daisy Wilson" userId="S::d.wilson@uwtsd.ac.uk::49e84a28-c8f7-470d-a3f2-69207d692ef0" providerId="AD" clId="Web-{EED80326-E6FA-9A38-377F-86572BFA214D}" dt="2022-09-27T11:45:55.637" v="21" actId="20577"/>
      <pc:docMkLst>
        <pc:docMk/>
      </pc:docMkLst>
      <pc:sldChg chg="modSp">
        <pc:chgData name="Daisy Wilson" userId="S::d.wilson@uwtsd.ac.uk::49e84a28-c8f7-470d-a3f2-69207d692ef0" providerId="AD" clId="Web-{EED80326-E6FA-9A38-377F-86572BFA214D}" dt="2022-09-27T11:45:55.637" v="21" actId="20577"/>
        <pc:sldMkLst>
          <pc:docMk/>
          <pc:sldMk cId="0" sldId="259"/>
        </pc:sldMkLst>
        <pc:spChg chg="mod">
          <ac:chgData name="Daisy Wilson" userId="S::d.wilson@uwtsd.ac.uk::49e84a28-c8f7-470d-a3f2-69207d692ef0" providerId="AD" clId="Web-{EED80326-E6FA-9A38-377F-86572BFA214D}" dt="2022-09-27T11:45:32.855" v="17" actId="1076"/>
          <ac:spMkLst>
            <pc:docMk/>
            <pc:sldMk cId="0" sldId="259"/>
            <ac:spMk id="2" creationId="{A63BAE70-B242-B638-EC54-6466D40325CA}"/>
          </ac:spMkLst>
        </pc:spChg>
        <pc:spChg chg="mod">
          <ac:chgData name="Daisy Wilson" userId="S::d.wilson@uwtsd.ac.uk::49e84a28-c8f7-470d-a3f2-69207d692ef0" providerId="AD" clId="Web-{EED80326-E6FA-9A38-377F-86572BFA214D}" dt="2022-09-27T11:45:24.574" v="14" actId="1076"/>
          <ac:spMkLst>
            <pc:docMk/>
            <pc:sldMk cId="0" sldId="259"/>
            <ac:spMk id="4" creationId="{53082874-DF67-E66C-7261-EF343FFBD8C4}"/>
          </ac:spMkLst>
        </pc:spChg>
        <pc:spChg chg="mod">
          <ac:chgData name="Daisy Wilson" userId="S::d.wilson@uwtsd.ac.uk::49e84a28-c8f7-470d-a3f2-69207d692ef0" providerId="AD" clId="Web-{EED80326-E6FA-9A38-377F-86572BFA214D}" dt="2022-09-27T11:45:26.965" v="15" actId="1076"/>
          <ac:spMkLst>
            <pc:docMk/>
            <pc:sldMk cId="0" sldId="259"/>
            <ac:spMk id="11" creationId="{727A6D25-C020-A41F-2FB4-3921D58AE641}"/>
          </ac:spMkLst>
        </pc:spChg>
        <pc:spChg chg="mod">
          <ac:chgData name="Daisy Wilson" userId="S::d.wilson@uwtsd.ac.uk::49e84a28-c8f7-470d-a3f2-69207d692ef0" providerId="AD" clId="Web-{EED80326-E6FA-9A38-377F-86572BFA214D}" dt="2022-09-27T11:45:30.777" v="16" actId="1076"/>
          <ac:spMkLst>
            <pc:docMk/>
            <pc:sldMk cId="0" sldId="259"/>
            <ac:spMk id="14" creationId="{6F913A00-1B3D-AF0C-2DEC-65B6E45CC68A}"/>
          </ac:spMkLst>
        </pc:spChg>
        <pc:spChg chg="mod">
          <ac:chgData name="Daisy Wilson" userId="S::d.wilson@uwtsd.ac.uk::49e84a28-c8f7-470d-a3f2-69207d692ef0" providerId="AD" clId="Web-{EED80326-E6FA-9A38-377F-86572BFA214D}" dt="2022-09-27T11:45:55.637" v="21" actId="20577"/>
          <ac:spMkLst>
            <pc:docMk/>
            <pc:sldMk cId="0" sldId="259"/>
            <ac:spMk id="15" creationId="{7E3EC4BC-8C6C-6F98-5248-FAFFA0162938}"/>
          </ac:spMkLst>
        </pc:spChg>
      </pc:sldChg>
      <pc:sldChg chg="modNotes">
        <pc:chgData name="Daisy Wilson" userId="S::d.wilson@uwtsd.ac.uk::49e84a28-c8f7-470d-a3f2-69207d692ef0" providerId="AD" clId="Web-{EED80326-E6FA-9A38-377F-86572BFA214D}" dt="2022-09-27T11:45:16.464" v="13"/>
        <pc:sldMkLst>
          <pc:docMk/>
          <pc:sldMk cId="0" sldId="262"/>
        </pc:sldMkLst>
      </pc:sldChg>
    </pc:docChg>
  </pc:docChgLst>
  <pc:docChgLst>
    <pc:chgData name="Daisy Wilson" userId="S::d.wilson@uwtsd.ac.uk::49e84a28-c8f7-470d-a3f2-69207d692ef0" providerId="AD" clId="Web-{AC49C1D9-7931-F766-C29C-1F826D1A1ACF}"/>
    <pc:docChg chg="addSld delSld modSld">
      <pc:chgData name="Daisy Wilson" userId="S::d.wilson@uwtsd.ac.uk::49e84a28-c8f7-470d-a3f2-69207d692ef0" providerId="AD" clId="Web-{AC49C1D9-7931-F766-C29C-1F826D1A1ACF}" dt="2022-09-28T11:07:59.436" v="66"/>
      <pc:docMkLst>
        <pc:docMk/>
      </pc:docMkLst>
      <pc:sldChg chg="addSp delSp modSp add replId">
        <pc:chgData name="Daisy Wilson" userId="S::d.wilson@uwtsd.ac.uk::49e84a28-c8f7-470d-a3f2-69207d692ef0" providerId="AD" clId="Web-{AC49C1D9-7931-F766-C29C-1F826D1A1ACF}" dt="2022-09-28T11:07:05.590" v="64" actId="1076"/>
        <pc:sldMkLst>
          <pc:docMk/>
          <pc:sldMk cId="4151325776" sldId="263"/>
        </pc:sldMkLst>
        <pc:spChg chg="add del mod">
          <ac:chgData name="Daisy Wilson" userId="S::d.wilson@uwtsd.ac.uk::49e84a28-c8f7-470d-a3f2-69207d692ef0" providerId="AD" clId="Web-{AC49C1D9-7931-F766-C29C-1F826D1A1ACF}" dt="2022-09-28T10:59:18.120" v="5"/>
          <ac:spMkLst>
            <pc:docMk/>
            <pc:sldMk cId="4151325776" sldId="263"/>
            <ac:spMk id="3" creationId="{0E045C44-AB65-4687-4484-DD1A733EC63A}"/>
          </ac:spMkLst>
        </pc:spChg>
        <pc:spChg chg="add del mod">
          <ac:chgData name="Daisy Wilson" userId="S::d.wilson@uwtsd.ac.uk::49e84a28-c8f7-470d-a3f2-69207d692ef0" providerId="AD" clId="Web-{AC49C1D9-7931-F766-C29C-1F826D1A1ACF}" dt="2022-09-28T10:59:15.182" v="4"/>
          <ac:spMkLst>
            <pc:docMk/>
            <pc:sldMk cId="4151325776" sldId="263"/>
            <ac:spMk id="5" creationId="{C9E965D7-B942-5030-AD7B-25B2CB6FB1F7}"/>
          </ac:spMkLst>
        </pc:spChg>
        <pc:spChg chg="add mod">
          <ac:chgData name="Daisy Wilson" userId="S::d.wilson@uwtsd.ac.uk::49e84a28-c8f7-470d-a3f2-69207d692ef0" providerId="AD" clId="Web-{AC49C1D9-7931-F766-C29C-1F826D1A1ACF}" dt="2022-09-28T11:06:44.511" v="61" actId="20577"/>
          <ac:spMkLst>
            <pc:docMk/>
            <pc:sldMk cId="4151325776" sldId="263"/>
            <ac:spMk id="9" creationId="{399B6213-C976-1127-5670-22E25A3EA649}"/>
          </ac:spMkLst>
        </pc:spChg>
        <pc:spChg chg="del">
          <ac:chgData name="Daisy Wilson" userId="S::d.wilson@uwtsd.ac.uk::49e84a28-c8f7-470d-a3f2-69207d692ef0" providerId="AD" clId="Web-{AC49C1D9-7931-F766-C29C-1F826D1A1ACF}" dt="2022-09-28T10:59:13.010" v="3"/>
          <ac:spMkLst>
            <pc:docMk/>
            <pc:sldMk cId="4151325776" sldId="263"/>
            <ac:spMk id="757" creationId="{00000000-0000-0000-0000-000000000000}"/>
          </ac:spMkLst>
        </pc:spChg>
        <pc:spChg chg="del mod">
          <ac:chgData name="Daisy Wilson" userId="S::d.wilson@uwtsd.ac.uk::49e84a28-c8f7-470d-a3f2-69207d692ef0" providerId="AD" clId="Web-{AC49C1D9-7931-F766-C29C-1F826D1A1ACF}" dt="2022-09-28T10:59:08.244" v="2"/>
          <ac:spMkLst>
            <pc:docMk/>
            <pc:sldMk cId="4151325776" sldId="263"/>
            <ac:spMk id="758" creationId="{00000000-0000-0000-0000-000000000000}"/>
          </ac:spMkLst>
        </pc:spChg>
        <pc:picChg chg="add mod">
          <ac:chgData name="Daisy Wilson" userId="S::d.wilson@uwtsd.ac.uk::49e84a28-c8f7-470d-a3f2-69207d692ef0" providerId="AD" clId="Web-{AC49C1D9-7931-F766-C29C-1F826D1A1ACF}" dt="2022-09-28T11:06:50.902" v="62" actId="1076"/>
          <ac:picMkLst>
            <pc:docMk/>
            <pc:sldMk cId="4151325776" sldId="263"/>
            <ac:picMk id="6" creationId="{AF9E2686-FF77-0A34-C73A-EB5696CFFCAE}"/>
          </ac:picMkLst>
        </pc:picChg>
        <pc:picChg chg="add del mod">
          <ac:chgData name="Daisy Wilson" userId="S::d.wilson@uwtsd.ac.uk::49e84a28-c8f7-470d-a3f2-69207d692ef0" providerId="AD" clId="Web-{AC49C1D9-7931-F766-C29C-1F826D1A1ACF}" dt="2022-09-28T11:03:29.629" v="35"/>
          <ac:picMkLst>
            <pc:docMk/>
            <pc:sldMk cId="4151325776" sldId="263"/>
            <ac:picMk id="7" creationId="{BD30CEAE-7C06-8079-ABC4-2EF00B845F21}"/>
          </ac:picMkLst>
        </pc:picChg>
        <pc:picChg chg="add mod">
          <ac:chgData name="Daisy Wilson" userId="S::d.wilson@uwtsd.ac.uk::49e84a28-c8f7-470d-a3f2-69207d692ef0" providerId="AD" clId="Web-{AC49C1D9-7931-F766-C29C-1F826D1A1ACF}" dt="2022-09-28T11:07:05.590" v="64" actId="1076"/>
          <ac:picMkLst>
            <pc:docMk/>
            <pc:sldMk cId="4151325776" sldId="263"/>
            <ac:picMk id="8" creationId="{8FD388ED-5F08-58FE-B82B-B3F6A58952D6}"/>
          </ac:picMkLst>
        </pc:picChg>
      </pc:sldChg>
      <pc:sldChg chg="addSp delSp modSp new">
        <pc:chgData name="Daisy Wilson" userId="S::d.wilson@uwtsd.ac.uk::49e84a28-c8f7-470d-a3f2-69207d692ef0" providerId="AD" clId="Web-{AC49C1D9-7931-F766-C29C-1F826D1A1ACF}" dt="2022-09-28T11:01:13.374" v="20" actId="1076"/>
        <pc:sldMkLst>
          <pc:docMk/>
          <pc:sldMk cId="3227005630" sldId="264"/>
        </pc:sldMkLst>
        <pc:spChg chg="del">
          <ac:chgData name="Daisy Wilson" userId="S::d.wilson@uwtsd.ac.uk::49e84a28-c8f7-470d-a3f2-69207d692ef0" providerId="AD" clId="Web-{AC49C1D9-7931-F766-C29C-1F826D1A1ACF}" dt="2022-09-28T10:59:54.840" v="8"/>
          <ac:spMkLst>
            <pc:docMk/>
            <pc:sldMk cId="3227005630" sldId="264"/>
            <ac:spMk id="2" creationId="{829C2F9D-80E6-C587-84FB-B61066658C83}"/>
          </ac:spMkLst>
        </pc:spChg>
        <pc:spChg chg="del">
          <ac:chgData name="Daisy Wilson" userId="S::d.wilson@uwtsd.ac.uk::49e84a28-c8f7-470d-a3f2-69207d692ef0" providerId="AD" clId="Web-{AC49C1D9-7931-F766-C29C-1F826D1A1ACF}" dt="2022-09-28T10:59:49.027" v="7"/>
          <ac:spMkLst>
            <pc:docMk/>
            <pc:sldMk cId="3227005630" sldId="264"/>
            <ac:spMk id="3" creationId="{39C47EA5-3C01-406E-3268-81CAF7F6E7A6}"/>
          </ac:spMkLst>
        </pc:spChg>
        <pc:spChg chg="add del mod">
          <ac:chgData name="Daisy Wilson" userId="S::d.wilson@uwtsd.ac.uk::49e84a28-c8f7-470d-a3f2-69207d692ef0" providerId="AD" clId="Web-{AC49C1D9-7931-F766-C29C-1F826D1A1ACF}" dt="2022-09-28T11:00:29.341" v="12"/>
          <ac:spMkLst>
            <pc:docMk/>
            <pc:sldMk cId="3227005630" sldId="264"/>
            <ac:spMk id="4" creationId="{73DAAAEF-1507-FD47-86EB-7E2295E27130}"/>
          </ac:spMkLst>
        </pc:spChg>
        <pc:picChg chg="add mod">
          <ac:chgData name="Daisy Wilson" userId="S::d.wilson@uwtsd.ac.uk::49e84a28-c8f7-470d-a3f2-69207d692ef0" providerId="AD" clId="Web-{AC49C1D9-7931-F766-C29C-1F826D1A1ACF}" dt="2022-09-28T11:00:47.217" v="16" actId="14100"/>
          <ac:picMkLst>
            <pc:docMk/>
            <pc:sldMk cId="3227005630" sldId="264"/>
            <ac:picMk id="5" creationId="{2C83E7D8-0E42-36E5-F8FB-99A44D0C3CA8}"/>
          </ac:picMkLst>
        </pc:picChg>
        <pc:picChg chg="add mod">
          <ac:chgData name="Daisy Wilson" userId="S::d.wilson@uwtsd.ac.uk::49e84a28-c8f7-470d-a3f2-69207d692ef0" providerId="AD" clId="Web-{AC49C1D9-7931-F766-C29C-1F826D1A1ACF}" dt="2022-09-28T11:01:13.374" v="20" actId="1076"/>
          <ac:picMkLst>
            <pc:docMk/>
            <pc:sldMk cId="3227005630" sldId="264"/>
            <ac:picMk id="6" creationId="{B100D44E-F075-99F8-D63D-E393AF01D94A}"/>
          </ac:picMkLst>
        </pc:picChg>
      </pc:sldChg>
      <pc:sldChg chg="addSp delSp modSp new">
        <pc:chgData name="Daisy Wilson" userId="S::d.wilson@uwtsd.ac.uk::49e84a28-c8f7-470d-a3f2-69207d692ef0" providerId="AD" clId="Web-{AC49C1D9-7931-F766-C29C-1F826D1A1ACF}" dt="2022-09-28T11:06:15.776" v="54" actId="1076"/>
        <pc:sldMkLst>
          <pc:docMk/>
          <pc:sldMk cId="1380827847" sldId="265"/>
        </pc:sldMkLst>
        <pc:spChg chg="del">
          <ac:chgData name="Daisy Wilson" userId="S::d.wilson@uwtsd.ac.uk::49e84a28-c8f7-470d-a3f2-69207d692ef0" providerId="AD" clId="Web-{AC49C1D9-7931-F766-C29C-1F826D1A1ACF}" dt="2022-09-28T11:02:45.487" v="30"/>
          <ac:spMkLst>
            <pc:docMk/>
            <pc:sldMk cId="1380827847" sldId="265"/>
            <ac:spMk id="2" creationId="{E9E2FF76-09F7-6BE9-B6DD-BFEF72BCE2DD}"/>
          </ac:spMkLst>
        </pc:spChg>
        <pc:spChg chg="del">
          <ac:chgData name="Daisy Wilson" userId="S::d.wilson@uwtsd.ac.uk::49e84a28-c8f7-470d-a3f2-69207d692ef0" providerId="AD" clId="Web-{AC49C1D9-7931-F766-C29C-1F826D1A1ACF}" dt="2022-09-28T11:02:43.174" v="29"/>
          <ac:spMkLst>
            <pc:docMk/>
            <pc:sldMk cId="1380827847" sldId="265"/>
            <ac:spMk id="3" creationId="{1A57C465-D845-1CD8-5998-74B55F7AD569}"/>
          </ac:spMkLst>
        </pc:spChg>
        <pc:picChg chg="add mod">
          <ac:chgData name="Daisy Wilson" userId="S::d.wilson@uwtsd.ac.uk::49e84a28-c8f7-470d-a3f2-69207d692ef0" providerId="AD" clId="Web-{AC49C1D9-7931-F766-C29C-1F826D1A1ACF}" dt="2022-09-28T11:06:15.776" v="54" actId="1076"/>
          <ac:picMkLst>
            <pc:docMk/>
            <pc:sldMk cId="1380827847" sldId="265"/>
            <ac:picMk id="4" creationId="{411649DD-4636-4902-8180-421E3E595953}"/>
          </ac:picMkLst>
        </pc:picChg>
        <pc:picChg chg="add mod">
          <ac:chgData name="Daisy Wilson" userId="S::d.wilson@uwtsd.ac.uk::49e84a28-c8f7-470d-a3f2-69207d692ef0" providerId="AD" clId="Web-{AC49C1D9-7931-F766-C29C-1F826D1A1ACF}" dt="2022-09-28T11:06:13.244" v="53" actId="1076"/>
          <ac:picMkLst>
            <pc:docMk/>
            <pc:sldMk cId="1380827847" sldId="265"/>
            <ac:picMk id="5" creationId="{CBA1D621-6377-3988-93C3-BFA03BE5E7C9}"/>
          </ac:picMkLst>
        </pc:picChg>
      </pc:sldChg>
      <pc:sldChg chg="new del">
        <pc:chgData name="Daisy Wilson" userId="S::d.wilson@uwtsd.ac.uk::49e84a28-c8f7-470d-a3f2-69207d692ef0" providerId="AD" clId="Web-{AC49C1D9-7931-F766-C29C-1F826D1A1ACF}" dt="2022-09-28T11:07:59.436" v="66"/>
        <pc:sldMkLst>
          <pc:docMk/>
          <pc:sldMk cId="3050018514" sldId="266"/>
        </pc:sldMkLst>
      </pc:sldChg>
    </pc:docChg>
  </pc:docChgLst>
  <pc:docChgLst>
    <pc:chgData name="Daisy Wilson" userId="S::d.wilson@uwtsd.ac.uk::49e84a28-c8f7-470d-a3f2-69207d692ef0" providerId="AD" clId="Web-{66C51AF2-49F3-6630-57C9-56B42DC300C7}"/>
    <pc:docChg chg="modSld">
      <pc:chgData name="Daisy Wilson" userId="S::d.wilson@uwtsd.ac.uk::49e84a28-c8f7-470d-a3f2-69207d692ef0" providerId="AD" clId="Web-{66C51AF2-49F3-6630-57C9-56B42DC300C7}" dt="2022-09-27T09:31:13.058" v="118"/>
      <pc:docMkLst>
        <pc:docMk/>
      </pc:docMkLst>
      <pc:sldChg chg="modNotes">
        <pc:chgData name="Daisy Wilson" userId="S::d.wilson@uwtsd.ac.uk::49e84a28-c8f7-470d-a3f2-69207d692ef0" providerId="AD" clId="Web-{66C51AF2-49F3-6630-57C9-56B42DC300C7}" dt="2022-09-27T09:03:37.010" v="0"/>
        <pc:sldMkLst>
          <pc:docMk/>
          <pc:sldMk cId="0" sldId="256"/>
        </pc:sldMkLst>
      </pc:sldChg>
      <pc:sldChg chg="addSp delSp modSp modNotes">
        <pc:chgData name="Daisy Wilson" userId="S::d.wilson@uwtsd.ac.uk::49e84a28-c8f7-470d-a3f2-69207d692ef0" providerId="AD" clId="Web-{66C51AF2-49F3-6630-57C9-56B42DC300C7}" dt="2022-09-27T09:31:13.058" v="118"/>
        <pc:sldMkLst>
          <pc:docMk/>
          <pc:sldMk cId="0" sldId="259"/>
        </pc:sldMkLst>
        <pc:spChg chg="add mod">
          <ac:chgData name="Daisy Wilson" userId="S::d.wilson@uwtsd.ac.uk::49e84a28-c8f7-470d-a3f2-69207d692ef0" providerId="AD" clId="Web-{66C51AF2-49F3-6630-57C9-56B42DC300C7}" dt="2022-09-27T09:28:52.641" v="81" actId="1076"/>
          <ac:spMkLst>
            <pc:docMk/>
            <pc:sldMk cId="0" sldId="259"/>
            <ac:spMk id="2" creationId="{A63BAE70-B242-B638-EC54-6466D40325CA}"/>
          </ac:spMkLst>
        </pc:spChg>
        <pc:spChg chg="add mod">
          <ac:chgData name="Daisy Wilson" userId="S::d.wilson@uwtsd.ac.uk::49e84a28-c8f7-470d-a3f2-69207d692ef0" providerId="AD" clId="Web-{66C51AF2-49F3-6630-57C9-56B42DC300C7}" dt="2022-09-27T09:29:27.315" v="87" actId="20577"/>
          <ac:spMkLst>
            <pc:docMk/>
            <pc:sldMk cId="0" sldId="259"/>
            <ac:spMk id="3" creationId="{C97F66AC-DAB1-B461-0ACE-5A76D7B0AC60}"/>
          </ac:spMkLst>
        </pc:spChg>
        <pc:spChg chg="add mod">
          <ac:chgData name="Daisy Wilson" userId="S::d.wilson@uwtsd.ac.uk::49e84a28-c8f7-470d-a3f2-69207d692ef0" providerId="AD" clId="Web-{66C51AF2-49F3-6630-57C9-56B42DC300C7}" dt="2022-09-27T09:29:57.443" v="93" actId="20577"/>
          <ac:spMkLst>
            <pc:docMk/>
            <pc:sldMk cId="0" sldId="259"/>
            <ac:spMk id="4" creationId="{53082874-DF67-E66C-7261-EF343FFBD8C4}"/>
          </ac:spMkLst>
        </pc:spChg>
        <pc:spChg chg="add del mod">
          <ac:chgData name="Daisy Wilson" userId="S::d.wilson@uwtsd.ac.uk::49e84a28-c8f7-470d-a3f2-69207d692ef0" providerId="AD" clId="Web-{66C51AF2-49F3-6630-57C9-56B42DC300C7}" dt="2022-09-27T09:31:13.058" v="118"/>
          <ac:spMkLst>
            <pc:docMk/>
            <pc:sldMk cId="0" sldId="259"/>
            <ac:spMk id="5" creationId="{16A1C606-06AF-A4D3-9A20-7A6E88ECFEAE}"/>
          </ac:spMkLst>
        </pc:spChg>
        <pc:spChg chg="add del mod">
          <ac:chgData name="Daisy Wilson" userId="S::d.wilson@uwtsd.ac.uk::49e84a28-c8f7-470d-a3f2-69207d692ef0" providerId="AD" clId="Web-{66C51AF2-49F3-6630-57C9-56B42DC300C7}" dt="2022-09-27T09:30:31.898" v="101"/>
          <ac:spMkLst>
            <pc:docMk/>
            <pc:sldMk cId="0" sldId="259"/>
            <ac:spMk id="8" creationId="{4FA3E418-5998-4637-A4D1-5D402A55DCC9}"/>
          </ac:spMkLst>
        </pc:spChg>
        <pc:spChg chg="add del mod">
          <ac:chgData name="Daisy Wilson" userId="S::d.wilson@uwtsd.ac.uk::49e84a28-c8f7-470d-a3f2-69207d692ef0" providerId="AD" clId="Web-{66C51AF2-49F3-6630-57C9-56B42DC300C7}" dt="2022-09-27T09:31:09.886" v="116"/>
          <ac:spMkLst>
            <pc:docMk/>
            <pc:sldMk cId="0" sldId="259"/>
            <ac:spMk id="11" creationId="{89389F0B-BD83-AB60-D4C6-ABB2F9719951}"/>
          </ac:spMkLst>
        </pc:spChg>
        <pc:spChg chg="add del mod">
          <ac:chgData name="Daisy Wilson" userId="S::d.wilson@uwtsd.ac.uk::49e84a28-c8f7-470d-a3f2-69207d692ef0" providerId="AD" clId="Web-{66C51AF2-49F3-6630-57C9-56B42DC300C7}" dt="2022-09-27T09:31:08.995" v="115"/>
          <ac:spMkLst>
            <pc:docMk/>
            <pc:sldMk cId="0" sldId="259"/>
            <ac:spMk id="14" creationId="{DCDF6CEC-EF37-EB4B-7C32-DA522C55E837}"/>
          </ac:spMkLst>
        </pc:spChg>
        <pc:spChg chg="mod">
          <ac:chgData name="Daisy Wilson" userId="S::d.wilson@uwtsd.ac.uk::49e84a28-c8f7-470d-a3f2-69207d692ef0" providerId="AD" clId="Web-{66C51AF2-49F3-6630-57C9-56B42DC300C7}" dt="2022-09-27T09:27:35.901" v="70" actId="1076"/>
          <ac:spMkLst>
            <pc:docMk/>
            <pc:sldMk cId="0" sldId="259"/>
            <ac:spMk id="738" creationId="{00000000-0000-0000-0000-000000000000}"/>
          </ac:spMkLst>
        </pc:spChg>
        <pc:spChg chg="mod">
          <ac:chgData name="Daisy Wilson" userId="S::d.wilson@uwtsd.ac.uk::49e84a28-c8f7-470d-a3f2-69207d692ef0" providerId="AD" clId="Web-{66C51AF2-49F3-6630-57C9-56B42DC300C7}" dt="2022-09-27T09:27:54.902" v="74" actId="1076"/>
          <ac:spMkLst>
            <pc:docMk/>
            <pc:sldMk cId="0" sldId="259"/>
            <ac:spMk id="739" creationId="{00000000-0000-0000-0000-000000000000}"/>
          </ac:spMkLst>
        </pc:spChg>
        <pc:graphicFrameChg chg="add del mod">
          <ac:chgData name="Daisy Wilson" userId="S::d.wilson@uwtsd.ac.uk::49e84a28-c8f7-470d-a3f2-69207d692ef0" providerId="AD" clId="Web-{66C51AF2-49F3-6630-57C9-56B42DC300C7}" dt="2022-09-27T09:30:31.898" v="102"/>
          <ac:graphicFrameMkLst>
            <pc:docMk/>
            <pc:sldMk cId="0" sldId="259"/>
            <ac:graphicFrameMk id="7" creationId="{A0418603-C26F-798F-B453-2F184CEF184A}"/>
          </ac:graphicFrameMkLst>
        </pc:graphicFrameChg>
        <pc:graphicFrameChg chg="add del mod modGraphic">
          <ac:chgData name="Daisy Wilson" userId="S::d.wilson@uwtsd.ac.uk::49e84a28-c8f7-470d-a3f2-69207d692ef0" providerId="AD" clId="Web-{66C51AF2-49F3-6630-57C9-56B42DC300C7}" dt="2022-09-27T09:30:59.885" v="111"/>
          <ac:graphicFrameMkLst>
            <pc:docMk/>
            <pc:sldMk cId="0" sldId="259"/>
            <ac:graphicFrameMk id="10" creationId="{BDBEEB70-7A12-C86E-FAC6-0B68372C41C6}"/>
          </ac:graphicFrameMkLst>
        </pc:graphicFrameChg>
        <pc:graphicFrameChg chg="add del mod">
          <ac:chgData name="Daisy Wilson" userId="S::d.wilson@uwtsd.ac.uk::49e84a28-c8f7-470d-a3f2-69207d692ef0" providerId="AD" clId="Web-{66C51AF2-49F3-6630-57C9-56B42DC300C7}" dt="2022-09-27T09:31:11.933" v="117"/>
          <ac:graphicFrameMkLst>
            <pc:docMk/>
            <pc:sldMk cId="0" sldId="259"/>
            <ac:graphicFrameMk id="13" creationId="{271E3F86-46BC-43AA-46F4-2E48A075985A}"/>
          </ac:graphicFrameMkLst>
        </pc:graphicFrameChg>
      </pc:sldChg>
    </pc:docChg>
  </pc:docChgLst>
  <pc:docChgLst>
    <pc:chgData name="Daisy Wilson" userId="S::d.wilson@uwtsd.ac.uk::49e84a28-c8f7-470d-a3f2-69207d692ef0" providerId="AD" clId="Web-{ABACD249-2BCE-BAE5-F3A5-64691A488568}"/>
    <pc:docChg chg="addSld modSld sldOrd">
      <pc:chgData name="Daisy Wilson" userId="S::d.wilson@uwtsd.ac.uk::49e84a28-c8f7-470d-a3f2-69207d692ef0" providerId="AD" clId="Web-{ABACD249-2BCE-BAE5-F3A5-64691A488568}" dt="2022-09-28T18:48:05.387" v="26" actId="20577"/>
      <pc:docMkLst>
        <pc:docMk/>
      </pc:docMkLst>
      <pc:sldChg chg="addSp delSp modSp add ord replId">
        <pc:chgData name="Daisy Wilson" userId="S::d.wilson@uwtsd.ac.uk::49e84a28-c8f7-470d-a3f2-69207d692ef0" providerId="AD" clId="Web-{ABACD249-2BCE-BAE5-F3A5-64691A488568}" dt="2022-09-28T18:48:05.387" v="26" actId="20577"/>
        <pc:sldMkLst>
          <pc:docMk/>
          <pc:sldMk cId="1507362385" sldId="267"/>
        </pc:sldMkLst>
        <pc:spChg chg="add mod">
          <ac:chgData name="Daisy Wilson" userId="S::d.wilson@uwtsd.ac.uk::49e84a28-c8f7-470d-a3f2-69207d692ef0" providerId="AD" clId="Web-{ABACD249-2BCE-BAE5-F3A5-64691A488568}" dt="2022-09-28T18:48:05.387" v="26" actId="20577"/>
          <ac:spMkLst>
            <pc:docMk/>
            <pc:sldMk cId="1507362385" sldId="267"/>
            <ac:spMk id="3" creationId="{0D8D6D50-8CDC-08CF-7C10-920AFACEC72C}"/>
          </ac:spMkLst>
        </pc:spChg>
        <pc:spChg chg="del">
          <ac:chgData name="Daisy Wilson" userId="S::d.wilson@uwtsd.ac.uk::49e84a28-c8f7-470d-a3f2-69207d692ef0" providerId="AD" clId="Web-{ABACD249-2BCE-BAE5-F3A5-64691A488568}" dt="2022-09-28T18:47:06.730" v="2"/>
          <ac:spMkLst>
            <pc:docMk/>
            <pc:sldMk cId="1507362385" sldId="267"/>
            <ac:spMk id="9" creationId="{399B6213-C976-1127-5670-22E25A3EA649}"/>
          </ac:spMkLst>
        </pc:spChg>
        <pc:picChg chg="add mod">
          <ac:chgData name="Daisy Wilson" userId="S::d.wilson@uwtsd.ac.uk::49e84a28-c8f7-470d-a3f2-69207d692ef0" providerId="AD" clId="Web-{ABACD249-2BCE-BAE5-F3A5-64691A488568}" dt="2022-09-28T18:47:21.277" v="8" actId="14100"/>
          <ac:picMkLst>
            <pc:docMk/>
            <pc:sldMk cId="1507362385" sldId="267"/>
            <ac:picMk id="2" creationId="{5DE8EF60-4882-F7BE-A05F-DA9CBE3C3C72}"/>
          </ac:picMkLst>
        </pc:picChg>
        <pc:picChg chg="mod">
          <ac:chgData name="Daisy Wilson" userId="S::d.wilson@uwtsd.ac.uk::49e84a28-c8f7-470d-a3f2-69207d692ef0" providerId="AD" clId="Web-{ABACD249-2BCE-BAE5-F3A5-64691A488568}" dt="2022-09-28T18:47:16.949" v="7" actId="1076"/>
          <ac:picMkLst>
            <pc:docMk/>
            <pc:sldMk cId="1507362385" sldId="267"/>
            <ac:picMk id="6" creationId="{AF9E2686-FF77-0A34-C73A-EB5696CFFCAE}"/>
          </ac:picMkLst>
        </pc:picChg>
        <pc:picChg chg="del">
          <ac:chgData name="Daisy Wilson" userId="S::d.wilson@uwtsd.ac.uk::49e84a28-c8f7-470d-a3f2-69207d692ef0" providerId="AD" clId="Web-{ABACD249-2BCE-BAE5-F3A5-64691A488568}" dt="2022-09-28T18:47:07.526" v="3"/>
          <ac:picMkLst>
            <pc:docMk/>
            <pc:sldMk cId="1507362385" sldId="267"/>
            <ac:picMk id="8" creationId="{8FD388ED-5F08-58FE-B82B-B3F6A58952D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d851afca02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2" name="Google Shape;702;gd851afca02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4"/>
        <p:cNvGrpSpPr/>
        <p:nvPr/>
      </p:nvGrpSpPr>
      <p:grpSpPr>
        <a:xfrm>
          <a:off x="0" y="0"/>
          <a:ext cx="0" cy="0"/>
          <a:chOff x="0" y="0"/>
          <a:chExt cx="0" cy="0"/>
        </a:xfrm>
      </p:grpSpPr>
      <p:sp>
        <p:nvSpPr>
          <p:cNvPr id="735" name="Google Shape;735;gc7e36bceda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6" name="Google Shape;736;gc7e36bceda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lnSpc>
                <a:spcPct val="114999"/>
              </a:lnSpc>
              <a:spcAft>
                <a:spcPts val="2100"/>
              </a:spcAft>
              <a:buNone/>
            </a:pPr>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0"/>
        <p:cNvGrpSpPr/>
        <p:nvPr/>
      </p:nvGrpSpPr>
      <p:grpSpPr>
        <a:xfrm>
          <a:off x="0" y="0"/>
          <a:ext cx="0" cy="0"/>
          <a:chOff x="0" y="0"/>
          <a:chExt cx="0" cy="0"/>
        </a:xfrm>
      </p:grpSpPr>
      <p:sp>
        <p:nvSpPr>
          <p:cNvPr id="741" name="Google Shape;741;gd7bad7da5d_0_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2" name="Google Shape;742;gd7bad7da5d_0_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gc7e36bced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gc7e36bced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gc7e36bced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5" name="Google Shape;755;gc7e36bced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gc7e36bced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9" name="Google Shape;749;gc7e36bced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a:p>
          <a:p>
            <a:pPr marL="0" lvl="0" indent="0" algn="l" rtl="0">
              <a:spcBef>
                <a:spcPts val="0"/>
              </a:spcBef>
              <a:spcAft>
                <a:spcPts val="0"/>
              </a:spcAft>
              <a:buNone/>
            </a:pPr>
            <a:endParaRPr/>
          </a:p>
        </p:txBody>
      </p:sp>
    </p:spTree>
    <p:extLst>
      <p:ext uri="{BB962C8B-B14F-4D97-AF65-F5344CB8AC3E}">
        <p14:creationId xmlns:p14="http://schemas.microsoft.com/office/powerpoint/2010/main" val="554273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gc7e36bced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5" name="Google Shape;755;gc7e36bced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US"/>
          </a:p>
          <a:p>
            <a:pPr marL="0" indent="0">
              <a:buNone/>
            </a:pPr>
            <a:endParaRPr lang="en-US"/>
          </a:p>
        </p:txBody>
      </p:sp>
    </p:spTree>
    <p:extLst>
      <p:ext uri="{BB962C8B-B14F-4D97-AF65-F5344CB8AC3E}">
        <p14:creationId xmlns:p14="http://schemas.microsoft.com/office/powerpoint/2010/main" val="2322324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3"/>
        <p:cNvGrpSpPr/>
        <p:nvPr/>
      </p:nvGrpSpPr>
      <p:grpSpPr>
        <a:xfrm>
          <a:off x="0" y="0"/>
          <a:ext cx="0" cy="0"/>
          <a:chOff x="0" y="0"/>
          <a:chExt cx="0" cy="0"/>
        </a:xfrm>
      </p:grpSpPr>
      <p:sp>
        <p:nvSpPr>
          <p:cNvPr id="754" name="Google Shape;754;gc7e36bced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5" name="Google Shape;755;gc7e36bced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US"/>
          </a:p>
          <a:p>
            <a:pPr marL="0" indent="0">
              <a:buNone/>
            </a:pPr>
            <a:endParaRPr lang="en-US"/>
          </a:p>
        </p:txBody>
      </p:sp>
    </p:spTree>
    <p:extLst>
      <p:ext uri="{BB962C8B-B14F-4D97-AF65-F5344CB8AC3E}">
        <p14:creationId xmlns:p14="http://schemas.microsoft.com/office/powerpoint/2010/main" val="216471486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10.png"/><Relationship Id="rId3" Type="http://schemas.openxmlformats.org/officeDocument/2006/relationships/image" Target="../media/image8.png"/><Relationship Id="rId7" Type="http://schemas.openxmlformats.org/officeDocument/2006/relationships/image" Target="../media/image1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4.png"/><Relationship Id="rId5" Type="http://schemas.openxmlformats.org/officeDocument/2006/relationships/image" Target="../media/image4.png"/><Relationship Id="rId10" Type="http://schemas.openxmlformats.org/officeDocument/2006/relationships/image" Target="../media/image13.png"/><Relationship Id="rId4" Type="http://schemas.openxmlformats.org/officeDocument/2006/relationships/image" Target="../media/image18.png"/><Relationship Id="rId9" Type="http://schemas.openxmlformats.org/officeDocument/2006/relationships/image" Target="../media/image1.png"/><Relationship Id="rId14" Type="http://schemas.openxmlformats.org/officeDocument/2006/relationships/image" Target="../media/image20.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png"/><Relationship Id="rId11" Type="http://schemas.openxmlformats.org/officeDocument/2006/relationships/image" Target="../media/image15.png"/><Relationship Id="rId5" Type="http://schemas.openxmlformats.org/officeDocument/2006/relationships/image" Target="../media/image10.png"/><Relationship Id="rId10" Type="http://schemas.openxmlformats.org/officeDocument/2006/relationships/image" Target="../media/image9.png"/><Relationship Id="rId4" Type="http://schemas.openxmlformats.org/officeDocument/2006/relationships/image" Target="../media/image21.png"/><Relationship Id="rId9" Type="http://schemas.openxmlformats.org/officeDocument/2006/relationships/image" Target="../media/image22.png"/></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10.png"/><Relationship Id="rId3" Type="http://schemas.openxmlformats.org/officeDocument/2006/relationships/image" Target="../media/image23.png"/><Relationship Id="rId7" Type="http://schemas.openxmlformats.org/officeDocument/2006/relationships/image" Target="../media/image7.png"/><Relationship Id="rId12"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11" Type="http://schemas.openxmlformats.org/officeDocument/2006/relationships/image" Target="../media/image22.png"/><Relationship Id="rId5" Type="http://schemas.openxmlformats.org/officeDocument/2006/relationships/image" Target="../media/image17.png"/><Relationship Id="rId15" Type="http://schemas.openxmlformats.org/officeDocument/2006/relationships/image" Target="../media/image21.png"/><Relationship Id="rId10" Type="http://schemas.openxmlformats.org/officeDocument/2006/relationships/image" Target="../media/image14.png"/><Relationship Id="rId4" Type="http://schemas.openxmlformats.org/officeDocument/2006/relationships/image" Target="../media/image4.png"/><Relationship Id="rId9" Type="http://schemas.openxmlformats.org/officeDocument/2006/relationships/image" Target="../media/image25.png"/><Relationship Id="rId14" Type="http://schemas.openxmlformats.org/officeDocument/2006/relationships/image" Target="../media/image1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3" Type="http://schemas.openxmlformats.org/officeDocument/2006/relationships/image" Target="../media/image19.png"/><Relationship Id="rId7" Type="http://schemas.openxmlformats.org/officeDocument/2006/relationships/image" Target="../media/image10.png"/><Relationship Id="rId12"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media/image3.png"/><Relationship Id="rId4" Type="http://schemas.openxmlformats.org/officeDocument/2006/relationships/image" Target="../media/image4.png"/><Relationship Id="rId9" Type="http://schemas.openxmlformats.org/officeDocument/2006/relationships/image" Target="../media/image1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png"/><Relationship Id="rId7"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5.png"/><Relationship Id="rId4" Type="http://schemas.openxmlformats.org/officeDocument/2006/relationships/image" Target="../media/image8.png"/><Relationship Id="rId9" Type="http://schemas.openxmlformats.org/officeDocument/2006/relationships/image" Target="../media/image6.pn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png"/><Relationship Id="rId7" Type="http://schemas.openxmlformats.org/officeDocument/2006/relationships/image" Target="../media/image10.png"/><Relationship Id="rId12"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6.png"/><Relationship Id="rId4" Type="http://schemas.openxmlformats.org/officeDocument/2006/relationships/image" Target="../media/image4.png"/><Relationship Id="rId9" Type="http://schemas.openxmlformats.org/officeDocument/2006/relationships/image" Target="../media/image15.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231625" y="1604763"/>
            <a:ext cx="4680600" cy="18030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191919"/>
              </a:buClr>
              <a:buSzPts val="5200"/>
              <a:buNone/>
              <a:defRPr sz="3700">
                <a:solidFill>
                  <a:srgbClr val="191919"/>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231625" y="3457350"/>
            <a:ext cx="4680600" cy="4839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subTitle" idx="2"/>
          </p:nvPr>
        </p:nvSpPr>
        <p:spPr>
          <a:xfrm>
            <a:off x="6198875" y="402650"/>
            <a:ext cx="2293800" cy="439500"/>
          </a:xfrm>
          <a:prstGeom prst="rect">
            <a:avLst/>
          </a:prstGeom>
        </p:spPr>
        <p:txBody>
          <a:bodyPr spcFirstLastPara="1" wrap="square" lIns="91425" tIns="91425" rIns="91425" bIns="91425" anchor="t" anchorCtr="0">
            <a:noAutofit/>
          </a:bodyPr>
          <a:lstStyle>
            <a:lvl1pPr lvl="0" algn="r">
              <a:spcBef>
                <a:spcPts val="0"/>
              </a:spcBef>
              <a:spcAft>
                <a:spcPts val="0"/>
              </a:spcAft>
              <a:buSzPts val="1400"/>
              <a:buFont typeface="Yeseva One"/>
              <a:buNone/>
              <a:defRPr sz="2200">
                <a:solidFill>
                  <a:schemeClr val="dk1"/>
                </a:solidFill>
                <a:latin typeface="Yeseva One"/>
                <a:ea typeface="Yeseva One"/>
                <a:cs typeface="Yeseva One"/>
                <a:sym typeface="Yeseva 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2" name="Google Shape;12;p2"/>
          <p:cNvPicPr preferRelativeResize="0"/>
          <p:nvPr/>
        </p:nvPicPr>
        <p:blipFill>
          <a:blip r:embed="rId2">
            <a:alphaModFix/>
          </a:blip>
          <a:stretch>
            <a:fillRect/>
          </a:stretch>
        </p:blipFill>
        <p:spPr>
          <a:xfrm rot="7776378">
            <a:off x="272256" y="-275799"/>
            <a:ext cx="1134280" cy="2239511"/>
          </a:xfrm>
          <a:prstGeom prst="rect">
            <a:avLst/>
          </a:prstGeom>
          <a:noFill/>
          <a:ln>
            <a:noFill/>
          </a:ln>
        </p:spPr>
      </p:pic>
      <p:pic>
        <p:nvPicPr>
          <p:cNvPr id="13" name="Google Shape;13;p2"/>
          <p:cNvPicPr preferRelativeResize="0"/>
          <p:nvPr/>
        </p:nvPicPr>
        <p:blipFill>
          <a:blip r:embed="rId3">
            <a:alphaModFix amt="15000"/>
          </a:blip>
          <a:stretch>
            <a:fillRect/>
          </a:stretch>
        </p:blipFill>
        <p:spPr>
          <a:xfrm rot="5051002" flipH="1">
            <a:off x="2652601" y="-3620824"/>
            <a:ext cx="3357197" cy="6428723"/>
          </a:xfrm>
          <a:prstGeom prst="rect">
            <a:avLst/>
          </a:prstGeom>
          <a:noFill/>
          <a:ln>
            <a:noFill/>
          </a:ln>
        </p:spPr>
      </p:pic>
      <p:pic>
        <p:nvPicPr>
          <p:cNvPr id="14" name="Google Shape;14;p2"/>
          <p:cNvPicPr preferRelativeResize="0"/>
          <p:nvPr/>
        </p:nvPicPr>
        <p:blipFill>
          <a:blip r:embed="rId3">
            <a:alphaModFix/>
          </a:blip>
          <a:stretch>
            <a:fillRect/>
          </a:stretch>
        </p:blipFill>
        <p:spPr>
          <a:xfrm rot="6417684" flipH="1">
            <a:off x="5216501" y="-1232969"/>
            <a:ext cx="1184724" cy="2268613"/>
          </a:xfrm>
          <a:prstGeom prst="rect">
            <a:avLst/>
          </a:prstGeom>
          <a:noFill/>
          <a:ln>
            <a:noFill/>
          </a:ln>
        </p:spPr>
      </p:pic>
      <p:pic>
        <p:nvPicPr>
          <p:cNvPr id="15" name="Google Shape;15;p2"/>
          <p:cNvPicPr preferRelativeResize="0"/>
          <p:nvPr/>
        </p:nvPicPr>
        <p:blipFill rotWithShape="1">
          <a:blip r:embed="rId4">
            <a:alphaModFix/>
          </a:blip>
          <a:srcRect l="9978" t="7909" r="6171" b="5839"/>
          <a:stretch/>
        </p:blipFill>
        <p:spPr>
          <a:xfrm rot="-2030834" flipH="1">
            <a:off x="2016033" y="-968647"/>
            <a:ext cx="3165530" cy="1831553"/>
          </a:xfrm>
          <a:prstGeom prst="rect">
            <a:avLst/>
          </a:prstGeom>
          <a:noFill/>
          <a:ln>
            <a:noFill/>
          </a:ln>
        </p:spPr>
      </p:pic>
      <p:pic>
        <p:nvPicPr>
          <p:cNvPr id="16" name="Google Shape;16;p2"/>
          <p:cNvPicPr preferRelativeResize="0"/>
          <p:nvPr/>
        </p:nvPicPr>
        <p:blipFill rotWithShape="1">
          <a:blip r:embed="rId5">
            <a:alphaModFix/>
          </a:blip>
          <a:srcRect l="9978" t="7909" r="6171" b="5839"/>
          <a:stretch/>
        </p:blipFill>
        <p:spPr>
          <a:xfrm rot="6384139">
            <a:off x="7619390" y="3288984"/>
            <a:ext cx="3165521" cy="1831553"/>
          </a:xfrm>
          <a:prstGeom prst="rect">
            <a:avLst/>
          </a:prstGeom>
          <a:noFill/>
          <a:ln>
            <a:noFill/>
          </a:ln>
        </p:spPr>
      </p:pic>
      <p:pic>
        <p:nvPicPr>
          <p:cNvPr id="17" name="Google Shape;17;p2"/>
          <p:cNvPicPr preferRelativeResize="0"/>
          <p:nvPr/>
        </p:nvPicPr>
        <p:blipFill>
          <a:blip r:embed="rId6">
            <a:alphaModFix/>
          </a:blip>
          <a:stretch>
            <a:fillRect/>
          </a:stretch>
        </p:blipFill>
        <p:spPr>
          <a:xfrm rot="-4499999">
            <a:off x="7837526" y="1038099"/>
            <a:ext cx="2729251" cy="2606200"/>
          </a:xfrm>
          <a:prstGeom prst="rect">
            <a:avLst/>
          </a:prstGeom>
          <a:noFill/>
          <a:ln>
            <a:noFill/>
          </a:ln>
        </p:spPr>
      </p:pic>
      <p:pic>
        <p:nvPicPr>
          <p:cNvPr id="18" name="Google Shape;18;p2"/>
          <p:cNvPicPr preferRelativeResize="0"/>
          <p:nvPr/>
        </p:nvPicPr>
        <p:blipFill>
          <a:blip r:embed="rId3">
            <a:alphaModFix amt="15000"/>
          </a:blip>
          <a:stretch>
            <a:fillRect/>
          </a:stretch>
        </p:blipFill>
        <p:spPr>
          <a:xfrm rot="3279072">
            <a:off x="6300435" y="2844650"/>
            <a:ext cx="1988756" cy="3808278"/>
          </a:xfrm>
          <a:prstGeom prst="rect">
            <a:avLst/>
          </a:prstGeom>
          <a:noFill/>
          <a:ln>
            <a:noFill/>
          </a:ln>
        </p:spPr>
      </p:pic>
      <p:pic>
        <p:nvPicPr>
          <p:cNvPr id="19" name="Google Shape;19;p2"/>
          <p:cNvPicPr preferRelativeResize="0"/>
          <p:nvPr/>
        </p:nvPicPr>
        <p:blipFill>
          <a:blip r:embed="rId3">
            <a:alphaModFix amt="15000"/>
          </a:blip>
          <a:stretch>
            <a:fillRect/>
          </a:stretch>
        </p:blipFill>
        <p:spPr>
          <a:xfrm rot="8397711">
            <a:off x="-1138959" y="1383349"/>
            <a:ext cx="3889291" cy="5970726"/>
          </a:xfrm>
          <a:prstGeom prst="rect">
            <a:avLst/>
          </a:prstGeom>
          <a:noFill/>
          <a:ln>
            <a:noFill/>
          </a:ln>
        </p:spPr>
      </p:pic>
      <p:pic>
        <p:nvPicPr>
          <p:cNvPr id="20" name="Google Shape;20;p2"/>
          <p:cNvPicPr preferRelativeResize="0"/>
          <p:nvPr/>
        </p:nvPicPr>
        <p:blipFill>
          <a:blip r:embed="rId7">
            <a:alphaModFix/>
          </a:blip>
          <a:stretch>
            <a:fillRect/>
          </a:stretch>
        </p:blipFill>
        <p:spPr>
          <a:xfrm rot="-10150833" flipH="1">
            <a:off x="2527750" y="4231676"/>
            <a:ext cx="4088499" cy="4010550"/>
          </a:xfrm>
          <a:prstGeom prst="rect">
            <a:avLst/>
          </a:prstGeom>
          <a:noFill/>
          <a:ln>
            <a:noFill/>
          </a:ln>
        </p:spPr>
      </p:pic>
      <p:pic>
        <p:nvPicPr>
          <p:cNvPr id="21" name="Google Shape;21;p2"/>
          <p:cNvPicPr preferRelativeResize="0"/>
          <p:nvPr/>
        </p:nvPicPr>
        <p:blipFill>
          <a:blip r:embed="rId8">
            <a:alphaModFix amt="95000"/>
          </a:blip>
          <a:stretch>
            <a:fillRect/>
          </a:stretch>
        </p:blipFill>
        <p:spPr>
          <a:xfrm rot="-7951769">
            <a:off x="7255038" y="2933588"/>
            <a:ext cx="2337922" cy="3566323"/>
          </a:xfrm>
          <a:prstGeom prst="rect">
            <a:avLst/>
          </a:prstGeom>
          <a:noFill/>
          <a:ln>
            <a:noFill/>
          </a:ln>
        </p:spPr>
      </p:pic>
      <p:pic>
        <p:nvPicPr>
          <p:cNvPr id="22" name="Google Shape;22;p2"/>
          <p:cNvPicPr preferRelativeResize="0"/>
          <p:nvPr/>
        </p:nvPicPr>
        <p:blipFill rotWithShape="1">
          <a:blip r:embed="rId5">
            <a:alphaModFix amt="82000"/>
          </a:blip>
          <a:srcRect l="9978" t="7909" r="6171" b="5839"/>
          <a:stretch/>
        </p:blipFill>
        <p:spPr>
          <a:xfrm rot="-2469882">
            <a:off x="-837694" y="151513"/>
            <a:ext cx="3415385" cy="1831552"/>
          </a:xfrm>
          <a:prstGeom prst="rect">
            <a:avLst/>
          </a:prstGeom>
          <a:noFill/>
          <a:ln>
            <a:noFill/>
          </a:ln>
        </p:spPr>
      </p:pic>
      <p:pic>
        <p:nvPicPr>
          <p:cNvPr id="23" name="Google Shape;23;p2"/>
          <p:cNvPicPr preferRelativeResize="0"/>
          <p:nvPr/>
        </p:nvPicPr>
        <p:blipFill>
          <a:blip r:embed="rId9">
            <a:alphaModFix amt="84000"/>
          </a:blip>
          <a:stretch>
            <a:fillRect/>
          </a:stretch>
        </p:blipFill>
        <p:spPr>
          <a:xfrm rot="-7221121">
            <a:off x="342802" y="2789275"/>
            <a:ext cx="754690" cy="1490059"/>
          </a:xfrm>
          <a:prstGeom prst="rect">
            <a:avLst/>
          </a:prstGeom>
          <a:noFill/>
          <a:ln>
            <a:noFill/>
          </a:ln>
        </p:spPr>
      </p:pic>
      <p:pic>
        <p:nvPicPr>
          <p:cNvPr id="24" name="Google Shape;24;p2"/>
          <p:cNvPicPr preferRelativeResize="0"/>
          <p:nvPr/>
        </p:nvPicPr>
        <p:blipFill>
          <a:blip r:embed="rId10">
            <a:alphaModFix amt="70000"/>
          </a:blip>
          <a:stretch>
            <a:fillRect/>
          </a:stretch>
        </p:blipFill>
        <p:spPr>
          <a:xfrm rot="-7890373">
            <a:off x="1065494" y="3570684"/>
            <a:ext cx="549173" cy="1802739"/>
          </a:xfrm>
          <a:prstGeom prst="rect">
            <a:avLst/>
          </a:prstGeom>
          <a:noFill/>
          <a:ln>
            <a:noFill/>
          </a:ln>
        </p:spPr>
      </p:pic>
      <p:pic>
        <p:nvPicPr>
          <p:cNvPr id="25" name="Google Shape;25;p2"/>
          <p:cNvPicPr preferRelativeResize="0"/>
          <p:nvPr/>
        </p:nvPicPr>
        <p:blipFill>
          <a:blip r:embed="rId11">
            <a:alphaModFix amt="78000"/>
          </a:blip>
          <a:stretch>
            <a:fillRect/>
          </a:stretch>
        </p:blipFill>
        <p:spPr>
          <a:xfrm rot="-8103000">
            <a:off x="635697" y="3459720"/>
            <a:ext cx="382175" cy="1490055"/>
          </a:xfrm>
          <a:prstGeom prst="rect">
            <a:avLst/>
          </a:prstGeom>
          <a:noFill/>
          <a:ln>
            <a:noFill/>
          </a:ln>
        </p:spPr>
      </p:pic>
      <p:pic>
        <p:nvPicPr>
          <p:cNvPr id="26" name="Google Shape;26;p2"/>
          <p:cNvPicPr preferRelativeResize="0"/>
          <p:nvPr/>
        </p:nvPicPr>
        <p:blipFill>
          <a:blip r:embed="rId12">
            <a:alphaModFix amt="95000"/>
          </a:blip>
          <a:stretch>
            <a:fillRect/>
          </a:stretch>
        </p:blipFill>
        <p:spPr>
          <a:xfrm rot="-2950540">
            <a:off x="8521299" y="-692313"/>
            <a:ext cx="819702" cy="1802999"/>
          </a:xfrm>
          <a:prstGeom prst="rect">
            <a:avLst/>
          </a:prstGeom>
          <a:noFill/>
          <a:ln>
            <a:noFill/>
          </a:ln>
        </p:spPr>
      </p:pic>
      <p:pic>
        <p:nvPicPr>
          <p:cNvPr id="27" name="Google Shape;27;p2"/>
          <p:cNvPicPr preferRelativeResize="0"/>
          <p:nvPr/>
        </p:nvPicPr>
        <p:blipFill>
          <a:blip r:embed="rId13">
            <a:alphaModFix/>
          </a:blip>
          <a:stretch>
            <a:fillRect/>
          </a:stretch>
        </p:blipFill>
        <p:spPr>
          <a:xfrm>
            <a:off x="7699125" y="1367249"/>
            <a:ext cx="885898" cy="801999"/>
          </a:xfrm>
          <a:prstGeom prst="rect">
            <a:avLst/>
          </a:prstGeom>
          <a:noFill/>
          <a:ln>
            <a:noFill/>
          </a:ln>
        </p:spPr>
      </p:pic>
      <p:pic>
        <p:nvPicPr>
          <p:cNvPr id="28" name="Google Shape;28;p2"/>
          <p:cNvPicPr preferRelativeResize="0"/>
          <p:nvPr/>
        </p:nvPicPr>
        <p:blipFill>
          <a:blip r:embed="rId13">
            <a:alphaModFix/>
          </a:blip>
          <a:stretch>
            <a:fillRect/>
          </a:stretch>
        </p:blipFill>
        <p:spPr>
          <a:xfrm rot="8492988">
            <a:off x="1836951" y="820910"/>
            <a:ext cx="362621" cy="328280"/>
          </a:xfrm>
          <a:prstGeom prst="rect">
            <a:avLst/>
          </a:prstGeom>
          <a:noFill/>
          <a:ln>
            <a:noFill/>
          </a:ln>
        </p:spPr>
      </p:pic>
      <p:pic>
        <p:nvPicPr>
          <p:cNvPr id="29" name="Google Shape;29;p2"/>
          <p:cNvPicPr preferRelativeResize="0"/>
          <p:nvPr/>
        </p:nvPicPr>
        <p:blipFill>
          <a:blip r:embed="rId14">
            <a:alphaModFix amt="87000"/>
          </a:blip>
          <a:stretch>
            <a:fillRect/>
          </a:stretch>
        </p:blipFill>
        <p:spPr>
          <a:xfrm rot="-7836186">
            <a:off x="1519172" y="-262803"/>
            <a:ext cx="1193432" cy="1138660"/>
          </a:xfrm>
          <a:prstGeom prst="rect">
            <a:avLst/>
          </a:prstGeom>
          <a:noFill/>
          <a:ln>
            <a:noFill/>
          </a:ln>
        </p:spPr>
      </p:pic>
      <p:pic>
        <p:nvPicPr>
          <p:cNvPr id="30" name="Google Shape;30;p2"/>
          <p:cNvPicPr preferRelativeResize="0"/>
          <p:nvPr/>
        </p:nvPicPr>
        <p:blipFill>
          <a:blip r:embed="rId15">
            <a:alphaModFix amt="75000"/>
          </a:blip>
          <a:stretch>
            <a:fillRect/>
          </a:stretch>
        </p:blipFill>
        <p:spPr>
          <a:xfrm rot="-4500019">
            <a:off x="4375372" y="207982"/>
            <a:ext cx="384642" cy="367290"/>
          </a:xfrm>
          <a:prstGeom prst="rect">
            <a:avLst/>
          </a:prstGeom>
          <a:noFill/>
          <a:ln>
            <a:noFill/>
          </a:ln>
        </p:spPr>
      </p:pic>
      <p:pic>
        <p:nvPicPr>
          <p:cNvPr id="31" name="Google Shape;31;p2"/>
          <p:cNvPicPr preferRelativeResize="0"/>
          <p:nvPr/>
        </p:nvPicPr>
        <p:blipFill>
          <a:blip r:embed="rId15">
            <a:alphaModFix amt="75000"/>
          </a:blip>
          <a:stretch>
            <a:fillRect/>
          </a:stretch>
        </p:blipFill>
        <p:spPr>
          <a:xfrm rot="864916">
            <a:off x="7954802" y="3355487"/>
            <a:ext cx="374546" cy="357622"/>
          </a:xfrm>
          <a:prstGeom prst="rect">
            <a:avLst/>
          </a:prstGeom>
          <a:noFill/>
          <a:ln>
            <a:noFill/>
          </a:ln>
        </p:spPr>
      </p:pic>
      <p:pic>
        <p:nvPicPr>
          <p:cNvPr id="32" name="Google Shape;32;p2"/>
          <p:cNvPicPr preferRelativeResize="0"/>
          <p:nvPr/>
        </p:nvPicPr>
        <p:blipFill>
          <a:blip r:embed="rId15">
            <a:alphaModFix amt="84000"/>
          </a:blip>
          <a:stretch>
            <a:fillRect/>
          </a:stretch>
        </p:blipFill>
        <p:spPr>
          <a:xfrm rot="-8717672">
            <a:off x="7622574" y="3577768"/>
            <a:ext cx="176699" cy="168718"/>
          </a:xfrm>
          <a:prstGeom prst="rect">
            <a:avLst/>
          </a:prstGeom>
          <a:noFill/>
          <a:ln>
            <a:noFill/>
          </a:ln>
        </p:spPr>
      </p:pic>
      <p:pic>
        <p:nvPicPr>
          <p:cNvPr id="33" name="Google Shape;33;p2"/>
          <p:cNvPicPr preferRelativeResize="0"/>
          <p:nvPr/>
        </p:nvPicPr>
        <p:blipFill>
          <a:blip r:embed="rId16">
            <a:alphaModFix amt="92000"/>
          </a:blip>
          <a:stretch>
            <a:fillRect/>
          </a:stretch>
        </p:blipFill>
        <p:spPr>
          <a:xfrm rot="-888836">
            <a:off x="1527251" y="3560412"/>
            <a:ext cx="224700" cy="203423"/>
          </a:xfrm>
          <a:prstGeom prst="rect">
            <a:avLst/>
          </a:prstGeom>
          <a:noFill/>
          <a:ln>
            <a:noFill/>
          </a:ln>
        </p:spPr>
      </p:pic>
      <p:pic>
        <p:nvPicPr>
          <p:cNvPr id="34" name="Google Shape;34;p2"/>
          <p:cNvPicPr preferRelativeResize="0"/>
          <p:nvPr/>
        </p:nvPicPr>
        <p:blipFill>
          <a:blip r:embed="rId16">
            <a:alphaModFix/>
          </a:blip>
          <a:stretch>
            <a:fillRect/>
          </a:stretch>
        </p:blipFill>
        <p:spPr>
          <a:xfrm rot="8492839">
            <a:off x="1555607" y="4690680"/>
            <a:ext cx="388634" cy="351840"/>
          </a:xfrm>
          <a:prstGeom prst="rect">
            <a:avLst/>
          </a:prstGeom>
          <a:noFill/>
          <a:ln>
            <a:noFill/>
          </a:ln>
        </p:spPr>
      </p:pic>
      <p:pic>
        <p:nvPicPr>
          <p:cNvPr id="35" name="Google Shape;35;p2"/>
          <p:cNvPicPr preferRelativeResize="0"/>
          <p:nvPr/>
        </p:nvPicPr>
        <p:blipFill>
          <a:blip r:embed="rId17">
            <a:alphaModFix amt="75000"/>
          </a:blip>
          <a:stretch>
            <a:fillRect/>
          </a:stretch>
        </p:blipFill>
        <p:spPr>
          <a:xfrm rot="5946572">
            <a:off x="2474100" y="759909"/>
            <a:ext cx="199004" cy="190015"/>
          </a:xfrm>
          <a:prstGeom prst="rect">
            <a:avLst/>
          </a:prstGeom>
          <a:noFill/>
          <a:ln>
            <a:noFill/>
          </a:ln>
        </p:spPr>
      </p:pic>
      <p:pic>
        <p:nvPicPr>
          <p:cNvPr id="36" name="Google Shape;36;p2"/>
          <p:cNvPicPr preferRelativeResize="0"/>
          <p:nvPr/>
        </p:nvPicPr>
        <p:blipFill>
          <a:blip r:embed="rId11">
            <a:alphaModFix amt="78000"/>
          </a:blip>
          <a:stretch>
            <a:fillRect/>
          </a:stretch>
        </p:blipFill>
        <p:spPr>
          <a:xfrm rot="-6300026">
            <a:off x="572059" y="2560629"/>
            <a:ext cx="295880" cy="805592"/>
          </a:xfrm>
          <a:prstGeom prst="rect">
            <a:avLst/>
          </a:prstGeom>
          <a:noFill/>
          <a:ln>
            <a:noFill/>
          </a:ln>
        </p:spPr>
      </p:pic>
      <p:pic>
        <p:nvPicPr>
          <p:cNvPr id="37" name="Google Shape;37;p2"/>
          <p:cNvPicPr preferRelativeResize="0"/>
          <p:nvPr/>
        </p:nvPicPr>
        <p:blipFill>
          <a:blip r:embed="rId11">
            <a:alphaModFix amt="78000"/>
          </a:blip>
          <a:stretch>
            <a:fillRect/>
          </a:stretch>
        </p:blipFill>
        <p:spPr>
          <a:xfrm rot="-2700009">
            <a:off x="7731998" y="912157"/>
            <a:ext cx="382175" cy="1490057"/>
          </a:xfrm>
          <a:prstGeom prst="rect">
            <a:avLst/>
          </a:prstGeom>
          <a:noFill/>
          <a:ln>
            <a:noFill/>
          </a:ln>
        </p:spPr>
      </p:pic>
      <p:pic>
        <p:nvPicPr>
          <p:cNvPr id="38" name="Google Shape;38;p2"/>
          <p:cNvPicPr preferRelativeResize="0"/>
          <p:nvPr/>
        </p:nvPicPr>
        <p:blipFill>
          <a:blip r:embed="rId10">
            <a:alphaModFix amt="70000"/>
          </a:blip>
          <a:stretch>
            <a:fillRect/>
          </a:stretch>
        </p:blipFill>
        <p:spPr>
          <a:xfrm rot="3734997">
            <a:off x="5771253" y="4189930"/>
            <a:ext cx="549170" cy="1117719"/>
          </a:xfrm>
          <a:prstGeom prst="rect">
            <a:avLst/>
          </a:prstGeom>
          <a:noFill/>
          <a:ln>
            <a:noFill/>
          </a:ln>
        </p:spPr>
      </p:pic>
      <p:pic>
        <p:nvPicPr>
          <p:cNvPr id="39" name="Google Shape;39;p2"/>
          <p:cNvPicPr preferRelativeResize="0"/>
          <p:nvPr/>
        </p:nvPicPr>
        <p:blipFill>
          <a:blip r:embed="rId15">
            <a:alphaModFix amt="84000"/>
          </a:blip>
          <a:stretch>
            <a:fillRect/>
          </a:stretch>
        </p:blipFill>
        <p:spPr>
          <a:xfrm rot="-8717672">
            <a:off x="1761199" y="1446368"/>
            <a:ext cx="176699" cy="168718"/>
          </a:xfrm>
          <a:prstGeom prst="rect">
            <a:avLst/>
          </a:prstGeom>
          <a:noFill/>
          <a:ln>
            <a:noFill/>
          </a:ln>
        </p:spPr>
      </p:pic>
      <p:pic>
        <p:nvPicPr>
          <p:cNvPr id="40" name="Google Shape;40;p2"/>
          <p:cNvPicPr preferRelativeResize="0"/>
          <p:nvPr/>
        </p:nvPicPr>
        <p:blipFill>
          <a:blip r:embed="rId18">
            <a:alphaModFix/>
          </a:blip>
          <a:stretch>
            <a:fillRect/>
          </a:stretch>
        </p:blipFill>
        <p:spPr>
          <a:xfrm rot="-888836">
            <a:off x="6638501" y="4340734"/>
            <a:ext cx="224700" cy="203423"/>
          </a:xfrm>
          <a:prstGeom prst="rect">
            <a:avLst/>
          </a:prstGeom>
          <a:noFill/>
          <a:ln>
            <a:noFill/>
          </a:ln>
        </p:spPr>
      </p:pic>
      <p:pic>
        <p:nvPicPr>
          <p:cNvPr id="41" name="Google Shape;41;p2"/>
          <p:cNvPicPr preferRelativeResize="0"/>
          <p:nvPr/>
        </p:nvPicPr>
        <p:blipFill>
          <a:blip r:embed="rId3">
            <a:alphaModFix amt="15000"/>
          </a:blip>
          <a:stretch>
            <a:fillRect/>
          </a:stretch>
        </p:blipFill>
        <p:spPr>
          <a:xfrm rot="8397697">
            <a:off x="8332373" y="627412"/>
            <a:ext cx="2125804" cy="3081864"/>
          </a:xfrm>
          <a:prstGeom prst="rect">
            <a:avLst/>
          </a:prstGeom>
          <a:noFill/>
          <a:ln>
            <a:noFill/>
          </a:ln>
        </p:spPr>
      </p:pic>
      <p:pic>
        <p:nvPicPr>
          <p:cNvPr id="42" name="Google Shape;42;p2"/>
          <p:cNvPicPr preferRelativeResize="0"/>
          <p:nvPr/>
        </p:nvPicPr>
        <p:blipFill>
          <a:blip r:embed="rId14">
            <a:alphaModFix amt="72000"/>
          </a:blip>
          <a:stretch>
            <a:fillRect/>
          </a:stretch>
        </p:blipFill>
        <p:spPr>
          <a:xfrm rot="-7836186">
            <a:off x="6154135" y="4786022"/>
            <a:ext cx="1193432" cy="113866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44"/>
        <p:cNvGrpSpPr/>
        <p:nvPr/>
      </p:nvGrpSpPr>
      <p:grpSpPr>
        <a:xfrm>
          <a:off x="0" y="0"/>
          <a:ext cx="0" cy="0"/>
          <a:chOff x="0" y="0"/>
          <a:chExt cx="0" cy="0"/>
        </a:xfrm>
      </p:grpSpPr>
      <p:sp>
        <p:nvSpPr>
          <p:cNvPr id="145" name="Google Shape;145;p9"/>
          <p:cNvSpPr txBox="1">
            <a:spLocks noGrp="1"/>
          </p:cNvSpPr>
          <p:nvPr>
            <p:ph type="title"/>
          </p:nvPr>
        </p:nvSpPr>
        <p:spPr>
          <a:xfrm>
            <a:off x="1983900" y="1152550"/>
            <a:ext cx="51762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4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6" name="Google Shape;146;p9"/>
          <p:cNvSpPr txBox="1">
            <a:spLocks noGrp="1"/>
          </p:cNvSpPr>
          <p:nvPr>
            <p:ph type="subTitle" idx="1"/>
          </p:nvPr>
        </p:nvSpPr>
        <p:spPr>
          <a:xfrm>
            <a:off x="1983900" y="1877400"/>
            <a:ext cx="5176200" cy="1198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47" name="Google Shape;147;p9"/>
          <p:cNvPicPr preferRelativeResize="0"/>
          <p:nvPr/>
        </p:nvPicPr>
        <p:blipFill>
          <a:blip r:embed="rId2">
            <a:alphaModFix amt="15000"/>
          </a:blip>
          <a:stretch>
            <a:fillRect/>
          </a:stretch>
        </p:blipFill>
        <p:spPr>
          <a:xfrm rot="5399947">
            <a:off x="2714233" y="1102856"/>
            <a:ext cx="4987634" cy="9550861"/>
          </a:xfrm>
          <a:prstGeom prst="rect">
            <a:avLst/>
          </a:prstGeom>
          <a:noFill/>
          <a:ln>
            <a:noFill/>
          </a:ln>
        </p:spPr>
      </p:pic>
      <p:pic>
        <p:nvPicPr>
          <p:cNvPr id="148" name="Google Shape;148;p9"/>
          <p:cNvPicPr preferRelativeResize="0"/>
          <p:nvPr/>
        </p:nvPicPr>
        <p:blipFill>
          <a:blip r:embed="rId3">
            <a:alphaModFix amt="84000"/>
          </a:blip>
          <a:stretch>
            <a:fillRect/>
          </a:stretch>
        </p:blipFill>
        <p:spPr>
          <a:xfrm rot="-3201265" flipH="1">
            <a:off x="-21689" y="4018664"/>
            <a:ext cx="1134279" cy="2239514"/>
          </a:xfrm>
          <a:prstGeom prst="rect">
            <a:avLst/>
          </a:prstGeom>
          <a:noFill/>
          <a:ln>
            <a:noFill/>
          </a:ln>
        </p:spPr>
      </p:pic>
      <p:pic>
        <p:nvPicPr>
          <p:cNvPr id="149" name="Google Shape;149;p9"/>
          <p:cNvPicPr preferRelativeResize="0"/>
          <p:nvPr/>
        </p:nvPicPr>
        <p:blipFill>
          <a:blip r:embed="rId4">
            <a:alphaModFix amt="84000"/>
          </a:blip>
          <a:stretch>
            <a:fillRect/>
          </a:stretch>
        </p:blipFill>
        <p:spPr>
          <a:xfrm rot="3910331" flipH="1">
            <a:off x="7309535" y="2237000"/>
            <a:ext cx="3371850" cy="5143500"/>
          </a:xfrm>
          <a:prstGeom prst="rect">
            <a:avLst/>
          </a:prstGeom>
          <a:noFill/>
          <a:ln>
            <a:noFill/>
          </a:ln>
        </p:spPr>
      </p:pic>
      <p:pic>
        <p:nvPicPr>
          <p:cNvPr id="150" name="Google Shape;150;p9"/>
          <p:cNvPicPr preferRelativeResize="0"/>
          <p:nvPr/>
        </p:nvPicPr>
        <p:blipFill rotWithShape="1">
          <a:blip r:embed="rId5">
            <a:alphaModFix amt="70000"/>
          </a:blip>
          <a:srcRect l="9978" t="7909" r="6171" b="5839"/>
          <a:stretch/>
        </p:blipFill>
        <p:spPr>
          <a:xfrm rot="1293272" flipH="1">
            <a:off x="3182574" y="4230462"/>
            <a:ext cx="5695950" cy="3295650"/>
          </a:xfrm>
          <a:prstGeom prst="rect">
            <a:avLst/>
          </a:prstGeom>
          <a:noFill/>
          <a:ln>
            <a:noFill/>
          </a:ln>
        </p:spPr>
      </p:pic>
      <p:pic>
        <p:nvPicPr>
          <p:cNvPr id="151" name="Google Shape;151;p9"/>
          <p:cNvPicPr preferRelativeResize="0"/>
          <p:nvPr/>
        </p:nvPicPr>
        <p:blipFill>
          <a:blip r:embed="rId6">
            <a:alphaModFix/>
          </a:blip>
          <a:stretch>
            <a:fillRect/>
          </a:stretch>
        </p:blipFill>
        <p:spPr>
          <a:xfrm rot="4499999" flipH="1">
            <a:off x="2458322" y="3952974"/>
            <a:ext cx="2729251" cy="2606200"/>
          </a:xfrm>
          <a:prstGeom prst="rect">
            <a:avLst/>
          </a:prstGeom>
          <a:noFill/>
          <a:ln>
            <a:noFill/>
          </a:ln>
        </p:spPr>
      </p:pic>
      <p:pic>
        <p:nvPicPr>
          <p:cNvPr id="152" name="Google Shape;152;p9"/>
          <p:cNvPicPr preferRelativeResize="0"/>
          <p:nvPr/>
        </p:nvPicPr>
        <p:blipFill>
          <a:blip r:embed="rId7">
            <a:alphaModFix/>
          </a:blip>
          <a:stretch>
            <a:fillRect/>
          </a:stretch>
        </p:blipFill>
        <p:spPr>
          <a:xfrm>
            <a:off x="7463925" y="138999"/>
            <a:ext cx="885898" cy="801999"/>
          </a:xfrm>
          <a:prstGeom prst="rect">
            <a:avLst/>
          </a:prstGeom>
          <a:noFill/>
          <a:ln>
            <a:noFill/>
          </a:ln>
        </p:spPr>
      </p:pic>
      <p:pic>
        <p:nvPicPr>
          <p:cNvPr id="153" name="Google Shape;153;p9"/>
          <p:cNvPicPr preferRelativeResize="0"/>
          <p:nvPr/>
        </p:nvPicPr>
        <p:blipFill>
          <a:blip r:embed="rId8">
            <a:alphaModFix/>
          </a:blip>
          <a:stretch>
            <a:fillRect/>
          </a:stretch>
        </p:blipFill>
        <p:spPr>
          <a:xfrm>
            <a:off x="720000" y="2740899"/>
            <a:ext cx="549750" cy="497702"/>
          </a:xfrm>
          <a:prstGeom prst="rect">
            <a:avLst/>
          </a:prstGeom>
          <a:noFill/>
          <a:ln>
            <a:noFill/>
          </a:ln>
        </p:spPr>
      </p:pic>
      <p:pic>
        <p:nvPicPr>
          <p:cNvPr id="154" name="Google Shape;154;p9"/>
          <p:cNvPicPr preferRelativeResize="0"/>
          <p:nvPr/>
        </p:nvPicPr>
        <p:blipFill>
          <a:blip r:embed="rId9">
            <a:alphaModFix/>
          </a:blip>
          <a:stretch>
            <a:fillRect/>
          </a:stretch>
        </p:blipFill>
        <p:spPr>
          <a:xfrm rot="1911325">
            <a:off x="7097930" y="2826176"/>
            <a:ext cx="1134280" cy="2239513"/>
          </a:xfrm>
          <a:prstGeom prst="rect">
            <a:avLst/>
          </a:prstGeom>
          <a:noFill/>
          <a:ln>
            <a:noFill/>
          </a:ln>
        </p:spPr>
      </p:pic>
      <p:pic>
        <p:nvPicPr>
          <p:cNvPr id="155" name="Google Shape;155;p9"/>
          <p:cNvPicPr preferRelativeResize="0"/>
          <p:nvPr/>
        </p:nvPicPr>
        <p:blipFill>
          <a:blip r:embed="rId10">
            <a:alphaModFix amt="68000"/>
          </a:blip>
          <a:stretch>
            <a:fillRect/>
          </a:stretch>
        </p:blipFill>
        <p:spPr>
          <a:xfrm rot="7407788">
            <a:off x="905046" y="4093991"/>
            <a:ext cx="952604" cy="908874"/>
          </a:xfrm>
          <a:prstGeom prst="rect">
            <a:avLst/>
          </a:prstGeom>
          <a:noFill/>
          <a:ln>
            <a:noFill/>
          </a:ln>
        </p:spPr>
      </p:pic>
      <p:pic>
        <p:nvPicPr>
          <p:cNvPr id="156" name="Google Shape;156;p9"/>
          <p:cNvPicPr preferRelativeResize="0"/>
          <p:nvPr/>
        </p:nvPicPr>
        <p:blipFill>
          <a:blip r:embed="rId11">
            <a:alphaModFix amt="75000"/>
          </a:blip>
          <a:stretch>
            <a:fillRect/>
          </a:stretch>
        </p:blipFill>
        <p:spPr>
          <a:xfrm rot="-9721806">
            <a:off x="1531771" y="3791021"/>
            <a:ext cx="374547" cy="357621"/>
          </a:xfrm>
          <a:prstGeom prst="rect">
            <a:avLst/>
          </a:prstGeom>
          <a:noFill/>
          <a:ln>
            <a:noFill/>
          </a:ln>
        </p:spPr>
      </p:pic>
      <p:pic>
        <p:nvPicPr>
          <p:cNvPr id="157" name="Google Shape;157;p9"/>
          <p:cNvPicPr preferRelativeResize="0"/>
          <p:nvPr/>
        </p:nvPicPr>
        <p:blipFill>
          <a:blip r:embed="rId12">
            <a:alphaModFix/>
          </a:blip>
          <a:stretch>
            <a:fillRect/>
          </a:stretch>
        </p:blipFill>
        <p:spPr>
          <a:xfrm rot="10124430">
            <a:off x="1237356" y="3727039"/>
            <a:ext cx="224700" cy="203424"/>
          </a:xfrm>
          <a:prstGeom prst="rect">
            <a:avLst/>
          </a:prstGeom>
          <a:noFill/>
          <a:ln>
            <a:noFill/>
          </a:ln>
        </p:spPr>
      </p:pic>
      <p:pic>
        <p:nvPicPr>
          <p:cNvPr id="158" name="Google Shape;158;p9"/>
          <p:cNvPicPr preferRelativeResize="0"/>
          <p:nvPr/>
        </p:nvPicPr>
        <p:blipFill>
          <a:blip r:embed="rId13">
            <a:alphaModFix amt="78000"/>
          </a:blip>
          <a:stretch>
            <a:fillRect/>
          </a:stretch>
        </p:blipFill>
        <p:spPr>
          <a:xfrm rot="-1725380">
            <a:off x="582080" y="3692931"/>
            <a:ext cx="295879" cy="805592"/>
          </a:xfrm>
          <a:prstGeom prst="rect">
            <a:avLst/>
          </a:prstGeom>
          <a:noFill/>
          <a:ln>
            <a:noFill/>
          </a:ln>
        </p:spPr>
      </p:pic>
      <p:pic>
        <p:nvPicPr>
          <p:cNvPr id="159" name="Google Shape;159;p9"/>
          <p:cNvPicPr preferRelativeResize="0"/>
          <p:nvPr/>
        </p:nvPicPr>
        <p:blipFill>
          <a:blip r:embed="rId14">
            <a:alphaModFix amt="72000"/>
          </a:blip>
          <a:stretch>
            <a:fillRect/>
          </a:stretch>
        </p:blipFill>
        <p:spPr>
          <a:xfrm rot="7815743">
            <a:off x="445210" y="3837088"/>
            <a:ext cx="278190" cy="913194"/>
          </a:xfrm>
          <a:prstGeom prst="rect">
            <a:avLst/>
          </a:prstGeom>
          <a:noFill/>
          <a:ln>
            <a:noFill/>
          </a:ln>
        </p:spPr>
      </p:pic>
      <p:pic>
        <p:nvPicPr>
          <p:cNvPr id="160" name="Google Shape;160;p9"/>
          <p:cNvPicPr preferRelativeResize="0"/>
          <p:nvPr/>
        </p:nvPicPr>
        <p:blipFill>
          <a:blip r:embed="rId11">
            <a:alphaModFix amt="75000"/>
          </a:blip>
          <a:stretch>
            <a:fillRect/>
          </a:stretch>
        </p:blipFill>
        <p:spPr>
          <a:xfrm rot="-9721856">
            <a:off x="1433712" y="1160912"/>
            <a:ext cx="435348" cy="415654"/>
          </a:xfrm>
          <a:prstGeom prst="rect">
            <a:avLst/>
          </a:prstGeom>
          <a:noFill/>
          <a:ln>
            <a:noFill/>
          </a:ln>
        </p:spPr>
      </p:pic>
      <p:pic>
        <p:nvPicPr>
          <p:cNvPr id="161" name="Google Shape;161;p9"/>
          <p:cNvPicPr preferRelativeResize="0"/>
          <p:nvPr/>
        </p:nvPicPr>
        <p:blipFill>
          <a:blip r:embed="rId3">
            <a:alphaModFix amt="84000"/>
          </a:blip>
          <a:stretch>
            <a:fillRect/>
          </a:stretch>
        </p:blipFill>
        <p:spPr>
          <a:xfrm rot="-3147035">
            <a:off x="443312" y="-95562"/>
            <a:ext cx="754687" cy="1490058"/>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9E9E9E">
            <a:alpha val="0"/>
          </a:srgbClr>
        </a:solidFill>
        <a:effectLst/>
      </p:bgPr>
    </p:bg>
    <p:spTree>
      <p:nvGrpSpPr>
        <p:cNvPr id="1" name="Shape 206"/>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3">
  <p:cSld name="CUSTOM_15">
    <p:spTree>
      <p:nvGrpSpPr>
        <p:cNvPr id="1" name="Shape 256"/>
        <p:cNvGrpSpPr/>
        <p:nvPr/>
      </p:nvGrpSpPr>
      <p:grpSpPr>
        <a:xfrm>
          <a:off x="0" y="0"/>
          <a:ext cx="0" cy="0"/>
          <a:chOff x="0" y="0"/>
          <a:chExt cx="0" cy="0"/>
        </a:xfrm>
      </p:grpSpPr>
      <p:pic>
        <p:nvPicPr>
          <p:cNvPr id="257" name="Google Shape;257;p15"/>
          <p:cNvPicPr preferRelativeResize="0"/>
          <p:nvPr/>
        </p:nvPicPr>
        <p:blipFill>
          <a:blip r:embed="rId2">
            <a:alphaModFix amt="15000"/>
          </a:blip>
          <a:stretch>
            <a:fillRect/>
          </a:stretch>
        </p:blipFill>
        <p:spPr>
          <a:xfrm rot="8764058">
            <a:off x="559969" y="-965620"/>
            <a:ext cx="4987634" cy="9550863"/>
          </a:xfrm>
          <a:prstGeom prst="rect">
            <a:avLst/>
          </a:prstGeom>
          <a:noFill/>
          <a:ln>
            <a:noFill/>
          </a:ln>
        </p:spPr>
      </p:pic>
      <p:sp>
        <p:nvSpPr>
          <p:cNvPr id="258" name="Google Shape;258;p15"/>
          <p:cNvSpPr txBox="1">
            <a:spLocks noGrp="1"/>
          </p:cNvSpPr>
          <p:nvPr>
            <p:ph type="title"/>
          </p:nvPr>
        </p:nvSpPr>
        <p:spPr>
          <a:xfrm>
            <a:off x="2829150" y="2278788"/>
            <a:ext cx="34857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1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59" name="Google Shape;259;p15"/>
          <p:cNvSpPr txBox="1">
            <a:spLocks noGrp="1"/>
          </p:cNvSpPr>
          <p:nvPr>
            <p:ph type="title" idx="2" hasCustomPrompt="1"/>
          </p:nvPr>
        </p:nvSpPr>
        <p:spPr>
          <a:xfrm>
            <a:off x="2844000" y="1385695"/>
            <a:ext cx="3456000" cy="1045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57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60" name="Google Shape;260;p15"/>
          <p:cNvSpPr txBox="1">
            <a:spLocks noGrp="1"/>
          </p:cNvSpPr>
          <p:nvPr>
            <p:ph type="subTitle" idx="1"/>
          </p:nvPr>
        </p:nvSpPr>
        <p:spPr>
          <a:xfrm>
            <a:off x="2829150" y="3044388"/>
            <a:ext cx="3485700" cy="7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261" name="Google Shape;261;p15"/>
          <p:cNvPicPr preferRelativeResize="0"/>
          <p:nvPr/>
        </p:nvPicPr>
        <p:blipFill>
          <a:blip r:embed="rId3">
            <a:alphaModFix/>
          </a:blip>
          <a:stretch>
            <a:fillRect/>
          </a:stretch>
        </p:blipFill>
        <p:spPr>
          <a:xfrm rot="4499999" flipH="1">
            <a:off x="-933802" y="3605199"/>
            <a:ext cx="2729251" cy="2606200"/>
          </a:xfrm>
          <a:prstGeom prst="rect">
            <a:avLst/>
          </a:prstGeom>
          <a:noFill/>
          <a:ln>
            <a:noFill/>
          </a:ln>
        </p:spPr>
      </p:pic>
      <p:pic>
        <p:nvPicPr>
          <p:cNvPr id="262" name="Google Shape;262;p15"/>
          <p:cNvPicPr preferRelativeResize="0"/>
          <p:nvPr/>
        </p:nvPicPr>
        <p:blipFill>
          <a:blip r:embed="rId4">
            <a:alphaModFix amt="74000"/>
          </a:blip>
          <a:stretch>
            <a:fillRect/>
          </a:stretch>
        </p:blipFill>
        <p:spPr>
          <a:xfrm flipH="1">
            <a:off x="71626" y="3040274"/>
            <a:ext cx="885898" cy="801999"/>
          </a:xfrm>
          <a:prstGeom prst="rect">
            <a:avLst/>
          </a:prstGeom>
          <a:noFill/>
          <a:ln>
            <a:noFill/>
          </a:ln>
        </p:spPr>
      </p:pic>
      <p:pic>
        <p:nvPicPr>
          <p:cNvPr id="263" name="Google Shape;263;p15"/>
          <p:cNvPicPr preferRelativeResize="0"/>
          <p:nvPr/>
        </p:nvPicPr>
        <p:blipFill>
          <a:blip r:embed="rId5">
            <a:alphaModFix amt="78000"/>
          </a:blip>
          <a:stretch>
            <a:fillRect/>
          </a:stretch>
        </p:blipFill>
        <p:spPr>
          <a:xfrm rot="2700009" flipH="1">
            <a:off x="542476" y="2585182"/>
            <a:ext cx="382175" cy="1490057"/>
          </a:xfrm>
          <a:prstGeom prst="rect">
            <a:avLst/>
          </a:prstGeom>
          <a:noFill/>
          <a:ln>
            <a:noFill/>
          </a:ln>
        </p:spPr>
      </p:pic>
      <p:pic>
        <p:nvPicPr>
          <p:cNvPr id="264" name="Google Shape;264;p15"/>
          <p:cNvPicPr preferRelativeResize="0"/>
          <p:nvPr/>
        </p:nvPicPr>
        <p:blipFill>
          <a:blip r:embed="rId2">
            <a:alphaModFix amt="15000"/>
          </a:blip>
          <a:stretch>
            <a:fillRect/>
          </a:stretch>
        </p:blipFill>
        <p:spPr>
          <a:xfrm rot="6495669">
            <a:off x="340997" y="3832687"/>
            <a:ext cx="2125804" cy="3081863"/>
          </a:xfrm>
          <a:prstGeom prst="rect">
            <a:avLst/>
          </a:prstGeom>
          <a:noFill/>
          <a:ln>
            <a:noFill/>
          </a:ln>
        </p:spPr>
      </p:pic>
      <p:pic>
        <p:nvPicPr>
          <p:cNvPr id="265" name="Google Shape;265;p15"/>
          <p:cNvPicPr preferRelativeResize="0"/>
          <p:nvPr/>
        </p:nvPicPr>
        <p:blipFill>
          <a:blip r:embed="rId6">
            <a:alphaModFix/>
          </a:blip>
          <a:stretch>
            <a:fillRect/>
          </a:stretch>
        </p:blipFill>
        <p:spPr>
          <a:xfrm rot="6451906" flipH="1">
            <a:off x="7941312" y="1407715"/>
            <a:ext cx="418051" cy="441921"/>
          </a:xfrm>
          <a:prstGeom prst="rect">
            <a:avLst/>
          </a:prstGeom>
          <a:noFill/>
          <a:ln>
            <a:noFill/>
          </a:ln>
        </p:spPr>
      </p:pic>
      <p:pic>
        <p:nvPicPr>
          <p:cNvPr id="266" name="Google Shape;266;p15"/>
          <p:cNvPicPr preferRelativeResize="0"/>
          <p:nvPr/>
        </p:nvPicPr>
        <p:blipFill>
          <a:blip r:embed="rId7">
            <a:alphaModFix amt="95000"/>
          </a:blip>
          <a:stretch>
            <a:fillRect/>
          </a:stretch>
        </p:blipFill>
        <p:spPr>
          <a:xfrm rot="-7951769">
            <a:off x="7205726" y="2965626"/>
            <a:ext cx="2337922" cy="3566323"/>
          </a:xfrm>
          <a:prstGeom prst="rect">
            <a:avLst/>
          </a:prstGeom>
          <a:noFill/>
          <a:ln>
            <a:noFill/>
          </a:ln>
        </p:spPr>
      </p:pic>
      <p:pic>
        <p:nvPicPr>
          <p:cNvPr id="267" name="Google Shape;267;p15"/>
          <p:cNvPicPr preferRelativeResize="0"/>
          <p:nvPr/>
        </p:nvPicPr>
        <p:blipFill>
          <a:blip r:embed="rId8">
            <a:alphaModFix/>
          </a:blip>
          <a:stretch>
            <a:fillRect/>
          </a:stretch>
        </p:blipFill>
        <p:spPr>
          <a:xfrm rot="-10150833" flipH="1">
            <a:off x="7241187" y="1890101"/>
            <a:ext cx="4088499" cy="4010550"/>
          </a:xfrm>
          <a:prstGeom prst="rect">
            <a:avLst/>
          </a:prstGeom>
          <a:noFill/>
          <a:ln>
            <a:noFill/>
          </a:ln>
        </p:spPr>
      </p:pic>
      <p:pic>
        <p:nvPicPr>
          <p:cNvPr id="268" name="Google Shape;268;p15"/>
          <p:cNvPicPr preferRelativeResize="0"/>
          <p:nvPr/>
        </p:nvPicPr>
        <p:blipFill>
          <a:blip r:embed="rId9">
            <a:alphaModFix amt="84000"/>
          </a:blip>
          <a:stretch>
            <a:fillRect/>
          </a:stretch>
        </p:blipFill>
        <p:spPr>
          <a:xfrm rot="-3424284">
            <a:off x="1097637" y="-177614"/>
            <a:ext cx="754690" cy="1490058"/>
          </a:xfrm>
          <a:prstGeom prst="rect">
            <a:avLst/>
          </a:prstGeom>
          <a:noFill/>
          <a:ln>
            <a:noFill/>
          </a:ln>
        </p:spPr>
      </p:pic>
      <p:pic>
        <p:nvPicPr>
          <p:cNvPr id="269" name="Google Shape;269;p15"/>
          <p:cNvPicPr preferRelativeResize="0"/>
          <p:nvPr/>
        </p:nvPicPr>
        <p:blipFill>
          <a:blip r:embed="rId10">
            <a:alphaModFix amt="70000"/>
          </a:blip>
          <a:stretch>
            <a:fillRect/>
          </a:stretch>
        </p:blipFill>
        <p:spPr>
          <a:xfrm rot="-4093527">
            <a:off x="641514" y="641413"/>
            <a:ext cx="549173" cy="1802739"/>
          </a:xfrm>
          <a:prstGeom prst="rect">
            <a:avLst/>
          </a:prstGeom>
          <a:noFill/>
          <a:ln>
            <a:noFill/>
          </a:ln>
        </p:spPr>
      </p:pic>
      <p:pic>
        <p:nvPicPr>
          <p:cNvPr id="270" name="Google Shape;270;p15"/>
          <p:cNvPicPr preferRelativeResize="0"/>
          <p:nvPr/>
        </p:nvPicPr>
        <p:blipFill>
          <a:blip r:embed="rId5">
            <a:alphaModFix amt="78000"/>
          </a:blip>
          <a:stretch>
            <a:fillRect/>
          </a:stretch>
        </p:blipFill>
        <p:spPr>
          <a:xfrm rot="-3689858">
            <a:off x="732989" y="219082"/>
            <a:ext cx="382175" cy="1490057"/>
          </a:xfrm>
          <a:prstGeom prst="rect">
            <a:avLst/>
          </a:prstGeom>
          <a:noFill/>
          <a:ln>
            <a:noFill/>
          </a:ln>
        </p:spPr>
      </p:pic>
      <p:pic>
        <p:nvPicPr>
          <p:cNvPr id="271" name="Google Shape;271;p15"/>
          <p:cNvPicPr preferRelativeResize="0"/>
          <p:nvPr/>
        </p:nvPicPr>
        <p:blipFill>
          <a:blip r:embed="rId11">
            <a:alphaModFix amt="92000"/>
          </a:blip>
          <a:stretch>
            <a:fillRect/>
          </a:stretch>
        </p:blipFill>
        <p:spPr>
          <a:xfrm rot="2907946">
            <a:off x="1661869" y="1344447"/>
            <a:ext cx="224701" cy="203421"/>
          </a:xfrm>
          <a:prstGeom prst="rect">
            <a:avLst/>
          </a:prstGeom>
          <a:noFill/>
          <a:ln>
            <a:noFill/>
          </a:ln>
        </p:spPr>
      </p:pic>
      <p:pic>
        <p:nvPicPr>
          <p:cNvPr id="272" name="Google Shape;272;p15"/>
          <p:cNvPicPr preferRelativeResize="0"/>
          <p:nvPr/>
        </p:nvPicPr>
        <p:blipFill>
          <a:blip r:embed="rId4">
            <a:alphaModFix/>
          </a:blip>
          <a:stretch>
            <a:fillRect/>
          </a:stretch>
        </p:blipFill>
        <p:spPr>
          <a:xfrm rot="-9310281">
            <a:off x="553644" y="1910337"/>
            <a:ext cx="388634" cy="351841"/>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10"/>
        <p:cNvGrpSpPr/>
        <p:nvPr/>
      </p:nvGrpSpPr>
      <p:grpSpPr>
        <a:xfrm>
          <a:off x="0" y="0"/>
          <a:ext cx="0" cy="0"/>
          <a:chOff x="0" y="0"/>
          <a:chExt cx="0" cy="0"/>
        </a:xfrm>
      </p:grpSpPr>
      <p:pic>
        <p:nvPicPr>
          <p:cNvPr id="311" name="Google Shape;311;p17"/>
          <p:cNvPicPr preferRelativeResize="0"/>
          <p:nvPr/>
        </p:nvPicPr>
        <p:blipFill>
          <a:blip r:embed="rId2">
            <a:alphaModFix amt="15000"/>
          </a:blip>
          <a:stretch>
            <a:fillRect/>
          </a:stretch>
        </p:blipFill>
        <p:spPr>
          <a:xfrm rot="8099946">
            <a:off x="-1773819" y="-305270"/>
            <a:ext cx="4987634" cy="9550863"/>
          </a:xfrm>
          <a:prstGeom prst="rect">
            <a:avLst/>
          </a:prstGeom>
          <a:noFill/>
          <a:ln>
            <a:noFill/>
          </a:ln>
        </p:spPr>
      </p:pic>
      <p:sp>
        <p:nvSpPr>
          <p:cNvPr id="312" name="Google Shape;312;p17"/>
          <p:cNvSpPr txBox="1">
            <a:spLocks noGrp="1"/>
          </p:cNvSpPr>
          <p:nvPr>
            <p:ph type="title"/>
          </p:nvPr>
        </p:nvSpPr>
        <p:spPr>
          <a:xfrm>
            <a:off x="2303450" y="3161026"/>
            <a:ext cx="45639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1800"/>
              <a:buNone/>
              <a:defRPr sz="23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313" name="Google Shape;313;p17"/>
          <p:cNvSpPr txBox="1">
            <a:spLocks noGrp="1"/>
          </p:cNvSpPr>
          <p:nvPr>
            <p:ph type="subTitle" idx="1"/>
          </p:nvPr>
        </p:nvSpPr>
        <p:spPr>
          <a:xfrm>
            <a:off x="1861800" y="1213738"/>
            <a:ext cx="5420400" cy="1947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314" name="Google Shape;314;p17"/>
          <p:cNvPicPr preferRelativeResize="0"/>
          <p:nvPr/>
        </p:nvPicPr>
        <p:blipFill>
          <a:blip r:embed="rId3">
            <a:alphaModFix amt="84000"/>
          </a:blip>
          <a:stretch>
            <a:fillRect/>
          </a:stretch>
        </p:blipFill>
        <p:spPr>
          <a:xfrm rot="1812251">
            <a:off x="-193079" y="1008240"/>
            <a:ext cx="1134280" cy="2239515"/>
          </a:xfrm>
          <a:prstGeom prst="rect">
            <a:avLst/>
          </a:prstGeom>
          <a:noFill/>
          <a:ln>
            <a:noFill/>
          </a:ln>
        </p:spPr>
      </p:pic>
      <p:pic>
        <p:nvPicPr>
          <p:cNvPr id="315" name="Google Shape;315;p17"/>
          <p:cNvPicPr preferRelativeResize="0"/>
          <p:nvPr/>
        </p:nvPicPr>
        <p:blipFill>
          <a:blip r:embed="rId4">
            <a:alphaModFix/>
          </a:blip>
          <a:stretch>
            <a:fillRect/>
          </a:stretch>
        </p:blipFill>
        <p:spPr>
          <a:xfrm rot="273298">
            <a:off x="4655196" y="4475475"/>
            <a:ext cx="3681680" cy="2070950"/>
          </a:xfrm>
          <a:prstGeom prst="rect">
            <a:avLst/>
          </a:prstGeom>
          <a:noFill/>
          <a:ln>
            <a:noFill/>
          </a:ln>
        </p:spPr>
      </p:pic>
      <p:pic>
        <p:nvPicPr>
          <p:cNvPr id="316" name="Google Shape;316;p17"/>
          <p:cNvPicPr preferRelativeResize="0"/>
          <p:nvPr/>
        </p:nvPicPr>
        <p:blipFill>
          <a:blip r:embed="rId5">
            <a:alphaModFix/>
          </a:blip>
          <a:stretch>
            <a:fillRect/>
          </a:stretch>
        </p:blipFill>
        <p:spPr>
          <a:xfrm>
            <a:off x="7565525" y="152253"/>
            <a:ext cx="1211448" cy="1096595"/>
          </a:xfrm>
          <a:prstGeom prst="rect">
            <a:avLst/>
          </a:prstGeom>
          <a:noFill/>
          <a:ln>
            <a:noFill/>
          </a:ln>
        </p:spPr>
      </p:pic>
      <p:pic>
        <p:nvPicPr>
          <p:cNvPr id="317" name="Google Shape;317;p17"/>
          <p:cNvPicPr preferRelativeResize="0"/>
          <p:nvPr/>
        </p:nvPicPr>
        <p:blipFill>
          <a:blip r:embed="rId6">
            <a:alphaModFix/>
          </a:blip>
          <a:stretch>
            <a:fillRect/>
          </a:stretch>
        </p:blipFill>
        <p:spPr>
          <a:xfrm rot="-10150833" flipH="1">
            <a:off x="-1670200" y="3376001"/>
            <a:ext cx="4088499" cy="4010550"/>
          </a:xfrm>
          <a:prstGeom prst="rect">
            <a:avLst/>
          </a:prstGeom>
          <a:noFill/>
          <a:ln>
            <a:noFill/>
          </a:ln>
        </p:spPr>
      </p:pic>
      <p:pic>
        <p:nvPicPr>
          <p:cNvPr id="318" name="Google Shape;318;p17"/>
          <p:cNvPicPr preferRelativeResize="0"/>
          <p:nvPr/>
        </p:nvPicPr>
        <p:blipFill>
          <a:blip r:embed="rId7">
            <a:alphaModFix amt="95000"/>
          </a:blip>
          <a:stretch>
            <a:fillRect/>
          </a:stretch>
        </p:blipFill>
        <p:spPr>
          <a:xfrm rot="-7951769">
            <a:off x="7140738" y="2965626"/>
            <a:ext cx="2337922" cy="3566323"/>
          </a:xfrm>
          <a:prstGeom prst="rect">
            <a:avLst/>
          </a:prstGeom>
          <a:noFill/>
          <a:ln>
            <a:noFill/>
          </a:ln>
        </p:spPr>
      </p:pic>
      <p:pic>
        <p:nvPicPr>
          <p:cNvPr id="319" name="Google Shape;319;p17"/>
          <p:cNvPicPr preferRelativeResize="0"/>
          <p:nvPr/>
        </p:nvPicPr>
        <p:blipFill rotWithShape="1">
          <a:blip r:embed="rId4">
            <a:alphaModFix amt="82000"/>
          </a:blip>
          <a:srcRect l="9978" t="7909" r="6171" b="5839"/>
          <a:stretch/>
        </p:blipFill>
        <p:spPr>
          <a:xfrm rot="-2469882">
            <a:off x="-1447294" y="-424587"/>
            <a:ext cx="3415385" cy="1831552"/>
          </a:xfrm>
          <a:prstGeom prst="rect">
            <a:avLst/>
          </a:prstGeom>
          <a:noFill/>
          <a:ln>
            <a:noFill/>
          </a:ln>
        </p:spPr>
      </p:pic>
      <p:pic>
        <p:nvPicPr>
          <p:cNvPr id="320" name="Google Shape;320;p17"/>
          <p:cNvPicPr preferRelativeResize="0"/>
          <p:nvPr/>
        </p:nvPicPr>
        <p:blipFill>
          <a:blip r:embed="rId8">
            <a:alphaModFix amt="70000"/>
          </a:blip>
          <a:stretch>
            <a:fillRect/>
          </a:stretch>
        </p:blipFill>
        <p:spPr>
          <a:xfrm rot="-2003701">
            <a:off x="2037777" y="3911306"/>
            <a:ext cx="549171" cy="1117718"/>
          </a:xfrm>
          <a:prstGeom prst="rect">
            <a:avLst/>
          </a:prstGeom>
          <a:noFill/>
          <a:ln>
            <a:noFill/>
          </a:ln>
        </p:spPr>
      </p:pic>
      <p:pic>
        <p:nvPicPr>
          <p:cNvPr id="321" name="Google Shape;321;p17"/>
          <p:cNvPicPr preferRelativeResize="0"/>
          <p:nvPr/>
        </p:nvPicPr>
        <p:blipFill>
          <a:blip r:embed="rId9">
            <a:alphaModFix amt="67000"/>
          </a:blip>
          <a:stretch>
            <a:fillRect/>
          </a:stretch>
        </p:blipFill>
        <p:spPr>
          <a:xfrm rot="-7836186">
            <a:off x="444535" y="-29328"/>
            <a:ext cx="1193432" cy="1138660"/>
          </a:xfrm>
          <a:prstGeom prst="rect">
            <a:avLst/>
          </a:prstGeom>
          <a:noFill/>
          <a:ln>
            <a:noFill/>
          </a:ln>
        </p:spPr>
      </p:pic>
      <p:pic>
        <p:nvPicPr>
          <p:cNvPr id="322" name="Google Shape;322;p17"/>
          <p:cNvPicPr preferRelativeResize="0"/>
          <p:nvPr/>
        </p:nvPicPr>
        <p:blipFill>
          <a:blip r:embed="rId10">
            <a:alphaModFix amt="75000"/>
          </a:blip>
          <a:stretch>
            <a:fillRect/>
          </a:stretch>
        </p:blipFill>
        <p:spPr>
          <a:xfrm rot="864916">
            <a:off x="455127" y="2982437"/>
            <a:ext cx="374546" cy="357622"/>
          </a:xfrm>
          <a:prstGeom prst="rect">
            <a:avLst/>
          </a:prstGeom>
          <a:noFill/>
          <a:ln>
            <a:noFill/>
          </a:ln>
        </p:spPr>
      </p:pic>
      <p:pic>
        <p:nvPicPr>
          <p:cNvPr id="323" name="Google Shape;323;p17"/>
          <p:cNvPicPr preferRelativeResize="0"/>
          <p:nvPr/>
        </p:nvPicPr>
        <p:blipFill>
          <a:blip r:embed="rId11">
            <a:alphaModFix amt="84000"/>
          </a:blip>
          <a:stretch>
            <a:fillRect/>
          </a:stretch>
        </p:blipFill>
        <p:spPr>
          <a:xfrm rot="5975978">
            <a:off x="8530329" y="1602793"/>
            <a:ext cx="754689" cy="1490056"/>
          </a:xfrm>
          <a:prstGeom prst="rect">
            <a:avLst/>
          </a:prstGeom>
          <a:noFill/>
          <a:ln>
            <a:noFill/>
          </a:ln>
        </p:spPr>
      </p:pic>
      <p:pic>
        <p:nvPicPr>
          <p:cNvPr id="324" name="Google Shape;324;p17"/>
          <p:cNvPicPr preferRelativeResize="0"/>
          <p:nvPr/>
        </p:nvPicPr>
        <p:blipFill>
          <a:blip r:embed="rId12">
            <a:alphaModFix amt="70000"/>
          </a:blip>
          <a:stretch>
            <a:fillRect/>
          </a:stretch>
        </p:blipFill>
        <p:spPr>
          <a:xfrm rot="6227545">
            <a:off x="8384125" y="2678004"/>
            <a:ext cx="549173" cy="1802738"/>
          </a:xfrm>
          <a:prstGeom prst="rect">
            <a:avLst/>
          </a:prstGeom>
          <a:noFill/>
          <a:ln>
            <a:noFill/>
          </a:ln>
        </p:spPr>
      </p:pic>
      <p:pic>
        <p:nvPicPr>
          <p:cNvPr id="325" name="Google Shape;325;p17"/>
          <p:cNvPicPr preferRelativeResize="0"/>
          <p:nvPr/>
        </p:nvPicPr>
        <p:blipFill>
          <a:blip r:embed="rId13">
            <a:alphaModFix amt="78000"/>
          </a:blip>
          <a:stretch>
            <a:fillRect/>
          </a:stretch>
        </p:blipFill>
        <p:spPr>
          <a:xfrm rot="6215125">
            <a:off x="8625815" y="2216438"/>
            <a:ext cx="382175" cy="1490055"/>
          </a:xfrm>
          <a:prstGeom prst="rect">
            <a:avLst/>
          </a:prstGeom>
          <a:noFill/>
          <a:ln>
            <a:noFill/>
          </a:ln>
        </p:spPr>
      </p:pic>
      <p:pic>
        <p:nvPicPr>
          <p:cNvPr id="326" name="Google Shape;326;p17"/>
          <p:cNvPicPr preferRelativeResize="0"/>
          <p:nvPr/>
        </p:nvPicPr>
        <p:blipFill>
          <a:blip r:embed="rId14">
            <a:alphaModFix amt="92000"/>
          </a:blip>
          <a:stretch>
            <a:fillRect/>
          </a:stretch>
        </p:blipFill>
        <p:spPr>
          <a:xfrm rot="-8787004">
            <a:off x="7758970" y="2612790"/>
            <a:ext cx="224704" cy="203423"/>
          </a:xfrm>
          <a:prstGeom prst="rect">
            <a:avLst/>
          </a:prstGeom>
          <a:noFill/>
          <a:ln>
            <a:noFill/>
          </a:ln>
        </p:spPr>
      </p:pic>
      <p:pic>
        <p:nvPicPr>
          <p:cNvPr id="327" name="Google Shape;327;p17"/>
          <p:cNvPicPr preferRelativeResize="0"/>
          <p:nvPr/>
        </p:nvPicPr>
        <p:blipFill>
          <a:blip r:embed="rId15">
            <a:alphaModFix/>
          </a:blip>
          <a:stretch>
            <a:fillRect/>
          </a:stretch>
        </p:blipFill>
        <p:spPr>
          <a:xfrm rot="1173630">
            <a:off x="7349574" y="78245"/>
            <a:ext cx="388631" cy="351842"/>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4">
  <p:cSld name="CUSTOM_20">
    <p:spTree>
      <p:nvGrpSpPr>
        <p:cNvPr id="1" name="Shape 614"/>
        <p:cNvGrpSpPr/>
        <p:nvPr/>
      </p:nvGrpSpPr>
      <p:grpSpPr>
        <a:xfrm>
          <a:off x="0" y="0"/>
          <a:ext cx="0" cy="0"/>
          <a:chOff x="0" y="0"/>
          <a:chExt cx="0" cy="0"/>
        </a:xfrm>
      </p:grpSpPr>
      <p:sp>
        <p:nvSpPr>
          <p:cNvPr id="615" name="Google Shape;615;p34"/>
          <p:cNvSpPr txBox="1">
            <a:spLocks noGrp="1"/>
          </p:cNvSpPr>
          <p:nvPr>
            <p:ph type="title"/>
          </p:nvPr>
        </p:nvSpPr>
        <p:spPr>
          <a:xfrm>
            <a:off x="4419600" y="1497688"/>
            <a:ext cx="3852000" cy="127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16" name="Google Shape;616;p34"/>
          <p:cNvSpPr txBox="1">
            <a:spLocks noGrp="1"/>
          </p:cNvSpPr>
          <p:nvPr>
            <p:ph type="subTitle" idx="1"/>
          </p:nvPr>
        </p:nvSpPr>
        <p:spPr>
          <a:xfrm>
            <a:off x="4419600" y="2780013"/>
            <a:ext cx="3852000" cy="7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617" name="Google Shape;617;p34"/>
          <p:cNvPicPr preferRelativeResize="0"/>
          <p:nvPr/>
        </p:nvPicPr>
        <p:blipFill>
          <a:blip r:embed="rId2">
            <a:alphaModFix amt="15000"/>
          </a:blip>
          <a:stretch>
            <a:fillRect/>
          </a:stretch>
        </p:blipFill>
        <p:spPr>
          <a:xfrm rot="8764058">
            <a:off x="-440356" y="-1061820"/>
            <a:ext cx="4987634" cy="9550863"/>
          </a:xfrm>
          <a:prstGeom prst="rect">
            <a:avLst/>
          </a:prstGeom>
          <a:noFill/>
          <a:ln>
            <a:noFill/>
          </a:ln>
        </p:spPr>
      </p:pic>
      <p:pic>
        <p:nvPicPr>
          <p:cNvPr id="618" name="Google Shape;618;p34"/>
          <p:cNvPicPr preferRelativeResize="0"/>
          <p:nvPr/>
        </p:nvPicPr>
        <p:blipFill>
          <a:blip r:embed="rId3">
            <a:alphaModFix/>
          </a:blip>
          <a:stretch>
            <a:fillRect/>
          </a:stretch>
        </p:blipFill>
        <p:spPr>
          <a:xfrm>
            <a:off x="3316275" y="1210699"/>
            <a:ext cx="549750" cy="497702"/>
          </a:xfrm>
          <a:prstGeom prst="rect">
            <a:avLst/>
          </a:prstGeom>
          <a:noFill/>
          <a:ln>
            <a:noFill/>
          </a:ln>
        </p:spPr>
      </p:pic>
      <p:pic>
        <p:nvPicPr>
          <p:cNvPr id="619" name="Google Shape;619;p34"/>
          <p:cNvPicPr preferRelativeResize="0"/>
          <p:nvPr/>
        </p:nvPicPr>
        <p:blipFill rotWithShape="1">
          <a:blip r:embed="rId4">
            <a:alphaModFix/>
          </a:blip>
          <a:srcRect l="9978" t="7909" r="6171" b="5839"/>
          <a:stretch/>
        </p:blipFill>
        <p:spPr>
          <a:xfrm rot="-10799982">
            <a:off x="-487283" y="3791734"/>
            <a:ext cx="3944627" cy="1831556"/>
          </a:xfrm>
          <a:prstGeom prst="rect">
            <a:avLst/>
          </a:prstGeom>
          <a:noFill/>
          <a:ln>
            <a:noFill/>
          </a:ln>
        </p:spPr>
      </p:pic>
      <p:pic>
        <p:nvPicPr>
          <p:cNvPr id="620" name="Google Shape;620;p34"/>
          <p:cNvPicPr preferRelativeResize="0"/>
          <p:nvPr/>
        </p:nvPicPr>
        <p:blipFill>
          <a:blip r:embed="rId5">
            <a:alphaModFix amt="84000"/>
          </a:blip>
          <a:stretch>
            <a:fillRect/>
          </a:stretch>
        </p:blipFill>
        <p:spPr>
          <a:xfrm rot="-1867450">
            <a:off x="1562686" y="-63412"/>
            <a:ext cx="754689" cy="1490059"/>
          </a:xfrm>
          <a:prstGeom prst="rect">
            <a:avLst/>
          </a:prstGeom>
          <a:noFill/>
          <a:ln>
            <a:noFill/>
          </a:ln>
        </p:spPr>
      </p:pic>
      <p:pic>
        <p:nvPicPr>
          <p:cNvPr id="621" name="Google Shape;621;p34"/>
          <p:cNvPicPr preferRelativeResize="0"/>
          <p:nvPr/>
        </p:nvPicPr>
        <p:blipFill>
          <a:blip r:embed="rId6">
            <a:alphaModFix amt="70000"/>
          </a:blip>
          <a:stretch>
            <a:fillRect/>
          </a:stretch>
        </p:blipFill>
        <p:spPr>
          <a:xfrm rot="-3160047">
            <a:off x="736134" y="412761"/>
            <a:ext cx="549172" cy="1802739"/>
          </a:xfrm>
          <a:prstGeom prst="rect">
            <a:avLst/>
          </a:prstGeom>
          <a:noFill/>
          <a:ln>
            <a:noFill/>
          </a:ln>
        </p:spPr>
      </p:pic>
      <p:pic>
        <p:nvPicPr>
          <p:cNvPr id="622" name="Google Shape;622;p34"/>
          <p:cNvPicPr preferRelativeResize="0"/>
          <p:nvPr/>
        </p:nvPicPr>
        <p:blipFill>
          <a:blip r:embed="rId7">
            <a:alphaModFix amt="78000"/>
          </a:blip>
          <a:stretch>
            <a:fillRect/>
          </a:stretch>
        </p:blipFill>
        <p:spPr>
          <a:xfrm rot="-2749321">
            <a:off x="1079999" y="52251"/>
            <a:ext cx="382175" cy="1490055"/>
          </a:xfrm>
          <a:prstGeom prst="rect">
            <a:avLst/>
          </a:prstGeom>
          <a:noFill/>
          <a:ln>
            <a:noFill/>
          </a:ln>
        </p:spPr>
      </p:pic>
      <p:pic>
        <p:nvPicPr>
          <p:cNvPr id="623" name="Google Shape;623;p34"/>
          <p:cNvPicPr preferRelativeResize="0"/>
          <p:nvPr/>
        </p:nvPicPr>
        <p:blipFill>
          <a:blip r:embed="rId7">
            <a:alphaModFix amt="78000"/>
          </a:blip>
          <a:stretch>
            <a:fillRect/>
          </a:stretch>
        </p:blipFill>
        <p:spPr>
          <a:xfrm rot="-946358">
            <a:off x="2362917" y="270980"/>
            <a:ext cx="295880" cy="805595"/>
          </a:xfrm>
          <a:prstGeom prst="rect">
            <a:avLst/>
          </a:prstGeom>
          <a:noFill/>
          <a:ln>
            <a:noFill/>
          </a:ln>
        </p:spPr>
      </p:pic>
      <p:pic>
        <p:nvPicPr>
          <p:cNvPr id="624" name="Google Shape;624;p34"/>
          <p:cNvPicPr preferRelativeResize="0"/>
          <p:nvPr/>
        </p:nvPicPr>
        <p:blipFill>
          <a:blip r:embed="rId8">
            <a:alphaModFix/>
          </a:blip>
          <a:stretch>
            <a:fillRect/>
          </a:stretch>
        </p:blipFill>
        <p:spPr>
          <a:xfrm rot="2019257">
            <a:off x="1656505" y="2777377"/>
            <a:ext cx="1134280" cy="2239512"/>
          </a:xfrm>
          <a:prstGeom prst="rect">
            <a:avLst/>
          </a:prstGeom>
          <a:noFill/>
          <a:ln>
            <a:noFill/>
          </a:ln>
        </p:spPr>
      </p:pic>
      <p:pic>
        <p:nvPicPr>
          <p:cNvPr id="625" name="Google Shape;625;p34"/>
          <p:cNvPicPr preferRelativeResize="0"/>
          <p:nvPr/>
        </p:nvPicPr>
        <p:blipFill>
          <a:blip r:embed="rId9">
            <a:alphaModFix amt="75000"/>
          </a:blip>
          <a:stretch>
            <a:fillRect/>
          </a:stretch>
        </p:blipFill>
        <p:spPr>
          <a:xfrm rot="-4500019">
            <a:off x="7161522" y="4267457"/>
            <a:ext cx="384642" cy="367290"/>
          </a:xfrm>
          <a:prstGeom prst="rect">
            <a:avLst/>
          </a:prstGeom>
          <a:noFill/>
          <a:ln>
            <a:noFill/>
          </a:ln>
        </p:spPr>
      </p:pic>
      <p:pic>
        <p:nvPicPr>
          <p:cNvPr id="626" name="Google Shape;626;p34"/>
          <p:cNvPicPr preferRelativeResize="0"/>
          <p:nvPr/>
        </p:nvPicPr>
        <p:blipFill>
          <a:blip r:embed="rId6">
            <a:alphaModFix amt="70000"/>
          </a:blip>
          <a:stretch>
            <a:fillRect/>
          </a:stretch>
        </p:blipFill>
        <p:spPr>
          <a:xfrm rot="833795">
            <a:off x="2003977" y="2287555"/>
            <a:ext cx="549171" cy="1117720"/>
          </a:xfrm>
          <a:prstGeom prst="rect">
            <a:avLst/>
          </a:prstGeom>
          <a:noFill/>
          <a:ln>
            <a:noFill/>
          </a:ln>
        </p:spPr>
      </p:pic>
      <p:pic>
        <p:nvPicPr>
          <p:cNvPr id="627" name="Google Shape;627;p34"/>
          <p:cNvPicPr preferRelativeResize="0"/>
          <p:nvPr/>
        </p:nvPicPr>
        <p:blipFill rotWithShape="1">
          <a:blip r:embed="rId10">
            <a:alphaModFix/>
          </a:blip>
          <a:srcRect l="9978" t="7909" r="6171" b="5839"/>
          <a:stretch/>
        </p:blipFill>
        <p:spPr>
          <a:xfrm rot="901132" flipH="1">
            <a:off x="-1028617" y="1398467"/>
            <a:ext cx="3165530" cy="1831552"/>
          </a:xfrm>
          <a:prstGeom prst="rect">
            <a:avLst/>
          </a:prstGeom>
          <a:noFill/>
          <a:ln>
            <a:noFill/>
          </a:ln>
        </p:spPr>
      </p:pic>
      <p:pic>
        <p:nvPicPr>
          <p:cNvPr id="628" name="Google Shape;628;p34"/>
          <p:cNvPicPr preferRelativeResize="0"/>
          <p:nvPr/>
        </p:nvPicPr>
        <p:blipFill>
          <a:blip r:embed="rId11">
            <a:alphaModFix amt="95000"/>
          </a:blip>
          <a:stretch>
            <a:fillRect/>
          </a:stretch>
        </p:blipFill>
        <p:spPr>
          <a:xfrm rot="-2950540">
            <a:off x="8121274" y="3806012"/>
            <a:ext cx="819702" cy="1802999"/>
          </a:xfrm>
          <a:prstGeom prst="rect">
            <a:avLst/>
          </a:prstGeom>
          <a:noFill/>
          <a:ln>
            <a:noFill/>
          </a:ln>
        </p:spPr>
      </p:pic>
      <p:pic>
        <p:nvPicPr>
          <p:cNvPr id="629" name="Google Shape;629;p34"/>
          <p:cNvPicPr preferRelativeResize="0"/>
          <p:nvPr/>
        </p:nvPicPr>
        <p:blipFill>
          <a:blip r:embed="rId2">
            <a:alphaModFix amt="15000"/>
          </a:blip>
          <a:stretch>
            <a:fillRect/>
          </a:stretch>
        </p:blipFill>
        <p:spPr>
          <a:xfrm rot="8397697">
            <a:off x="8205423" y="4013812"/>
            <a:ext cx="2125804" cy="3081864"/>
          </a:xfrm>
          <a:prstGeom prst="rect">
            <a:avLst/>
          </a:prstGeom>
          <a:noFill/>
          <a:ln>
            <a:noFill/>
          </a:ln>
        </p:spPr>
      </p:pic>
      <p:pic>
        <p:nvPicPr>
          <p:cNvPr id="630" name="Google Shape;630;p34"/>
          <p:cNvPicPr preferRelativeResize="0"/>
          <p:nvPr/>
        </p:nvPicPr>
        <p:blipFill>
          <a:blip r:embed="rId12">
            <a:alphaModFix/>
          </a:blip>
          <a:stretch>
            <a:fillRect/>
          </a:stretch>
        </p:blipFill>
        <p:spPr>
          <a:xfrm>
            <a:off x="7981050" y="138999"/>
            <a:ext cx="885898" cy="801999"/>
          </a:xfrm>
          <a:prstGeom prst="rect">
            <a:avLst/>
          </a:prstGeom>
          <a:noFill/>
          <a:ln>
            <a:noFill/>
          </a:ln>
        </p:spPr>
      </p:pic>
      <p:pic>
        <p:nvPicPr>
          <p:cNvPr id="631" name="Google Shape;631;p34"/>
          <p:cNvPicPr preferRelativeResize="0"/>
          <p:nvPr/>
        </p:nvPicPr>
        <p:blipFill>
          <a:blip r:embed="rId13">
            <a:alphaModFix/>
          </a:blip>
          <a:stretch>
            <a:fillRect/>
          </a:stretch>
        </p:blipFill>
        <p:spPr>
          <a:xfrm rot="-10150829" flipH="1">
            <a:off x="-1217522" y="2086892"/>
            <a:ext cx="2966817" cy="2910267"/>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24">
    <p:spTree>
      <p:nvGrpSpPr>
        <p:cNvPr id="1" name="Shape 66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21">
    <p:spTree>
      <p:nvGrpSpPr>
        <p:cNvPr id="1" name="Shape 666"/>
        <p:cNvGrpSpPr/>
        <p:nvPr/>
      </p:nvGrpSpPr>
      <p:grpSpPr>
        <a:xfrm>
          <a:off x="0" y="0"/>
          <a:ext cx="0" cy="0"/>
          <a:chOff x="0" y="0"/>
          <a:chExt cx="0" cy="0"/>
        </a:xfrm>
      </p:grpSpPr>
      <p:pic>
        <p:nvPicPr>
          <p:cNvPr id="667" name="Google Shape;667;p37"/>
          <p:cNvPicPr preferRelativeResize="0"/>
          <p:nvPr/>
        </p:nvPicPr>
        <p:blipFill>
          <a:blip r:embed="rId2">
            <a:alphaModFix amt="15000"/>
          </a:blip>
          <a:stretch>
            <a:fillRect/>
          </a:stretch>
        </p:blipFill>
        <p:spPr>
          <a:xfrm rot="2699946">
            <a:off x="4855544" y="-471270"/>
            <a:ext cx="4987634" cy="9550863"/>
          </a:xfrm>
          <a:prstGeom prst="rect">
            <a:avLst/>
          </a:prstGeom>
          <a:noFill/>
          <a:ln>
            <a:noFill/>
          </a:ln>
        </p:spPr>
      </p:pic>
      <p:pic>
        <p:nvPicPr>
          <p:cNvPr id="668" name="Google Shape;668;p37"/>
          <p:cNvPicPr preferRelativeResize="0"/>
          <p:nvPr/>
        </p:nvPicPr>
        <p:blipFill rotWithShape="1">
          <a:blip r:embed="rId3">
            <a:alphaModFix/>
          </a:blip>
          <a:srcRect l="9978" t="7909" r="6171" b="5839"/>
          <a:stretch/>
        </p:blipFill>
        <p:spPr>
          <a:xfrm rot="8854703">
            <a:off x="-1499470" y="3529296"/>
            <a:ext cx="3944627" cy="1831556"/>
          </a:xfrm>
          <a:prstGeom prst="rect">
            <a:avLst/>
          </a:prstGeom>
          <a:noFill/>
          <a:ln>
            <a:noFill/>
          </a:ln>
        </p:spPr>
      </p:pic>
      <p:pic>
        <p:nvPicPr>
          <p:cNvPr id="669" name="Google Shape;669;p37"/>
          <p:cNvPicPr preferRelativeResize="0"/>
          <p:nvPr/>
        </p:nvPicPr>
        <p:blipFill>
          <a:blip r:embed="rId4">
            <a:alphaModFix amt="84000"/>
          </a:blip>
          <a:stretch>
            <a:fillRect/>
          </a:stretch>
        </p:blipFill>
        <p:spPr>
          <a:xfrm rot="-2257226" flipH="1">
            <a:off x="7365126" y="3170886"/>
            <a:ext cx="754690" cy="1490058"/>
          </a:xfrm>
          <a:prstGeom prst="rect">
            <a:avLst/>
          </a:prstGeom>
          <a:noFill/>
          <a:ln>
            <a:noFill/>
          </a:ln>
        </p:spPr>
      </p:pic>
      <p:pic>
        <p:nvPicPr>
          <p:cNvPr id="670" name="Google Shape;670;p37"/>
          <p:cNvPicPr preferRelativeResize="0"/>
          <p:nvPr/>
        </p:nvPicPr>
        <p:blipFill>
          <a:blip r:embed="rId5">
            <a:alphaModFix amt="70000"/>
          </a:blip>
          <a:stretch>
            <a:fillRect/>
          </a:stretch>
        </p:blipFill>
        <p:spPr>
          <a:xfrm rot="-1587979" flipH="1">
            <a:off x="8394270" y="2377755"/>
            <a:ext cx="549172" cy="1802739"/>
          </a:xfrm>
          <a:prstGeom prst="rect">
            <a:avLst/>
          </a:prstGeom>
          <a:noFill/>
          <a:ln>
            <a:noFill/>
          </a:ln>
        </p:spPr>
      </p:pic>
      <p:pic>
        <p:nvPicPr>
          <p:cNvPr id="671" name="Google Shape;671;p37"/>
          <p:cNvPicPr preferRelativeResize="0"/>
          <p:nvPr/>
        </p:nvPicPr>
        <p:blipFill>
          <a:blip r:embed="rId6">
            <a:alphaModFix amt="78000"/>
          </a:blip>
          <a:stretch>
            <a:fillRect/>
          </a:stretch>
        </p:blipFill>
        <p:spPr>
          <a:xfrm rot="-1375356" flipH="1">
            <a:off x="7901687" y="2589380"/>
            <a:ext cx="382175" cy="1490055"/>
          </a:xfrm>
          <a:prstGeom prst="rect">
            <a:avLst/>
          </a:prstGeom>
          <a:noFill/>
          <a:ln>
            <a:noFill/>
          </a:ln>
        </p:spPr>
      </p:pic>
      <p:pic>
        <p:nvPicPr>
          <p:cNvPr id="672" name="Google Shape;672;p37"/>
          <p:cNvPicPr preferRelativeResize="0"/>
          <p:nvPr/>
        </p:nvPicPr>
        <p:blipFill>
          <a:blip r:embed="rId6">
            <a:alphaModFix amt="78000"/>
          </a:blip>
          <a:stretch>
            <a:fillRect/>
          </a:stretch>
        </p:blipFill>
        <p:spPr>
          <a:xfrm rot="-3178322" flipH="1">
            <a:off x="7380285" y="4042271"/>
            <a:ext cx="295880" cy="805594"/>
          </a:xfrm>
          <a:prstGeom prst="rect">
            <a:avLst/>
          </a:prstGeom>
          <a:noFill/>
          <a:ln>
            <a:noFill/>
          </a:ln>
        </p:spPr>
      </p:pic>
      <p:pic>
        <p:nvPicPr>
          <p:cNvPr id="673" name="Google Shape;673;p37"/>
          <p:cNvPicPr preferRelativeResize="0"/>
          <p:nvPr/>
        </p:nvPicPr>
        <p:blipFill>
          <a:blip r:embed="rId7">
            <a:alphaModFix/>
          </a:blip>
          <a:stretch>
            <a:fillRect/>
          </a:stretch>
        </p:blipFill>
        <p:spPr>
          <a:xfrm rot="1274283">
            <a:off x="-94295" y="2367464"/>
            <a:ext cx="1134281" cy="2239512"/>
          </a:xfrm>
          <a:prstGeom prst="rect">
            <a:avLst/>
          </a:prstGeom>
          <a:noFill/>
          <a:ln>
            <a:noFill/>
          </a:ln>
        </p:spPr>
      </p:pic>
      <p:pic>
        <p:nvPicPr>
          <p:cNvPr id="674" name="Google Shape;674;p37"/>
          <p:cNvPicPr preferRelativeResize="0"/>
          <p:nvPr/>
        </p:nvPicPr>
        <p:blipFill>
          <a:blip r:embed="rId5">
            <a:alphaModFix amt="70000"/>
          </a:blip>
          <a:stretch>
            <a:fillRect/>
          </a:stretch>
        </p:blipFill>
        <p:spPr>
          <a:xfrm rot="2699942">
            <a:off x="1325977" y="4044643"/>
            <a:ext cx="549170" cy="1117719"/>
          </a:xfrm>
          <a:prstGeom prst="rect">
            <a:avLst/>
          </a:prstGeom>
          <a:noFill/>
          <a:ln>
            <a:noFill/>
          </a:ln>
        </p:spPr>
      </p:pic>
      <p:pic>
        <p:nvPicPr>
          <p:cNvPr id="675" name="Google Shape;675;p37"/>
          <p:cNvPicPr preferRelativeResize="0"/>
          <p:nvPr/>
        </p:nvPicPr>
        <p:blipFill rotWithShape="1">
          <a:blip r:embed="rId8">
            <a:alphaModFix/>
          </a:blip>
          <a:srcRect l="9978" t="7909" r="6171" b="5839"/>
          <a:stretch/>
        </p:blipFill>
        <p:spPr>
          <a:xfrm rot="901132" flipH="1">
            <a:off x="7124783" y="3951167"/>
            <a:ext cx="3165530" cy="1831552"/>
          </a:xfrm>
          <a:prstGeom prst="rect">
            <a:avLst/>
          </a:prstGeom>
          <a:noFill/>
          <a:ln>
            <a:noFill/>
          </a:ln>
        </p:spPr>
      </p:pic>
      <p:pic>
        <p:nvPicPr>
          <p:cNvPr id="676" name="Google Shape;676;p37"/>
          <p:cNvPicPr preferRelativeResize="0"/>
          <p:nvPr/>
        </p:nvPicPr>
        <p:blipFill>
          <a:blip r:embed="rId9">
            <a:alphaModFix/>
          </a:blip>
          <a:stretch>
            <a:fillRect/>
          </a:stretch>
        </p:blipFill>
        <p:spPr>
          <a:xfrm rot="-10150829" flipH="1">
            <a:off x="6669178" y="-1284958"/>
            <a:ext cx="2966817" cy="2910267"/>
          </a:xfrm>
          <a:prstGeom prst="rect">
            <a:avLst/>
          </a:prstGeom>
          <a:noFill/>
          <a:ln>
            <a:noFill/>
          </a:ln>
        </p:spPr>
      </p:pic>
      <p:pic>
        <p:nvPicPr>
          <p:cNvPr id="677" name="Google Shape;677;p37"/>
          <p:cNvPicPr preferRelativeResize="0"/>
          <p:nvPr/>
        </p:nvPicPr>
        <p:blipFill>
          <a:blip r:embed="rId10">
            <a:alphaModFix/>
          </a:blip>
          <a:stretch>
            <a:fillRect/>
          </a:stretch>
        </p:blipFill>
        <p:spPr>
          <a:xfrm rot="6300001">
            <a:off x="-1226953" y="-1411997"/>
            <a:ext cx="2729251" cy="260620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2">
  <p:cSld name="CUSTOM_22">
    <p:spTree>
      <p:nvGrpSpPr>
        <p:cNvPr id="1" name="Shape 678"/>
        <p:cNvGrpSpPr/>
        <p:nvPr/>
      </p:nvGrpSpPr>
      <p:grpSpPr>
        <a:xfrm>
          <a:off x="0" y="0"/>
          <a:ext cx="0" cy="0"/>
          <a:chOff x="0" y="0"/>
          <a:chExt cx="0" cy="0"/>
        </a:xfrm>
      </p:grpSpPr>
      <p:pic>
        <p:nvPicPr>
          <p:cNvPr id="679" name="Google Shape;679;p38"/>
          <p:cNvPicPr preferRelativeResize="0"/>
          <p:nvPr/>
        </p:nvPicPr>
        <p:blipFill>
          <a:blip r:embed="rId2">
            <a:alphaModFix amt="15000"/>
          </a:blip>
          <a:stretch>
            <a:fillRect/>
          </a:stretch>
        </p:blipFill>
        <p:spPr>
          <a:xfrm rot="7321453">
            <a:off x="865792" y="3020145"/>
            <a:ext cx="2099462" cy="4020260"/>
          </a:xfrm>
          <a:prstGeom prst="rect">
            <a:avLst/>
          </a:prstGeom>
          <a:noFill/>
          <a:ln>
            <a:noFill/>
          </a:ln>
        </p:spPr>
      </p:pic>
      <p:pic>
        <p:nvPicPr>
          <p:cNvPr id="680" name="Google Shape;680;p38"/>
          <p:cNvPicPr preferRelativeResize="0"/>
          <p:nvPr/>
        </p:nvPicPr>
        <p:blipFill>
          <a:blip r:embed="rId3">
            <a:alphaModFix/>
          </a:blip>
          <a:stretch>
            <a:fillRect/>
          </a:stretch>
        </p:blipFill>
        <p:spPr>
          <a:xfrm rot="3023622" flipH="1">
            <a:off x="517305" y="3744427"/>
            <a:ext cx="1134280" cy="2239511"/>
          </a:xfrm>
          <a:prstGeom prst="rect">
            <a:avLst/>
          </a:prstGeom>
          <a:noFill/>
          <a:ln>
            <a:noFill/>
          </a:ln>
        </p:spPr>
      </p:pic>
      <p:pic>
        <p:nvPicPr>
          <p:cNvPr id="681" name="Google Shape;681;p38"/>
          <p:cNvPicPr preferRelativeResize="0"/>
          <p:nvPr/>
        </p:nvPicPr>
        <p:blipFill>
          <a:blip r:embed="rId2">
            <a:alphaModFix amt="15000"/>
          </a:blip>
          <a:stretch>
            <a:fillRect/>
          </a:stretch>
        </p:blipFill>
        <p:spPr>
          <a:xfrm rot="-7076756" flipH="1">
            <a:off x="-1086609" y="-2403184"/>
            <a:ext cx="3889291" cy="5970724"/>
          </a:xfrm>
          <a:prstGeom prst="rect">
            <a:avLst/>
          </a:prstGeom>
          <a:noFill/>
          <a:ln>
            <a:noFill/>
          </a:ln>
        </p:spPr>
      </p:pic>
      <p:pic>
        <p:nvPicPr>
          <p:cNvPr id="682" name="Google Shape;682;p38"/>
          <p:cNvPicPr preferRelativeResize="0"/>
          <p:nvPr/>
        </p:nvPicPr>
        <p:blipFill rotWithShape="1">
          <a:blip r:embed="rId4">
            <a:alphaModFix amt="82000"/>
          </a:blip>
          <a:srcRect l="9978" t="7909" r="6171" b="5839"/>
          <a:stretch/>
        </p:blipFill>
        <p:spPr>
          <a:xfrm rot="-8330118" flipH="1">
            <a:off x="-592644" y="3725074"/>
            <a:ext cx="3415385" cy="1831552"/>
          </a:xfrm>
          <a:prstGeom prst="rect">
            <a:avLst/>
          </a:prstGeom>
          <a:noFill/>
          <a:ln>
            <a:noFill/>
          </a:ln>
        </p:spPr>
      </p:pic>
      <p:pic>
        <p:nvPicPr>
          <p:cNvPr id="683" name="Google Shape;683;p38"/>
          <p:cNvPicPr preferRelativeResize="0"/>
          <p:nvPr/>
        </p:nvPicPr>
        <p:blipFill>
          <a:blip r:embed="rId5">
            <a:alphaModFix amt="84000"/>
          </a:blip>
          <a:stretch>
            <a:fillRect/>
          </a:stretch>
        </p:blipFill>
        <p:spPr>
          <a:xfrm rot="-3578879" flipH="1">
            <a:off x="587852" y="1428806"/>
            <a:ext cx="754690" cy="1490059"/>
          </a:xfrm>
          <a:prstGeom prst="rect">
            <a:avLst/>
          </a:prstGeom>
          <a:noFill/>
          <a:ln>
            <a:noFill/>
          </a:ln>
        </p:spPr>
      </p:pic>
      <p:pic>
        <p:nvPicPr>
          <p:cNvPr id="684" name="Google Shape;684;p38"/>
          <p:cNvPicPr preferRelativeResize="0"/>
          <p:nvPr/>
        </p:nvPicPr>
        <p:blipFill>
          <a:blip r:embed="rId6">
            <a:alphaModFix amt="70000"/>
          </a:blip>
          <a:stretch>
            <a:fillRect/>
          </a:stretch>
        </p:blipFill>
        <p:spPr>
          <a:xfrm rot="-2909627" flipH="1">
            <a:off x="1310544" y="334716"/>
            <a:ext cx="549173" cy="1802739"/>
          </a:xfrm>
          <a:prstGeom prst="rect">
            <a:avLst/>
          </a:prstGeom>
          <a:noFill/>
          <a:ln>
            <a:noFill/>
          </a:ln>
        </p:spPr>
      </p:pic>
      <p:pic>
        <p:nvPicPr>
          <p:cNvPr id="685" name="Google Shape;685;p38"/>
          <p:cNvPicPr preferRelativeResize="0"/>
          <p:nvPr/>
        </p:nvPicPr>
        <p:blipFill>
          <a:blip r:embed="rId7">
            <a:alphaModFix amt="78000"/>
          </a:blip>
          <a:stretch>
            <a:fillRect/>
          </a:stretch>
        </p:blipFill>
        <p:spPr>
          <a:xfrm rot="-2697000" flipH="1">
            <a:off x="880747" y="758365"/>
            <a:ext cx="382175" cy="1490055"/>
          </a:xfrm>
          <a:prstGeom prst="rect">
            <a:avLst/>
          </a:prstGeom>
          <a:noFill/>
          <a:ln>
            <a:noFill/>
          </a:ln>
        </p:spPr>
      </p:pic>
      <p:pic>
        <p:nvPicPr>
          <p:cNvPr id="686" name="Google Shape;686;p38"/>
          <p:cNvPicPr preferRelativeResize="0"/>
          <p:nvPr/>
        </p:nvPicPr>
        <p:blipFill>
          <a:blip r:embed="rId8">
            <a:alphaModFix amt="87000"/>
          </a:blip>
          <a:stretch>
            <a:fillRect/>
          </a:stretch>
        </p:blipFill>
        <p:spPr>
          <a:xfrm rot="-2963814" flipH="1">
            <a:off x="1764222" y="4832283"/>
            <a:ext cx="1193432" cy="1138660"/>
          </a:xfrm>
          <a:prstGeom prst="rect">
            <a:avLst/>
          </a:prstGeom>
          <a:noFill/>
          <a:ln>
            <a:noFill/>
          </a:ln>
        </p:spPr>
      </p:pic>
      <p:pic>
        <p:nvPicPr>
          <p:cNvPr id="687" name="Google Shape;687;p38"/>
          <p:cNvPicPr preferRelativeResize="0"/>
          <p:nvPr/>
        </p:nvPicPr>
        <p:blipFill>
          <a:blip r:embed="rId9">
            <a:alphaModFix amt="92000"/>
          </a:blip>
          <a:stretch>
            <a:fillRect/>
          </a:stretch>
        </p:blipFill>
        <p:spPr>
          <a:xfrm rot="-9911164" flipH="1">
            <a:off x="1772300" y="1944305"/>
            <a:ext cx="224700" cy="203423"/>
          </a:xfrm>
          <a:prstGeom prst="rect">
            <a:avLst/>
          </a:prstGeom>
          <a:noFill/>
          <a:ln>
            <a:noFill/>
          </a:ln>
        </p:spPr>
      </p:pic>
      <p:pic>
        <p:nvPicPr>
          <p:cNvPr id="688" name="Google Shape;688;p38"/>
          <p:cNvPicPr preferRelativeResize="0"/>
          <p:nvPr/>
        </p:nvPicPr>
        <p:blipFill>
          <a:blip r:embed="rId9">
            <a:alphaModFix/>
          </a:blip>
          <a:stretch>
            <a:fillRect/>
          </a:stretch>
        </p:blipFill>
        <p:spPr>
          <a:xfrm rot="2307161" flipH="1">
            <a:off x="1800657" y="665620"/>
            <a:ext cx="388634" cy="351840"/>
          </a:xfrm>
          <a:prstGeom prst="rect">
            <a:avLst/>
          </a:prstGeom>
          <a:noFill/>
          <a:ln>
            <a:noFill/>
          </a:ln>
        </p:spPr>
      </p:pic>
      <p:pic>
        <p:nvPicPr>
          <p:cNvPr id="689" name="Google Shape;689;p38"/>
          <p:cNvPicPr preferRelativeResize="0"/>
          <p:nvPr/>
        </p:nvPicPr>
        <p:blipFill>
          <a:blip r:embed="rId10">
            <a:alphaModFix amt="75000"/>
          </a:blip>
          <a:stretch>
            <a:fillRect/>
          </a:stretch>
        </p:blipFill>
        <p:spPr>
          <a:xfrm rot="4853428" flipH="1">
            <a:off x="469324" y="3041377"/>
            <a:ext cx="199004" cy="190015"/>
          </a:xfrm>
          <a:prstGeom prst="rect">
            <a:avLst/>
          </a:prstGeom>
          <a:noFill/>
          <a:ln>
            <a:noFill/>
          </a:ln>
        </p:spPr>
      </p:pic>
      <p:pic>
        <p:nvPicPr>
          <p:cNvPr id="690" name="Google Shape;690;p38"/>
          <p:cNvPicPr preferRelativeResize="0"/>
          <p:nvPr/>
        </p:nvPicPr>
        <p:blipFill>
          <a:blip r:embed="rId7">
            <a:alphaModFix amt="78000"/>
          </a:blip>
          <a:stretch>
            <a:fillRect/>
          </a:stretch>
        </p:blipFill>
        <p:spPr>
          <a:xfrm rot="-4499974" flipH="1">
            <a:off x="817109" y="2341918"/>
            <a:ext cx="295880" cy="805592"/>
          </a:xfrm>
          <a:prstGeom prst="rect">
            <a:avLst/>
          </a:prstGeom>
          <a:noFill/>
          <a:ln>
            <a:noFill/>
          </a:ln>
        </p:spPr>
      </p:pic>
      <p:pic>
        <p:nvPicPr>
          <p:cNvPr id="691" name="Google Shape;691;p38"/>
          <p:cNvPicPr preferRelativeResize="0"/>
          <p:nvPr/>
        </p:nvPicPr>
        <p:blipFill>
          <a:blip r:embed="rId11">
            <a:alphaModFix amt="84000"/>
          </a:blip>
          <a:stretch>
            <a:fillRect/>
          </a:stretch>
        </p:blipFill>
        <p:spPr>
          <a:xfrm rot="-2082313" flipH="1">
            <a:off x="8327920" y="336428"/>
            <a:ext cx="426389" cy="407128"/>
          </a:xfrm>
          <a:prstGeom prst="rect">
            <a:avLst/>
          </a:prstGeom>
          <a:noFill/>
          <a:ln>
            <a:noFill/>
          </a:ln>
        </p:spPr>
      </p:pic>
      <p:pic>
        <p:nvPicPr>
          <p:cNvPr id="692" name="Google Shape;692;p38"/>
          <p:cNvPicPr preferRelativeResize="0"/>
          <p:nvPr/>
        </p:nvPicPr>
        <p:blipFill>
          <a:blip r:embed="rId12">
            <a:alphaModFix/>
          </a:blip>
          <a:stretch>
            <a:fillRect/>
          </a:stretch>
        </p:blipFill>
        <p:spPr>
          <a:xfrm rot="6300001">
            <a:off x="7176497" y="3337753"/>
            <a:ext cx="2729251" cy="2606200"/>
          </a:xfrm>
          <a:prstGeom prst="rect">
            <a:avLst/>
          </a:prstGeom>
          <a:noFill/>
          <a:ln>
            <a:noFill/>
          </a:ln>
        </p:spPr>
      </p:pic>
      <p:pic>
        <p:nvPicPr>
          <p:cNvPr id="693" name="Google Shape;693;p38"/>
          <p:cNvPicPr preferRelativeResize="0"/>
          <p:nvPr/>
        </p:nvPicPr>
        <p:blipFill rotWithShape="1">
          <a:blip r:embed="rId4">
            <a:alphaModFix amt="82000"/>
          </a:blip>
          <a:srcRect l="9978" t="7909" r="6171" b="5839"/>
          <a:stretch/>
        </p:blipFill>
        <p:spPr>
          <a:xfrm rot="2469882" flipH="1">
            <a:off x="7294382" y="2220600"/>
            <a:ext cx="3415385" cy="1831552"/>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Font typeface="Yeseva One"/>
              <a:buNone/>
              <a:defRPr sz="3000">
                <a:solidFill>
                  <a:schemeClr val="dk1"/>
                </a:solidFill>
                <a:latin typeface="Yeseva One"/>
                <a:ea typeface="Yeseva One"/>
                <a:cs typeface="Yeseva One"/>
                <a:sym typeface="Yeseva One"/>
              </a:defRPr>
            </a:lvl1pPr>
            <a:lvl2pPr lvl="1"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2pPr>
            <a:lvl3pPr lvl="2"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3pPr>
            <a:lvl4pPr lvl="3"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4pPr>
            <a:lvl5pPr lvl="4"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5pPr>
            <a:lvl6pPr lvl="5"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6pPr>
            <a:lvl7pPr lvl="6"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7pPr>
            <a:lvl8pPr lvl="7"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8pPr>
            <a:lvl9pPr lvl="8"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1pPr>
            <a:lvl2pPr marL="914400" lvl="1"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marL="1371600" lvl="2"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marL="1828800" lvl="3"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marL="2286000" lvl="4"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marL="2743200" lvl="5"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marL="3200400" lvl="6"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marL="3657600" lvl="7"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marL="4114800" lvl="8"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61" r:id="rId4"/>
    <p:sldLayoutId id="2147483663" r:id="rId5"/>
    <p:sldLayoutId id="2147483680" r:id="rId6"/>
    <p:sldLayoutId id="2147483682" r:id="rId7"/>
    <p:sldLayoutId id="2147483683" r:id="rId8"/>
    <p:sldLayoutId id="2147483684"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eb.microsoftstream.com/video/15d50ee2-0d8b-488a-918f-d4c16c28046d"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hyperlink" Target="Literacy%20and%20Numeracy%20Framework" TargetMode="External"/><Relationship Id="rId4" Type="http://schemas.openxmlformats.org/officeDocument/2006/relationships/hyperlink" Target="https://hwb.gov.wales/curriculum-for-wales/cross-curricular-skills-frameworks/digital-competence-framewor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03"/>
        <p:cNvGrpSpPr/>
        <p:nvPr/>
      </p:nvGrpSpPr>
      <p:grpSpPr>
        <a:xfrm>
          <a:off x="0" y="0"/>
          <a:ext cx="0" cy="0"/>
          <a:chOff x="0" y="0"/>
          <a:chExt cx="0" cy="0"/>
        </a:xfrm>
      </p:grpSpPr>
      <p:sp>
        <p:nvSpPr>
          <p:cNvPr id="704" name="Google Shape;704;p42"/>
          <p:cNvSpPr txBox="1">
            <a:spLocks noGrp="1"/>
          </p:cNvSpPr>
          <p:nvPr>
            <p:ph type="ctrTitle"/>
          </p:nvPr>
        </p:nvSpPr>
        <p:spPr>
          <a:xfrm>
            <a:off x="1512541" y="1591013"/>
            <a:ext cx="6118917" cy="180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dk1"/>
                </a:solidFill>
              </a:rPr>
              <a:t>Literacy, N</a:t>
            </a:r>
            <a:r>
              <a:rPr lang="en-GB">
                <a:solidFill>
                  <a:schemeClr val="dk1"/>
                </a:solidFill>
              </a:rPr>
              <a:t>u</a:t>
            </a:r>
            <a:r>
              <a:rPr lang="en">
                <a:solidFill>
                  <a:schemeClr val="dk1"/>
                </a:solidFill>
              </a:rPr>
              <a:t>meracy and Digital Competence as a cross-curricular responsibility</a:t>
            </a:r>
            <a:endParaRPr sz="5300" i="1">
              <a:solidFill>
                <a:schemeClr val="dk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7"/>
        <p:cNvGrpSpPr/>
        <p:nvPr/>
      </p:nvGrpSpPr>
      <p:grpSpPr>
        <a:xfrm>
          <a:off x="0" y="0"/>
          <a:ext cx="0" cy="0"/>
          <a:chOff x="0" y="0"/>
          <a:chExt cx="0" cy="0"/>
        </a:xfrm>
      </p:grpSpPr>
      <p:sp>
        <p:nvSpPr>
          <p:cNvPr id="738" name="Google Shape;738;p45"/>
          <p:cNvSpPr txBox="1">
            <a:spLocks noGrp="1"/>
          </p:cNvSpPr>
          <p:nvPr>
            <p:ph type="title"/>
          </p:nvPr>
        </p:nvSpPr>
        <p:spPr>
          <a:xfrm>
            <a:off x="1983900" y="150889"/>
            <a:ext cx="5176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Retrieval practice</a:t>
            </a:r>
            <a:endParaRPr/>
          </a:p>
        </p:txBody>
      </p:sp>
      <p:sp>
        <p:nvSpPr>
          <p:cNvPr id="739" name="Google Shape;739;p45"/>
          <p:cNvSpPr txBox="1">
            <a:spLocks noGrp="1"/>
          </p:cNvSpPr>
          <p:nvPr>
            <p:ph type="subTitle" idx="1"/>
          </p:nvPr>
        </p:nvSpPr>
        <p:spPr>
          <a:xfrm>
            <a:off x="3461441" y="689370"/>
            <a:ext cx="4704187" cy="385292"/>
          </a:xfrm>
          <a:prstGeom prst="rect">
            <a:avLst/>
          </a:prstGeom>
          <a:solidFill>
            <a:schemeClr val="tx1">
              <a:lumMod val="20000"/>
              <a:lumOff val="80000"/>
            </a:schemeClr>
          </a:solidFill>
        </p:spPr>
        <p:txBody>
          <a:bodyPr spcFirstLastPara="1" wrap="square" lIns="91425" tIns="91425" rIns="91425" bIns="91425" anchor="ctr" anchorCtr="0">
            <a:noAutofit/>
          </a:bodyPr>
          <a:lstStyle/>
          <a:p>
            <a:pPr marL="0" indent="0"/>
            <a:endParaRPr lang="en-GB"/>
          </a:p>
          <a:p>
            <a:pPr marL="0" lvl="0" indent="0" algn="ctr" rtl="0">
              <a:spcBef>
                <a:spcPts val="0"/>
              </a:spcBef>
              <a:spcAft>
                <a:spcPts val="0"/>
              </a:spcAft>
              <a:buNone/>
            </a:pPr>
            <a:endParaRPr lang="en-GB"/>
          </a:p>
          <a:p>
            <a:pPr marL="0" indent="0"/>
            <a:endParaRPr lang="en-GB" sz="1000"/>
          </a:p>
          <a:p>
            <a:pPr marL="0" indent="0"/>
            <a:endParaRPr lang="en-GB" sz="1000"/>
          </a:p>
          <a:p>
            <a:pPr marL="0" indent="0"/>
            <a:r>
              <a:rPr lang="en-GB" sz="1400" b="1"/>
              <a:t>When teaching this pedagogy could look like....</a:t>
            </a:r>
          </a:p>
          <a:p>
            <a:pPr marL="0" lvl="0" indent="0" algn="ctr" rtl="0">
              <a:spcBef>
                <a:spcPts val="0"/>
              </a:spcBef>
              <a:spcAft>
                <a:spcPts val="0"/>
              </a:spcAft>
              <a:buNone/>
            </a:pPr>
            <a:endParaRPr lang="en-GB"/>
          </a:p>
          <a:p>
            <a:pPr marL="0" lvl="0" indent="0" algn="ctr" rtl="0">
              <a:spcBef>
                <a:spcPts val="0"/>
              </a:spcBef>
              <a:spcAft>
                <a:spcPts val="0"/>
              </a:spcAft>
              <a:buNone/>
            </a:pPr>
            <a:endParaRPr lang="en-GB"/>
          </a:p>
          <a:p>
            <a:pPr marL="0" indent="0"/>
            <a:endParaRPr lang="en-GB"/>
          </a:p>
        </p:txBody>
      </p:sp>
      <p:sp>
        <p:nvSpPr>
          <p:cNvPr id="2" name="TextBox 1">
            <a:extLst>
              <a:ext uri="{FF2B5EF4-FFF2-40B4-BE49-F238E27FC236}">
                <a16:creationId xmlns:a16="http://schemas.microsoft.com/office/drawing/2014/main" id="{A63BAE70-B242-B638-EC54-6466D40325CA}"/>
              </a:ext>
            </a:extLst>
          </p:cNvPr>
          <p:cNvSpPr txBox="1"/>
          <p:nvPr/>
        </p:nvSpPr>
        <p:spPr>
          <a:xfrm>
            <a:off x="3756419" y="1537382"/>
            <a:ext cx="1338416" cy="2031325"/>
          </a:xfrm>
          <a:prstGeom prst="rect">
            <a:avLst/>
          </a:prstGeom>
          <a:solidFill>
            <a:schemeClr val="bg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900"/>
              <a:t>… informing student on how to make the right choices, instilling confidence, providing opportunities for imagination, opportunities to put themselves out there and well informed about healthy choices</a:t>
            </a:r>
            <a:r>
              <a:rPr lang="en-GB" sz="900"/>
              <a:t>. This provides rich learning for children and young people. </a:t>
            </a:r>
            <a:endParaRPr lang="en-US"/>
          </a:p>
        </p:txBody>
      </p:sp>
      <p:sp>
        <p:nvSpPr>
          <p:cNvPr id="3" name="TextBox 2">
            <a:extLst>
              <a:ext uri="{FF2B5EF4-FFF2-40B4-BE49-F238E27FC236}">
                <a16:creationId xmlns:a16="http://schemas.microsoft.com/office/drawing/2014/main" id="{C97F66AC-DAB1-B461-0ACE-5A76D7B0AC60}"/>
              </a:ext>
            </a:extLst>
          </p:cNvPr>
          <p:cNvSpPr txBox="1"/>
          <p:nvPr/>
        </p:nvSpPr>
        <p:spPr>
          <a:xfrm>
            <a:off x="5297426" y="1425231"/>
            <a:ext cx="1419532" cy="1061829"/>
          </a:xfrm>
          <a:prstGeom prst="rect">
            <a:avLst/>
          </a:prstGeom>
          <a:solidFill>
            <a:schemeClr val="bg1">
              <a:lumMod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solidFill>
                  <a:schemeClr val="accent3"/>
                </a:solidFill>
              </a:rPr>
              <a:t> … it ensures that students want to learn again. It provides opportunity to makes mistakes, build confidence and develop resilience in learners</a:t>
            </a:r>
          </a:p>
        </p:txBody>
      </p:sp>
      <p:sp>
        <p:nvSpPr>
          <p:cNvPr id="4" name="TextBox 3">
            <a:extLst>
              <a:ext uri="{FF2B5EF4-FFF2-40B4-BE49-F238E27FC236}">
                <a16:creationId xmlns:a16="http://schemas.microsoft.com/office/drawing/2014/main" id="{53082874-DF67-E66C-7261-EF343FFBD8C4}"/>
              </a:ext>
            </a:extLst>
          </p:cNvPr>
          <p:cNvSpPr txBox="1"/>
          <p:nvPr/>
        </p:nvSpPr>
        <p:spPr>
          <a:xfrm>
            <a:off x="2034842" y="1284316"/>
            <a:ext cx="1473609" cy="1200329"/>
          </a:xfrm>
          <a:prstGeom prst="rect">
            <a:avLst/>
          </a:prstGeom>
          <a:solidFill>
            <a:schemeClr val="bg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900"/>
              <a:t> … practical classes, real word applications, field trips </a:t>
            </a:r>
            <a:r>
              <a:rPr lang="en-GB" sz="900"/>
              <a:t>etc Teachers outline the clear purpose of the sessions and model how learners can be successful.</a:t>
            </a:r>
            <a:endParaRPr lang="en-US" sz="900"/>
          </a:p>
        </p:txBody>
      </p:sp>
      <p:sp>
        <p:nvSpPr>
          <p:cNvPr id="5" name="TextBox 4">
            <a:extLst>
              <a:ext uri="{FF2B5EF4-FFF2-40B4-BE49-F238E27FC236}">
                <a16:creationId xmlns:a16="http://schemas.microsoft.com/office/drawing/2014/main" id="{9D2680B0-6B45-8E46-3191-451C86C9A019}"/>
              </a:ext>
            </a:extLst>
          </p:cNvPr>
          <p:cNvSpPr txBox="1"/>
          <p:nvPr/>
        </p:nvSpPr>
        <p:spPr>
          <a:xfrm>
            <a:off x="6967373" y="1287969"/>
            <a:ext cx="1636657" cy="923330"/>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900"/>
              <a:t> … learners are provided a range of opportunities to gather information, reflect on their learning and engage with learning in stimulating environments.</a:t>
            </a:r>
            <a:r>
              <a:rPr lang="en-GB" sz="900"/>
              <a:t> </a:t>
            </a:r>
            <a:endParaRPr lang="en-US"/>
          </a:p>
        </p:txBody>
      </p:sp>
      <p:sp>
        <p:nvSpPr>
          <p:cNvPr id="6" name="TextBox 5">
            <a:extLst>
              <a:ext uri="{FF2B5EF4-FFF2-40B4-BE49-F238E27FC236}">
                <a16:creationId xmlns:a16="http://schemas.microsoft.com/office/drawing/2014/main" id="{8DBEC6B7-F7ED-7B28-5731-860EEBA94A05}"/>
              </a:ext>
            </a:extLst>
          </p:cNvPr>
          <p:cNvSpPr txBox="1"/>
          <p:nvPr/>
        </p:nvSpPr>
        <p:spPr>
          <a:xfrm>
            <a:off x="3457575" y="2991506"/>
            <a:ext cx="1474075" cy="14740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EE3B76D-11E5-C58B-B04B-D7635C40E4E6}"/>
              </a:ext>
            </a:extLst>
          </p:cNvPr>
          <p:cNvSpPr txBox="1"/>
          <p:nvPr/>
        </p:nvSpPr>
        <p:spPr>
          <a:xfrm>
            <a:off x="3414220" y="3013184"/>
            <a:ext cx="1680012" cy="11163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B1FC5284-D620-92FD-31C8-81214796A00D}"/>
              </a:ext>
            </a:extLst>
          </p:cNvPr>
          <p:cNvSpPr txBox="1"/>
          <p:nvPr/>
        </p:nvSpPr>
        <p:spPr>
          <a:xfrm>
            <a:off x="7238343" y="3546255"/>
            <a:ext cx="1582463" cy="861774"/>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….children engaging with artists from the local community to understand their roles within society.</a:t>
            </a:r>
            <a:r>
              <a:rPr lang="en-GB" sz="1000"/>
              <a:t> </a:t>
            </a:r>
            <a:endParaRPr lang="en-US"/>
          </a:p>
        </p:txBody>
      </p:sp>
      <p:sp>
        <p:nvSpPr>
          <p:cNvPr id="9" name="TextBox 8">
            <a:extLst>
              <a:ext uri="{FF2B5EF4-FFF2-40B4-BE49-F238E27FC236}">
                <a16:creationId xmlns:a16="http://schemas.microsoft.com/office/drawing/2014/main" id="{27CC4D7B-8A8C-E2BC-3DBC-44CF71E62005}"/>
              </a:ext>
            </a:extLst>
          </p:cNvPr>
          <p:cNvSpPr txBox="1"/>
          <p:nvPr/>
        </p:nvSpPr>
        <p:spPr>
          <a:xfrm>
            <a:off x="189186" y="2342165"/>
            <a:ext cx="1322332" cy="1338828"/>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900"/>
              <a:t>… student led learning to allow students to choose the method of retrieval practice they desire</a:t>
            </a:r>
            <a:r>
              <a:rPr lang="en-GB" sz="900"/>
              <a:t>. The teacher provides freedom for a range of experiences to meet different needs.</a:t>
            </a:r>
            <a:endParaRPr lang="en-US" sz="900"/>
          </a:p>
        </p:txBody>
      </p:sp>
      <p:sp>
        <p:nvSpPr>
          <p:cNvPr id="10" name="TextBox 9">
            <a:extLst>
              <a:ext uri="{FF2B5EF4-FFF2-40B4-BE49-F238E27FC236}">
                <a16:creationId xmlns:a16="http://schemas.microsoft.com/office/drawing/2014/main" id="{27219A99-3CCD-69ED-FD44-4F0F7B121C83}"/>
              </a:ext>
            </a:extLst>
          </p:cNvPr>
          <p:cNvSpPr txBox="1"/>
          <p:nvPr/>
        </p:nvSpPr>
        <p:spPr>
          <a:xfrm>
            <a:off x="5812549" y="2573721"/>
            <a:ext cx="1398204" cy="1061829"/>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t> </a:t>
            </a:r>
            <a:r>
              <a:rPr lang="en" sz="900"/>
              <a:t>…</a:t>
            </a:r>
            <a:r>
              <a:rPr lang="en-US" sz="900"/>
              <a:t> </a:t>
            </a:r>
            <a:r>
              <a:rPr lang="en-GB" sz="900"/>
              <a:t> e</a:t>
            </a:r>
            <a:r>
              <a:rPr lang="en" sz="900" err="1"/>
              <a:t>mbedding</a:t>
            </a:r>
            <a:r>
              <a:rPr lang="en" sz="900"/>
              <a:t> assessment into everyday practice and using it to inform practice and development of their ideas and art work.</a:t>
            </a:r>
            <a:r>
              <a:rPr lang="en-US" sz="900"/>
              <a:t> </a:t>
            </a:r>
            <a:endParaRPr lang="en-GB"/>
          </a:p>
        </p:txBody>
      </p:sp>
      <p:sp>
        <p:nvSpPr>
          <p:cNvPr id="11" name="TextBox 10">
            <a:extLst>
              <a:ext uri="{FF2B5EF4-FFF2-40B4-BE49-F238E27FC236}">
                <a16:creationId xmlns:a16="http://schemas.microsoft.com/office/drawing/2014/main" id="{727A6D25-C020-A41F-2FB4-3921D58AE641}"/>
              </a:ext>
            </a:extLst>
          </p:cNvPr>
          <p:cNvSpPr txBox="1"/>
          <p:nvPr/>
        </p:nvSpPr>
        <p:spPr>
          <a:xfrm>
            <a:off x="1749506" y="2788260"/>
            <a:ext cx="1495753" cy="1785104"/>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1000"/>
              <a:t>…</a:t>
            </a:r>
            <a:r>
              <a:rPr lang="en-US" sz="1000"/>
              <a:t>  </a:t>
            </a:r>
            <a:r>
              <a:rPr lang="en-GB" sz="1000"/>
              <a:t>a lesson on trainer design that allows them to consider historical links to hip hop music scene in New York, football terraces of the UK and ethically informed through research into the fast fashion industry</a:t>
            </a:r>
            <a:endParaRPr lang="en-US" sz="1000"/>
          </a:p>
        </p:txBody>
      </p:sp>
      <p:sp>
        <p:nvSpPr>
          <p:cNvPr id="12" name="TextBox 11">
            <a:extLst>
              <a:ext uri="{FF2B5EF4-FFF2-40B4-BE49-F238E27FC236}">
                <a16:creationId xmlns:a16="http://schemas.microsoft.com/office/drawing/2014/main" id="{BC850F62-F968-E6DD-57F3-BBF35ED3EBB6}"/>
              </a:ext>
            </a:extLst>
          </p:cNvPr>
          <p:cNvSpPr txBox="1"/>
          <p:nvPr/>
        </p:nvSpPr>
        <p:spPr>
          <a:xfrm>
            <a:off x="190171" y="1318392"/>
            <a:ext cx="1669174" cy="861774"/>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1000">
                <a:solidFill>
                  <a:schemeClr val="accent3"/>
                </a:solidFill>
              </a:rPr>
              <a:t>…</a:t>
            </a:r>
            <a:r>
              <a:rPr lang="en-US" sz="1000">
                <a:solidFill>
                  <a:schemeClr val="accent3"/>
                </a:solidFill>
              </a:rPr>
              <a:t> </a:t>
            </a:r>
            <a:r>
              <a:rPr lang="en-GB" sz="1000">
                <a:solidFill>
                  <a:schemeClr val="accent3"/>
                </a:solidFill>
              </a:rPr>
              <a:t> c</a:t>
            </a:r>
            <a:r>
              <a:rPr lang="en" sz="1000" err="1">
                <a:solidFill>
                  <a:schemeClr val="accent3"/>
                </a:solidFill>
              </a:rPr>
              <a:t>hildren</a:t>
            </a:r>
            <a:r>
              <a:rPr lang="en" sz="1000">
                <a:solidFill>
                  <a:schemeClr val="accent3"/>
                </a:solidFill>
              </a:rPr>
              <a:t> learning about mathematical concepts such a proportions and measurement through drawing lessons.</a:t>
            </a:r>
            <a:r>
              <a:rPr lang="en-US" sz="1000">
                <a:solidFill>
                  <a:schemeClr val="accent3"/>
                </a:solidFill>
              </a:rPr>
              <a:t> </a:t>
            </a:r>
            <a:endParaRPr lang="en-GB" sz="1000">
              <a:solidFill>
                <a:schemeClr val="accent3"/>
              </a:solidFill>
            </a:endParaRPr>
          </a:p>
        </p:txBody>
      </p:sp>
      <p:sp>
        <p:nvSpPr>
          <p:cNvPr id="13" name="TextBox 12">
            <a:extLst>
              <a:ext uri="{FF2B5EF4-FFF2-40B4-BE49-F238E27FC236}">
                <a16:creationId xmlns:a16="http://schemas.microsoft.com/office/drawing/2014/main" id="{574FEB31-E3B3-50D8-CBDD-D56F80CE7DD8}"/>
              </a:ext>
            </a:extLst>
          </p:cNvPr>
          <p:cNvSpPr txBox="1"/>
          <p:nvPr/>
        </p:nvSpPr>
        <p:spPr>
          <a:xfrm>
            <a:off x="97548" y="4320736"/>
            <a:ext cx="1311493" cy="553998"/>
          </a:xfrm>
          <a:prstGeom prst="rect">
            <a:avLst/>
          </a:prstGeom>
          <a:solidFill>
            <a:schemeClr val="accent3">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1000"/>
              <a:t>…</a:t>
            </a:r>
            <a:r>
              <a:rPr lang="en-US" sz="1000"/>
              <a:t> </a:t>
            </a:r>
            <a:r>
              <a:rPr lang="en-GB" sz="1000"/>
              <a:t> c</a:t>
            </a:r>
            <a:r>
              <a:rPr lang="en" sz="1000" err="1"/>
              <a:t>hoices</a:t>
            </a:r>
            <a:r>
              <a:rPr lang="en" sz="1000"/>
              <a:t>, time limits for activities, self-assessing.</a:t>
            </a:r>
            <a:endParaRPr lang="en-US" sz="1000"/>
          </a:p>
        </p:txBody>
      </p:sp>
      <p:sp>
        <p:nvSpPr>
          <p:cNvPr id="14" name="TextBox 13">
            <a:extLst>
              <a:ext uri="{FF2B5EF4-FFF2-40B4-BE49-F238E27FC236}">
                <a16:creationId xmlns:a16="http://schemas.microsoft.com/office/drawing/2014/main" id="{6F913A00-1B3D-AF0C-2DEC-65B6E45CC68A}"/>
              </a:ext>
            </a:extLst>
          </p:cNvPr>
          <p:cNvSpPr txBox="1"/>
          <p:nvPr/>
        </p:nvSpPr>
        <p:spPr>
          <a:xfrm>
            <a:off x="3541297" y="3854521"/>
            <a:ext cx="3110733" cy="1015663"/>
          </a:xfrm>
          <a:prstGeom prst="rect">
            <a:avLst/>
          </a:prstGeom>
          <a:solidFill>
            <a:schemeClr val="accent6">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1000"/>
              <a:t>.. encouraging friendships and group work in an art lesson where learners are working as graphic designers to research a new brand design for a company. Teachers may include structures to support this such as ‘director’, ‘researcher’, ‘line manager’ </a:t>
            </a:r>
            <a:r>
              <a:rPr lang="en" sz="1000" err="1"/>
              <a:t>etc</a:t>
            </a:r>
            <a:r>
              <a:rPr lang="en" sz="1000"/>
              <a:t> to support the relationships.</a:t>
            </a:r>
            <a:r>
              <a:rPr lang="en-GB" sz="1000"/>
              <a:t> </a:t>
            </a:r>
            <a:endParaRPr lang="en-US"/>
          </a:p>
        </p:txBody>
      </p:sp>
      <p:sp>
        <p:nvSpPr>
          <p:cNvPr id="15" name="TextBox 14">
            <a:extLst>
              <a:ext uri="{FF2B5EF4-FFF2-40B4-BE49-F238E27FC236}">
                <a16:creationId xmlns:a16="http://schemas.microsoft.com/office/drawing/2014/main" id="{7E3EC4BC-8C6C-6F98-5248-FAFFA0162938}"/>
              </a:ext>
            </a:extLst>
          </p:cNvPr>
          <p:cNvSpPr txBox="1"/>
          <p:nvPr/>
        </p:nvSpPr>
        <p:spPr>
          <a:xfrm>
            <a:off x="7575330" y="2488980"/>
            <a:ext cx="1246461" cy="707886"/>
          </a:xfrm>
          <a:prstGeom prst="rect">
            <a:avLst/>
          </a:prstGeom>
          <a:solidFill>
            <a:schemeClr val="tx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 sz="1000"/>
              <a:t>…</a:t>
            </a:r>
            <a:r>
              <a:rPr lang="en-US" sz="1000"/>
              <a:t> </a:t>
            </a:r>
            <a:r>
              <a:rPr lang="en-GB" sz="1000"/>
              <a:t> g</a:t>
            </a:r>
            <a:r>
              <a:rPr lang="en" sz="1000" err="1"/>
              <a:t>roup</a:t>
            </a:r>
            <a:r>
              <a:rPr lang="en" sz="1000"/>
              <a:t> work, tutoring across departments and year groups. </a:t>
            </a:r>
            <a:r>
              <a:rPr lang="en-US" sz="1000"/>
              <a:t> </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3"/>
        <p:cNvGrpSpPr/>
        <p:nvPr/>
      </p:nvGrpSpPr>
      <p:grpSpPr>
        <a:xfrm>
          <a:off x="0" y="0"/>
          <a:ext cx="0" cy="0"/>
          <a:chOff x="0" y="0"/>
          <a:chExt cx="0" cy="0"/>
        </a:xfrm>
      </p:grpSpPr>
      <p:sp>
        <p:nvSpPr>
          <p:cNvPr id="744" name="Google Shape;744;p46"/>
          <p:cNvSpPr txBox="1">
            <a:spLocks noGrp="1"/>
          </p:cNvSpPr>
          <p:nvPr>
            <p:ph type="title"/>
          </p:nvPr>
        </p:nvSpPr>
        <p:spPr>
          <a:xfrm>
            <a:off x="2750635" y="1883496"/>
            <a:ext cx="4032288"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600"/>
              <a:t>Watch: </a:t>
            </a:r>
            <a:r>
              <a:rPr lang="en-GB" sz="1600">
                <a:hlinkClick r:id="rId3"/>
              </a:rPr>
              <a:t>Cross Curricular Skills Framework</a:t>
            </a:r>
            <a:br>
              <a:rPr lang="en-GB" sz="1600"/>
            </a:br>
            <a:r>
              <a:rPr lang="en-GB" sz="1600"/>
              <a:t>Familiarise: </a:t>
            </a:r>
            <a:r>
              <a:rPr lang="en-GB" sz="1600">
                <a:hlinkClick r:id="rId4"/>
              </a:rPr>
              <a:t>Digital Competence Framework</a:t>
            </a:r>
            <a:br>
              <a:rPr lang="en-GB" sz="1600"/>
            </a:br>
            <a:r>
              <a:rPr lang="en-GB" sz="1600">
                <a:hlinkClick r:id="rId5" action="ppaction://hlinkfile"/>
              </a:rPr>
              <a:t>Literacy and Numeracy Framework</a:t>
            </a:r>
            <a:endParaRPr sz="1600"/>
          </a:p>
        </p:txBody>
      </p:sp>
      <p:sp>
        <p:nvSpPr>
          <p:cNvPr id="746" name="Google Shape;746;p46"/>
          <p:cNvSpPr txBox="1">
            <a:spLocks noGrp="1"/>
          </p:cNvSpPr>
          <p:nvPr>
            <p:ph type="title" idx="2"/>
          </p:nvPr>
        </p:nvSpPr>
        <p:spPr>
          <a:xfrm>
            <a:off x="1643170" y="486182"/>
            <a:ext cx="5857659" cy="1045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What are the LCF and DCF?</a:t>
            </a:r>
            <a:endParaRPr/>
          </a:p>
        </p:txBody>
      </p:sp>
      <p:pic>
        <p:nvPicPr>
          <p:cNvPr id="3" name="Picture 2">
            <a:extLst>
              <a:ext uri="{FF2B5EF4-FFF2-40B4-BE49-F238E27FC236}">
                <a16:creationId xmlns:a16="http://schemas.microsoft.com/office/drawing/2014/main" id="{D8D7A96C-09BD-C895-36BF-56CB02BFDA92}"/>
              </a:ext>
            </a:extLst>
          </p:cNvPr>
          <p:cNvPicPr>
            <a:picLocks noChangeAspect="1"/>
          </p:cNvPicPr>
          <p:nvPr/>
        </p:nvPicPr>
        <p:blipFill>
          <a:blip r:embed="rId6"/>
          <a:stretch>
            <a:fillRect/>
          </a:stretch>
        </p:blipFill>
        <p:spPr>
          <a:xfrm>
            <a:off x="1278566" y="3111762"/>
            <a:ext cx="6586868" cy="1969343"/>
          </a:xfrm>
          <a:prstGeom prst="rect">
            <a:avLst/>
          </a:prstGeom>
        </p:spPr>
      </p:pic>
      <p:sp>
        <p:nvSpPr>
          <p:cNvPr id="4" name="TextBox 3">
            <a:extLst>
              <a:ext uri="{FF2B5EF4-FFF2-40B4-BE49-F238E27FC236}">
                <a16:creationId xmlns:a16="http://schemas.microsoft.com/office/drawing/2014/main" id="{E32CDD08-F209-B005-F182-2F9EC95976DD}"/>
              </a:ext>
            </a:extLst>
          </p:cNvPr>
          <p:cNvSpPr txBox="1"/>
          <p:nvPr/>
        </p:nvSpPr>
        <p:spPr>
          <a:xfrm>
            <a:off x="1129859" y="2810457"/>
            <a:ext cx="5857660" cy="307777"/>
          </a:xfrm>
          <a:prstGeom prst="rect">
            <a:avLst/>
          </a:prstGeom>
          <a:noFill/>
        </p:spPr>
        <p:txBody>
          <a:bodyPr wrap="square" rtlCol="0">
            <a:spAutoFit/>
          </a:bodyPr>
          <a:lstStyle/>
          <a:p>
            <a:r>
              <a:rPr lang="en-GB" b="1"/>
              <a:t>Literacy: Writing </a:t>
            </a:r>
            <a:r>
              <a:rPr lang="en-GB"/>
              <a:t>Vocabulary, spelling, grammar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sp>
        <p:nvSpPr>
          <p:cNvPr id="751" name="Google Shape;751;p47"/>
          <p:cNvSpPr txBox="1">
            <a:spLocks noGrp="1"/>
          </p:cNvSpPr>
          <p:nvPr>
            <p:ph type="title"/>
          </p:nvPr>
        </p:nvSpPr>
        <p:spPr>
          <a:xfrm>
            <a:off x="4419600" y="1497688"/>
            <a:ext cx="3852000" cy="127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PCK!</a:t>
            </a:r>
            <a:endParaRPr/>
          </a:p>
        </p:txBody>
      </p:sp>
      <p:sp>
        <p:nvSpPr>
          <p:cNvPr id="752" name="Google Shape;752;p47"/>
          <p:cNvSpPr txBox="1">
            <a:spLocks noGrp="1"/>
          </p:cNvSpPr>
          <p:nvPr>
            <p:ph type="subTitle" idx="1"/>
          </p:nvPr>
        </p:nvSpPr>
        <p:spPr>
          <a:xfrm>
            <a:off x="4419600" y="2780013"/>
            <a:ext cx="3852000" cy="71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Illustration workshop</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6"/>
        <p:cNvGrpSpPr/>
        <p:nvPr/>
      </p:nvGrpSpPr>
      <p:grpSpPr>
        <a:xfrm>
          <a:off x="0" y="0"/>
          <a:ext cx="0" cy="0"/>
          <a:chOff x="0" y="0"/>
          <a:chExt cx="0" cy="0"/>
        </a:xfrm>
      </p:grpSpPr>
      <p:sp>
        <p:nvSpPr>
          <p:cNvPr id="757" name="Google Shape;757;p48"/>
          <p:cNvSpPr txBox="1">
            <a:spLocks noGrp="1"/>
          </p:cNvSpPr>
          <p:nvPr>
            <p:ph type="title"/>
          </p:nvPr>
        </p:nvSpPr>
        <p:spPr>
          <a:xfrm>
            <a:off x="2303450" y="3161026"/>
            <a:ext cx="4563900" cy="53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—Gil Bettman</a:t>
            </a:r>
            <a:endParaRPr/>
          </a:p>
        </p:txBody>
      </p:sp>
      <p:sp>
        <p:nvSpPr>
          <p:cNvPr id="758" name="Google Shape;758;p48"/>
          <p:cNvSpPr txBox="1">
            <a:spLocks noGrp="1"/>
          </p:cNvSpPr>
          <p:nvPr>
            <p:ph type="subTitle" idx="1"/>
          </p:nvPr>
        </p:nvSpPr>
        <p:spPr>
          <a:xfrm>
            <a:off x="1861800" y="1213738"/>
            <a:ext cx="5420400" cy="1947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 great teacher is someone who </a:t>
            </a:r>
            <a:r>
              <a:rPr lang="en" b="1"/>
              <a:t>knows their subject </a:t>
            </a:r>
            <a:r>
              <a:rPr lang="en"/>
              <a:t>and </a:t>
            </a:r>
            <a:r>
              <a:rPr lang="en" b="1"/>
              <a:t>knows how to teach it</a:t>
            </a:r>
            <a:r>
              <a:rPr lang="en"/>
              <a: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sp>
        <p:nvSpPr>
          <p:cNvPr id="751" name="Google Shape;751;p47"/>
          <p:cNvSpPr txBox="1">
            <a:spLocks noGrp="1"/>
          </p:cNvSpPr>
          <p:nvPr>
            <p:ph type="title"/>
          </p:nvPr>
        </p:nvSpPr>
        <p:spPr>
          <a:xfrm>
            <a:off x="4419600" y="1497688"/>
            <a:ext cx="3852000" cy="127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PCK!</a:t>
            </a:r>
            <a:endParaRPr/>
          </a:p>
        </p:txBody>
      </p:sp>
      <p:sp>
        <p:nvSpPr>
          <p:cNvPr id="752" name="Google Shape;752;p47"/>
          <p:cNvSpPr txBox="1">
            <a:spLocks noGrp="1"/>
          </p:cNvSpPr>
          <p:nvPr>
            <p:ph type="subTitle" idx="1"/>
          </p:nvPr>
        </p:nvSpPr>
        <p:spPr>
          <a:xfrm>
            <a:off x="4419600" y="2780013"/>
            <a:ext cx="3852000" cy="71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Monoprint workshop</a:t>
            </a:r>
            <a:endParaRPr/>
          </a:p>
        </p:txBody>
      </p:sp>
    </p:spTree>
    <p:extLst>
      <p:ext uri="{BB962C8B-B14F-4D97-AF65-F5344CB8AC3E}">
        <p14:creationId xmlns:p14="http://schemas.microsoft.com/office/powerpoint/2010/main" val="3524720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56"/>
        <p:cNvGrpSpPr/>
        <p:nvPr/>
      </p:nvGrpSpPr>
      <p:grpSpPr>
        <a:xfrm>
          <a:off x="0" y="0"/>
          <a:ext cx="0" cy="0"/>
          <a:chOff x="0" y="0"/>
          <a:chExt cx="0" cy="0"/>
        </a:xfrm>
      </p:grpSpPr>
      <p:pic>
        <p:nvPicPr>
          <p:cNvPr id="6" name="Picture 6" descr="A picture containing text, book&#10;&#10;Description automatically generated">
            <a:extLst>
              <a:ext uri="{FF2B5EF4-FFF2-40B4-BE49-F238E27FC236}">
                <a16:creationId xmlns:a16="http://schemas.microsoft.com/office/drawing/2014/main" id="{AF9E2686-FF77-0A34-C73A-EB5696CFFCAE}"/>
              </a:ext>
            </a:extLst>
          </p:cNvPr>
          <p:cNvPicPr>
            <a:picLocks noChangeAspect="1"/>
          </p:cNvPicPr>
          <p:nvPr/>
        </p:nvPicPr>
        <p:blipFill>
          <a:blip r:embed="rId3"/>
          <a:stretch>
            <a:fillRect/>
          </a:stretch>
        </p:blipFill>
        <p:spPr>
          <a:xfrm>
            <a:off x="893035" y="498157"/>
            <a:ext cx="3469592" cy="4553110"/>
          </a:xfrm>
          <a:prstGeom prst="rect">
            <a:avLst/>
          </a:prstGeom>
        </p:spPr>
      </p:pic>
      <p:pic>
        <p:nvPicPr>
          <p:cNvPr id="8" name="Picture 8" descr="A picture containing text, book, drawing, linedrawing&#10;&#10;Description automatically generated">
            <a:extLst>
              <a:ext uri="{FF2B5EF4-FFF2-40B4-BE49-F238E27FC236}">
                <a16:creationId xmlns:a16="http://schemas.microsoft.com/office/drawing/2014/main" id="{8FD388ED-5F08-58FE-B82B-B3F6A58952D6}"/>
              </a:ext>
            </a:extLst>
          </p:cNvPr>
          <p:cNvPicPr>
            <a:picLocks noChangeAspect="1"/>
          </p:cNvPicPr>
          <p:nvPr/>
        </p:nvPicPr>
        <p:blipFill>
          <a:blip r:embed="rId4"/>
          <a:stretch>
            <a:fillRect/>
          </a:stretch>
        </p:blipFill>
        <p:spPr>
          <a:xfrm>
            <a:off x="4647845" y="497686"/>
            <a:ext cx="3464251" cy="4586100"/>
          </a:xfrm>
          <a:prstGeom prst="rect">
            <a:avLst/>
          </a:prstGeom>
        </p:spPr>
      </p:pic>
      <p:sp>
        <p:nvSpPr>
          <p:cNvPr id="9" name="TextBox 8">
            <a:extLst>
              <a:ext uri="{FF2B5EF4-FFF2-40B4-BE49-F238E27FC236}">
                <a16:creationId xmlns:a16="http://schemas.microsoft.com/office/drawing/2014/main" id="{399B6213-C976-1127-5670-22E25A3EA649}"/>
              </a:ext>
            </a:extLst>
          </p:cNvPr>
          <p:cNvSpPr txBox="1"/>
          <p:nvPr/>
        </p:nvSpPr>
        <p:spPr>
          <a:xfrm>
            <a:off x="1655747" y="85458"/>
            <a:ext cx="541589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https://www.pinterest.co.uk/daisybethan78/printmaking/</a:t>
            </a:r>
          </a:p>
        </p:txBody>
      </p:sp>
    </p:spTree>
    <p:extLst>
      <p:ext uri="{BB962C8B-B14F-4D97-AF65-F5344CB8AC3E}">
        <p14:creationId xmlns:p14="http://schemas.microsoft.com/office/powerpoint/2010/main" val="4151325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old, dirty&#10;&#10;Description automatically generated">
            <a:extLst>
              <a:ext uri="{FF2B5EF4-FFF2-40B4-BE49-F238E27FC236}">
                <a16:creationId xmlns:a16="http://schemas.microsoft.com/office/drawing/2014/main" id="{2C83E7D8-0E42-36E5-F8FB-99A44D0C3CA8}"/>
              </a:ext>
            </a:extLst>
          </p:cNvPr>
          <p:cNvPicPr>
            <a:picLocks noChangeAspect="1"/>
          </p:cNvPicPr>
          <p:nvPr/>
        </p:nvPicPr>
        <p:blipFill>
          <a:blip r:embed="rId2"/>
          <a:stretch>
            <a:fillRect/>
          </a:stretch>
        </p:blipFill>
        <p:spPr>
          <a:xfrm>
            <a:off x="4610456" y="600301"/>
            <a:ext cx="3234583" cy="4274047"/>
          </a:xfrm>
          <a:prstGeom prst="rect">
            <a:avLst/>
          </a:prstGeom>
        </p:spPr>
      </p:pic>
      <p:pic>
        <p:nvPicPr>
          <p:cNvPr id="6" name="Picture 6" descr="A picture containing old, dirty&#10;&#10;Description automatically generated">
            <a:extLst>
              <a:ext uri="{FF2B5EF4-FFF2-40B4-BE49-F238E27FC236}">
                <a16:creationId xmlns:a16="http://schemas.microsoft.com/office/drawing/2014/main" id="{B100D44E-F075-99F8-D63D-E393AF01D94A}"/>
              </a:ext>
            </a:extLst>
          </p:cNvPr>
          <p:cNvPicPr>
            <a:picLocks noChangeAspect="1"/>
          </p:cNvPicPr>
          <p:nvPr/>
        </p:nvPicPr>
        <p:blipFill>
          <a:blip r:embed="rId3"/>
          <a:stretch>
            <a:fillRect/>
          </a:stretch>
        </p:blipFill>
        <p:spPr>
          <a:xfrm>
            <a:off x="925082" y="600468"/>
            <a:ext cx="3496298" cy="4273713"/>
          </a:xfrm>
          <a:prstGeom prst="rect">
            <a:avLst/>
          </a:prstGeom>
        </p:spPr>
      </p:pic>
    </p:spTree>
    <p:extLst>
      <p:ext uri="{BB962C8B-B14F-4D97-AF65-F5344CB8AC3E}">
        <p14:creationId xmlns:p14="http://schemas.microsoft.com/office/powerpoint/2010/main" val="3227005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ainting&#10;&#10;Description automatically generated">
            <a:extLst>
              <a:ext uri="{FF2B5EF4-FFF2-40B4-BE49-F238E27FC236}">
                <a16:creationId xmlns:a16="http://schemas.microsoft.com/office/drawing/2014/main" id="{411649DD-4636-4902-8180-421E3E595953}"/>
              </a:ext>
            </a:extLst>
          </p:cNvPr>
          <p:cNvPicPr>
            <a:picLocks noChangeAspect="1"/>
          </p:cNvPicPr>
          <p:nvPr/>
        </p:nvPicPr>
        <p:blipFill>
          <a:blip r:embed="rId2"/>
          <a:stretch>
            <a:fillRect/>
          </a:stretch>
        </p:blipFill>
        <p:spPr>
          <a:xfrm>
            <a:off x="898377" y="186106"/>
            <a:ext cx="3416181" cy="4851404"/>
          </a:xfrm>
          <a:prstGeom prst="rect">
            <a:avLst/>
          </a:prstGeom>
        </p:spPr>
      </p:pic>
      <p:pic>
        <p:nvPicPr>
          <p:cNvPr id="5" name="Picture 5" descr="A picture containing colorful, drawing&#10;&#10;Description automatically generated">
            <a:extLst>
              <a:ext uri="{FF2B5EF4-FFF2-40B4-BE49-F238E27FC236}">
                <a16:creationId xmlns:a16="http://schemas.microsoft.com/office/drawing/2014/main" id="{CBA1D621-6377-3988-93C3-BFA03BE5E7C9}"/>
              </a:ext>
            </a:extLst>
          </p:cNvPr>
          <p:cNvPicPr>
            <a:picLocks noChangeAspect="1"/>
          </p:cNvPicPr>
          <p:nvPr/>
        </p:nvPicPr>
        <p:blipFill>
          <a:blip r:embed="rId3"/>
          <a:stretch>
            <a:fillRect/>
          </a:stretch>
        </p:blipFill>
        <p:spPr>
          <a:xfrm>
            <a:off x="4743984" y="185942"/>
            <a:ext cx="3608461" cy="4814344"/>
          </a:xfrm>
          <a:prstGeom prst="rect">
            <a:avLst/>
          </a:prstGeom>
        </p:spPr>
      </p:pic>
    </p:spTree>
    <p:extLst>
      <p:ext uri="{BB962C8B-B14F-4D97-AF65-F5344CB8AC3E}">
        <p14:creationId xmlns:p14="http://schemas.microsoft.com/office/powerpoint/2010/main" val="1380827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56"/>
        <p:cNvGrpSpPr/>
        <p:nvPr/>
      </p:nvGrpSpPr>
      <p:grpSpPr>
        <a:xfrm>
          <a:off x="0" y="0"/>
          <a:ext cx="0" cy="0"/>
          <a:chOff x="0" y="0"/>
          <a:chExt cx="0" cy="0"/>
        </a:xfrm>
      </p:grpSpPr>
      <p:pic>
        <p:nvPicPr>
          <p:cNvPr id="6" name="Picture 6" descr="A picture containing text, book&#10;&#10;Description automatically generated">
            <a:extLst>
              <a:ext uri="{FF2B5EF4-FFF2-40B4-BE49-F238E27FC236}">
                <a16:creationId xmlns:a16="http://schemas.microsoft.com/office/drawing/2014/main" id="{AF9E2686-FF77-0A34-C73A-EB5696CFFCAE}"/>
              </a:ext>
            </a:extLst>
          </p:cNvPr>
          <p:cNvPicPr>
            <a:picLocks noChangeAspect="1"/>
          </p:cNvPicPr>
          <p:nvPr/>
        </p:nvPicPr>
        <p:blipFill>
          <a:blip r:embed="rId3"/>
          <a:stretch>
            <a:fillRect/>
          </a:stretch>
        </p:blipFill>
        <p:spPr>
          <a:xfrm>
            <a:off x="469977" y="208696"/>
            <a:ext cx="3469592" cy="4553110"/>
          </a:xfrm>
          <a:prstGeom prst="rect">
            <a:avLst/>
          </a:prstGeom>
        </p:spPr>
      </p:pic>
      <p:pic>
        <p:nvPicPr>
          <p:cNvPr id="2" name="Picture 2" descr="Diagram&#10;&#10;Description automatically generated">
            <a:extLst>
              <a:ext uri="{FF2B5EF4-FFF2-40B4-BE49-F238E27FC236}">
                <a16:creationId xmlns:a16="http://schemas.microsoft.com/office/drawing/2014/main" id="{5DE8EF60-4882-F7BE-A05F-DA9CBE3C3C72}"/>
              </a:ext>
            </a:extLst>
          </p:cNvPr>
          <p:cNvPicPr>
            <a:picLocks noChangeAspect="1"/>
          </p:cNvPicPr>
          <p:nvPr/>
        </p:nvPicPr>
        <p:blipFill>
          <a:blip r:embed="rId4"/>
          <a:stretch>
            <a:fillRect/>
          </a:stretch>
        </p:blipFill>
        <p:spPr>
          <a:xfrm>
            <a:off x="4239491" y="205141"/>
            <a:ext cx="4591297" cy="4562510"/>
          </a:xfrm>
          <a:prstGeom prst="rect">
            <a:avLst/>
          </a:prstGeom>
        </p:spPr>
      </p:pic>
      <p:sp>
        <p:nvSpPr>
          <p:cNvPr id="3" name="TextBox 2">
            <a:extLst>
              <a:ext uri="{FF2B5EF4-FFF2-40B4-BE49-F238E27FC236}">
                <a16:creationId xmlns:a16="http://schemas.microsoft.com/office/drawing/2014/main" id="{0D8D6D50-8CDC-08CF-7C10-920AFACEC72C}"/>
              </a:ext>
            </a:extLst>
          </p:cNvPr>
          <p:cNvSpPr txBox="1"/>
          <p:nvPr/>
        </p:nvSpPr>
        <p:spPr>
          <a:xfrm>
            <a:off x="3249385" y="4147457"/>
            <a:ext cx="2041071" cy="307777"/>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Photopea</a:t>
            </a:r>
            <a:r>
              <a:rPr lang="en-GB"/>
              <a:t> exploration</a:t>
            </a:r>
          </a:p>
        </p:txBody>
      </p:sp>
    </p:spTree>
    <p:extLst>
      <p:ext uri="{BB962C8B-B14F-4D97-AF65-F5344CB8AC3E}">
        <p14:creationId xmlns:p14="http://schemas.microsoft.com/office/powerpoint/2010/main" val="1507362385"/>
      </p:ext>
    </p:extLst>
  </p:cSld>
  <p:clrMapOvr>
    <a:masterClrMapping/>
  </p:clrMapOvr>
</p:sld>
</file>

<file path=ppt/theme/theme1.xml><?xml version="1.0" encoding="utf-8"?>
<a:theme xmlns:a="http://schemas.openxmlformats.org/drawingml/2006/main" name="Art Subject for Elementary - 2nd Grade: Visual Arts by Slidesgo">
  <a:themeElements>
    <a:clrScheme name="Simple Light">
      <a:dk1>
        <a:srgbClr val="30333D"/>
      </a:dk1>
      <a:lt1>
        <a:srgbClr val="FFF4EC"/>
      </a:lt1>
      <a:dk2>
        <a:srgbClr val="4D5364"/>
      </a:dk2>
      <a:lt2>
        <a:srgbClr val="DA6743"/>
      </a:lt2>
      <a:accent1>
        <a:srgbClr val="F68A6E"/>
      </a:accent1>
      <a:accent2>
        <a:srgbClr val="CEB683"/>
      </a:accent2>
      <a:accent3>
        <a:srgbClr val="FFFFFF"/>
      </a:accent3>
      <a:accent4>
        <a:srgbClr val="FFFFFF"/>
      </a:accent4>
      <a:accent5>
        <a:srgbClr val="FFFFFF"/>
      </a:accent5>
      <a:accent6>
        <a:srgbClr val="FFFFFF"/>
      </a:accent6>
      <a:hlink>
        <a:srgbClr val="151F2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8</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Art Subject for Elementary - 2nd Grade: Visual Arts by Slidesgo</vt:lpstr>
      <vt:lpstr>Literacy, Numeracy and Digital Competence as a cross-curricular responsibility</vt:lpstr>
      <vt:lpstr>Retrieval practice</vt:lpstr>
      <vt:lpstr>Watch: Cross Curricular Skills Framework Familiarise: Digital Competence Framework Literacy and Numeracy Framework</vt:lpstr>
      <vt:lpstr>PCK!</vt:lpstr>
      <vt:lpstr>—Gil Bettman</vt:lpstr>
      <vt:lpstr>PCK!</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Literacy, Numeracy and Digital Competence as a cross-curricular responsibility</dc:title>
  <dc:creator>Daisy Wilson</dc:creator>
  <cp:revision>1</cp:revision>
  <dcterms:modified xsi:type="dcterms:W3CDTF">2022-09-28T18:48:22Z</dcterms:modified>
</cp:coreProperties>
</file>