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2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010B6C-E495-4148-8BAC-D651BBE3AF5E}" v="7" dt="2025-03-19T14:13:52.8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45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52010B6C-E495-4148-8BAC-D651BBE3AF5E}"/>
    <pc:docChg chg="undo custSel addSld modSld">
      <pc:chgData name="Aliyu Sambo" userId="d9766618-3e46-45d4-99f2-08120d84987f" providerId="ADAL" clId="{52010B6C-E495-4148-8BAC-D651BBE3AF5E}" dt="2025-03-19T14:13:54.673" v="272" actId="962"/>
      <pc:docMkLst>
        <pc:docMk/>
      </pc:docMkLst>
      <pc:sldChg chg="modSp new mod">
        <pc:chgData name="Aliyu Sambo" userId="d9766618-3e46-45d4-99f2-08120d84987f" providerId="ADAL" clId="{52010B6C-E495-4148-8BAC-D651BBE3AF5E}" dt="2025-03-17T23:34:37.472" v="28" actId="20577"/>
        <pc:sldMkLst>
          <pc:docMk/>
          <pc:sldMk cId="2241164328" sldId="256"/>
        </pc:sldMkLst>
        <pc:spChg chg="mod">
          <ac:chgData name="Aliyu Sambo" userId="d9766618-3e46-45d4-99f2-08120d84987f" providerId="ADAL" clId="{52010B6C-E495-4148-8BAC-D651BBE3AF5E}" dt="2025-03-17T23:34:37.472" v="28" actId="20577"/>
          <ac:spMkLst>
            <pc:docMk/>
            <pc:sldMk cId="2241164328" sldId="256"/>
            <ac:spMk id="2" creationId="{BD13065C-AB94-E72B-9722-A721F5C552C7}"/>
          </ac:spMkLst>
        </pc:spChg>
      </pc:sldChg>
      <pc:sldChg chg="addSp modSp new mod">
        <pc:chgData name="Aliyu Sambo" userId="d9766618-3e46-45d4-99f2-08120d84987f" providerId="ADAL" clId="{52010B6C-E495-4148-8BAC-D651BBE3AF5E}" dt="2025-03-17T23:37:22.173" v="69" actId="20577"/>
        <pc:sldMkLst>
          <pc:docMk/>
          <pc:sldMk cId="1494216400" sldId="257"/>
        </pc:sldMkLst>
        <pc:spChg chg="mod">
          <ac:chgData name="Aliyu Sambo" userId="d9766618-3e46-45d4-99f2-08120d84987f" providerId="ADAL" clId="{52010B6C-E495-4148-8BAC-D651BBE3AF5E}" dt="2025-03-17T23:35:03.637" v="51" actId="20577"/>
          <ac:spMkLst>
            <pc:docMk/>
            <pc:sldMk cId="1494216400" sldId="257"/>
            <ac:spMk id="2" creationId="{BF031FCD-75E8-E21C-54F6-3CA30623BF93}"/>
          </ac:spMkLst>
        </pc:spChg>
        <pc:spChg chg="mod">
          <ac:chgData name="Aliyu Sambo" userId="d9766618-3e46-45d4-99f2-08120d84987f" providerId="ADAL" clId="{52010B6C-E495-4148-8BAC-D651BBE3AF5E}" dt="2025-03-17T23:37:22.173" v="69" actId="20577"/>
          <ac:spMkLst>
            <pc:docMk/>
            <pc:sldMk cId="1494216400" sldId="257"/>
            <ac:spMk id="3" creationId="{BE789955-6446-9414-FF8C-504D0C38D482}"/>
          </ac:spMkLst>
        </pc:spChg>
      </pc:sldChg>
      <pc:sldChg chg="addSp delSp modSp new mod">
        <pc:chgData name="Aliyu Sambo" userId="d9766618-3e46-45d4-99f2-08120d84987f" providerId="ADAL" clId="{52010B6C-E495-4148-8BAC-D651BBE3AF5E}" dt="2025-03-18T09:11:13.409" v="154" actId="1076"/>
        <pc:sldMkLst>
          <pc:docMk/>
          <pc:sldMk cId="3786153039" sldId="258"/>
        </pc:sldMkLst>
        <pc:spChg chg="mod">
          <ac:chgData name="Aliyu Sambo" userId="d9766618-3e46-45d4-99f2-08120d84987f" providerId="ADAL" clId="{52010B6C-E495-4148-8BAC-D651BBE3AF5E}" dt="2025-03-18T09:10:40.241" v="134" actId="113"/>
          <ac:spMkLst>
            <pc:docMk/>
            <pc:sldMk cId="3786153039" sldId="258"/>
            <ac:spMk id="2" creationId="{1AEF44FE-8476-0F90-B97C-DF6F11F7EC7D}"/>
          </ac:spMkLst>
        </pc:spChg>
        <pc:spChg chg="mod">
          <ac:chgData name="Aliyu Sambo" userId="d9766618-3e46-45d4-99f2-08120d84987f" providerId="ADAL" clId="{52010B6C-E495-4148-8BAC-D651BBE3AF5E}" dt="2025-03-18T09:11:09.300" v="152" actId="1076"/>
          <ac:spMkLst>
            <pc:docMk/>
            <pc:sldMk cId="3786153039" sldId="258"/>
            <ac:spMk id="3" creationId="{D6878896-4AE2-757C-F0D4-525237C5B94F}"/>
          </ac:spMkLst>
        </pc:spChg>
        <pc:spChg chg="add del">
          <ac:chgData name="Aliyu Sambo" userId="d9766618-3e46-45d4-99f2-08120d84987f" providerId="ADAL" clId="{52010B6C-E495-4148-8BAC-D651BBE3AF5E}" dt="2025-03-18T07:14:06.429" v="71" actId="22"/>
          <ac:spMkLst>
            <pc:docMk/>
            <pc:sldMk cId="3786153039" sldId="258"/>
            <ac:spMk id="5" creationId="{DAC43906-1ECB-BAB2-E083-8D4D68DB45ED}"/>
          </ac:spMkLst>
        </pc:spChg>
        <pc:picChg chg="add mod">
          <ac:chgData name="Aliyu Sambo" userId="d9766618-3e46-45d4-99f2-08120d84987f" providerId="ADAL" clId="{52010B6C-E495-4148-8BAC-D651BBE3AF5E}" dt="2025-03-18T09:11:13.409" v="154" actId="1076"/>
          <ac:picMkLst>
            <pc:docMk/>
            <pc:sldMk cId="3786153039" sldId="258"/>
            <ac:picMk id="7" creationId="{5D818192-5019-CDCA-FA68-FF7949DED5CC}"/>
          </ac:picMkLst>
        </pc:picChg>
        <pc:picChg chg="add del mod">
          <ac:chgData name="Aliyu Sambo" userId="d9766618-3e46-45d4-99f2-08120d84987f" providerId="ADAL" clId="{52010B6C-E495-4148-8BAC-D651BBE3AF5E}" dt="2025-03-18T07:18:29.554" v="81" actId="21"/>
          <ac:picMkLst>
            <pc:docMk/>
            <pc:sldMk cId="3786153039" sldId="258"/>
            <ac:picMk id="9" creationId="{1B53553F-1367-55F0-3C9C-F7F4E86700E7}"/>
          </ac:picMkLst>
        </pc:picChg>
        <pc:picChg chg="add mod">
          <ac:chgData name="Aliyu Sambo" userId="d9766618-3e46-45d4-99f2-08120d84987f" providerId="ADAL" clId="{52010B6C-E495-4148-8BAC-D651BBE3AF5E}" dt="2025-03-18T09:10:04.179" v="88" actId="1076"/>
          <ac:picMkLst>
            <pc:docMk/>
            <pc:sldMk cId="3786153039" sldId="258"/>
            <ac:picMk id="11" creationId="{BD64327A-4E9E-E02F-969B-8B30D552BE71}"/>
          </ac:picMkLst>
        </pc:picChg>
      </pc:sldChg>
      <pc:sldChg chg="addSp delSp modSp new mod">
        <pc:chgData name="Aliyu Sambo" userId="d9766618-3e46-45d4-99f2-08120d84987f" providerId="ADAL" clId="{52010B6C-E495-4148-8BAC-D651BBE3AF5E}" dt="2025-03-19T14:08:55.150" v="268" actId="14100"/>
        <pc:sldMkLst>
          <pc:docMk/>
          <pc:sldMk cId="2057542714" sldId="259"/>
        </pc:sldMkLst>
        <pc:spChg chg="mod">
          <ac:chgData name="Aliyu Sambo" userId="d9766618-3e46-45d4-99f2-08120d84987f" providerId="ADAL" clId="{52010B6C-E495-4148-8BAC-D651BBE3AF5E}" dt="2025-03-18T09:11:48.841" v="177" actId="20577"/>
          <ac:spMkLst>
            <pc:docMk/>
            <pc:sldMk cId="2057542714" sldId="259"/>
            <ac:spMk id="2" creationId="{1C717454-8968-39B9-24C9-467D66E41E2B}"/>
          </ac:spMkLst>
        </pc:spChg>
        <pc:spChg chg="mod">
          <ac:chgData name="Aliyu Sambo" userId="d9766618-3e46-45d4-99f2-08120d84987f" providerId="ADAL" clId="{52010B6C-E495-4148-8BAC-D651BBE3AF5E}" dt="2025-03-18T09:12:19.469" v="205" actId="1076"/>
          <ac:spMkLst>
            <pc:docMk/>
            <pc:sldMk cId="2057542714" sldId="259"/>
            <ac:spMk id="3" creationId="{17DDD21F-A432-42FA-43C3-BA5718342679}"/>
          </ac:spMkLst>
        </pc:spChg>
        <pc:spChg chg="add del">
          <ac:chgData name="Aliyu Sambo" userId="d9766618-3e46-45d4-99f2-08120d84987f" providerId="ADAL" clId="{52010B6C-E495-4148-8BAC-D651BBE3AF5E}" dt="2025-03-19T13:40:09.369" v="263" actId="22"/>
          <ac:spMkLst>
            <pc:docMk/>
            <pc:sldMk cId="2057542714" sldId="259"/>
            <ac:spMk id="6" creationId="{D28AF1CF-3FA5-09B5-FFDF-CF3094AE286F}"/>
          </ac:spMkLst>
        </pc:spChg>
        <pc:picChg chg="add del mod">
          <ac:chgData name="Aliyu Sambo" userId="d9766618-3e46-45d4-99f2-08120d84987f" providerId="ADAL" clId="{52010B6C-E495-4148-8BAC-D651BBE3AF5E}" dt="2025-03-19T14:07:50.270" v="264" actId="478"/>
          <ac:picMkLst>
            <pc:docMk/>
            <pc:sldMk cId="2057542714" sldId="259"/>
            <ac:picMk id="5" creationId="{6D23676C-4DAD-F651-13D6-E3C536B22B52}"/>
          </ac:picMkLst>
        </pc:picChg>
        <pc:picChg chg="add mod">
          <ac:chgData name="Aliyu Sambo" userId="d9766618-3e46-45d4-99f2-08120d84987f" providerId="ADAL" clId="{52010B6C-E495-4148-8BAC-D651BBE3AF5E}" dt="2025-03-19T14:08:55.150" v="268" actId="14100"/>
          <ac:picMkLst>
            <pc:docMk/>
            <pc:sldMk cId="2057542714" sldId="259"/>
            <ac:picMk id="8" creationId="{2890299B-61B4-F30F-63B6-D5AC546CCC52}"/>
          </ac:picMkLst>
        </pc:picChg>
        <pc:picChg chg="add mod">
          <ac:chgData name="Aliyu Sambo" userId="d9766618-3e46-45d4-99f2-08120d84987f" providerId="ADAL" clId="{52010B6C-E495-4148-8BAC-D651BBE3AF5E}" dt="2025-03-18T09:12:20.834" v="206" actId="1076"/>
          <ac:picMkLst>
            <pc:docMk/>
            <pc:sldMk cId="2057542714" sldId="259"/>
            <ac:picMk id="9" creationId="{1B53553F-1367-55F0-3C9C-F7F4E86700E7}"/>
          </ac:picMkLst>
        </pc:picChg>
      </pc:sldChg>
      <pc:sldChg chg="modSp new mod">
        <pc:chgData name="Aliyu Sambo" userId="d9766618-3e46-45d4-99f2-08120d84987f" providerId="ADAL" clId="{52010B6C-E495-4148-8BAC-D651BBE3AF5E}" dt="2025-03-18T14:06:41.991" v="219" actId="20577"/>
        <pc:sldMkLst>
          <pc:docMk/>
          <pc:sldMk cId="2305571440" sldId="260"/>
        </pc:sldMkLst>
        <pc:spChg chg="mod">
          <ac:chgData name="Aliyu Sambo" userId="d9766618-3e46-45d4-99f2-08120d84987f" providerId="ADAL" clId="{52010B6C-E495-4148-8BAC-D651BBE3AF5E}" dt="2025-03-18T14:06:41.991" v="219" actId="20577"/>
          <ac:spMkLst>
            <pc:docMk/>
            <pc:sldMk cId="2305571440" sldId="260"/>
            <ac:spMk id="2" creationId="{8FD7775E-F8E9-9477-9DBC-F360E8B9CC5B}"/>
          </ac:spMkLst>
        </pc:spChg>
      </pc:sldChg>
      <pc:sldChg chg="addSp modSp new mod">
        <pc:chgData name="Aliyu Sambo" userId="d9766618-3e46-45d4-99f2-08120d84987f" providerId="ADAL" clId="{52010B6C-E495-4148-8BAC-D651BBE3AF5E}" dt="2025-03-19T11:17:08.711" v="260" actId="20577"/>
        <pc:sldMkLst>
          <pc:docMk/>
          <pc:sldMk cId="663302197" sldId="261"/>
        </pc:sldMkLst>
        <pc:spChg chg="mod">
          <ac:chgData name="Aliyu Sambo" userId="d9766618-3e46-45d4-99f2-08120d84987f" providerId="ADAL" clId="{52010B6C-E495-4148-8BAC-D651BBE3AF5E}" dt="2025-03-19T11:17:08.711" v="260" actId="20577"/>
          <ac:spMkLst>
            <pc:docMk/>
            <pc:sldMk cId="663302197" sldId="261"/>
            <ac:spMk id="2" creationId="{DB77C387-9D9A-BC36-7E15-961EA7288CD3}"/>
          </ac:spMkLst>
        </pc:spChg>
        <pc:picChg chg="add mod">
          <ac:chgData name="Aliyu Sambo" userId="d9766618-3e46-45d4-99f2-08120d84987f" providerId="ADAL" clId="{52010B6C-E495-4148-8BAC-D651BBE3AF5E}" dt="2025-03-19T11:16:52.865" v="222" actId="1076"/>
          <ac:picMkLst>
            <pc:docMk/>
            <pc:sldMk cId="663302197" sldId="261"/>
            <ac:picMk id="5" creationId="{6E96C429-8E98-6F5F-9EA1-673F66966001}"/>
          </ac:picMkLst>
        </pc:picChg>
      </pc:sldChg>
      <pc:sldChg chg="addSp delSp modSp new mod">
        <pc:chgData name="Aliyu Sambo" userId="d9766618-3e46-45d4-99f2-08120d84987f" providerId="ADAL" clId="{52010B6C-E495-4148-8BAC-D651BBE3AF5E}" dt="2025-03-19T14:13:54.673" v="272" actId="962"/>
        <pc:sldMkLst>
          <pc:docMk/>
          <pc:sldMk cId="3752338528" sldId="262"/>
        </pc:sldMkLst>
        <pc:spChg chg="del">
          <ac:chgData name="Aliyu Sambo" userId="d9766618-3e46-45d4-99f2-08120d84987f" providerId="ADAL" clId="{52010B6C-E495-4148-8BAC-D651BBE3AF5E}" dt="2025-03-19T14:13:52.886" v="270"/>
          <ac:spMkLst>
            <pc:docMk/>
            <pc:sldMk cId="3752338528" sldId="262"/>
            <ac:spMk id="3" creationId="{E6661121-D7D6-9388-A6BA-C7AC8309CE08}"/>
          </ac:spMkLst>
        </pc:spChg>
        <pc:picChg chg="add mod">
          <ac:chgData name="Aliyu Sambo" userId="d9766618-3e46-45d4-99f2-08120d84987f" providerId="ADAL" clId="{52010B6C-E495-4148-8BAC-D651BBE3AF5E}" dt="2025-03-19T14:13:54.673" v="272" actId="962"/>
          <ac:picMkLst>
            <pc:docMk/>
            <pc:sldMk cId="3752338528" sldId="262"/>
            <ac:picMk id="5" creationId="{0DB301C1-518D-962D-173D-24B49F7AE7B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F9D7E-DA30-D14C-7D51-32E17D5E8B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85BB4C-086F-9DD9-4611-F682A72B6B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E68B1-76DE-F3E1-9440-2F4695185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334F1-F3E0-4784-8969-6E22CFB5256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E14E84-078F-7066-AD8E-56BA9C96F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0DC08-DCB6-75A2-2C19-BAD8BA4B9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544AF-D9F8-45B7-9B94-A6A45D701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33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198B4-B1B3-15A1-573E-C590024BB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895A8-5450-1B66-099A-94E9F88018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59374C-24D1-F25B-6FE4-6DECE1256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334F1-F3E0-4784-8969-6E22CFB5256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A86D3-0D1F-A0FC-1AE7-951D4EBB1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DA1A3-1E61-888C-E4A6-041688974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544AF-D9F8-45B7-9B94-A6A45D701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259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4EA18-1AB3-17EA-BC5C-0E5F4A6DE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527360-907E-4E82-D1B3-92A8EFBCC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A2F36-47D3-5CA6-7DDF-E5DD21DDC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334F1-F3E0-4784-8969-6E22CFB5256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E80A9F-5E5B-CDD7-B8FE-6CA9A753A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4C90F-0C47-AF02-7B5D-904ECB725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544AF-D9F8-45B7-9B94-A6A45D701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433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53DA6-944B-D351-D3EB-B0D2BBA61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3FC00-AD64-C73B-3DD5-4E47B57EAA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6D47E3-4D48-8C9D-8693-BD19F117B1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17F401-00FE-7492-B957-CFB86FF90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334F1-F3E0-4784-8969-6E22CFB5256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B1D866-51B1-D26D-2D12-2F8A1C7459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B1EA36-EB34-C09F-589E-073BD80D4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544AF-D9F8-45B7-9B94-A6A45D701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604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B395F-9990-E4DB-9FA4-A26F40003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FA05F8-B471-FBAD-CFE7-00CF85C72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92E0A-A577-C6B0-FF99-FD97EF17C2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073E0F-ACDE-B57A-DC4B-67CED2E38A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239C14-7672-1BF3-FA30-00D3C30D97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91C0A0-630F-89CA-0FE0-0D5035A91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334F1-F3E0-4784-8969-6E22CFB5256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8697B5-A733-F94A-3106-236FABEB8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0DE33D-FC9F-17C8-6850-02018B842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544AF-D9F8-45B7-9B94-A6A45D701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071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F40F8-BF5E-254F-740E-31614BAD1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39A437-E814-6CE7-3123-C54AF5E99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334F1-F3E0-4784-8969-6E22CFB5256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B0A787-9A89-4CE9-3057-9EFD7871A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FE2223-2056-5853-F9F2-3D634B116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544AF-D9F8-45B7-9B94-A6A45D701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471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9AE5BE-D4D4-07C4-6EE7-4F25A6CBC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334F1-F3E0-4784-8969-6E22CFB5256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98F260-503F-F1F2-A29F-18ACE0DCF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822AD9-8DDF-067F-D62C-91D84138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544AF-D9F8-45B7-9B94-A6A45D701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166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B762E-9CC1-117E-7FBB-61BE7D84A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86261-62D5-80DC-CE27-AC67193B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62A9A5-27CF-3571-C933-8F86695E6D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081E03-C687-3C34-A537-BBBBF4AB4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334F1-F3E0-4784-8969-6E22CFB5256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033518-3FF3-49F2-F29B-0A260E7DD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5FECA5-AE27-BBA2-319A-9D741F173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544AF-D9F8-45B7-9B94-A6A45D701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064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AD336-8BA8-D09F-EEAC-A442764EF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15EC0-ED99-2BA4-4BA9-8675D15027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BCDFFA-CB93-B009-97A3-C04ADF82F4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7D2230-C0B9-7EB7-AC92-BD237992D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334F1-F3E0-4784-8969-6E22CFB5256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DC42C-9923-8B2D-8290-238675130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E7CA09-5956-8851-F099-55B8DA951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544AF-D9F8-45B7-9B94-A6A45D701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036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A77E3-D40C-5403-A14E-5D0493CB9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C251DB-5453-B922-C807-6214C18757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DB6E3A-5CE8-CA0B-1DA7-AA18F10E6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334F1-F3E0-4784-8969-6E22CFB5256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F66F64-AF8C-BF33-DE1C-D984F7617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90200C-9321-4277-CCCF-BD7E6D704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544AF-D9F8-45B7-9B94-A6A45D701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350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71D854-86D9-F5DC-9FFD-B9BD25CB23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D2B86D-A1B4-0A05-F1A7-A7CFB5272F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2E7A1C-E977-B646-3305-609C1F594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334F1-F3E0-4784-8969-6E22CFB5256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4402A-770E-3F84-8D3C-D1CEC199D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D76D8-0A95-1A91-B0A2-9D144C234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544AF-D9F8-45B7-9B94-A6A45D701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052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675E40-B991-26FA-5AF7-E259BF849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5ECA70-B71B-5615-0650-B73BE4151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C78125-0935-6DD3-7A6B-BF5AAC0F5D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2334F1-F3E0-4784-8969-6E22CFB5256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49C517-34E7-A1E2-4A93-C475B045B3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342FF9-509E-688B-FDD7-A58D753840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20544AF-D9F8-45B7-9B94-A6A45D701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043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nsorflow.org/datasets/catalog/plant_leave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3065C-AB94-E72B-9722-A721F5C552C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Plant Leaves Dataset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9860D3-AC1D-A372-FF6B-B90693A631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164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31FCD-75E8-E21C-54F6-3CA30623B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TensorFlow Dataset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89955-6446-9414-FF8C-504D0C38D4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https://www.tensorflow.org/datasets/catalog/plant_leaves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dirty="0"/>
              <a:t>Description:</a:t>
            </a:r>
          </a:p>
          <a:p>
            <a:pPr marL="0" indent="0">
              <a:buNone/>
            </a:pPr>
            <a:r>
              <a:rPr lang="en-US" dirty="0"/>
              <a:t>This dataset consists of 4502 images of healthy and unhealthy plant leaves divided into 22 categories by species and state of health. </a:t>
            </a:r>
          </a:p>
          <a:p>
            <a:pPr marL="0" indent="0">
              <a:buNone/>
            </a:pPr>
            <a:r>
              <a:rPr lang="en-US" dirty="0"/>
              <a:t>The images are in high resolution JPG format.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216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7C387-9D9A-BC36-7E15-961EA7288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Picture Size to Work With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4C4B4-D128-ACFD-C5B8-9EAA2E32A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96C429-8E98-6F5F-9EA1-673F669660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4239" y="1635089"/>
            <a:ext cx="8334436" cy="4857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302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F44FE-8476-0F90-B97C-DF6F11F7E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Predicting: </a:t>
            </a:r>
            <a:r>
              <a:rPr lang="en-GB" b="1" dirty="0"/>
              <a:t>Disease/Healthy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78896-4AE2-757C-F0D4-525237C5B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207" y="1714488"/>
            <a:ext cx="10515600" cy="61535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2 classes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818192-5019-CDCA-FA68-FF7949DED5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226" y="2303643"/>
            <a:ext cx="4327354" cy="444903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D64327A-4E9E-E02F-969B-8B30D552BE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968991"/>
            <a:ext cx="6082959" cy="2810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153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17454-8968-39B9-24C9-467D66E41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Predicting: By </a:t>
            </a:r>
            <a:r>
              <a:rPr lang="en-GB" dirty="0" err="1"/>
              <a:t>Species_Status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DD21F-A432-42FA-43C3-BA5718342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6389"/>
            <a:ext cx="10515600" cy="1038345"/>
          </a:xfrm>
        </p:spPr>
        <p:txBody>
          <a:bodyPr>
            <a:normAutofit/>
          </a:bodyPr>
          <a:lstStyle/>
          <a:p>
            <a:r>
              <a:rPr lang="en-GB" sz="3600" dirty="0"/>
              <a:t>11 x 2 = 22 classes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B53553F-1367-55F0-3C9C-F7F4E86700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1180" y="3252461"/>
            <a:ext cx="4754349" cy="2181612"/>
          </a:xfrm>
          <a:prstGeom prst="rect">
            <a:avLst/>
          </a:prstGeom>
        </p:spPr>
      </p:pic>
      <p:pic>
        <p:nvPicPr>
          <p:cNvPr id="8" name="Picture 7" descr="A graph of numbers and a graph&#10;&#10;AI-generated content may be incorrect.">
            <a:extLst>
              <a:ext uri="{FF2B5EF4-FFF2-40B4-BE49-F238E27FC236}">
                <a16:creationId xmlns:a16="http://schemas.microsoft.com/office/drawing/2014/main" id="{2890299B-61B4-F30F-63B6-D5AC546CCC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991" y="1080447"/>
            <a:ext cx="7927084" cy="554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542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016BD-3120-AE55-C558-643A04A97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graph of a graph of a graph of a graph of a graph of a graph of a graph of a graph of a graph of a graph of a graph of a graph of a graph of&#10;&#10;AI-generated content may be incorrect.">
            <a:extLst>
              <a:ext uri="{FF2B5EF4-FFF2-40B4-BE49-F238E27FC236}">
                <a16:creationId xmlns:a16="http://schemas.microsoft.com/office/drawing/2014/main" id="{0DB301C1-518D-962D-173D-24B49F7AE7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94" y="1825625"/>
            <a:ext cx="10443211" cy="4351338"/>
          </a:xfrm>
        </p:spPr>
      </p:pic>
    </p:spTree>
    <p:extLst>
      <p:ext uri="{BB962C8B-B14F-4D97-AF65-F5344CB8AC3E}">
        <p14:creationId xmlns:p14="http://schemas.microsoft.com/office/powerpoint/2010/main" val="3752338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7775E-F8E9-9477-9DBC-F360E8B9C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Predicting By Species Only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EEC7A-6A6F-E3E5-896C-5159147BF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5714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</Words>
  <Application>Microsoft Office PowerPoint</Application>
  <PresentationFormat>Widescreen</PresentationFormat>
  <Paragraphs>13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Plant Leaves Dataset</vt:lpstr>
      <vt:lpstr>From TensorFlow Dataset</vt:lpstr>
      <vt:lpstr>What Picture Size to Work With</vt:lpstr>
      <vt:lpstr>Predicting: Disease/Healthy</vt:lpstr>
      <vt:lpstr>Predicting: By Species_Status</vt:lpstr>
      <vt:lpstr>PowerPoint Presentation</vt:lpstr>
      <vt:lpstr>Predicting By Species Only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Aliyu Sambo</dc:creator>
  <cp:lastModifiedBy>Aliyu Sambo</cp:lastModifiedBy>
  <cp:revision>1</cp:revision>
  <dcterms:created xsi:type="dcterms:W3CDTF">2025-03-17T23:34:25Z</dcterms:created>
  <dcterms:modified xsi:type="dcterms:W3CDTF">2025-03-19T14:13:57Z</dcterms:modified>
</cp:coreProperties>
</file>