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1" r:id="rId3"/>
    <p:sldId id="257" r:id="rId4"/>
    <p:sldId id="258" r:id="rId5"/>
    <p:sldId id="284" r:id="rId6"/>
    <p:sldId id="259" r:id="rId7"/>
    <p:sldId id="260" r:id="rId8"/>
    <p:sldId id="261" r:id="rId9"/>
    <p:sldId id="262" r:id="rId10"/>
    <p:sldId id="285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86" r:id="rId20"/>
    <p:sldId id="271" r:id="rId21"/>
    <p:sldId id="282" r:id="rId22"/>
    <p:sldId id="272" r:id="rId23"/>
    <p:sldId id="283" r:id="rId24"/>
    <p:sldId id="273" r:id="rId25"/>
    <p:sldId id="274" r:id="rId26"/>
    <p:sldId id="275" r:id="rId27"/>
    <p:sldId id="276" r:id="rId28"/>
    <p:sldId id="277" r:id="rId29"/>
    <p:sldId id="278" r:id="rId30"/>
    <p:sldId id="280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9"/>
    <p:restoredTop sz="94719"/>
  </p:normalViewPr>
  <p:slideViewPr>
    <p:cSldViewPr snapToGrid="0">
      <p:cViewPr varScale="1">
        <p:scale>
          <a:sx n="148" d="100"/>
          <a:sy n="148" d="100"/>
        </p:scale>
        <p:origin x="10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F1D7A-7201-9326-517C-5064AD8979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B45F86-DFFF-98BE-DE13-BDC92B103F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40EAB-BA3B-DB48-DE21-E8262B1BE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9AF77-0681-BCB3-126D-C078141B4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726FF-3593-E8B1-A2ED-1666B7EB2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735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85DE4-80F8-711E-FB7F-99E548A35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EC4C1-7F74-3C7C-457C-F335D62B5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7E9C1-2380-1777-2C2E-6B879705B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069E8-DA4D-EDF1-4228-D3760864F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000F3-C0BA-23AC-A9D7-63FD2F052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926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CBB4C-C590-0042-0744-AB265B0C7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4C21F-36FE-A12D-1A89-D3ED904F3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313F1-58AF-5DF2-84AA-7D28C75D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0031F-C449-3421-4F5C-3B9DE7EC0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4747B4-B6FD-065A-2729-71657FFA5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087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99FDF-F893-F3E3-E84F-9EC185261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E9D10-A5C1-1E07-05F2-B777A60840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BE9A1C-79BE-8448-C6FE-ABD72EF00B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FD9338-912F-205E-8B05-3CA170E5B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33F3CC-1902-253F-F0B8-796B2F370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7F02CA-09E3-AA20-EBB2-69A6AFAAF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84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214C2-DBAA-ED34-9D02-970C4554A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163FC4-329C-7052-0BB4-991D0A96EF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4C22BE-A0EC-C891-7F9C-9FEDEA7E2B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022025-FAC8-686F-FCB7-53BE1DA7CB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49729C-55D1-A37A-2F76-53769A00DD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32D73B-96C3-BF09-3257-EC8590137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614315-A351-3F58-50DA-DC8FF114D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AF8B56-F9C7-807C-F4FD-413289689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627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3E5B6-783E-82E3-40B7-DB20E87A7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529FA-9B7F-DD15-09FC-BD065E4E7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B08026-FC54-EFC4-E23E-EDF2EA35B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782467-E711-31C0-EE6B-F76BCECE2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644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5C76DD-53B9-AFA2-D9EA-C88CBC341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3B818A-D3D4-1343-61FD-52616ACB9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2C46A-7667-1538-7BB4-8139035D7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272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3918C-F524-4073-611C-6CEC14ADA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9C423-2C6E-AEE3-410C-7DEBAEA0A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EFFC70-924C-1F10-8B14-08FD8AE58C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CDDF13-DA1E-35BF-3A76-E7B4E8349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F8DC1-9373-548B-5004-5F2036491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B723F0-E913-B366-03CA-525E1A7A8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437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8FC64-EBB2-92FA-BB8C-F4CD1DA29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32B89B-207D-F9DF-DE0C-25683074FF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E33A3E-8849-97E5-7543-7BBD97ABD6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7BAD1F-6AED-902E-13D8-B2747897B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1439C1-DE8C-1BC1-2D5C-EAFD4AC00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98725-DAAC-C636-7E38-DD258C5B6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541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47BC1-0878-17F3-DCBA-3F209432A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7DBA61-CA73-537D-D75F-2B24AD006F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BBC1BA-E8ED-6201-6D25-6DC4C6B97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128EF8-A301-B19B-017E-8A27091AA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5DE34-BFFE-319E-05C0-0F0BBEE0F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38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FCA8A8-5BC0-057A-13F6-BFD52A1656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659A2C-EBB9-8A13-C5C3-4321B229C2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CEBE06-CF8B-66DB-429D-080B49A19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2922A-3622-7C64-661C-91990B0A8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C06218-6AAC-3C3A-4228-B77E4EB79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159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1D4356-EB29-60F9-EE12-CBD09BE04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86C29-CE36-D214-2C7A-317C2D4164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438C8-0324-4EE1-F68B-6A0BDE1BBD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DE8D3D-7829-F240-824F-3D8EB8F0C2F0}" type="datetimeFigureOut">
              <a:rPr lang="en-US" smtClean="0"/>
              <a:t>10/21/24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563E0-141F-B358-E26D-D531431189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B15B8-1A34-F003-144B-94FC460C0F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534717-E583-F242-BF91-42082F09E2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147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1QVTBxixLfA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yTAG5uSzwlM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WFVLWo5B81w?feature=oembed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RRM--iEWGGo?feature=oembed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O3N_PRIgX0?feature=oembed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oster of a record player&#10;&#10;Description automatically generated">
            <a:extLst>
              <a:ext uri="{FF2B5EF4-FFF2-40B4-BE49-F238E27FC236}">
                <a16:creationId xmlns:a16="http://schemas.microsoft.com/office/drawing/2014/main" id="{3727A875-2DBB-D20A-01C6-905CF9B229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9833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659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3CA06E-F227-70D2-3D7F-AACBBAD5DA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000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3467" y="1575139"/>
            <a:ext cx="10905066" cy="3707720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868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17A63-5D16-78A7-05CD-6BCFEC363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ster of a radio and television&#10;&#10;Description automatically generated with medium confidence">
            <a:extLst>
              <a:ext uri="{FF2B5EF4-FFF2-40B4-BE49-F238E27FC236}">
                <a16:creationId xmlns:a16="http://schemas.microsoft.com/office/drawing/2014/main" id="{9080FF70-751A-A8EB-9A93-1DDD33FB4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12192001" cy="6872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091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BE90CD-3446-C548-CA99-CABD7FCB37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oster&#10;&#10;Description automatically generated">
            <a:extLst>
              <a:ext uri="{FF2B5EF4-FFF2-40B4-BE49-F238E27FC236}">
                <a16:creationId xmlns:a16="http://schemas.microsoft.com/office/drawing/2014/main" id="{23406261-DB4B-F091-2049-65BA1D4D7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984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hat does a sound designer do?">
            <a:hlinkClick r:id="" action="ppaction://media"/>
            <a:extLst>
              <a:ext uri="{FF2B5EF4-FFF2-40B4-BE49-F238E27FC236}">
                <a16:creationId xmlns:a16="http://schemas.microsoft.com/office/drawing/2014/main" id="{1D4C56B3-887E-97AF-452C-618C13E5DE3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309703" cy="6954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55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ED797E-00F8-4461-074D-818D328DA5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522375-D00A-DD73-2145-412627A391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91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57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EE892-A377-B66E-69C0-E11BBC941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background with white text&#10;&#10;Description automatically generated">
            <a:extLst>
              <a:ext uri="{FF2B5EF4-FFF2-40B4-BE49-F238E27FC236}">
                <a16:creationId xmlns:a16="http://schemas.microsoft.com/office/drawing/2014/main" id="{036B9873-0FF3-EEAE-13FE-CC142FB53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33865" cy="317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659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02951-EBE9-5110-D418-58C80469D2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F516AB-DA28-EDC9-E9F0-621FF13AC6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851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454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DB299A-89EA-5EE0-529B-181BEF5ED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erson's face&#10;&#10;Description automatically generated">
            <a:extLst>
              <a:ext uri="{FF2B5EF4-FFF2-40B4-BE49-F238E27FC236}">
                <a16:creationId xmlns:a16="http://schemas.microsoft.com/office/drawing/2014/main" id="{4D601224-1B41-FE8C-C598-FF85DA2E01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750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4599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The Art of Sound Design">
            <a:hlinkClick r:id="" action="ppaction://media"/>
            <a:extLst>
              <a:ext uri="{FF2B5EF4-FFF2-40B4-BE49-F238E27FC236}">
                <a16:creationId xmlns:a16="http://schemas.microsoft.com/office/drawing/2014/main" id="{C270C437-987D-DF95-24BC-0724A748B08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260660" cy="6927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41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85DB7-CB98-E128-8D7B-15D9554CD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">
            <a:extLst>
              <a:ext uri="{FF2B5EF4-FFF2-40B4-BE49-F238E27FC236}">
                <a16:creationId xmlns:a16="http://schemas.microsoft.com/office/drawing/2014/main" id="{494AB79C-F3C4-F5C0-CB13-64BDBD66A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683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0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7B6B9F-3A06-4F9A-7544-C1C48C543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music&#10;&#10;Description automatically generated">
            <a:extLst>
              <a:ext uri="{FF2B5EF4-FFF2-40B4-BE49-F238E27FC236}">
                <a16:creationId xmlns:a16="http://schemas.microsoft.com/office/drawing/2014/main" id="{1AAE9CA6-9DA2-F0D0-8433-F411B58871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8703733" cy="6883525"/>
          </a:xfrm>
          <a:prstGeom prst="rect">
            <a:avLst/>
          </a:prstGeom>
        </p:spPr>
      </p:pic>
      <p:pic>
        <p:nvPicPr>
          <p:cNvPr id="5" name="Picture 4" descr="A black headphones with pink and white text&#10;&#10;Description automatically generated">
            <a:extLst>
              <a:ext uri="{FF2B5EF4-FFF2-40B4-BE49-F238E27FC236}">
                <a16:creationId xmlns:a16="http://schemas.microsoft.com/office/drawing/2014/main" id="{C574E301-F354-8528-4DB1-49DDDC9156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5797" y="965200"/>
            <a:ext cx="5164668" cy="5164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7158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182DE-A5B0-8D4C-AFF6-EB9A14C545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nk background with white text&#10;&#10;Description automatically generated">
            <a:extLst>
              <a:ext uri="{FF2B5EF4-FFF2-40B4-BE49-F238E27FC236}">
                <a16:creationId xmlns:a16="http://schemas.microsoft.com/office/drawing/2014/main" id="{0216D591-E780-54A1-1C8E-FB2F31460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22563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058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4E844-57BA-A350-7538-A7E9433018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white sign&#10;&#10;Description automatically generated with medium confidence">
            <a:extLst>
              <a:ext uri="{FF2B5EF4-FFF2-40B4-BE49-F238E27FC236}">
                <a16:creationId xmlns:a16="http://schemas.microsoft.com/office/drawing/2014/main" id="{53DCF123-2ED1-314D-F008-CA595BEB3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6834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9227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3E2A3-0D5E-ED89-48FC-36AD30A33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314FB756-C3F8-7D95-E0C5-69C670689A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224734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224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8586E-90F7-3FD9-9CB8-F57535CE46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D8CE8468-4703-5CD2-C9F3-17D8E2CC73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"/>
            <a:ext cx="12202415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196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EF849E-2996-4FB9-08F8-4E1E06087A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nk background with white text&#10;&#10;Description automatically generated">
            <a:extLst>
              <a:ext uri="{FF2B5EF4-FFF2-40B4-BE49-F238E27FC236}">
                <a16:creationId xmlns:a16="http://schemas.microsoft.com/office/drawing/2014/main" id="{ACFEDF36-1952-DF17-C614-8A5356FF7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4500"/>
            <a:ext cx="12201592" cy="596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4628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FA1B1-578B-A839-0B51-B28665B62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red room with a computer&#10;&#10;Description automatically generated with medium confidence">
            <a:extLst>
              <a:ext uri="{FF2B5EF4-FFF2-40B4-BE49-F238E27FC236}">
                <a16:creationId xmlns:a16="http://schemas.microsoft.com/office/drawing/2014/main" id="{2FBE0384-3406-58EB-911D-D70DEA8950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4366"/>
            <a:ext cx="12197411" cy="6409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496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This Woman Creates God of War’s Sound Effects | Obsessed | WIRED">
            <a:hlinkClick r:id="" action="ppaction://media"/>
            <a:extLst>
              <a:ext uri="{FF2B5EF4-FFF2-40B4-BE49-F238E27FC236}">
                <a16:creationId xmlns:a16="http://schemas.microsoft.com/office/drawing/2014/main" id="{848D050F-9D25-ED11-9974-F35621928C5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44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CA27EF-816E-0052-C4D6-F0567C4335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mputer screen with a green graph&#10;&#10;Description automatically generated with medium confidence">
            <a:extLst>
              <a:ext uri="{FF2B5EF4-FFF2-40B4-BE49-F238E27FC236}">
                <a16:creationId xmlns:a16="http://schemas.microsoft.com/office/drawing/2014/main" id="{B2383FD2-89D5-2EAF-1EC0-2E4E66209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7581"/>
            <a:ext cx="12194430" cy="6264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2703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How The Sounds In 'Transformers' Movies Are Made | Movies Insider">
            <a:hlinkClick r:id="" action="ppaction://media"/>
            <a:extLst>
              <a:ext uri="{FF2B5EF4-FFF2-40B4-BE49-F238E27FC236}">
                <a16:creationId xmlns:a16="http://schemas.microsoft.com/office/drawing/2014/main" id="{4C689235-70E6-6A15-B64C-C8E9E4C0B75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38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0899D-EDF1-2335-2B90-3409510A6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machine&#10;&#10;Description automatically generated">
            <a:extLst>
              <a:ext uri="{FF2B5EF4-FFF2-40B4-BE49-F238E27FC236}">
                <a16:creationId xmlns:a16="http://schemas.microsoft.com/office/drawing/2014/main" id="{75EEA6D5-2AD4-C58B-3D48-A3B4D15314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6077"/>
            <a:ext cx="12188276" cy="606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3471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The Magic of Making Sound">
            <a:hlinkClick r:id="" action="ppaction://media"/>
            <a:extLst>
              <a:ext uri="{FF2B5EF4-FFF2-40B4-BE49-F238E27FC236}">
                <a16:creationId xmlns:a16="http://schemas.microsoft.com/office/drawing/2014/main" id="{44AF83FD-EC98-E67D-271B-11101449581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293354" cy="694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766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9DB175-B25C-F4DD-B941-8AE6B6268F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ook&#10;&#10;Description automatically generated">
            <a:extLst>
              <a:ext uri="{FF2B5EF4-FFF2-40B4-BE49-F238E27FC236}">
                <a16:creationId xmlns:a16="http://schemas.microsoft.com/office/drawing/2014/main" id="{69D35D93-5A1C-74C9-F479-A7EAFFA35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204595"/>
            <a:ext cx="12210649" cy="6458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6701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B2BD8-1B65-5DD2-05A4-A7B46BB1E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editing software&#10;&#10;Description automatically generated">
            <a:extLst>
              <a:ext uri="{FF2B5EF4-FFF2-40B4-BE49-F238E27FC236}">
                <a16:creationId xmlns:a16="http://schemas.microsoft.com/office/drawing/2014/main" id="{B7C7272B-8CBB-BE5B-AE82-C4F0F5BC9A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357"/>
            <a:ext cx="12170835" cy="625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238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113EBA-FC15-DB12-5002-EC89252752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nk background with white text&#10;&#10;Description automatically generated">
            <a:extLst>
              <a:ext uri="{FF2B5EF4-FFF2-40B4-BE49-F238E27FC236}">
                <a16:creationId xmlns:a16="http://schemas.microsoft.com/office/drawing/2014/main" id="{07267450-CA0C-B21E-396B-F1B5083A1B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7201"/>
            <a:ext cx="12192000" cy="5923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7865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3B5E2E-7967-52DF-0588-2E725F126D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nk and white text on a pink background&#10;&#10;Description automatically generated">
            <a:extLst>
              <a:ext uri="{FF2B5EF4-FFF2-40B4-BE49-F238E27FC236}">
                <a16:creationId xmlns:a16="http://schemas.microsoft.com/office/drawing/2014/main" id="{BEE0F89D-7A0B-9A06-EDB8-6FC7BB67F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2278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932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26F99-6766-C3E1-A501-EAA47307D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orking at a music studio&#10;&#10;Description automatically generated">
            <a:extLst>
              <a:ext uri="{FF2B5EF4-FFF2-40B4-BE49-F238E27FC236}">
                <a16:creationId xmlns:a16="http://schemas.microsoft.com/office/drawing/2014/main" id="{4D94247C-7A7C-EE70-F293-486B8694E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7545"/>
            <a:ext cx="12183798" cy="6218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1960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60C2DE-B1EE-A120-FCFD-8F3B7B86EC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red and white advertisement&#10;&#10;Description automatically generated">
            <a:extLst>
              <a:ext uri="{FF2B5EF4-FFF2-40B4-BE49-F238E27FC236}">
                <a16:creationId xmlns:a16="http://schemas.microsoft.com/office/drawing/2014/main" id="{773B13BB-6BD7-A11A-D160-30D5E60D66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5469"/>
            <a:ext cx="12192000" cy="6547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3481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0F1C86-D9DE-2D60-1C6D-3C9AD6A0CB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hoto shop with a tripod and a camera&#10;&#10;Description automatically generated with medium confidence">
            <a:extLst>
              <a:ext uri="{FF2B5EF4-FFF2-40B4-BE49-F238E27FC236}">
                <a16:creationId xmlns:a16="http://schemas.microsoft.com/office/drawing/2014/main" id="{5424EECD-1FE3-5FC0-8BDE-23A69ACA4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50" y="0"/>
            <a:ext cx="121591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636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0</Words>
  <Application>Microsoft Macintosh PowerPoint</Application>
  <PresentationFormat>Widescreen</PresentationFormat>
  <Paragraphs>0</Paragraphs>
  <Slides>30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Nabeel Masih</dc:creator>
  <cp:lastModifiedBy>Nabeel Masih</cp:lastModifiedBy>
  <cp:revision>2</cp:revision>
  <dcterms:created xsi:type="dcterms:W3CDTF">2024-10-20T23:34:40Z</dcterms:created>
  <dcterms:modified xsi:type="dcterms:W3CDTF">2024-10-21T00:08:58Z</dcterms:modified>
</cp:coreProperties>
</file>