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4"/>
  </p:notesMasterIdLst>
  <p:sldIdLst>
    <p:sldId id="308" r:id="rId24"/>
    <p:sldId id="302" r:id="rId25"/>
    <p:sldId id="317" r:id="rId26"/>
    <p:sldId id="325" r:id="rId27"/>
    <p:sldId id="324" r:id="rId28"/>
    <p:sldId id="327" r:id="rId29"/>
    <p:sldId id="322" r:id="rId30"/>
    <p:sldId id="323" r:id="rId31"/>
    <p:sldId id="326" r:id="rId32"/>
    <p:sldId id="320" r:id="rId33"/>
    <p:sldId id="330" r:id="rId34"/>
    <p:sldId id="329" r:id="rId35"/>
    <p:sldId id="332" r:id="rId36"/>
    <p:sldId id="328" r:id="rId37"/>
    <p:sldId id="333" r:id="rId38"/>
    <p:sldId id="334" r:id="rId39"/>
    <p:sldId id="331" r:id="rId40"/>
    <p:sldId id="300" r:id="rId41"/>
    <p:sldId id="311" r:id="rId42"/>
    <p:sldId id="30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D81B04-CEF0-444C-BA6B-326ACBED148C}" v="619" dt="2022-10-08T16:25:54.2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15" autoAdjust="0"/>
    <p:restoredTop sz="71489" autoAdjust="0"/>
  </p:normalViewPr>
  <p:slideViewPr>
    <p:cSldViewPr snapToGrid="0">
      <p:cViewPr varScale="1">
        <p:scale>
          <a:sx n="59" d="100"/>
          <a:sy n="59" d="100"/>
        </p:scale>
        <p:origin x="117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" userId="f69ee4e2-845b-4a1f-89c4-60fce9da139f" providerId="ADAL" clId="{E2D81B04-CEF0-444C-BA6B-326ACBED148C}"/>
    <pc:docChg chg="undo custSel addSld delSld modSld sldOrd">
      <pc:chgData name="Kate Piper" userId="f69ee4e2-845b-4a1f-89c4-60fce9da139f" providerId="ADAL" clId="{E2D81B04-CEF0-444C-BA6B-326ACBED148C}" dt="2022-10-08T18:15:16.554" v="2028" actId="20577"/>
      <pc:docMkLst>
        <pc:docMk/>
      </pc:docMkLst>
      <pc:sldChg chg="del">
        <pc:chgData name="Kate Piper" userId="f69ee4e2-845b-4a1f-89c4-60fce9da139f" providerId="ADAL" clId="{E2D81B04-CEF0-444C-BA6B-326ACBED148C}" dt="2022-10-07T11:02:55.348" v="0" actId="47"/>
        <pc:sldMkLst>
          <pc:docMk/>
          <pc:sldMk cId="2004502413" sldId="264"/>
        </pc:sldMkLst>
      </pc:sldChg>
      <pc:sldChg chg="del">
        <pc:chgData name="Kate Piper" userId="f69ee4e2-845b-4a1f-89c4-60fce9da139f" providerId="ADAL" clId="{E2D81B04-CEF0-444C-BA6B-326ACBED148C}" dt="2022-10-07T11:02:56.954" v="2" actId="47"/>
        <pc:sldMkLst>
          <pc:docMk/>
          <pc:sldMk cId="2795119362" sldId="292"/>
        </pc:sldMkLst>
      </pc:sldChg>
      <pc:sldChg chg="del">
        <pc:chgData name="Kate Piper" userId="f69ee4e2-845b-4a1f-89c4-60fce9da139f" providerId="ADAL" clId="{E2D81B04-CEF0-444C-BA6B-326ACBED148C}" dt="2022-10-07T11:02:57.864" v="3" actId="47"/>
        <pc:sldMkLst>
          <pc:docMk/>
          <pc:sldMk cId="1152558892" sldId="293"/>
        </pc:sldMkLst>
      </pc:sldChg>
      <pc:sldChg chg="del">
        <pc:chgData name="Kate Piper" userId="f69ee4e2-845b-4a1f-89c4-60fce9da139f" providerId="ADAL" clId="{E2D81B04-CEF0-444C-BA6B-326ACBED148C}" dt="2022-10-07T11:12:04.475" v="201" actId="47"/>
        <pc:sldMkLst>
          <pc:docMk/>
          <pc:sldMk cId="2793786461" sldId="296"/>
        </pc:sldMkLst>
      </pc:sldChg>
      <pc:sldChg chg="add">
        <pc:chgData name="Kate Piper" userId="f69ee4e2-845b-4a1f-89c4-60fce9da139f" providerId="ADAL" clId="{E2D81B04-CEF0-444C-BA6B-326ACBED148C}" dt="2022-10-08T15:18:38.631" v="975"/>
        <pc:sldMkLst>
          <pc:docMk/>
          <pc:sldMk cId="694448774" sldId="300"/>
        </pc:sldMkLst>
      </pc:sldChg>
      <pc:sldChg chg="addSp delSp modSp mod modAnim modNotesTx">
        <pc:chgData name="Kate Piper" userId="f69ee4e2-845b-4a1f-89c4-60fce9da139f" providerId="ADAL" clId="{E2D81B04-CEF0-444C-BA6B-326ACBED148C}" dt="2022-10-08T14:30:24.625" v="720" actId="1582"/>
        <pc:sldMkLst>
          <pc:docMk/>
          <pc:sldMk cId="1871162708" sldId="302"/>
        </pc:sldMkLst>
        <pc:spChg chg="mod">
          <ac:chgData name="Kate Piper" userId="f69ee4e2-845b-4a1f-89c4-60fce9da139f" providerId="ADAL" clId="{E2D81B04-CEF0-444C-BA6B-326ACBED148C}" dt="2022-10-08T14:15:37.554" v="258" actId="1076"/>
          <ac:spMkLst>
            <pc:docMk/>
            <pc:sldMk cId="1871162708" sldId="302"/>
            <ac:spMk id="2" creationId="{3B499B3F-6676-5934-8679-BD272B806D31}"/>
          </ac:spMkLst>
        </pc:spChg>
        <pc:spChg chg="mod">
          <ac:chgData name="Kate Piper" userId="f69ee4e2-845b-4a1f-89c4-60fce9da139f" providerId="ADAL" clId="{E2D81B04-CEF0-444C-BA6B-326ACBED148C}" dt="2022-10-08T14:22:02.818" v="665" actId="15"/>
          <ac:spMkLst>
            <pc:docMk/>
            <pc:sldMk cId="1871162708" sldId="302"/>
            <ac:spMk id="3" creationId="{23718660-0214-D672-EC88-9A89F30E21C4}"/>
          </ac:spMkLst>
        </pc:spChg>
        <pc:spChg chg="del">
          <ac:chgData name="Kate Piper" userId="f69ee4e2-845b-4a1f-89c4-60fce9da139f" providerId="ADAL" clId="{E2D81B04-CEF0-444C-BA6B-326ACBED148C}" dt="2022-10-07T11:03:14.915" v="63" actId="478"/>
          <ac:spMkLst>
            <pc:docMk/>
            <pc:sldMk cId="1871162708" sldId="302"/>
            <ac:spMk id="4" creationId="{8CC1BFB5-51B7-3D22-B857-EE64B1107E71}"/>
          </ac:spMkLst>
        </pc:spChg>
        <pc:spChg chg="add mod">
          <ac:chgData name="Kate Piper" userId="f69ee4e2-845b-4a1f-89c4-60fce9da139f" providerId="ADAL" clId="{E2D81B04-CEF0-444C-BA6B-326ACBED148C}" dt="2022-10-08T14:30:24.625" v="720" actId="1582"/>
          <ac:spMkLst>
            <pc:docMk/>
            <pc:sldMk cId="1871162708" sldId="302"/>
            <ac:spMk id="5" creationId="{BD60899E-5727-1793-4EAA-18E3B7509200}"/>
          </ac:spMkLst>
        </pc:spChg>
        <pc:picChg chg="del">
          <ac:chgData name="Kate Piper" userId="f69ee4e2-845b-4a1f-89c4-60fce9da139f" providerId="ADAL" clId="{E2D81B04-CEF0-444C-BA6B-326ACBED148C}" dt="2022-10-07T11:02:59.584" v="4" actId="478"/>
          <ac:picMkLst>
            <pc:docMk/>
            <pc:sldMk cId="1871162708" sldId="302"/>
            <ac:picMk id="1026" creationId="{2B621B12-F077-8DB2-DDB7-D5BD77A8E8B7}"/>
          </ac:picMkLst>
        </pc:picChg>
      </pc:sldChg>
      <pc:sldChg chg="del">
        <pc:chgData name="Kate Piper" userId="f69ee4e2-845b-4a1f-89c4-60fce9da139f" providerId="ADAL" clId="{E2D81B04-CEF0-444C-BA6B-326ACBED148C}" dt="2022-10-08T18:14:36.607" v="2014" actId="47"/>
        <pc:sldMkLst>
          <pc:docMk/>
          <pc:sldMk cId="2103949157" sldId="304"/>
        </pc:sldMkLst>
      </pc:sldChg>
      <pc:sldChg chg="del">
        <pc:chgData name="Kate Piper" userId="f69ee4e2-845b-4a1f-89c4-60fce9da139f" providerId="ADAL" clId="{E2D81B04-CEF0-444C-BA6B-326ACBED148C}" dt="2022-10-08T18:14:38.552" v="2015" actId="47"/>
        <pc:sldMkLst>
          <pc:docMk/>
          <pc:sldMk cId="2912784253" sldId="305"/>
        </pc:sldMkLst>
      </pc:sldChg>
      <pc:sldChg chg="del">
        <pc:chgData name="Kate Piper" userId="f69ee4e2-845b-4a1f-89c4-60fce9da139f" providerId="ADAL" clId="{E2D81B04-CEF0-444C-BA6B-326ACBED148C}" dt="2022-10-07T11:02:55.810" v="1" actId="47"/>
        <pc:sldMkLst>
          <pc:docMk/>
          <pc:sldMk cId="4035258825" sldId="309"/>
        </pc:sldMkLst>
      </pc:sldChg>
      <pc:sldChg chg="del">
        <pc:chgData name="Kate Piper" userId="f69ee4e2-845b-4a1f-89c4-60fce9da139f" providerId="ADAL" clId="{E2D81B04-CEF0-444C-BA6B-326ACBED148C}" dt="2022-10-07T11:12:03.614" v="200" actId="47"/>
        <pc:sldMkLst>
          <pc:docMk/>
          <pc:sldMk cId="3759908160" sldId="310"/>
        </pc:sldMkLst>
      </pc:sldChg>
      <pc:sldChg chg="addSp delSp modSp add mod modAnim modNotesTx">
        <pc:chgData name="Kate Piper" userId="f69ee4e2-845b-4a1f-89c4-60fce9da139f" providerId="ADAL" clId="{E2D81B04-CEF0-444C-BA6B-326ACBED148C}" dt="2022-10-08T15:25:58.390" v="1186" actId="20577"/>
        <pc:sldMkLst>
          <pc:docMk/>
          <pc:sldMk cId="0" sldId="317"/>
        </pc:sldMkLst>
        <pc:spChg chg="add del mod">
          <ac:chgData name="Kate Piper" userId="f69ee4e2-845b-4a1f-89c4-60fce9da139f" providerId="ADAL" clId="{E2D81B04-CEF0-444C-BA6B-326ACBED148C}" dt="2022-10-08T15:19:34.927" v="977"/>
          <ac:spMkLst>
            <pc:docMk/>
            <pc:sldMk cId="0" sldId="317"/>
            <ac:spMk id="4" creationId="{A2C301A4-8186-4C9D-21E0-E45E1F8539CA}"/>
          </ac:spMkLst>
        </pc:spChg>
        <pc:spChg chg="add del mod">
          <ac:chgData name="Kate Piper" userId="f69ee4e2-845b-4a1f-89c4-60fce9da139f" providerId="ADAL" clId="{E2D81B04-CEF0-444C-BA6B-326ACBED148C}" dt="2022-10-08T15:19:34.927" v="977"/>
          <ac:spMkLst>
            <pc:docMk/>
            <pc:sldMk cId="0" sldId="317"/>
            <ac:spMk id="5" creationId="{9BE3F617-CD4C-FB3E-BA30-D0D56EDE3F85}"/>
          </ac:spMkLst>
        </pc:spChg>
        <pc:spChg chg="add del mod">
          <ac:chgData name="Kate Piper" userId="f69ee4e2-845b-4a1f-89c4-60fce9da139f" providerId="ADAL" clId="{E2D81B04-CEF0-444C-BA6B-326ACBED148C}" dt="2022-10-08T15:19:34.927" v="977"/>
          <ac:spMkLst>
            <pc:docMk/>
            <pc:sldMk cId="0" sldId="317"/>
            <ac:spMk id="6" creationId="{9B6EDD09-BE0F-60E7-840E-DCAEAB3F57E9}"/>
          </ac:spMkLst>
        </pc:spChg>
        <pc:spChg chg="mod">
          <ac:chgData name="Kate Piper" userId="f69ee4e2-845b-4a1f-89c4-60fce9da139f" providerId="ADAL" clId="{E2D81B04-CEF0-444C-BA6B-326ACBED148C}" dt="2022-10-08T14:33:40.889" v="723" actId="1076"/>
          <ac:spMkLst>
            <pc:docMk/>
            <pc:sldMk cId="0" sldId="317"/>
            <ac:spMk id="3074" creationId="{00000000-0000-0000-0000-000000000000}"/>
          </ac:spMkLst>
        </pc:spChg>
        <pc:spChg chg="mod">
          <ac:chgData name="Kate Piper" userId="f69ee4e2-845b-4a1f-89c4-60fce9da139f" providerId="ADAL" clId="{E2D81B04-CEF0-444C-BA6B-326ACBED148C}" dt="2022-10-08T14:33:57.191" v="768" actId="1038"/>
          <ac:spMkLst>
            <pc:docMk/>
            <pc:sldMk cId="0" sldId="317"/>
            <ac:spMk id="3075" creationId="{00000000-0000-0000-0000-000000000000}"/>
          </ac:spMkLst>
        </pc:spChg>
        <pc:spChg chg="mod">
          <ac:chgData name="Kate Piper" userId="f69ee4e2-845b-4a1f-89c4-60fce9da139f" providerId="ADAL" clId="{E2D81B04-CEF0-444C-BA6B-326ACBED148C}" dt="2022-10-08T14:33:57.191" v="768" actId="1038"/>
          <ac:spMkLst>
            <pc:docMk/>
            <pc:sldMk cId="0" sldId="317"/>
            <ac:spMk id="3076" creationId="{00000000-0000-0000-0000-000000000000}"/>
          </ac:spMkLst>
        </pc:spChg>
        <pc:spChg chg="mod">
          <ac:chgData name="Kate Piper" userId="f69ee4e2-845b-4a1f-89c4-60fce9da139f" providerId="ADAL" clId="{E2D81B04-CEF0-444C-BA6B-326ACBED148C}" dt="2022-10-08T14:33:46.267" v="725" actId="14100"/>
          <ac:spMkLst>
            <pc:docMk/>
            <pc:sldMk cId="0" sldId="317"/>
            <ac:spMk id="4101" creationId="{00000000-0000-0000-0000-000000000000}"/>
          </ac:spMkLst>
        </pc:spChg>
        <pc:picChg chg="add mod ord">
          <ac:chgData name="Kate Piper" userId="f69ee4e2-845b-4a1f-89c4-60fce9da139f" providerId="ADAL" clId="{E2D81B04-CEF0-444C-BA6B-326ACBED148C}" dt="2022-10-08T14:35:14.935" v="779" actId="1076"/>
          <ac:picMkLst>
            <pc:docMk/>
            <pc:sldMk cId="0" sldId="317"/>
            <ac:picMk id="2" creationId="{88E18AF6-F693-4D19-D353-3A6E890BCE09}"/>
          </ac:picMkLst>
        </pc:picChg>
        <pc:picChg chg="add mod">
          <ac:chgData name="Kate Piper" userId="f69ee4e2-845b-4a1f-89c4-60fce9da139f" providerId="ADAL" clId="{E2D81B04-CEF0-444C-BA6B-326ACBED148C}" dt="2022-10-08T14:34:53.777" v="773" actId="1076"/>
          <ac:picMkLst>
            <pc:docMk/>
            <pc:sldMk cId="0" sldId="317"/>
            <ac:picMk id="3" creationId="{4B36D1BA-A9C0-0B8E-9750-68E47F6D09B2}"/>
          </ac:picMkLst>
        </pc:picChg>
      </pc:sldChg>
      <pc:sldChg chg="delSp modSp new del mod">
        <pc:chgData name="Kate Piper" userId="f69ee4e2-845b-4a1f-89c4-60fce9da139f" providerId="ADAL" clId="{E2D81B04-CEF0-444C-BA6B-326ACBED148C}" dt="2022-10-08T15:55:19.876" v="1554" actId="47"/>
        <pc:sldMkLst>
          <pc:docMk/>
          <pc:sldMk cId="220000825" sldId="318"/>
        </pc:sldMkLst>
        <pc:spChg chg="mod">
          <ac:chgData name="Kate Piper" userId="f69ee4e2-845b-4a1f-89c4-60fce9da139f" providerId="ADAL" clId="{E2D81B04-CEF0-444C-BA6B-326ACBED148C}" dt="2022-10-07T11:11:54.658" v="199" actId="27636"/>
          <ac:spMkLst>
            <pc:docMk/>
            <pc:sldMk cId="220000825" sldId="318"/>
            <ac:spMk id="2" creationId="{304EFC0B-B9C5-2C38-1EF2-FD04762A9452}"/>
          </ac:spMkLst>
        </pc:spChg>
        <pc:spChg chg="del">
          <ac:chgData name="Kate Piper" userId="f69ee4e2-845b-4a1f-89c4-60fce9da139f" providerId="ADAL" clId="{E2D81B04-CEF0-444C-BA6B-326ACBED148C}" dt="2022-10-08T14:35:34.315" v="780" actId="478"/>
          <ac:spMkLst>
            <pc:docMk/>
            <pc:sldMk cId="220000825" sldId="318"/>
            <ac:spMk id="3" creationId="{2C84E604-A2FE-0E69-9A8B-83BFCE976E87}"/>
          </ac:spMkLst>
        </pc:spChg>
        <pc:spChg chg="del">
          <ac:chgData name="Kate Piper" userId="f69ee4e2-845b-4a1f-89c4-60fce9da139f" providerId="ADAL" clId="{E2D81B04-CEF0-444C-BA6B-326ACBED148C}" dt="2022-10-08T14:35:35.824" v="781" actId="478"/>
          <ac:spMkLst>
            <pc:docMk/>
            <pc:sldMk cId="220000825" sldId="318"/>
            <ac:spMk id="4" creationId="{AA17005C-74BC-3CF0-DD29-C31686F8F1BC}"/>
          </ac:spMkLst>
        </pc:spChg>
      </pc:sldChg>
      <pc:sldChg chg="modSp new del mod">
        <pc:chgData name="Kate Piper" userId="f69ee4e2-845b-4a1f-89c4-60fce9da139f" providerId="ADAL" clId="{E2D81B04-CEF0-444C-BA6B-326ACBED148C}" dt="2022-10-08T15:55:38.827" v="1555" actId="47"/>
        <pc:sldMkLst>
          <pc:docMk/>
          <pc:sldMk cId="838750362" sldId="319"/>
        </pc:sldMkLst>
        <pc:spChg chg="mod">
          <ac:chgData name="Kate Piper" userId="f69ee4e2-845b-4a1f-89c4-60fce9da139f" providerId="ADAL" clId="{E2D81B04-CEF0-444C-BA6B-326ACBED148C}" dt="2022-10-07T11:28:46.455" v="229" actId="20577"/>
          <ac:spMkLst>
            <pc:docMk/>
            <pc:sldMk cId="838750362" sldId="319"/>
            <ac:spMk id="2" creationId="{E7818F90-603C-76F3-DA18-71303AC02F5A}"/>
          </ac:spMkLst>
        </pc:spChg>
      </pc:sldChg>
      <pc:sldChg chg="addSp delSp modSp new mod modNotesTx">
        <pc:chgData name="Kate Piper" userId="f69ee4e2-845b-4a1f-89c4-60fce9da139f" providerId="ADAL" clId="{E2D81B04-CEF0-444C-BA6B-326ACBED148C}" dt="2022-10-08T16:17:59.351" v="1834" actId="20577"/>
        <pc:sldMkLst>
          <pc:docMk/>
          <pc:sldMk cId="2672879192" sldId="320"/>
        </pc:sldMkLst>
        <pc:spChg chg="mod">
          <ac:chgData name="Kate Piper" userId="f69ee4e2-845b-4a1f-89c4-60fce9da139f" providerId="ADAL" clId="{E2D81B04-CEF0-444C-BA6B-326ACBED148C}" dt="2022-10-07T11:29:05.379" v="254" actId="20577"/>
          <ac:spMkLst>
            <pc:docMk/>
            <pc:sldMk cId="2672879192" sldId="320"/>
            <ac:spMk id="2" creationId="{DAB68181-CD5E-A1A9-F6ED-65397A32FE99}"/>
          </ac:spMkLst>
        </pc:spChg>
        <pc:spChg chg="del">
          <ac:chgData name="Kate Piper" userId="f69ee4e2-845b-4a1f-89c4-60fce9da139f" providerId="ADAL" clId="{E2D81B04-CEF0-444C-BA6B-326ACBED148C}" dt="2022-10-08T15:59:06.780" v="1558" actId="478"/>
          <ac:spMkLst>
            <pc:docMk/>
            <pc:sldMk cId="2672879192" sldId="320"/>
            <ac:spMk id="3" creationId="{93402A25-A8BE-7A94-A6F4-CF2E0A7AE4E3}"/>
          </ac:spMkLst>
        </pc:spChg>
        <pc:spChg chg="del mod">
          <ac:chgData name="Kate Piper" userId="f69ee4e2-845b-4a1f-89c4-60fce9da139f" providerId="ADAL" clId="{E2D81B04-CEF0-444C-BA6B-326ACBED148C}" dt="2022-10-08T15:59:05.479" v="1557" actId="478"/>
          <ac:spMkLst>
            <pc:docMk/>
            <pc:sldMk cId="2672879192" sldId="320"/>
            <ac:spMk id="4" creationId="{0A40C683-C2DC-007F-0EF8-115DF11141DF}"/>
          </ac:spMkLst>
        </pc:spChg>
        <pc:graphicFrameChg chg="add mod modGraphic">
          <ac:chgData name="Kate Piper" userId="f69ee4e2-845b-4a1f-89c4-60fce9da139f" providerId="ADAL" clId="{E2D81B04-CEF0-444C-BA6B-326ACBED148C}" dt="2022-10-08T16:15:58.959" v="1745" actId="20577"/>
          <ac:graphicFrameMkLst>
            <pc:docMk/>
            <pc:sldMk cId="2672879192" sldId="320"/>
            <ac:graphicFrameMk id="6" creationId="{9EE62644-8807-7E35-9277-AA6213B73AB8}"/>
          </ac:graphicFrameMkLst>
        </pc:graphicFrameChg>
        <pc:picChg chg="add mod">
          <ac:chgData name="Kate Piper" userId="f69ee4e2-845b-4a1f-89c4-60fce9da139f" providerId="ADAL" clId="{E2D81B04-CEF0-444C-BA6B-326ACBED148C}" dt="2022-10-08T16:17:02.333" v="1747" actId="1076"/>
          <ac:picMkLst>
            <pc:docMk/>
            <pc:sldMk cId="2672879192" sldId="320"/>
            <ac:picMk id="5" creationId="{0343D4B4-9A05-FF55-6AFB-D54A795E5484}"/>
          </ac:picMkLst>
        </pc:picChg>
      </pc:sldChg>
      <pc:sldChg chg="add del">
        <pc:chgData name="Kate Piper" userId="f69ee4e2-845b-4a1f-89c4-60fce9da139f" providerId="ADAL" clId="{E2D81B04-CEF0-444C-BA6B-326ACBED148C}" dt="2022-10-08T18:14:34.309" v="2013" actId="47"/>
        <pc:sldMkLst>
          <pc:docMk/>
          <pc:sldMk cId="1335043301" sldId="321"/>
        </pc:sldMkLst>
      </pc:sldChg>
      <pc:sldChg chg="addSp delSp modSp new mod">
        <pc:chgData name="Kate Piper" userId="f69ee4e2-845b-4a1f-89c4-60fce9da139f" providerId="ADAL" clId="{E2D81B04-CEF0-444C-BA6B-326ACBED148C}" dt="2022-10-08T15:54:32.267" v="1553" actId="1076"/>
        <pc:sldMkLst>
          <pc:docMk/>
          <pc:sldMk cId="3649819269" sldId="322"/>
        </pc:sldMkLst>
        <pc:spChg chg="mod">
          <ac:chgData name="Kate Piper" userId="f69ee4e2-845b-4a1f-89c4-60fce9da139f" providerId="ADAL" clId="{E2D81B04-CEF0-444C-BA6B-326ACBED148C}" dt="2022-10-08T14:36:21.557" v="849" actId="207"/>
          <ac:spMkLst>
            <pc:docMk/>
            <pc:sldMk cId="3649819269" sldId="322"/>
            <ac:spMk id="2" creationId="{8702E375-686A-EC75-16A1-B09C577F78C9}"/>
          </ac:spMkLst>
        </pc:spChg>
        <pc:spChg chg="del">
          <ac:chgData name="Kate Piper" userId="f69ee4e2-845b-4a1f-89c4-60fce9da139f" providerId="ADAL" clId="{E2D81B04-CEF0-444C-BA6B-326ACBED148C}" dt="2022-10-08T14:35:50.593" v="783" actId="478"/>
          <ac:spMkLst>
            <pc:docMk/>
            <pc:sldMk cId="3649819269" sldId="322"/>
            <ac:spMk id="3" creationId="{96974169-DABF-F0E4-3BF0-49F45B4243A3}"/>
          </ac:spMkLst>
        </pc:spChg>
        <pc:spChg chg="del">
          <ac:chgData name="Kate Piper" userId="f69ee4e2-845b-4a1f-89c4-60fce9da139f" providerId="ADAL" clId="{E2D81B04-CEF0-444C-BA6B-326ACBED148C}" dt="2022-10-08T14:35:52.545" v="784" actId="478"/>
          <ac:spMkLst>
            <pc:docMk/>
            <pc:sldMk cId="3649819269" sldId="322"/>
            <ac:spMk id="4" creationId="{0707643E-0389-D7D4-2F09-9B8C60DF2055}"/>
          </ac:spMkLst>
        </pc:spChg>
        <pc:spChg chg="add mod">
          <ac:chgData name="Kate Piper" userId="f69ee4e2-845b-4a1f-89c4-60fce9da139f" providerId="ADAL" clId="{E2D81B04-CEF0-444C-BA6B-326ACBED148C}" dt="2022-10-08T15:05:18.390" v="899" actId="1035"/>
          <ac:spMkLst>
            <pc:docMk/>
            <pc:sldMk cId="3649819269" sldId="322"/>
            <ac:spMk id="8" creationId="{A4A0160F-EE1D-6A11-2C15-B554DC935A05}"/>
          </ac:spMkLst>
        </pc:spChg>
        <pc:spChg chg="add mod">
          <ac:chgData name="Kate Piper" userId="f69ee4e2-845b-4a1f-89c4-60fce9da139f" providerId="ADAL" clId="{E2D81B04-CEF0-444C-BA6B-326ACBED148C}" dt="2022-10-08T15:53:53.996" v="1543" actId="1076"/>
          <ac:spMkLst>
            <pc:docMk/>
            <pc:sldMk cId="3649819269" sldId="322"/>
            <ac:spMk id="10" creationId="{D20C532F-13AD-1CAE-2F0D-D51EF3AB3B96}"/>
          </ac:spMkLst>
        </pc:spChg>
        <pc:spChg chg="add mod">
          <ac:chgData name="Kate Piper" userId="f69ee4e2-845b-4a1f-89c4-60fce9da139f" providerId="ADAL" clId="{E2D81B04-CEF0-444C-BA6B-326ACBED148C}" dt="2022-10-08T15:53:58.633" v="1545" actId="1076"/>
          <ac:spMkLst>
            <pc:docMk/>
            <pc:sldMk cId="3649819269" sldId="322"/>
            <ac:spMk id="12" creationId="{70EE194F-390C-15AD-A7BE-8D5C8355A63D}"/>
          </ac:spMkLst>
        </pc:spChg>
        <pc:spChg chg="add mod">
          <ac:chgData name="Kate Piper" userId="f69ee4e2-845b-4a1f-89c4-60fce9da139f" providerId="ADAL" clId="{E2D81B04-CEF0-444C-BA6B-326ACBED148C}" dt="2022-10-08T15:54:02.835" v="1546" actId="1076"/>
          <ac:spMkLst>
            <pc:docMk/>
            <pc:sldMk cId="3649819269" sldId="322"/>
            <ac:spMk id="14" creationId="{4225AD8C-1326-7396-E353-5D2DCFF426B3}"/>
          </ac:spMkLst>
        </pc:spChg>
        <pc:picChg chg="add del mod">
          <ac:chgData name="Kate Piper" userId="f69ee4e2-845b-4a1f-89c4-60fce9da139f" providerId="ADAL" clId="{E2D81B04-CEF0-444C-BA6B-326ACBED148C}" dt="2022-10-08T15:02:38.497" v="853" actId="478"/>
          <ac:picMkLst>
            <pc:docMk/>
            <pc:sldMk cId="3649819269" sldId="322"/>
            <ac:picMk id="5" creationId="{0865D38C-541D-6B84-2E32-1945BC595499}"/>
          </ac:picMkLst>
        </pc:picChg>
        <pc:picChg chg="add mod">
          <ac:chgData name="Kate Piper" userId="f69ee4e2-845b-4a1f-89c4-60fce9da139f" providerId="ADAL" clId="{E2D81B04-CEF0-444C-BA6B-326ACBED148C}" dt="2022-10-08T15:05:35.333" v="900" actId="1076"/>
          <ac:picMkLst>
            <pc:docMk/>
            <pc:sldMk cId="3649819269" sldId="322"/>
            <ac:picMk id="6" creationId="{6579BFE0-062E-D238-CFDF-3670078E47D5}"/>
          </ac:picMkLst>
        </pc:picChg>
        <pc:picChg chg="add mod modCrop">
          <ac:chgData name="Kate Piper" userId="f69ee4e2-845b-4a1f-89c4-60fce9da139f" providerId="ADAL" clId="{E2D81B04-CEF0-444C-BA6B-326ACBED148C}" dt="2022-10-08T15:54:32.267" v="1553" actId="1076"/>
          <ac:picMkLst>
            <pc:docMk/>
            <pc:sldMk cId="3649819269" sldId="322"/>
            <ac:picMk id="15" creationId="{4A426091-1BBF-0F3F-D363-EE3471965264}"/>
          </ac:picMkLst>
        </pc:picChg>
      </pc:sldChg>
      <pc:sldChg chg="addSp delSp modSp add mod modNotesTx">
        <pc:chgData name="Kate Piper" userId="f69ee4e2-845b-4a1f-89c4-60fce9da139f" providerId="ADAL" clId="{E2D81B04-CEF0-444C-BA6B-326ACBED148C}" dt="2022-10-08T15:52:18.239" v="1542" actId="20577"/>
        <pc:sldMkLst>
          <pc:docMk/>
          <pc:sldMk cId="3369731319" sldId="323"/>
        </pc:sldMkLst>
        <pc:spChg chg="add mod">
          <ac:chgData name="Kate Piper" userId="f69ee4e2-845b-4a1f-89c4-60fce9da139f" providerId="ADAL" clId="{E2D81B04-CEF0-444C-BA6B-326ACBED148C}" dt="2022-10-08T15:08:09.292" v="939" actId="1076"/>
          <ac:spMkLst>
            <pc:docMk/>
            <pc:sldMk cId="3369731319" sldId="323"/>
            <ac:spMk id="3" creationId="{4FA88901-4D75-BFCB-A06F-995699AD7544}"/>
          </ac:spMkLst>
        </pc:spChg>
        <pc:spChg chg="add mod">
          <ac:chgData name="Kate Piper" userId="f69ee4e2-845b-4a1f-89c4-60fce9da139f" providerId="ADAL" clId="{E2D81B04-CEF0-444C-BA6B-326ACBED148C}" dt="2022-10-08T15:09:50.610" v="974" actId="1076"/>
          <ac:spMkLst>
            <pc:docMk/>
            <pc:sldMk cId="3369731319" sldId="323"/>
            <ac:spMk id="4" creationId="{FA536263-A026-2F88-408B-3C93C4EFDB6B}"/>
          </ac:spMkLst>
        </pc:spChg>
        <pc:spChg chg="add mod">
          <ac:chgData name="Kate Piper" userId="f69ee4e2-845b-4a1f-89c4-60fce9da139f" providerId="ADAL" clId="{E2D81B04-CEF0-444C-BA6B-326ACBED148C}" dt="2022-10-08T15:08:16.095" v="941" actId="1076"/>
          <ac:spMkLst>
            <pc:docMk/>
            <pc:sldMk cId="3369731319" sldId="323"/>
            <ac:spMk id="10" creationId="{24F5E836-5B76-5FE5-2B06-8BADC9D54947}"/>
          </ac:spMkLst>
        </pc:spChg>
        <pc:spChg chg="add mod">
          <ac:chgData name="Kate Piper" userId="f69ee4e2-845b-4a1f-89c4-60fce9da139f" providerId="ADAL" clId="{E2D81B04-CEF0-444C-BA6B-326ACBED148C}" dt="2022-10-08T15:08:13.674" v="940" actId="1076"/>
          <ac:spMkLst>
            <pc:docMk/>
            <pc:sldMk cId="3369731319" sldId="323"/>
            <ac:spMk id="11" creationId="{2C9A930B-D467-0EA9-EE11-881ED97786F5}"/>
          </ac:spMkLst>
        </pc:spChg>
        <pc:spChg chg="add mod">
          <ac:chgData name="Kate Piper" userId="f69ee4e2-845b-4a1f-89c4-60fce9da139f" providerId="ADAL" clId="{E2D81B04-CEF0-444C-BA6B-326ACBED148C}" dt="2022-10-08T15:08:41.570" v="948" actId="1076"/>
          <ac:spMkLst>
            <pc:docMk/>
            <pc:sldMk cId="3369731319" sldId="323"/>
            <ac:spMk id="12" creationId="{A85CD2BB-3BC2-8A66-E2A9-715B729999EE}"/>
          </ac:spMkLst>
        </pc:spChg>
        <pc:spChg chg="add mod">
          <ac:chgData name="Kate Piper" userId="f69ee4e2-845b-4a1f-89c4-60fce9da139f" providerId="ADAL" clId="{E2D81B04-CEF0-444C-BA6B-326ACBED148C}" dt="2022-10-08T15:45:50.243" v="1496" actId="20577"/>
          <ac:spMkLst>
            <pc:docMk/>
            <pc:sldMk cId="3369731319" sldId="323"/>
            <ac:spMk id="13" creationId="{F6026F04-31E8-BEB6-C814-49D58762966F}"/>
          </ac:spMkLst>
        </pc:spChg>
        <pc:spChg chg="add mod">
          <ac:chgData name="Kate Piper" userId="f69ee4e2-845b-4a1f-89c4-60fce9da139f" providerId="ADAL" clId="{E2D81B04-CEF0-444C-BA6B-326ACBED148C}" dt="2022-10-08T15:09:01.862" v="955" actId="14100"/>
          <ac:spMkLst>
            <pc:docMk/>
            <pc:sldMk cId="3369731319" sldId="323"/>
            <ac:spMk id="14" creationId="{F23CC6DD-B5A8-E83C-5135-D97E16DCD8D3}"/>
          </ac:spMkLst>
        </pc:spChg>
        <pc:spChg chg="add mod">
          <ac:chgData name="Kate Piper" userId="f69ee4e2-845b-4a1f-89c4-60fce9da139f" providerId="ADAL" clId="{E2D81B04-CEF0-444C-BA6B-326ACBED148C}" dt="2022-10-08T15:48:54.323" v="1510" actId="27636"/>
          <ac:spMkLst>
            <pc:docMk/>
            <pc:sldMk cId="3369731319" sldId="323"/>
            <ac:spMk id="15" creationId="{836307F4-4C3A-1623-DB73-C75343D09B89}"/>
          </ac:spMkLst>
        </pc:spChg>
        <pc:picChg chg="del">
          <ac:chgData name="Kate Piper" userId="f69ee4e2-845b-4a1f-89c4-60fce9da139f" providerId="ADAL" clId="{E2D81B04-CEF0-444C-BA6B-326ACBED148C}" dt="2022-10-08T15:05:52.598" v="902" actId="478"/>
          <ac:picMkLst>
            <pc:docMk/>
            <pc:sldMk cId="3369731319" sldId="323"/>
            <ac:picMk id="5" creationId="{0865D38C-541D-6B84-2E32-1945BC595499}"/>
          </ac:picMkLst>
        </pc:picChg>
        <pc:cxnChg chg="add mod">
          <ac:chgData name="Kate Piper" userId="f69ee4e2-845b-4a1f-89c4-60fce9da139f" providerId="ADAL" clId="{E2D81B04-CEF0-444C-BA6B-326ACBED148C}" dt="2022-10-08T15:07:20.482" v="923" actId="1076"/>
          <ac:cxnSpMkLst>
            <pc:docMk/>
            <pc:sldMk cId="3369731319" sldId="323"/>
            <ac:cxnSpMk id="7" creationId="{5B56204E-F931-398D-AFAB-C4CDD1ACB494}"/>
          </ac:cxnSpMkLst>
        </pc:cxnChg>
        <pc:cxnChg chg="add">
          <ac:chgData name="Kate Piper" userId="f69ee4e2-845b-4a1f-89c4-60fce9da139f" providerId="ADAL" clId="{E2D81B04-CEF0-444C-BA6B-326ACBED148C}" dt="2022-10-08T15:07:28.760" v="924" actId="11529"/>
          <ac:cxnSpMkLst>
            <pc:docMk/>
            <pc:sldMk cId="3369731319" sldId="323"/>
            <ac:cxnSpMk id="9" creationId="{F804B263-41F2-516E-DECC-7B961EDA3BB5}"/>
          </ac:cxnSpMkLst>
        </pc:cxnChg>
      </pc:sldChg>
      <pc:sldChg chg="addSp delSp modSp add mod ord">
        <pc:chgData name="Kate Piper" userId="f69ee4e2-845b-4a1f-89c4-60fce9da139f" providerId="ADAL" clId="{E2D81B04-CEF0-444C-BA6B-326ACBED148C}" dt="2022-10-08T15:31:21.072" v="1455" actId="1038"/>
        <pc:sldMkLst>
          <pc:docMk/>
          <pc:sldMk cId="140851848" sldId="324"/>
        </pc:sldMkLst>
        <pc:spChg chg="mod">
          <ac:chgData name="Kate Piper" userId="f69ee4e2-845b-4a1f-89c4-60fce9da139f" providerId="ADAL" clId="{E2D81B04-CEF0-444C-BA6B-326ACBED148C}" dt="2022-10-08T15:28:27.307" v="1229" actId="1076"/>
          <ac:spMkLst>
            <pc:docMk/>
            <pc:sldMk cId="140851848" sldId="324"/>
            <ac:spMk id="2" creationId="{8702E375-686A-EC75-16A1-B09C577F78C9}"/>
          </ac:spMkLst>
        </pc:spChg>
        <pc:spChg chg="add mod">
          <ac:chgData name="Kate Piper" userId="f69ee4e2-845b-4a1f-89c4-60fce9da139f" providerId="ADAL" clId="{E2D81B04-CEF0-444C-BA6B-326ACBED148C}" dt="2022-10-08T15:30:00.104" v="1333" actId="1076"/>
          <ac:spMkLst>
            <pc:docMk/>
            <pc:sldMk cId="140851848" sldId="324"/>
            <ac:spMk id="3" creationId="{A19B4A9D-1CBB-C789-69B6-FF9555FB8107}"/>
          </ac:spMkLst>
        </pc:spChg>
        <pc:spChg chg="add mod">
          <ac:chgData name="Kate Piper" userId="f69ee4e2-845b-4a1f-89c4-60fce9da139f" providerId="ADAL" clId="{E2D81B04-CEF0-444C-BA6B-326ACBED148C}" dt="2022-10-08T15:31:04.795" v="1421" actId="1076"/>
          <ac:spMkLst>
            <pc:docMk/>
            <pc:sldMk cId="140851848" sldId="324"/>
            <ac:spMk id="4" creationId="{7F92E78B-DAD1-03F8-A076-C06D46AC4ACC}"/>
          </ac:spMkLst>
        </pc:spChg>
        <pc:spChg chg="add mod">
          <ac:chgData name="Kate Piper" userId="f69ee4e2-845b-4a1f-89c4-60fce9da139f" providerId="ADAL" clId="{E2D81B04-CEF0-444C-BA6B-326ACBED148C}" dt="2022-10-08T15:31:21.072" v="1455" actId="1038"/>
          <ac:spMkLst>
            <pc:docMk/>
            <pc:sldMk cId="140851848" sldId="324"/>
            <ac:spMk id="6" creationId="{2FBC88AC-ADA3-AF6D-B98C-83F1929797FF}"/>
          </ac:spMkLst>
        </pc:spChg>
        <pc:spChg chg="add mod">
          <ac:chgData name="Kate Piper" userId="f69ee4e2-845b-4a1f-89c4-60fce9da139f" providerId="ADAL" clId="{E2D81B04-CEF0-444C-BA6B-326ACBED148C}" dt="2022-10-08T15:31:13.187" v="1435" actId="1037"/>
          <ac:spMkLst>
            <pc:docMk/>
            <pc:sldMk cId="140851848" sldId="324"/>
            <ac:spMk id="7" creationId="{52BAF545-8F30-55D0-5E39-A8A00680E67C}"/>
          </ac:spMkLst>
        </pc:spChg>
        <pc:spChg chg="add mod">
          <ac:chgData name="Kate Piper" userId="f69ee4e2-845b-4a1f-89c4-60fce9da139f" providerId="ADAL" clId="{E2D81B04-CEF0-444C-BA6B-326ACBED148C}" dt="2022-10-08T15:31:13.187" v="1435" actId="1037"/>
          <ac:spMkLst>
            <pc:docMk/>
            <pc:sldMk cId="140851848" sldId="324"/>
            <ac:spMk id="8" creationId="{F7EBB853-2C2C-4E49-8BB9-760A270F931D}"/>
          </ac:spMkLst>
        </pc:spChg>
        <pc:picChg chg="del">
          <ac:chgData name="Kate Piper" userId="f69ee4e2-845b-4a1f-89c4-60fce9da139f" providerId="ADAL" clId="{E2D81B04-CEF0-444C-BA6B-326ACBED148C}" dt="2022-10-08T15:28:39.492" v="1230" actId="478"/>
          <ac:picMkLst>
            <pc:docMk/>
            <pc:sldMk cId="140851848" sldId="324"/>
            <ac:picMk id="5" creationId="{0865D38C-541D-6B84-2E32-1945BC595499}"/>
          </ac:picMkLst>
        </pc:picChg>
      </pc:sldChg>
      <pc:sldChg chg="modSp add del mod">
        <pc:chgData name="Kate Piper" userId="f69ee4e2-845b-4a1f-89c4-60fce9da139f" providerId="ADAL" clId="{E2D81B04-CEF0-444C-BA6B-326ACBED148C}" dt="2022-10-08T15:06:02.145" v="905" actId="47"/>
        <pc:sldMkLst>
          <pc:docMk/>
          <pc:sldMk cId="0" sldId="325"/>
        </pc:sldMkLst>
        <pc:spChg chg="mod">
          <ac:chgData name="Kate Piper" userId="f69ee4e2-845b-4a1f-89c4-60fce9da139f" providerId="ADAL" clId="{E2D81B04-CEF0-444C-BA6B-326ACBED148C}" dt="2022-10-08T15:05:56.608" v="904" actId="27636"/>
          <ac:spMkLst>
            <pc:docMk/>
            <pc:sldMk cId="0" sldId="325"/>
            <ac:spMk id="8195" creationId="{00000000-0000-0000-0000-000000000000}"/>
          </ac:spMkLst>
        </pc:spChg>
      </pc:sldChg>
      <pc:sldChg chg="addSp delSp modSp new mod">
        <pc:chgData name="Kate Piper" userId="f69ee4e2-845b-4a1f-89c4-60fce9da139f" providerId="ADAL" clId="{E2D81B04-CEF0-444C-BA6B-326ACBED148C}" dt="2022-10-08T15:26:34.183" v="1189" actId="1076"/>
        <pc:sldMkLst>
          <pc:docMk/>
          <pc:sldMk cId="1791663819" sldId="325"/>
        </pc:sldMkLst>
        <pc:spChg chg="del">
          <ac:chgData name="Kate Piper" userId="f69ee4e2-845b-4a1f-89c4-60fce9da139f" providerId="ADAL" clId="{E2D81B04-CEF0-444C-BA6B-326ACBED148C}" dt="2022-10-08T15:19:42.509" v="982" actId="478"/>
          <ac:spMkLst>
            <pc:docMk/>
            <pc:sldMk cId="1791663819" sldId="325"/>
            <ac:spMk id="2" creationId="{A881BDFF-A55A-B096-975A-68C61B076725}"/>
          </ac:spMkLst>
        </pc:spChg>
        <pc:spChg chg="del">
          <ac:chgData name="Kate Piper" userId="f69ee4e2-845b-4a1f-89c4-60fce9da139f" providerId="ADAL" clId="{E2D81B04-CEF0-444C-BA6B-326ACBED148C}" dt="2022-10-08T15:19:39.669" v="980" actId="478"/>
          <ac:spMkLst>
            <pc:docMk/>
            <pc:sldMk cId="1791663819" sldId="325"/>
            <ac:spMk id="3" creationId="{C39608C7-013F-160F-4674-2B9770ABADC3}"/>
          </ac:spMkLst>
        </pc:spChg>
        <pc:spChg chg="del">
          <ac:chgData name="Kate Piper" userId="f69ee4e2-845b-4a1f-89c4-60fce9da139f" providerId="ADAL" clId="{E2D81B04-CEF0-444C-BA6B-326ACBED148C}" dt="2022-10-08T15:19:41.536" v="981" actId="478"/>
          <ac:spMkLst>
            <pc:docMk/>
            <pc:sldMk cId="1791663819" sldId="325"/>
            <ac:spMk id="4" creationId="{35964E64-B1BF-F8E1-0C11-D914CB81193A}"/>
          </ac:spMkLst>
        </pc:spChg>
        <pc:spChg chg="add mod">
          <ac:chgData name="Kate Piper" userId="f69ee4e2-845b-4a1f-89c4-60fce9da139f" providerId="ADAL" clId="{E2D81B04-CEF0-444C-BA6B-326ACBED148C}" dt="2022-10-08T15:19:51.697" v="1036" actId="1037"/>
          <ac:spMkLst>
            <pc:docMk/>
            <pc:sldMk cId="1791663819" sldId="325"/>
            <ac:spMk id="5" creationId="{86EA5234-6983-92F2-8CB4-EE81AAD0393F}"/>
          </ac:spMkLst>
        </pc:spChg>
        <pc:spChg chg="add mod">
          <ac:chgData name="Kate Piper" userId="f69ee4e2-845b-4a1f-89c4-60fce9da139f" providerId="ADAL" clId="{E2D81B04-CEF0-444C-BA6B-326ACBED148C}" dt="2022-10-08T15:26:34.183" v="1189" actId="1076"/>
          <ac:spMkLst>
            <pc:docMk/>
            <pc:sldMk cId="1791663819" sldId="325"/>
            <ac:spMk id="6" creationId="{BE3C74F2-DB3D-C0B1-EEA0-530A386A79C7}"/>
          </ac:spMkLst>
        </pc:spChg>
        <pc:spChg chg="add mod">
          <ac:chgData name="Kate Piper" userId="f69ee4e2-845b-4a1f-89c4-60fce9da139f" providerId="ADAL" clId="{E2D81B04-CEF0-444C-BA6B-326ACBED148C}" dt="2022-10-08T15:26:25.401" v="1187" actId="2710"/>
          <ac:spMkLst>
            <pc:docMk/>
            <pc:sldMk cId="1791663819" sldId="325"/>
            <ac:spMk id="7" creationId="{801FEBDC-C40D-4423-91DC-D16EE2BC3BB9}"/>
          </ac:spMkLst>
        </pc:spChg>
      </pc:sldChg>
      <pc:sldChg chg="addSp delSp modSp add mod">
        <pc:chgData name="Kate Piper" userId="f69ee4e2-845b-4a1f-89c4-60fce9da139f" providerId="ADAL" clId="{E2D81B04-CEF0-444C-BA6B-326ACBED148C}" dt="2022-10-08T16:08:17.503" v="1591" actId="1035"/>
        <pc:sldMkLst>
          <pc:docMk/>
          <pc:sldMk cId="16008227" sldId="326"/>
        </pc:sldMkLst>
        <pc:spChg chg="add del mod">
          <ac:chgData name="Kate Piper" userId="f69ee4e2-845b-4a1f-89c4-60fce9da139f" providerId="ADAL" clId="{E2D81B04-CEF0-444C-BA6B-326ACBED148C}" dt="2022-10-08T16:07:49.930" v="1589" actId="1036"/>
          <ac:spMkLst>
            <pc:docMk/>
            <pc:sldMk cId="16008227" sldId="326"/>
            <ac:spMk id="3" creationId="{3A6DA1EA-69E3-5E68-EFAC-06A83ACE6BE6}"/>
          </ac:spMkLst>
        </pc:spChg>
        <pc:spChg chg="add mod">
          <ac:chgData name="Kate Piper" userId="f69ee4e2-845b-4a1f-89c4-60fce9da139f" providerId="ADAL" clId="{E2D81B04-CEF0-444C-BA6B-326ACBED148C}" dt="2022-10-08T16:08:17.503" v="1591" actId="1035"/>
          <ac:spMkLst>
            <pc:docMk/>
            <pc:sldMk cId="16008227" sldId="326"/>
            <ac:spMk id="4" creationId="{FC44A823-742E-FE7B-5F22-F32CC36DAEAE}"/>
          </ac:spMkLst>
        </pc:spChg>
        <pc:picChg chg="add del">
          <ac:chgData name="Kate Piper" userId="f69ee4e2-845b-4a1f-89c4-60fce9da139f" providerId="ADAL" clId="{E2D81B04-CEF0-444C-BA6B-326ACBED148C}" dt="2022-10-08T16:07:09.130" v="1571" actId="478"/>
          <ac:picMkLst>
            <pc:docMk/>
            <pc:sldMk cId="16008227" sldId="326"/>
            <ac:picMk id="1026" creationId="{EEC3E6EB-0615-CB99-0C14-C8C3574CBD0E}"/>
          </ac:picMkLst>
        </pc:picChg>
      </pc:sldChg>
      <pc:sldChg chg="addSp delSp modSp add mod ord modNotesTx">
        <pc:chgData name="Kate Piper" userId="f69ee4e2-845b-4a1f-89c4-60fce9da139f" providerId="ADAL" clId="{E2D81B04-CEF0-444C-BA6B-326ACBED148C}" dt="2022-10-08T18:15:16.554" v="2028" actId="20577"/>
        <pc:sldMkLst>
          <pc:docMk/>
          <pc:sldMk cId="3184139467" sldId="327"/>
        </pc:sldMkLst>
        <pc:spChg chg="add mod">
          <ac:chgData name="Kate Piper" userId="f69ee4e2-845b-4a1f-89c4-60fce9da139f" providerId="ADAL" clId="{E2D81B04-CEF0-444C-BA6B-326ACBED148C}" dt="2022-10-08T15:43:35.207" v="1487" actId="207"/>
          <ac:spMkLst>
            <pc:docMk/>
            <pc:sldMk cId="3184139467" sldId="327"/>
            <ac:spMk id="6" creationId="{F23E18E0-66D4-5092-1CFF-75F392EAC85B}"/>
          </ac:spMkLst>
        </pc:spChg>
        <pc:picChg chg="add mod">
          <ac:chgData name="Kate Piper" userId="f69ee4e2-845b-4a1f-89c4-60fce9da139f" providerId="ADAL" clId="{E2D81B04-CEF0-444C-BA6B-326ACBED148C}" dt="2022-10-08T15:36:42.065" v="1466" actId="14100"/>
          <ac:picMkLst>
            <pc:docMk/>
            <pc:sldMk cId="3184139467" sldId="327"/>
            <ac:picMk id="3" creationId="{D1A9BCDC-9719-A412-71D0-7598E1930D81}"/>
          </ac:picMkLst>
        </pc:picChg>
        <pc:picChg chg="add mod">
          <ac:chgData name="Kate Piper" userId="f69ee4e2-845b-4a1f-89c4-60fce9da139f" providerId="ADAL" clId="{E2D81B04-CEF0-444C-BA6B-326ACBED148C}" dt="2022-10-08T15:36:38.143" v="1465" actId="14100"/>
          <ac:picMkLst>
            <pc:docMk/>
            <pc:sldMk cId="3184139467" sldId="327"/>
            <ac:picMk id="4" creationId="{2824E683-33AB-0162-0FC2-C323D6B74C99}"/>
          </ac:picMkLst>
        </pc:picChg>
        <pc:picChg chg="del">
          <ac:chgData name="Kate Piper" userId="f69ee4e2-845b-4a1f-89c4-60fce9da139f" providerId="ADAL" clId="{E2D81B04-CEF0-444C-BA6B-326ACBED148C}" dt="2022-10-08T15:36:00.801" v="1459" actId="478"/>
          <ac:picMkLst>
            <pc:docMk/>
            <pc:sldMk cId="3184139467" sldId="327"/>
            <ac:picMk id="5" creationId="{0865D38C-541D-6B84-2E32-1945BC595499}"/>
          </ac:picMkLst>
        </pc:picChg>
      </pc:sldChg>
      <pc:sldChg chg="delSp modSp add mod">
        <pc:chgData name="Kate Piper" userId="f69ee4e2-845b-4a1f-89c4-60fce9da139f" providerId="ADAL" clId="{E2D81B04-CEF0-444C-BA6B-326ACBED148C}" dt="2022-10-08T18:13:20.959" v="1951" actId="478"/>
        <pc:sldMkLst>
          <pc:docMk/>
          <pc:sldMk cId="366161431" sldId="328"/>
        </pc:sldMkLst>
        <pc:spChg chg="del">
          <ac:chgData name="Kate Piper" userId="f69ee4e2-845b-4a1f-89c4-60fce9da139f" providerId="ADAL" clId="{E2D81B04-CEF0-444C-BA6B-326ACBED148C}" dt="2022-10-08T18:13:20.959" v="1951" actId="478"/>
          <ac:spMkLst>
            <pc:docMk/>
            <pc:sldMk cId="366161431" sldId="328"/>
            <ac:spMk id="3" creationId="{6BB797D8-A312-E5AE-374E-63077727E4BA}"/>
          </ac:spMkLst>
        </pc:spChg>
        <pc:spChg chg="del">
          <ac:chgData name="Kate Piper" userId="f69ee4e2-845b-4a1f-89c4-60fce9da139f" providerId="ADAL" clId="{E2D81B04-CEF0-444C-BA6B-326ACBED148C}" dt="2022-10-08T18:13:20.959" v="1951" actId="478"/>
          <ac:spMkLst>
            <pc:docMk/>
            <pc:sldMk cId="366161431" sldId="328"/>
            <ac:spMk id="5" creationId="{EDEFAD4B-917E-C19A-9E25-BBAD0CB1F351}"/>
          </ac:spMkLst>
        </pc:spChg>
        <pc:spChg chg="del">
          <ac:chgData name="Kate Piper" userId="f69ee4e2-845b-4a1f-89c4-60fce9da139f" providerId="ADAL" clId="{E2D81B04-CEF0-444C-BA6B-326ACBED148C}" dt="2022-10-08T18:13:20.959" v="1951" actId="478"/>
          <ac:spMkLst>
            <pc:docMk/>
            <pc:sldMk cId="366161431" sldId="328"/>
            <ac:spMk id="6" creationId="{3721726D-EB97-0536-511A-D71CDE518E95}"/>
          </ac:spMkLst>
        </pc:spChg>
        <pc:spChg chg="del">
          <ac:chgData name="Kate Piper" userId="f69ee4e2-845b-4a1f-89c4-60fce9da139f" providerId="ADAL" clId="{E2D81B04-CEF0-444C-BA6B-326ACBED148C}" dt="2022-10-08T18:13:20.959" v="1951" actId="478"/>
          <ac:spMkLst>
            <pc:docMk/>
            <pc:sldMk cId="366161431" sldId="328"/>
            <ac:spMk id="8" creationId="{61757264-7A36-FF20-C8A0-A394F4397CAF}"/>
          </ac:spMkLst>
        </pc:spChg>
        <pc:spChg chg="mod">
          <ac:chgData name="Kate Piper" userId="f69ee4e2-845b-4a1f-89c4-60fce9da139f" providerId="ADAL" clId="{E2D81B04-CEF0-444C-BA6B-326ACBED148C}" dt="2022-10-08T18:13:12.978" v="1950" actId="20577"/>
          <ac:spMkLst>
            <pc:docMk/>
            <pc:sldMk cId="366161431" sldId="328"/>
            <ac:spMk id="9" creationId="{DD9BC0F0-4E99-0687-677F-11438D9980FC}"/>
          </ac:spMkLst>
        </pc:spChg>
        <pc:spChg chg="del">
          <ac:chgData name="Kate Piper" userId="f69ee4e2-845b-4a1f-89c4-60fce9da139f" providerId="ADAL" clId="{E2D81B04-CEF0-444C-BA6B-326ACBED148C}" dt="2022-10-08T18:13:20.959" v="1951" actId="478"/>
          <ac:spMkLst>
            <pc:docMk/>
            <pc:sldMk cId="366161431" sldId="328"/>
            <ac:spMk id="12" creationId="{EF051A50-0DE5-38E3-2761-724AA75EAFFC}"/>
          </ac:spMkLst>
        </pc:spChg>
        <pc:spChg chg="del">
          <ac:chgData name="Kate Piper" userId="f69ee4e2-845b-4a1f-89c4-60fce9da139f" providerId="ADAL" clId="{E2D81B04-CEF0-444C-BA6B-326ACBED148C}" dt="2022-10-08T18:13:20.959" v="1951" actId="478"/>
          <ac:spMkLst>
            <pc:docMk/>
            <pc:sldMk cId="366161431" sldId="328"/>
            <ac:spMk id="13" creationId="{B9A680FE-401E-29C5-641B-508D5601BC3E}"/>
          </ac:spMkLst>
        </pc:spChg>
        <pc:spChg chg="del">
          <ac:chgData name="Kate Piper" userId="f69ee4e2-845b-4a1f-89c4-60fce9da139f" providerId="ADAL" clId="{E2D81B04-CEF0-444C-BA6B-326ACBED148C}" dt="2022-10-08T18:13:20.959" v="1951" actId="478"/>
          <ac:spMkLst>
            <pc:docMk/>
            <pc:sldMk cId="366161431" sldId="328"/>
            <ac:spMk id="14" creationId="{F174B219-3E53-9BBF-D29A-1CE01A088B46}"/>
          </ac:spMkLst>
        </pc:spChg>
      </pc:sldChg>
      <pc:sldChg chg="delSp new del mod">
        <pc:chgData name="Kate Piper" userId="f69ee4e2-845b-4a1f-89c4-60fce9da139f" providerId="ADAL" clId="{E2D81B04-CEF0-444C-BA6B-326ACBED148C}" dt="2022-10-08T16:19:25.260" v="1843" actId="47"/>
        <pc:sldMkLst>
          <pc:docMk/>
          <pc:sldMk cId="1738409790" sldId="328"/>
        </pc:sldMkLst>
        <pc:spChg chg="del">
          <ac:chgData name="Kate Piper" userId="f69ee4e2-845b-4a1f-89c4-60fce9da139f" providerId="ADAL" clId="{E2D81B04-CEF0-444C-BA6B-326ACBED148C}" dt="2022-10-08T16:18:49.952" v="1836" actId="478"/>
          <ac:spMkLst>
            <pc:docMk/>
            <pc:sldMk cId="1738409790" sldId="328"/>
            <ac:spMk id="2" creationId="{4168A743-9E77-F2BA-FC2E-34955560BA93}"/>
          </ac:spMkLst>
        </pc:spChg>
        <pc:spChg chg="del">
          <ac:chgData name="Kate Piper" userId="f69ee4e2-845b-4a1f-89c4-60fce9da139f" providerId="ADAL" clId="{E2D81B04-CEF0-444C-BA6B-326ACBED148C}" dt="2022-10-08T16:18:49.952" v="1836" actId="478"/>
          <ac:spMkLst>
            <pc:docMk/>
            <pc:sldMk cId="1738409790" sldId="328"/>
            <ac:spMk id="3" creationId="{4BD85AB0-803E-B8A1-4910-9B5C3DC946C2}"/>
          </ac:spMkLst>
        </pc:spChg>
        <pc:spChg chg="del">
          <ac:chgData name="Kate Piper" userId="f69ee4e2-845b-4a1f-89c4-60fce9da139f" providerId="ADAL" clId="{E2D81B04-CEF0-444C-BA6B-326ACBED148C}" dt="2022-10-08T16:18:49.952" v="1836" actId="478"/>
          <ac:spMkLst>
            <pc:docMk/>
            <pc:sldMk cId="1738409790" sldId="328"/>
            <ac:spMk id="4" creationId="{E10BA4B0-E310-B34B-7B38-B3C6E538E1B4}"/>
          </ac:spMkLst>
        </pc:spChg>
      </pc:sldChg>
      <pc:sldChg chg="addSp delSp modSp add mod">
        <pc:chgData name="Kate Piper" userId="f69ee4e2-845b-4a1f-89c4-60fce9da139f" providerId="ADAL" clId="{E2D81B04-CEF0-444C-BA6B-326ACBED148C}" dt="2022-10-08T18:12:39.243" v="1888" actId="20577"/>
        <pc:sldMkLst>
          <pc:docMk/>
          <pc:sldMk cId="486248853" sldId="329"/>
        </pc:sldMkLst>
        <pc:spChg chg="del">
          <ac:chgData name="Kate Piper" userId="f69ee4e2-845b-4a1f-89c4-60fce9da139f" providerId="ADAL" clId="{E2D81B04-CEF0-444C-BA6B-326ACBED148C}" dt="2022-10-08T16:19:00.081" v="1838" actId="478"/>
          <ac:spMkLst>
            <pc:docMk/>
            <pc:sldMk cId="486248853" sldId="329"/>
            <ac:spMk id="3" creationId="{6BB797D8-A312-E5AE-374E-63077727E4BA}"/>
          </ac:spMkLst>
        </pc:spChg>
        <pc:spChg chg="add mod">
          <ac:chgData name="Kate Piper" userId="f69ee4e2-845b-4a1f-89c4-60fce9da139f" providerId="ADAL" clId="{E2D81B04-CEF0-444C-BA6B-326ACBED148C}" dt="2022-10-08T18:12:39.243" v="1888" actId="20577"/>
          <ac:spMkLst>
            <pc:docMk/>
            <pc:sldMk cId="486248853" sldId="329"/>
            <ac:spMk id="4" creationId="{2301981D-4B37-55C2-BCC0-79EDECCC80AC}"/>
          </ac:spMkLst>
        </pc:spChg>
        <pc:spChg chg="del">
          <ac:chgData name="Kate Piper" userId="f69ee4e2-845b-4a1f-89c4-60fce9da139f" providerId="ADAL" clId="{E2D81B04-CEF0-444C-BA6B-326ACBED148C}" dt="2022-10-08T16:19:00.081" v="1838" actId="478"/>
          <ac:spMkLst>
            <pc:docMk/>
            <pc:sldMk cId="486248853" sldId="329"/>
            <ac:spMk id="5" creationId="{EDEFAD4B-917E-C19A-9E25-BBAD0CB1F351}"/>
          </ac:spMkLst>
        </pc:spChg>
        <pc:spChg chg="del">
          <ac:chgData name="Kate Piper" userId="f69ee4e2-845b-4a1f-89c4-60fce9da139f" providerId="ADAL" clId="{E2D81B04-CEF0-444C-BA6B-326ACBED148C}" dt="2022-10-08T16:19:00.081" v="1838" actId="478"/>
          <ac:spMkLst>
            <pc:docMk/>
            <pc:sldMk cId="486248853" sldId="329"/>
            <ac:spMk id="6" creationId="{3721726D-EB97-0536-511A-D71CDE518E95}"/>
          </ac:spMkLst>
        </pc:spChg>
        <pc:spChg chg="del">
          <ac:chgData name="Kate Piper" userId="f69ee4e2-845b-4a1f-89c4-60fce9da139f" providerId="ADAL" clId="{E2D81B04-CEF0-444C-BA6B-326ACBED148C}" dt="2022-10-08T16:19:00.081" v="1838" actId="478"/>
          <ac:spMkLst>
            <pc:docMk/>
            <pc:sldMk cId="486248853" sldId="329"/>
            <ac:spMk id="8" creationId="{61757264-7A36-FF20-C8A0-A394F4397CAF}"/>
          </ac:spMkLst>
        </pc:spChg>
        <pc:spChg chg="del">
          <ac:chgData name="Kate Piper" userId="f69ee4e2-845b-4a1f-89c4-60fce9da139f" providerId="ADAL" clId="{E2D81B04-CEF0-444C-BA6B-326ACBED148C}" dt="2022-10-08T16:19:04.624" v="1839" actId="478"/>
          <ac:spMkLst>
            <pc:docMk/>
            <pc:sldMk cId="486248853" sldId="329"/>
            <ac:spMk id="9" creationId="{5F825A49-3E59-81F7-754B-30A89FA787BA}"/>
          </ac:spMkLst>
        </pc:spChg>
        <pc:spChg chg="del">
          <ac:chgData name="Kate Piper" userId="f69ee4e2-845b-4a1f-89c4-60fce9da139f" providerId="ADAL" clId="{E2D81B04-CEF0-444C-BA6B-326ACBED148C}" dt="2022-10-08T16:19:00.081" v="1838" actId="478"/>
          <ac:spMkLst>
            <pc:docMk/>
            <pc:sldMk cId="486248853" sldId="329"/>
            <ac:spMk id="12" creationId="{EF051A50-0DE5-38E3-2761-724AA75EAFFC}"/>
          </ac:spMkLst>
        </pc:spChg>
        <pc:spChg chg="del">
          <ac:chgData name="Kate Piper" userId="f69ee4e2-845b-4a1f-89c4-60fce9da139f" providerId="ADAL" clId="{E2D81B04-CEF0-444C-BA6B-326ACBED148C}" dt="2022-10-08T16:19:00.081" v="1838" actId="478"/>
          <ac:spMkLst>
            <pc:docMk/>
            <pc:sldMk cId="486248853" sldId="329"/>
            <ac:spMk id="13" creationId="{B9A680FE-401E-29C5-641B-508D5601BC3E}"/>
          </ac:spMkLst>
        </pc:spChg>
        <pc:spChg chg="del">
          <ac:chgData name="Kate Piper" userId="f69ee4e2-845b-4a1f-89c4-60fce9da139f" providerId="ADAL" clId="{E2D81B04-CEF0-444C-BA6B-326ACBED148C}" dt="2022-10-08T16:19:00.081" v="1838" actId="478"/>
          <ac:spMkLst>
            <pc:docMk/>
            <pc:sldMk cId="486248853" sldId="329"/>
            <ac:spMk id="14" creationId="{F174B219-3E53-9BBF-D29A-1CE01A088B46}"/>
          </ac:spMkLst>
        </pc:spChg>
        <pc:spChg chg="del mod">
          <ac:chgData name="Kate Piper" userId="f69ee4e2-845b-4a1f-89c4-60fce9da139f" providerId="ADAL" clId="{E2D81B04-CEF0-444C-BA6B-326ACBED148C}" dt="2022-10-08T16:19:12.045" v="1842"/>
          <ac:spMkLst>
            <pc:docMk/>
            <pc:sldMk cId="486248853" sldId="329"/>
            <ac:spMk id="20" creationId="{82045E58-DED6-C186-0487-1CE68285255C}"/>
          </ac:spMkLst>
        </pc:spChg>
      </pc:sldChg>
      <pc:sldChg chg="addSp delSp modSp new mod">
        <pc:chgData name="Kate Piper" userId="f69ee4e2-845b-4a1f-89c4-60fce9da139f" providerId="ADAL" clId="{E2D81B04-CEF0-444C-BA6B-326ACBED148C}" dt="2022-10-08T16:22:42.023" v="1859" actId="1076"/>
        <pc:sldMkLst>
          <pc:docMk/>
          <pc:sldMk cId="1447884117" sldId="330"/>
        </pc:sldMkLst>
        <pc:spChg chg="del">
          <ac:chgData name="Kate Piper" userId="f69ee4e2-845b-4a1f-89c4-60fce9da139f" providerId="ADAL" clId="{E2D81B04-CEF0-444C-BA6B-326ACBED148C}" dt="2022-10-08T16:21:30.756" v="1845" actId="478"/>
          <ac:spMkLst>
            <pc:docMk/>
            <pc:sldMk cId="1447884117" sldId="330"/>
            <ac:spMk id="2" creationId="{CA11C6DD-7DF8-6B46-AD9E-049804262212}"/>
          </ac:spMkLst>
        </pc:spChg>
        <pc:spChg chg="del mod">
          <ac:chgData name="Kate Piper" userId="f69ee4e2-845b-4a1f-89c4-60fce9da139f" providerId="ADAL" clId="{E2D81B04-CEF0-444C-BA6B-326ACBED148C}" dt="2022-10-08T16:21:33.783" v="1848" actId="478"/>
          <ac:spMkLst>
            <pc:docMk/>
            <pc:sldMk cId="1447884117" sldId="330"/>
            <ac:spMk id="3" creationId="{E5BE2B9B-199B-727D-2668-D9A27638BAC4}"/>
          </ac:spMkLst>
        </pc:spChg>
        <pc:spChg chg="del">
          <ac:chgData name="Kate Piper" userId="f69ee4e2-845b-4a1f-89c4-60fce9da139f" providerId="ADAL" clId="{E2D81B04-CEF0-444C-BA6B-326ACBED148C}" dt="2022-10-08T16:21:31.977" v="1846" actId="478"/>
          <ac:spMkLst>
            <pc:docMk/>
            <pc:sldMk cId="1447884117" sldId="330"/>
            <ac:spMk id="4" creationId="{925AA1A1-5F43-D929-5A71-9FBF6185FF52}"/>
          </ac:spMkLst>
        </pc:spChg>
        <pc:graphicFrameChg chg="add del mod modGraphic">
          <ac:chgData name="Kate Piper" userId="f69ee4e2-845b-4a1f-89c4-60fce9da139f" providerId="ADAL" clId="{E2D81B04-CEF0-444C-BA6B-326ACBED148C}" dt="2022-10-08T16:22:02.066" v="1851" actId="478"/>
          <ac:graphicFrameMkLst>
            <pc:docMk/>
            <pc:sldMk cId="1447884117" sldId="330"/>
            <ac:graphicFrameMk id="5" creationId="{049AFBCC-374B-6F9F-8BF7-6C68451B7B1E}"/>
          </ac:graphicFrameMkLst>
        </pc:graphicFrameChg>
        <pc:picChg chg="add mod modCrop">
          <ac:chgData name="Kate Piper" userId="f69ee4e2-845b-4a1f-89c4-60fce9da139f" providerId="ADAL" clId="{E2D81B04-CEF0-444C-BA6B-326ACBED148C}" dt="2022-10-08T16:22:42.023" v="1859" actId="1076"/>
          <ac:picMkLst>
            <pc:docMk/>
            <pc:sldMk cId="1447884117" sldId="330"/>
            <ac:picMk id="7" creationId="{590AC46E-85F3-33EF-0DCF-CA21A9730168}"/>
          </ac:picMkLst>
        </pc:picChg>
      </pc:sldChg>
      <pc:sldChg chg="delSp modSp add mod">
        <pc:chgData name="Kate Piper" userId="f69ee4e2-845b-4a1f-89c4-60fce9da139f" providerId="ADAL" clId="{E2D81B04-CEF0-444C-BA6B-326ACBED148C}" dt="2022-10-08T18:14:21.197" v="2012" actId="478"/>
        <pc:sldMkLst>
          <pc:docMk/>
          <pc:sldMk cId="824543733" sldId="331"/>
        </pc:sldMkLst>
        <pc:spChg chg="del mod">
          <ac:chgData name="Kate Piper" userId="f69ee4e2-845b-4a1f-89c4-60fce9da139f" providerId="ADAL" clId="{E2D81B04-CEF0-444C-BA6B-326ACBED148C}" dt="2022-10-08T18:14:21.197" v="2012" actId="478"/>
          <ac:spMkLst>
            <pc:docMk/>
            <pc:sldMk cId="824543733" sldId="331"/>
            <ac:spMk id="3" creationId="{6BB797D8-A312-E5AE-374E-63077727E4BA}"/>
          </ac:spMkLst>
        </pc:spChg>
        <pc:spChg chg="del mod">
          <ac:chgData name="Kate Piper" userId="f69ee4e2-845b-4a1f-89c4-60fce9da139f" providerId="ADAL" clId="{E2D81B04-CEF0-444C-BA6B-326ACBED148C}" dt="2022-10-08T18:14:21.197" v="2012" actId="478"/>
          <ac:spMkLst>
            <pc:docMk/>
            <pc:sldMk cId="824543733" sldId="331"/>
            <ac:spMk id="5" creationId="{EDEFAD4B-917E-C19A-9E25-BBAD0CB1F351}"/>
          </ac:spMkLst>
        </pc:spChg>
        <pc:spChg chg="del mod">
          <ac:chgData name="Kate Piper" userId="f69ee4e2-845b-4a1f-89c4-60fce9da139f" providerId="ADAL" clId="{E2D81B04-CEF0-444C-BA6B-326ACBED148C}" dt="2022-10-08T18:14:21.197" v="2012" actId="478"/>
          <ac:spMkLst>
            <pc:docMk/>
            <pc:sldMk cId="824543733" sldId="331"/>
            <ac:spMk id="6" creationId="{3721726D-EB97-0536-511A-D71CDE518E95}"/>
          </ac:spMkLst>
        </pc:spChg>
        <pc:spChg chg="del">
          <ac:chgData name="Kate Piper" userId="f69ee4e2-845b-4a1f-89c4-60fce9da139f" providerId="ADAL" clId="{E2D81B04-CEF0-444C-BA6B-326ACBED148C}" dt="2022-10-08T18:14:21.197" v="2012" actId="478"/>
          <ac:spMkLst>
            <pc:docMk/>
            <pc:sldMk cId="824543733" sldId="331"/>
            <ac:spMk id="8" creationId="{61757264-7A36-FF20-C8A0-A394F4397CAF}"/>
          </ac:spMkLst>
        </pc:spChg>
        <pc:spChg chg="del">
          <ac:chgData name="Kate Piper" userId="f69ee4e2-845b-4a1f-89c4-60fce9da139f" providerId="ADAL" clId="{E2D81B04-CEF0-444C-BA6B-326ACBED148C}" dt="2022-10-08T18:14:21.197" v="2012" actId="478"/>
          <ac:spMkLst>
            <pc:docMk/>
            <pc:sldMk cId="824543733" sldId="331"/>
            <ac:spMk id="12" creationId="{EF051A50-0DE5-38E3-2761-724AA75EAFFC}"/>
          </ac:spMkLst>
        </pc:spChg>
        <pc:spChg chg="del">
          <ac:chgData name="Kate Piper" userId="f69ee4e2-845b-4a1f-89c4-60fce9da139f" providerId="ADAL" clId="{E2D81B04-CEF0-444C-BA6B-326ACBED148C}" dt="2022-10-08T18:14:21.197" v="2012" actId="478"/>
          <ac:spMkLst>
            <pc:docMk/>
            <pc:sldMk cId="824543733" sldId="331"/>
            <ac:spMk id="13" creationId="{B9A680FE-401E-29C5-641B-508D5601BC3E}"/>
          </ac:spMkLst>
        </pc:spChg>
        <pc:spChg chg="del">
          <ac:chgData name="Kate Piper" userId="f69ee4e2-845b-4a1f-89c4-60fce9da139f" providerId="ADAL" clId="{E2D81B04-CEF0-444C-BA6B-326ACBED148C}" dt="2022-10-08T18:14:21.197" v="2012" actId="478"/>
          <ac:spMkLst>
            <pc:docMk/>
            <pc:sldMk cId="824543733" sldId="331"/>
            <ac:spMk id="14" creationId="{F174B219-3E53-9BBF-D29A-1CE01A088B46}"/>
          </ac:spMkLst>
        </pc:spChg>
      </pc:sldChg>
      <pc:sldChg chg="delSp modSp add mod">
        <pc:chgData name="Kate Piper" userId="f69ee4e2-845b-4a1f-89c4-60fce9da139f" providerId="ADAL" clId="{E2D81B04-CEF0-444C-BA6B-326ACBED148C}" dt="2022-10-08T18:13:00.212" v="1922" actId="478"/>
        <pc:sldMkLst>
          <pc:docMk/>
          <pc:sldMk cId="2674958083" sldId="332"/>
        </pc:sldMkLst>
        <pc:spChg chg="del mod">
          <ac:chgData name="Kate Piper" userId="f69ee4e2-845b-4a1f-89c4-60fce9da139f" providerId="ADAL" clId="{E2D81B04-CEF0-444C-BA6B-326ACBED148C}" dt="2022-10-08T18:13:00.212" v="1922" actId="478"/>
          <ac:spMkLst>
            <pc:docMk/>
            <pc:sldMk cId="2674958083" sldId="332"/>
            <ac:spMk id="3" creationId="{6BB797D8-A312-E5AE-374E-63077727E4BA}"/>
          </ac:spMkLst>
        </pc:spChg>
        <pc:spChg chg="del mod">
          <ac:chgData name="Kate Piper" userId="f69ee4e2-845b-4a1f-89c4-60fce9da139f" providerId="ADAL" clId="{E2D81B04-CEF0-444C-BA6B-326ACBED148C}" dt="2022-10-08T18:13:00.212" v="1922" actId="478"/>
          <ac:spMkLst>
            <pc:docMk/>
            <pc:sldMk cId="2674958083" sldId="332"/>
            <ac:spMk id="5" creationId="{EDEFAD4B-917E-C19A-9E25-BBAD0CB1F351}"/>
          </ac:spMkLst>
        </pc:spChg>
        <pc:spChg chg="del mod">
          <ac:chgData name="Kate Piper" userId="f69ee4e2-845b-4a1f-89c4-60fce9da139f" providerId="ADAL" clId="{E2D81B04-CEF0-444C-BA6B-326ACBED148C}" dt="2022-10-08T18:13:00.212" v="1922" actId="478"/>
          <ac:spMkLst>
            <pc:docMk/>
            <pc:sldMk cId="2674958083" sldId="332"/>
            <ac:spMk id="6" creationId="{3721726D-EB97-0536-511A-D71CDE518E95}"/>
          </ac:spMkLst>
        </pc:spChg>
        <pc:spChg chg="del">
          <ac:chgData name="Kate Piper" userId="f69ee4e2-845b-4a1f-89c4-60fce9da139f" providerId="ADAL" clId="{E2D81B04-CEF0-444C-BA6B-326ACBED148C}" dt="2022-10-08T18:13:00.212" v="1922" actId="478"/>
          <ac:spMkLst>
            <pc:docMk/>
            <pc:sldMk cId="2674958083" sldId="332"/>
            <ac:spMk id="8" creationId="{61757264-7A36-FF20-C8A0-A394F4397CAF}"/>
          </ac:spMkLst>
        </pc:spChg>
        <pc:spChg chg="mod">
          <ac:chgData name="Kate Piper" userId="f69ee4e2-845b-4a1f-89c4-60fce9da139f" providerId="ADAL" clId="{E2D81B04-CEF0-444C-BA6B-326ACBED148C}" dt="2022-10-08T18:12:49.635" v="1920" actId="20577"/>
          <ac:spMkLst>
            <pc:docMk/>
            <pc:sldMk cId="2674958083" sldId="332"/>
            <ac:spMk id="9" creationId="{DD9BC0F0-4E99-0687-677F-11438D9980FC}"/>
          </ac:spMkLst>
        </pc:spChg>
        <pc:spChg chg="del">
          <ac:chgData name="Kate Piper" userId="f69ee4e2-845b-4a1f-89c4-60fce9da139f" providerId="ADAL" clId="{E2D81B04-CEF0-444C-BA6B-326ACBED148C}" dt="2022-10-08T18:13:00.212" v="1922" actId="478"/>
          <ac:spMkLst>
            <pc:docMk/>
            <pc:sldMk cId="2674958083" sldId="332"/>
            <ac:spMk id="12" creationId="{EF051A50-0DE5-38E3-2761-724AA75EAFFC}"/>
          </ac:spMkLst>
        </pc:spChg>
        <pc:spChg chg="del">
          <ac:chgData name="Kate Piper" userId="f69ee4e2-845b-4a1f-89c4-60fce9da139f" providerId="ADAL" clId="{E2D81B04-CEF0-444C-BA6B-326ACBED148C}" dt="2022-10-08T18:13:00.212" v="1922" actId="478"/>
          <ac:spMkLst>
            <pc:docMk/>
            <pc:sldMk cId="2674958083" sldId="332"/>
            <ac:spMk id="13" creationId="{B9A680FE-401E-29C5-641B-508D5601BC3E}"/>
          </ac:spMkLst>
        </pc:spChg>
        <pc:spChg chg="del">
          <ac:chgData name="Kate Piper" userId="f69ee4e2-845b-4a1f-89c4-60fce9da139f" providerId="ADAL" clId="{E2D81B04-CEF0-444C-BA6B-326ACBED148C}" dt="2022-10-08T18:13:00.212" v="1922" actId="478"/>
          <ac:spMkLst>
            <pc:docMk/>
            <pc:sldMk cId="2674958083" sldId="332"/>
            <ac:spMk id="14" creationId="{F174B219-3E53-9BBF-D29A-1CE01A088B46}"/>
          </ac:spMkLst>
        </pc:spChg>
        <pc:spChg chg="del">
          <ac:chgData name="Kate Piper" userId="f69ee4e2-845b-4a1f-89c4-60fce9da139f" providerId="ADAL" clId="{E2D81B04-CEF0-444C-BA6B-326ACBED148C}" dt="2022-10-08T16:26:00.781" v="1862" actId="478"/>
          <ac:spMkLst>
            <pc:docMk/>
            <pc:sldMk cId="2674958083" sldId="332"/>
            <ac:spMk id="15" creationId="{99A5F2ED-9089-0572-2D68-D7BF51BC55F7}"/>
          </ac:spMkLst>
        </pc:spChg>
      </pc:sldChg>
      <pc:sldChg chg="delSp modSp add mod">
        <pc:chgData name="Kate Piper" userId="f69ee4e2-845b-4a1f-89c4-60fce9da139f" providerId="ADAL" clId="{E2D81B04-CEF0-444C-BA6B-326ACBED148C}" dt="2022-10-08T18:13:49.057" v="1981" actId="478"/>
        <pc:sldMkLst>
          <pc:docMk/>
          <pc:sldMk cId="318263990" sldId="333"/>
        </pc:sldMkLst>
        <pc:spChg chg="del">
          <ac:chgData name="Kate Piper" userId="f69ee4e2-845b-4a1f-89c4-60fce9da139f" providerId="ADAL" clId="{E2D81B04-CEF0-444C-BA6B-326ACBED148C}" dt="2022-10-08T18:13:49.057" v="1981" actId="478"/>
          <ac:spMkLst>
            <pc:docMk/>
            <pc:sldMk cId="318263990" sldId="333"/>
            <ac:spMk id="3" creationId="{6BB797D8-A312-E5AE-374E-63077727E4BA}"/>
          </ac:spMkLst>
        </pc:spChg>
        <pc:spChg chg="del mod">
          <ac:chgData name="Kate Piper" userId="f69ee4e2-845b-4a1f-89c4-60fce9da139f" providerId="ADAL" clId="{E2D81B04-CEF0-444C-BA6B-326ACBED148C}" dt="2022-10-08T18:13:49.057" v="1981" actId="478"/>
          <ac:spMkLst>
            <pc:docMk/>
            <pc:sldMk cId="318263990" sldId="333"/>
            <ac:spMk id="5" creationId="{EDEFAD4B-917E-C19A-9E25-BBAD0CB1F351}"/>
          </ac:spMkLst>
        </pc:spChg>
        <pc:spChg chg="del">
          <ac:chgData name="Kate Piper" userId="f69ee4e2-845b-4a1f-89c4-60fce9da139f" providerId="ADAL" clId="{E2D81B04-CEF0-444C-BA6B-326ACBED148C}" dt="2022-10-08T18:13:49.057" v="1981" actId="478"/>
          <ac:spMkLst>
            <pc:docMk/>
            <pc:sldMk cId="318263990" sldId="333"/>
            <ac:spMk id="6" creationId="{3721726D-EB97-0536-511A-D71CDE518E95}"/>
          </ac:spMkLst>
        </pc:spChg>
        <pc:spChg chg="del">
          <ac:chgData name="Kate Piper" userId="f69ee4e2-845b-4a1f-89c4-60fce9da139f" providerId="ADAL" clId="{E2D81B04-CEF0-444C-BA6B-326ACBED148C}" dt="2022-10-08T18:13:49.057" v="1981" actId="478"/>
          <ac:spMkLst>
            <pc:docMk/>
            <pc:sldMk cId="318263990" sldId="333"/>
            <ac:spMk id="8" creationId="{61757264-7A36-FF20-C8A0-A394F4397CAF}"/>
          </ac:spMkLst>
        </pc:spChg>
        <pc:spChg chg="mod">
          <ac:chgData name="Kate Piper" userId="f69ee4e2-845b-4a1f-89c4-60fce9da139f" providerId="ADAL" clId="{E2D81B04-CEF0-444C-BA6B-326ACBED148C}" dt="2022-10-08T18:13:39.169" v="1979" actId="20577"/>
          <ac:spMkLst>
            <pc:docMk/>
            <pc:sldMk cId="318263990" sldId="333"/>
            <ac:spMk id="9" creationId="{DD9BC0F0-4E99-0687-677F-11438D9980FC}"/>
          </ac:spMkLst>
        </pc:spChg>
        <pc:spChg chg="del">
          <ac:chgData name="Kate Piper" userId="f69ee4e2-845b-4a1f-89c4-60fce9da139f" providerId="ADAL" clId="{E2D81B04-CEF0-444C-BA6B-326ACBED148C}" dt="2022-10-08T18:13:49.057" v="1981" actId="478"/>
          <ac:spMkLst>
            <pc:docMk/>
            <pc:sldMk cId="318263990" sldId="333"/>
            <ac:spMk id="12" creationId="{EF051A50-0DE5-38E3-2761-724AA75EAFFC}"/>
          </ac:spMkLst>
        </pc:spChg>
        <pc:spChg chg="del">
          <ac:chgData name="Kate Piper" userId="f69ee4e2-845b-4a1f-89c4-60fce9da139f" providerId="ADAL" clId="{E2D81B04-CEF0-444C-BA6B-326ACBED148C}" dt="2022-10-08T18:13:49.057" v="1981" actId="478"/>
          <ac:spMkLst>
            <pc:docMk/>
            <pc:sldMk cId="318263990" sldId="333"/>
            <ac:spMk id="13" creationId="{B9A680FE-401E-29C5-641B-508D5601BC3E}"/>
          </ac:spMkLst>
        </pc:spChg>
        <pc:spChg chg="del">
          <ac:chgData name="Kate Piper" userId="f69ee4e2-845b-4a1f-89c4-60fce9da139f" providerId="ADAL" clId="{E2D81B04-CEF0-444C-BA6B-326ACBED148C}" dt="2022-10-08T18:13:49.057" v="1981" actId="478"/>
          <ac:spMkLst>
            <pc:docMk/>
            <pc:sldMk cId="318263990" sldId="333"/>
            <ac:spMk id="14" creationId="{F174B219-3E53-9BBF-D29A-1CE01A088B46}"/>
          </ac:spMkLst>
        </pc:spChg>
      </pc:sldChg>
      <pc:sldChg chg="modSp add mod">
        <pc:chgData name="Kate Piper" userId="f69ee4e2-845b-4a1f-89c4-60fce9da139f" providerId="ADAL" clId="{E2D81B04-CEF0-444C-BA6B-326ACBED148C}" dt="2022-10-08T18:14:07.855" v="2010" actId="20577"/>
        <pc:sldMkLst>
          <pc:docMk/>
          <pc:sldMk cId="1595664556" sldId="334"/>
        </pc:sldMkLst>
        <pc:spChg chg="mod">
          <ac:chgData name="Kate Piper" userId="f69ee4e2-845b-4a1f-89c4-60fce9da139f" providerId="ADAL" clId="{E2D81B04-CEF0-444C-BA6B-326ACBED148C}" dt="2022-10-08T18:14:07.855" v="2010" actId="20577"/>
          <ac:spMkLst>
            <pc:docMk/>
            <pc:sldMk cId="1595664556" sldId="334"/>
            <ac:spMk id="9" creationId="{995E5C3E-05BC-D87D-47EC-B26E6DB8A84D}"/>
          </ac:spMkLst>
        </pc:spChg>
      </pc:sldChg>
      <pc:sldMasterChg chg="delSldLayout">
        <pc:chgData name="Kate Piper" userId="f69ee4e2-845b-4a1f-89c4-60fce9da139f" providerId="ADAL" clId="{E2D81B04-CEF0-444C-BA6B-326ACBED148C}" dt="2022-10-08T15:06:02.145" v="905" actId="47"/>
        <pc:sldMasterMkLst>
          <pc:docMk/>
          <pc:sldMasterMk cId="1372220361" sldId="2147483663"/>
        </pc:sldMasterMkLst>
        <pc:sldLayoutChg chg="del">
          <pc:chgData name="Kate Piper" userId="f69ee4e2-845b-4a1f-89c4-60fce9da139f" providerId="ADAL" clId="{E2D81B04-CEF0-444C-BA6B-326ACBED148C}" dt="2022-10-08T15:06:02.145" v="905" actId="47"/>
          <pc:sldLayoutMkLst>
            <pc:docMk/>
            <pc:sldMasterMk cId="1372220361" sldId="2147483663"/>
            <pc:sldLayoutMk cId="820519421" sldId="214748370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0F5368-2252-4CF6-808D-4F4FBFC7B3D2}" type="doc">
      <dgm:prSet loTypeId="urn:microsoft.com/office/officeart/2005/8/layout/default" loCatId="list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914549BF-F374-48AB-9846-4BF545C8AC05}">
      <dgm:prSet phldrT="[Text]"/>
      <dgm:spPr/>
      <dgm:t>
        <a:bodyPr/>
        <a:lstStyle/>
        <a:p>
          <a:r>
            <a:rPr lang="en-GB" dirty="0"/>
            <a:t>Focus Groups</a:t>
          </a:r>
        </a:p>
      </dgm:t>
    </dgm:pt>
    <dgm:pt modelId="{3995062D-52BD-4799-BF70-F00602D461D2}" type="parTrans" cxnId="{2E140C59-C904-4DB6-81B8-162E91037723}">
      <dgm:prSet/>
      <dgm:spPr/>
      <dgm:t>
        <a:bodyPr/>
        <a:lstStyle/>
        <a:p>
          <a:endParaRPr lang="en-GB"/>
        </a:p>
      </dgm:t>
    </dgm:pt>
    <dgm:pt modelId="{6193BC6B-361E-4D1D-849D-7FA44447F756}" type="sibTrans" cxnId="{2E140C59-C904-4DB6-81B8-162E91037723}">
      <dgm:prSet/>
      <dgm:spPr/>
      <dgm:t>
        <a:bodyPr/>
        <a:lstStyle/>
        <a:p>
          <a:endParaRPr lang="en-GB"/>
        </a:p>
      </dgm:t>
    </dgm:pt>
    <dgm:pt modelId="{B0C43F6C-3144-497F-88B5-326EE39066F2}">
      <dgm:prSet phldrT="[Text]"/>
      <dgm:spPr/>
      <dgm:t>
        <a:bodyPr/>
        <a:lstStyle/>
        <a:p>
          <a:r>
            <a:rPr lang="en-GB" dirty="0"/>
            <a:t>Interviews</a:t>
          </a:r>
        </a:p>
      </dgm:t>
    </dgm:pt>
    <dgm:pt modelId="{7E070BF8-766F-4ED8-AB7B-0C687D25E8E7}" type="parTrans" cxnId="{7BEC9D2D-6018-4935-BCAD-70971938E9D5}">
      <dgm:prSet/>
      <dgm:spPr/>
      <dgm:t>
        <a:bodyPr/>
        <a:lstStyle/>
        <a:p>
          <a:endParaRPr lang="en-GB"/>
        </a:p>
      </dgm:t>
    </dgm:pt>
    <dgm:pt modelId="{125E6677-D4B0-4C50-B2BD-3B7D74457429}" type="sibTrans" cxnId="{7BEC9D2D-6018-4935-BCAD-70971938E9D5}">
      <dgm:prSet/>
      <dgm:spPr/>
      <dgm:t>
        <a:bodyPr/>
        <a:lstStyle/>
        <a:p>
          <a:endParaRPr lang="en-GB"/>
        </a:p>
      </dgm:t>
    </dgm:pt>
    <dgm:pt modelId="{8BA9BF58-7AEE-49B7-AF91-460F089FCE5A}">
      <dgm:prSet phldrT="[Text]"/>
      <dgm:spPr/>
      <dgm:t>
        <a:bodyPr/>
        <a:lstStyle/>
        <a:p>
          <a:r>
            <a:rPr lang="en-GB" dirty="0"/>
            <a:t>Observations</a:t>
          </a:r>
        </a:p>
      </dgm:t>
    </dgm:pt>
    <dgm:pt modelId="{132F4C94-C5B1-49B2-93EC-CBE8EF17E419}" type="parTrans" cxnId="{2AF52A44-82B9-43AE-9284-BF528B2DBB14}">
      <dgm:prSet/>
      <dgm:spPr/>
      <dgm:t>
        <a:bodyPr/>
        <a:lstStyle/>
        <a:p>
          <a:endParaRPr lang="en-GB"/>
        </a:p>
      </dgm:t>
    </dgm:pt>
    <dgm:pt modelId="{4E563EF8-06CE-483F-A066-5D79DC7BB5BD}" type="sibTrans" cxnId="{2AF52A44-82B9-43AE-9284-BF528B2DBB14}">
      <dgm:prSet/>
      <dgm:spPr/>
      <dgm:t>
        <a:bodyPr/>
        <a:lstStyle/>
        <a:p>
          <a:endParaRPr lang="en-GB"/>
        </a:p>
      </dgm:t>
    </dgm:pt>
    <dgm:pt modelId="{7B7AE0BF-F388-47A4-BE32-839BAEAB3BC5}">
      <dgm:prSet phldrT="[Text]"/>
      <dgm:spPr/>
      <dgm:t>
        <a:bodyPr/>
        <a:lstStyle/>
        <a:p>
          <a:r>
            <a:rPr lang="en-GB" dirty="0"/>
            <a:t>Documents and Records</a:t>
          </a:r>
        </a:p>
      </dgm:t>
    </dgm:pt>
    <dgm:pt modelId="{FE57B99E-D166-4853-B955-105B9ED01457}" type="parTrans" cxnId="{20082D31-427D-4291-BC9D-F66EC1B654F0}">
      <dgm:prSet/>
      <dgm:spPr/>
      <dgm:t>
        <a:bodyPr/>
        <a:lstStyle/>
        <a:p>
          <a:endParaRPr lang="en-GB"/>
        </a:p>
      </dgm:t>
    </dgm:pt>
    <dgm:pt modelId="{1CBCFAFE-8FE6-4479-9B39-E73B2ADAF3F0}" type="sibTrans" cxnId="{20082D31-427D-4291-BC9D-F66EC1B654F0}">
      <dgm:prSet/>
      <dgm:spPr/>
      <dgm:t>
        <a:bodyPr/>
        <a:lstStyle/>
        <a:p>
          <a:endParaRPr lang="en-GB"/>
        </a:p>
      </dgm:t>
    </dgm:pt>
    <dgm:pt modelId="{5B364E54-B848-416F-BA5D-D1BA44C06407}">
      <dgm:prSet phldrT="[Text]"/>
      <dgm:spPr/>
      <dgm:t>
        <a:bodyPr/>
        <a:lstStyle/>
        <a:p>
          <a:r>
            <a:rPr lang="en-GB" dirty="0"/>
            <a:t>Qualitative questionnaires</a:t>
          </a:r>
        </a:p>
      </dgm:t>
    </dgm:pt>
    <dgm:pt modelId="{47FB7FD6-82C2-4DCA-B800-8751AC3C77FB}" type="parTrans" cxnId="{A29F5F1C-77F9-4790-BCDC-4067EEDF0AE8}">
      <dgm:prSet/>
      <dgm:spPr/>
      <dgm:t>
        <a:bodyPr/>
        <a:lstStyle/>
        <a:p>
          <a:endParaRPr lang="en-GB"/>
        </a:p>
      </dgm:t>
    </dgm:pt>
    <dgm:pt modelId="{55A63AAE-0CF9-4436-94FC-5AE8EA01ADF4}" type="sibTrans" cxnId="{A29F5F1C-77F9-4790-BCDC-4067EEDF0AE8}">
      <dgm:prSet/>
      <dgm:spPr/>
      <dgm:t>
        <a:bodyPr/>
        <a:lstStyle/>
        <a:p>
          <a:endParaRPr lang="en-GB"/>
        </a:p>
      </dgm:t>
    </dgm:pt>
    <dgm:pt modelId="{A5430814-CC86-49A2-B634-92E3B3AEC0F2}">
      <dgm:prSet phldrT="[Text]"/>
      <dgm:spPr/>
      <dgm:t>
        <a:bodyPr/>
        <a:lstStyle/>
        <a:p>
          <a:r>
            <a:rPr lang="en-GB" dirty="0"/>
            <a:t>Alternative participant perspectives (photos)</a:t>
          </a:r>
        </a:p>
      </dgm:t>
    </dgm:pt>
    <dgm:pt modelId="{14ABE01E-BB15-496F-BA0B-9068BCCD8C73}" type="parTrans" cxnId="{1132437A-2E16-47DE-95C0-702B97F35858}">
      <dgm:prSet/>
      <dgm:spPr/>
      <dgm:t>
        <a:bodyPr/>
        <a:lstStyle/>
        <a:p>
          <a:endParaRPr lang="en-GB"/>
        </a:p>
      </dgm:t>
    </dgm:pt>
    <dgm:pt modelId="{91084514-D274-46A9-A242-CC45B4838772}" type="sibTrans" cxnId="{1132437A-2E16-47DE-95C0-702B97F35858}">
      <dgm:prSet/>
      <dgm:spPr/>
      <dgm:t>
        <a:bodyPr/>
        <a:lstStyle/>
        <a:p>
          <a:endParaRPr lang="en-GB"/>
        </a:p>
      </dgm:t>
    </dgm:pt>
    <dgm:pt modelId="{92CDB160-B719-4888-8EF8-D1F14C47BE80}" type="pres">
      <dgm:prSet presAssocID="{FB0F5368-2252-4CF6-808D-4F4FBFC7B3D2}" presName="diagram" presStyleCnt="0">
        <dgm:presLayoutVars>
          <dgm:dir/>
          <dgm:resizeHandles val="exact"/>
        </dgm:presLayoutVars>
      </dgm:prSet>
      <dgm:spPr/>
    </dgm:pt>
    <dgm:pt modelId="{02AB97DD-405C-4931-A77D-D79D8683A808}" type="pres">
      <dgm:prSet presAssocID="{914549BF-F374-48AB-9846-4BF545C8AC05}" presName="node" presStyleLbl="node1" presStyleIdx="0" presStyleCnt="6">
        <dgm:presLayoutVars>
          <dgm:bulletEnabled val="1"/>
        </dgm:presLayoutVars>
      </dgm:prSet>
      <dgm:spPr/>
    </dgm:pt>
    <dgm:pt modelId="{00491F93-501E-4ABA-B528-2D48FD730A4E}" type="pres">
      <dgm:prSet presAssocID="{6193BC6B-361E-4D1D-849D-7FA44447F756}" presName="sibTrans" presStyleCnt="0"/>
      <dgm:spPr/>
    </dgm:pt>
    <dgm:pt modelId="{7EE160D7-645D-4B70-A1ED-07E4772B1968}" type="pres">
      <dgm:prSet presAssocID="{B0C43F6C-3144-497F-88B5-326EE39066F2}" presName="node" presStyleLbl="node1" presStyleIdx="1" presStyleCnt="6">
        <dgm:presLayoutVars>
          <dgm:bulletEnabled val="1"/>
        </dgm:presLayoutVars>
      </dgm:prSet>
      <dgm:spPr/>
    </dgm:pt>
    <dgm:pt modelId="{21594D03-C65A-4E59-9290-8EC49E3E3137}" type="pres">
      <dgm:prSet presAssocID="{125E6677-D4B0-4C50-B2BD-3B7D74457429}" presName="sibTrans" presStyleCnt="0"/>
      <dgm:spPr/>
    </dgm:pt>
    <dgm:pt modelId="{340BAE3F-7A71-48E2-89D1-16EC2AF63741}" type="pres">
      <dgm:prSet presAssocID="{8BA9BF58-7AEE-49B7-AF91-460F089FCE5A}" presName="node" presStyleLbl="node1" presStyleIdx="2" presStyleCnt="6">
        <dgm:presLayoutVars>
          <dgm:bulletEnabled val="1"/>
        </dgm:presLayoutVars>
      </dgm:prSet>
      <dgm:spPr/>
    </dgm:pt>
    <dgm:pt modelId="{32309522-B676-400B-9442-03E5D291A358}" type="pres">
      <dgm:prSet presAssocID="{4E563EF8-06CE-483F-A066-5D79DC7BB5BD}" presName="sibTrans" presStyleCnt="0"/>
      <dgm:spPr/>
    </dgm:pt>
    <dgm:pt modelId="{2E4EEF68-01A5-4FE3-80C7-996994C5A7B3}" type="pres">
      <dgm:prSet presAssocID="{7B7AE0BF-F388-47A4-BE32-839BAEAB3BC5}" presName="node" presStyleLbl="node1" presStyleIdx="3" presStyleCnt="6">
        <dgm:presLayoutVars>
          <dgm:bulletEnabled val="1"/>
        </dgm:presLayoutVars>
      </dgm:prSet>
      <dgm:spPr/>
    </dgm:pt>
    <dgm:pt modelId="{6E503A19-8AFA-40D5-B653-4A205EABCEF9}" type="pres">
      <dgm:prSet presAssocID="{1CBCFAFE-8FE6-4479-9B39-E73B2ADAF3F0}" presName="sibTrans" presStyleCnt="0"/>
      <dgm:spPr/>
    </dgm:pt>
    <dgm:pt modelId="{E2AE202E-E38A-4BA2-9630-9BADDA96ADE1}" type="pres">
      <dgm:prSet presAssocID="{5B364E54-B848-416F-BA5D-D1BA44C06407}" presName="node" presStyleLbl="node1" presStyleIdx="4" presStyleCnt="6">
        <dgm:presLayoutVars>
          <dgm:bulletEnabled val="1"/>
        </dgm:presLayoutVars>
      </dgm:prSet>
      <dgm:spPr/>
    </dgm:pt>
    <dgm:pt modelId="{57E744E1-59C4-419A-A1B4-EFAA44BFED47}" type="pres">
      <dgm:prSet presAssocID="{55A63AAE-0CF9-4436-94FC-5AE8EA01ADF4}" presName="sibTrans" presStyleCnt="0"/>
      <dgm:spPr/>
    </dgm:pt>
    <dgm:pt modelId="{A96B7AF6-D87A-44BB-9FBE-9278027ADC96}" type="pres">
      <dgm:prSet presAssocID="{A5430814-CC86-49A2-B634-92E3B3AEC0F2}" presName="node" presStyleLbl="node1" presStyleIdx="5" presStyleCnt="6">
        <dgm:presLayoutVars>
          <dgm:bulletEnabled val="1"/>
        </dgm:presLayoutVars>
      </dgm:prSet>
      <dgm:spPr/>
    </dgm:pt>
  </dgm:ptLst>
  <dgm:cxnLst>
    <dgm:cxn modelId="{A29F5F1C-77F9-4790-BCDC-4067EEDF0AE8}" srcId="{FB0F5368-2252-4CF6-808D-4F4FBFC7B3D2}" destId="{5B364E54-B848-416F-BA5D-D1BA44C06407}" srcOrd="4" destOrd="0" parTransId="{47FB7FD6-82C2-4DCA-B800-8751AC3C77FB}" sibTransId="{55A63AAE-0CF9-4436-94FC-5AE8EA01ADF4}"/>
    <dgm:cxn modelId="{7BEC9D2D-6018-4935-BCAD-70971938E9D5}" srcId="{FB0F5368-2252-4CF6-808D-4F4FBFC7B3D2}" destId="{B0C43F6C-3144-497F-88B5-326EE39066F2}" srcOrd="1" destOrd="0" parTransId="{7E070BF8-766F-4ED8-AB7B-0C687D25E8E7}" sibTransId="{125E6677-D4B0-4C50-B2BD-3B7D74457429}"/>
    <dgm:cxn modelId="{20082D31-427D-4291-BC9D-F66EC1B654F0}" srcId="{FB0F5368-2252-4CF6-808D-4F4FBFC7B3D2}" destId="{7B7AE0BF-F388-47A4-BE32-839BAEAB3BC5}" srcOrd="3" destOrd="0" parTransId="{FE57B99E-D166-4853-B955-105B9ED01457}" sibTransId="{1CBCFAFE-8FE6-4479-9B39-E73B2ADAF3F0}"/>
    <dgm:cxn modelId="{2AF52A44-82B9-43AE-9284-BF528B2DBB14}" srcId="{FB0F5368-2252-4CF6-808D-4F4FBFC7B3D2}" destId="{8BA9BF58-7AEE-49B7-AF91-460F089FCE5A}" srcOrd="2" destOrd="0" parTransId="{132F4C94-C5B1-49B2-93EC-CBE8EF17E419}" sibTransId="{4E563EF8-06CE-483F-A066-5D79DC7BB5BD}"/>
    <dgm:cxn modelId="{28A8166F-BA81-4145-8C01-EAF1A722A40B}" type="presOf" srcId="{914549BF-F374-48AB-9846-4BF545C8AC05}" destId="{02AB97DD-405C-4931-A77D-D79D8683A808}" srcOrd="0" destOrd="0" presId="urn:microsoft.com/office/officeart/2005/8/layout/default"/>
    <dgm:cxn modelId="{2E140C59-C904-4DB6-81B8-162E91037723}" srcId="{FB0F5368-2252-4CF6-808D-4F4FBFC7B3D2}" destId="{914549BF-F374-48AB-9846-4BF545C8AC05}" srcOrd="0" destOrd="0" parTransId="{3995062D-52BD-4799-BF70-F00602D461D2}" sibTransId="{6193BC6B-361E-4D1D-849D-7FA44447F756}"/>
    <dgm:cxn modelId="{1132437A-2E16-47DE-95C0-702B97F35858}" srcId="{FB0F5368-2252-4CF6-808D-4F4FBFC7B3D2}" destId="{A5430814-CC86-49A2-B634-92E3B3AEC0F2}" srcOrd="5" destOrd="0" parTransId="{14ABE01E-BB15-496F-BA0B-9068BCCD8C73}" sibTransId="{91084514-D274-46A9-A242-CC45B4838772}"/>
    <dgm:cxn modelId="{BAAE43A2-5810-4E29-AD77-70A7AB98ACE4}" type="presOf" srcId="{FB0F5368-2252-4CF6-808D-4F4FBFC7B3D2}" destId="{92CDB160-B719-4888-8EF8-D1F14C47BE80}" srcOrd="0" destOrd="0" presId="urn:microsoft.com/office/officeart/2005/8/layout/default"/>
    <dgm:cxn modelId="{2BC828A4-1DAC-4668-ACCD-9017416F292B}" type="presOf" srcId="{7B7AE0BF-F388-47A4-BE32-839BAEAB3BC5}" destId="{2E4EEF68-01A5-4FE3-80C7-996994C5A7B3}" srcOrd="0" destOrd="0" presId="urn:microsoft.com/office/officeart/2005/8/layout/default"/>
    <dgm:cxn modelId="{B4ACDBBA-B2D2-427A-AF4D-F30A837789B5}" type="presOf" srcId="{5B364E54-B848-416F-BA5D-D1BA44C06407}" destId="{E2AE202E-E38A-4BA2-9630-9BADDA96ADE1}" srcOrd="0" destOrd="0" presId="urn:microsoft.com/office/officeart/2005/8/layout/default"/>
    <dgm:cxn modelId="{E42EB4D1-5C6A-45C5-8A06-D87E9A1A478F}" type="presOf" srcId="{8BA9BF58-7AEE-49B7-AF91-460F089FCE5A}" destId="{340BAE3F-7A71-48E2-89D1-16EC2AF63741}" srcOrd="0" destOrd="0" presId="urn:microsoft.com/office/officeart/2005/8/layout/default"/>
    <dgm:cxn modelId="{3F63CAE5-A630-445D-AC29-0D62FA80D4F9}" type="presOf" srcId="{B0C43F6C-3144-497F-88B5-326EE39066F2}" destId="{7EE160D7-645D-4B70-A1ED-07E4772B1968}" srcOrd="0" destOrd="0" presId="urn:microsoft.com/office/officeart/2005/8/layout/default"/>
    <dgm:cxn modelId="{0197E3F8-B2B1-4E2D-99DC-786DA7A2BDE3}" type="presOf" srcId="{A5430814-CC86-49A2-B634-92E3B3AEC0F2}" destId="{A96B7AF6-D87A-44BB-9FBE-9278027ADC96}" srcOrd="0" destOrd="0" presId="urn:microsoft.com/office/officeart/2005/8/layout/default"/>
    <dgm:cxn modelId="{AE541388-D844-4583-9A81-99E8A031A28C}" type="presParOf" srcId="{92CDB160-B719-4888-8EF8-D1F14C47BE80}" destId="{02AB97DD-405C-4931-A77D-D79D8683A808}" srcOrd="0" destOrd="0" presId="urn:microsoft.com/office/officeart/2005/8/layout/default"/>
    <dgm:cxn modelId="{9457922B-D1BB-45BB-AA27-A61EEE2B92F5}" type="presParOf" srcId="{92CDB160-B719-4888-8EF8-D1F14C47BE80}" destId="{00491F93-501E-4ABA-B528-2D48FD730A4E}" srcOrd="1" destOrd="0" presId="urn:microsoft.com/office/officeart/2005/8/layout/default"/>
    <dgm:cxn modelId="{5DF27AEB-DB72-45CD-89F8-1EA3FB9F9B93}" type="presParOf" srcId="{92CDB160-B719-4888-8EF8-D1F14C47BE80}" destId="{7EE160D7-645D-4B70-A1ED-07E4772B1968}" srcOrd="2" destOrd="0" presId="urn:microsoft.com/office/officeart/2005/8/layout/default"/>
    <dgm:cxn modelId="{F9321628-D712-4B4C-B921-82B49B4B6640}" type="presParOf" srcId="{92CDB160-B719-4888-8EF8-D1F14C47BE80}" destId="{21594D03-C65A-4E59-9290-8EC49E3E3137}" srcOrd="3" destOrd="0" presId="urn:microsoft.com/office/officeart/2005/8/layout/default"/>
    <dgm:cxn modelId="{F58AEC5D-5706-446E-81EC-53340D17FF5E}" type="presParOf" srcId="{92CDB160-B719-4888-8EF8-D1F14C47BE80}" destId="{340BAE3F-7A71-48E2-89D1-16EC2AF63741}" srcOrd="4" destOrd="0" presId="urn:microsoft.com/office/officeart/2005/8/layout/default"/>
    <dgm:cxn modelId="{493AFB21-5492-45D7-850F-2F0EF6E81F65}" type="presParOf" srcId="{92CDB160-B719-4888-8EF8-D1F14C47BE80}" destId="{32309522-B676-400B-9442-03E5D291A358}" srcOrd="5" destOrd="0" presId="urn:microsoft.com/office/officeart/2005/8/layout/default"/>
    <dgm:cxn modelId="{A2B6B2A1-74DB-44F1-9C1E-F29937C8B596}" type="presParOf" srcId="{92CDB160-B719-4888-8EF8-D1F14C47BE80}" destId="{2E4EEF68-01A5-4FE3-80C7-996994C5A7B3}" srcOrd="6" destOrd="0" presId="urn:microsoft.com/office/officeart/2005/8/layout/default"/>
    <dgm:cxn modelId="{B7B55784-B33D-4A9F-A439-0B41777054FE}" type="presParOf" srcId="{92CDB160-B719-4888-8EF8-D1F14C47BE80}" destId="{6E503A19-8AFA-40D5-B653-4A205EABCEF9}" srcOrd="7" destOrd="0" presId="urn:microsoft.com/office/officeart/2005/8/layout/default"/>
    <dgm:cxn modelId="{C2BB2192-8D25-4B62-9280-E181897E2BEA}" type="presParOf" srcId="{92CDB160-B719-4888-8EF8-D1F14C47BE80}" destId="{E2AE202E-E38A-4BA2-9630-9BADDA96ADE1}" srcOrd="8" destOrd="0" presId="urn:microsoft.com/office/officeart/2005/8/layout/default"/>
    <dgm:cxn modelId="{4DF80B67-3671-477A-9640-0AA1673492F2}" type="presParOf" srcId="{92CDB160-B719-4888-8EF8-D1F14C47BE80}" destId="{57E744E1-59C4-419A-A1B4-EFAA44BFED47}" srcOrd="9" destOrd="0" presId="urn:microsoft.com/office/officeart/2005/8/layout/default"/>
    <dgm:cxn modelId="{DC9A1B4C-8898-4BA3-A81A-DB22694270BD}" type="presParOf" srcId="{92CDB160-B719-4888-8EF8-D1F14C47BE80}" destId="{A96B7AF6-D87A-44BB-9FBE-9278027ADC9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AB97DD-405C-4931-A77D-D79D8683A808}">
      <dsp:nvSpPr>
        <dsp:cNvPr id="0" name=""/>
        <dsp:cNvSpPr/>
      </dsp:nvSpPr>
      <dsp:spPr>
        <a:xfrm>
          <a:off x="964887" y="548"/>
          <a:ext cx="2337097" cy="1402258"/>
        </a:xfrm>
        <a:prstGeom prst="rect">
          <a:avLst/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Focus Groups</a:t>
          </a:r>
        </a:p>
      </dsp:txBody>
      <dsp:txXfrm>
        <a:off x="964887" y="548"/>
        <a:ext cx="2337097" cy="1402258"/>
      </dsp:txXfrm>
    </dsp:sp>
    <dsp:sp modelId="{7EE160D7-645D-4B70-A1ED-07E4772B1968}">
      <dsp:nvSpPr>
        <dsp:cNvPr id="0" name=""/>
        <dsp:cNvSpPr/>
      </dsp:nvSpPr>
      <dsp:spPr>
        <a:xfrm>
          <a:off x="3535694" y="548"/>
          <a:ext cx="2337097" cy="1402258"/>
        </a:xfrm>
        <a:prstGeom prst="rect">
          <a:avLst/>
        </a:prstGeom>
        <a:solidFill>
          <a:schemeClr val="accent5">
            <a:shade val="50000"/>
            <a:hueOff val="111419"/>
            <a:satOff val="2985"/>
            <a:lumOff val="131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Interviews</a:t>
          </a:r>
        </a:p>
      </dsp:txBody>
      <dsp:txXfrm>
        <a:off x="3535694" y="548"/>
        <a:ext cx="2337097" cy="1402258"/>
      </dsp:txXfrm>
    </dsp:sp>
    <dsp:sp modelId="{340BAE3F-7A71-48E2-89D1-16EC2AF63741}">
      <dsp:nvSpPr>
        <dsp:cNvPr id="0" name=""/>
        <dsp:cNvSpPr/>
      </dsp:nvSpPr>
      <dsp:spPr>
        <a:xfrm>
          <a:off x="964887" y="1636517"/>
          <a:ext cx="2337097" cy="1402258"/>
        </a:xfrm>
        <a:prstGeom prst="rect">
          <a:avLst/>
        </a:prstGeom>
        <a:solidFill>
          <a:schemeClr val="accent5">
            <a:shade val="50000"/>
            <a:hueOff val="222839"/>
            <a:satOff val="5970"/>
            <a:lumOff val="26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Observations</a:t>
          </a:r>
        </a:p>
      </dsp:txBody>
      <dsp:txXfrm>
        <a:off x="964887" y="1636517"/>
        <a:ext cx="2337097" cy="1402258"/>
      </dsp:txXfrm>
    </dsp:sp>
    <dsp:sp modelId="{2E4EEF68-01A5-4FE3-80C7-996994C5A7B3}">
      <dsp:nvSpPr>
        <dsp:cNvPr id="0" name=""/>
        <dsp:cNvSpPr/>
      </dsp:nvSpPr>
      <dsp:spPr>
        <a:xfrm>
          <a:off x="3535694" y="1636517"/>
          <a:ext cx="2337097" cy="1402258"/>
        </a:xfrm>
        <a:prstGeom prst="rect">
          <a:avLst/>
        </a:prstGeom>
        <a:solidFill>
          <a:schemeClr val="accent5">
            <a:shade val="50000"/>
            <a:hueOff val="334258"/>
            <a:satOff val="8955"/>
            <a:lumOff val="394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Documents and Records</a:t>
          </a:r>
        </a:p>
      </dsp:txBody>
      <dsp:txXfrm>
        <a:off x="3535694" y="1636517"/>
        <a:ext cx="2337097" cy="1402258"/>
      </dsp:txXfrm>
    </dsp:sp>
    <dsp:sp modelId="{E2AE202E-E38A-4BA2-9630-9BADDA96ADE1}">
      <dsp:nvSpPr>
        <dsp:cNvPr id="0" name=""/>
        <dsp:cNvSpPr/>
      </dsp:nvSpPr>
      <dsp:spPr>
        <a:xfrm>
          <a:off x="964887" y="3272485"/>
          <a:ext cx="2337097" cy="1402258"/>
        </a:xfrm>
        <a:prstGeom prst="rect">
          <a:avLst/>
        </a:prstGeom>
        <a:solidFill>
          <a:schemeClr val="accent5">
            <a:shade val="50000"/>
            <a:hueOff val="222839"/>
            <a:satOff val="5970"/>
            <a:lumOff val="26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Qualitative questionnaires</a:t>
          </a:r>
        </a:p>
      </dsp:txBody>
      <dsp:txXfrm>
        <a:off x="964887" y="3272485"/>
        <a:ext cx="2337097" cy="1402258"/>
      </dsp:txXfrm>
    </dsp:sp>
    <dsp:sp modelId="{A96B7AF6-D87A-44BB-9FBE-9278027ADC96}">
      <dsp:nvSpPr>
        <dsp:cNvPr id="0" name=""/>
        <dsp:cNvSpPr/>
      </dsp:nvSpPr>
      <dsp:spPr>
        <a:xfrm>
          <a:off x="3535694" y="3272485"/>
          <a:ext cx="2337097" cy="1402258"/>
        </a:xfrm>
        <a:prstGeom prst="rect">
          <a:avLst/>
        </a:prstGeom>
        <a:solidFill>
          <a:schemeClr val="accent5">
            <a:shade val="50000"/>
            <a:hueOff val="111419"/>
            <a:satOff val="2985"/>
            <a:lumOff val="131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Alternative participant perspectives (photos)</a:t>
          </a:r>
        </a:p>
      </dsp:txBody>
      <dsp:txXfrm>
        <a:off x="3535694" y="3272485"/>
        <a:ext cx="2337097" cy="1402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769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altLang="en-US" dirty="0"/>
              <a:t>Team up – show THE TITLES ONLY/ RESEARCH QUESTIONS to your partner, can they guess how the research or study was carried out?</a:t>
            </a:r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fld id="{332614F4-A17F-4203-83DB-4924FB17744F}" type="slidenum">
              <a:rPr lang="en-GB" altLang="en-US"/>
              <a:pPr/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Questionnaire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164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Assess your readings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77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Assess your papers – how did they collect the data, how did they analyse it?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4335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Importance of physical activity for adolescents</a:t>
            </a:r>
          </a:p>
          <a:p>
            <a:endParaRPr lang="en-GB" dirty="0"/>
          </a:p>
          <a:p>
            <a:r>
              <a:rPr lang="en-GB" dirty="0"/>
              <a:t>Relationship between nature and mental health</a:t>
            </a:r>
          </a:p>
          <a:p>
            <a:endParaRPr lang="en-GB" dirty="0"/>
          </a:p>
          <a:p>
            <a:r>
              <a:rPr lang="en-GB" dirty="0"/>
              <a:t>Importance of socio-ecological approach to behaviour change</a:t>
            </a:r>
          </a:p>
          <a:p>
            <a:endParaRPr lang="en-GB" dirty="0"/>
          </a:p>
          <a:p>
            <a:r>
              <a:rPr lang="en-GB" dirty="0"/>
              <a:t>Relationship between strength training and improving marathon time</a:t>
            </a:r>
          </a:p>
          <a:p>
            <a:endParaRPr lang="en-GB" dirty="0"/>
          </a:p>
          <a:p>
            <a:r>
              <a:rPr lang="en-GB" dirty="0"/>
              <a:t>Importance of eccentric contraction exercises in ankle strengthening after injury</a:t>
            </a:r>
          </a:p>
          <a:p>
            <a:endParaRPr lang="en-GB" dirty="0"/>
          </a:p>
          <a:p>
            <a:r>
              <a:rPr lang="en-GB" dirty="0"/>
              <a:t>The importance of social support in dieting/ behaviour change</a:t>
            </a:r>
          </a:p>
          <a:p>
            <a:endParaRPr lang="en-GB" dirty="0"/>
          </a:p>
          <a:p>
            <a:r>
              <a:rPr lang="en-GB" dirty="0"/>
              <a:t>The place of physical education in the new curriculum</a:t>
            </a:r>
          </a:p>
          <a:p>
            <a:endParaRPr lang="en-GB" dirty="0"/>
          </a:p>
          <a:p>
            <a:r>
              <a:rPr lang="en-GB" dirty="0"/>
              <a:t>Importance of outdoor learning for children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5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22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30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33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94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972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many articles on the subject would give you a good picture of topic?</a:t>
            </a:r>
          </a:p>
          <a:p>
            <a:pPr marL="171450" indent="-171450">
              <a:buFontTx/>
              <a:buChar char="-"/>
            </a:pPr>
            <a:r>
              <a:rPr lang="en-GB" dirty="0"/>
              <a:t>How to filter it for YOUR study – where is it based? Demographics of participants? Age of study. Systematic review.</a:t>
            </a:r>
          </a:p>
          <a:p>
            <a:pPr marL="171450" indent="-171450">
              <a:buFontTx/>
              <a:buChar char="-"/>
            </a:pPr>
            <a:r>
              <a:rPr lang="en-GB" dirty="0"/>
              <a:t>Do you need definitions or local numbers of anything? National gov bodies</a:t>
            </a:r>
          </a:p>
          <a:p>
            <a:pPr marL="171450" indent="-171450">
              <a:buFontTx/>
              <a:buChar char="-"/>
            </a:pPr>
            <a:r>
              <a:rPr lang="en-GB" dirty="0"/>
              <a:t>When you do your independent project next year you will have loads of time to do a bigger version of this. For this year – KEEP IT SIMPLE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90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Research is creating new knowledge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712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F9F7D-4DA3-4DC8-A5BB-3375D9E689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397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theme" Target="../theme/theme1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pn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Relationship Id="rId9" Type="http://schemas.openxmlformats.org/officeDocument/2006/relationships/image" Target="../media/image4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99B3F-6676-5934-8679-BD272B806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3145" y="120989"/>
            <a:ext cx="9105576" cy="1325563"/>
          </a:xfrm>
        </p:spPr>
        <p:txBody>
          <a:bodyPr/>
          <a:lstStyle/>
          <a:p>
            <a:r>
              <a:rPr lang="en-GB" dirty="0"/>
              <a:t>The process of becoming a researcher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18660-0214-D672-EC88-9A89F30E2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6422" y="1345473"/>
            <a:ext cx="7942217" cy="5617029"/>
          </a:xfrm>
        </p:spPr>
        <p:txBody>
          <a:bodyPr>
            <a:normAutofit/>
          </a:bodyPr>
          <a:lstStyle/>
          <a:p>
            <a:r>
              <a:rPr lang="en-GB" dirty="0"/>
              <a:t>Finding an interesting point of literature</a:t>
            </a:r>
          </a:p>
          <a:p>
            <a:pPr lvl="1"/>
            <a:r>
              <a:rPr lang="en-GB" dirty="0"/>
              <a:t>Finding a gap</a:t>
            </a:r>
          </a:p>
          <a:p>
            <a:r>
              <a:rPr lang="en-GB" dirty="0"/>
              <a:t>Creating the question</a:t>
            </a:r>
          </a:p>
          <a:p>
            <a:r>
              <a:rPr lang="en-GB" dirty="0"/>
              <a:t>Building the aims and objectives towards the Q</a:t>
            </a:r>
          </a:p>
          <a:p>
            <a:r>
              <a:rPr lang="en-GB" dirty="0"/>
              <a:t>Designing the research</a:t>
            </a:r>
          </a:p>
          <a:p>
            <a:r>
              <a:rPr lang="en-GB" dirty="0"/>
              <a:t>Collecting the data</a:t>
            </a:r>
          </a:p>
          <a:p>
            <a:r>
              <a:rPr lang="en-GB" dirty="0"/>
              <a:t>Analysing the data</a:t>
            </a:r>
          </a:p>
          <a:p>
            <a:r>
              <a:rPr lang="en-GB" dirty="0"/>
              <a:t>Making conclusions</a:t>
            </a:r>
          </a:p>
          <a:p>
            <a:r>
              <a:rPr lang="en-GB" dirty="0"/>
              <a:t>Using your results/findings/conclusions</a:t>
            </a:r>
          </a:p>
          <a:p>
            <a:pPr lvl="1"/>
            <a:r>
              <a:rPr lang="en-GB" dirty="0"/>
              <a:t>Applying knowledge gained </a:t>
            </a:r>
          </a:p>
          <a:p>
            <a:pPr lvl="1"/>
            <a:r>
              <a:rPr lang="en-GB" dirty="0"/>
              <a:t>Disseminating information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60899E-5727-1793-4EAA-18E3B7509200}"/>
              </a:ext>
            </a:extLst>
          </p:cNvPr>
          <p:cNvSpPr/>
          <p:nvPr/>
        </p:nvSpPr>
        <p:spPr>
          <a:xfrm>
            <a:off x="3396340" y="1188719"/>
            <a:ext cx="8125100" cy="3579223"/>
          </a:xfrm>
          <a:prstGeom prst="rect">
            <a:avLst/>
          </a:prstGeom>
          <a:solidFill>
            <a:srgbClr val="FFFF00">
              <a:alpha val="30196"/>
            </a:srgbClr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b"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Assessment 1</a:t>
            </a:r>
          </a:p>
        </p:txBody>
      </p:sp>
    </p:spTree>
    <p:extLst>
      <p:ext uri="{BB962C8B-B14F-4D97-AF65-F5344CB8AC3E}">
        <p14:creationId xmlns:p14="http://schemas.microsoft.com/office/powerpoint/2010/main" val="187116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4136989" y="337054"/>
            <a:ext cx="7956222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ea typeface="+mj-ea"/>
                <a:cs typeface="ＭＳ Ｐゴシック" charset="0"/>
              </a:rPr>
              <a:t>Qualitative v Quantitative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005528" y="2603877"/>
            <a:ext cx="4038600" cy="30527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Tx/>
              <a:buNone/>
              <a:defRPr/>
            </a:pPr>
            <a:r>
              <a:rPr lang="en-GB" altLang="en-US" i="1" dirty="0">
                <a:solidFill>
                  <a:schemeClr val="accent2"/>
                </a:solidFill>
                <a:ea typeface="+mn-ea"/>
                <a:cs typeface="ＭＳ Ｐゴシック" charset="0"/>
              </a:rPr>
              <a:t>Qualitative</a:t>
            </a:r>
          </a:p>
          <a:p>
            <a:pPr eaLnBrk="1" hangingPunct="1">
              <a:defRPr/>
            </a:pPr>
            <a:endParaRPr lang="en-GB" altLang="en-US" i="1" dirty="0">
              <a:solidFill>
                <a:schemeClr val="accent2"/>
              </a:solidFill>
              <a:ea typeface="+mn-ea"/>
              <a:cs typeface="ＭＳ Ｐゴシック" charset="0"/>
            </a:endParaRPr>
          </a:p>
          <a:p>
            <a:pPr eaLnBrk="1" hangingPunct="1">
              <a:defRPr/>
            </a:pPr>
            <a:r>
              <a:rPr lang="en-GB" altLang="en-US" i="1" dirty="0">
                <a:solidFill>
                  <a:schemeClr val="accent2"/>
                </a:solidFill>
                <a:ea typeface="+mn-ea"/>
                <a:cs typeface="ＭＳ Ｐゴシック" charset="0"/>
              </a:rPr>
              <a:t>Why </a:t>
            </a:r>
          </a:p>
          <a:p>
            <a:pPr eaLnBrk="1" hangingPunct="1">
              <a:defRPr/>
            </a:pPr>
            <a:r>
              <a:rPr lang="en-GB" altLang="en-US" i="1" dirty="0">
                <a:solidFill>
                  <a:schemeClr val="accent2"/>
                </a:solidFill>
                <a:ea typeface="+mn-ea"/>
                <a:cs typeface="ＭＳ Ｐゴシック" charset="0"/>
              </a:rPr>
              <a:t>How</a:t>
            </a:r>
          </a:p>
          <a:p>
            <a:pPr eaLnBrk="1" hangingPunct="1">
              <a:defRPr/>
            </a:pPr>
            <a:r>
              <a:rPr lang="en-GB" altLang="en-US" i="1" dirty="0">
                <a:solidFill>
                  <a:schemeClr val="accent2"/>
                </a:solidFill>
                <a:ea typeface="+mn-ea"/>
                <a:cs typeface="ＭＳ Ｐゴシック" charset="0"/>
              </a:rPr>
              <a:t>What</a:t>
            </a:r>
          </a:p>
          <a:p>
            <a:pPr eaLnBrk="1" hangingPunct="1">
              <a:defRPr/>
            </a:pPr>
            <a:r>
              <a:rPr lang="en-GB" altLang="en-US" i="1" dirty="0">
                <a:solidFill>
                  <a:schemeClr val="accent2"/>
                </a:solidFill>
                <a:ea typeface="+mn-ea"/>
                <a:cs typeface="ＭＳ Ｐゴシック" charset="0"/>
              </a:rPr>
              <a:t>Where</a:t>
            </a:r>
          </a:p>
          <a:p>
            <a:pPr eaLnBrk="1" hangingPunct="1">
              <a:defRPr/>
            </a:pPr>
            <a:r>
              <a:rPr lang="en-GB" altLang="en-US" i="1" dirty="0">
                <a:solidFill>
                  <a:schemeClr val="accent2"/>
                </a:solidFill>
                <a:ea typeface="+mn-ea"/>
                <a:cs typeface="ＭＳ Ｐゴシック" charset="0"/>
              </a:rPr>
              <a:t>When</a:t>
            </a:r>
          </a:p>
          <a:p>
            <a:pPr eaLnBrk="1" hangingPunct="1">
              <a:defRPr/>
            </a:pPr>
            <a:endParaRPr lang="en-GB" altLang="en-US" sz="2400" i="1" dirty="0">
              <a:solidFill>
                <a:schemeClr val="accent2"/>
              </a:solidFill>
              <a:cs typeface="ＭＳ Ｐゴシック" charset="0"/>
            </a:endParaRPr>
          </a:p>
          <a:p>
            <a:pPr eaLnBrk="1" hangingPunct="1">
              <a:defRPr/>
            </a:pPr>
            <a:endParaRPr lang="en-GB" altLang="en-US" sz="2400" i="1" dirty="0">
              <a:cs typeface="ＭＳ Ｐゴシック" charset="0"/>
            </a:endParaRPr>
          </a:p>
        </p:txBody>
      </p:sp>
      <p:sp>
        <p:nvSpPr>
          <p:cNvPr id="3076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7605978" y="2622927"/>
            <a:ext cx="4038600" cy="262096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altLang="en-US" sz="2400" dirty="0">
                <a:solidFill>
                  <a:srgbClr val="FF0000"/>
                </a:solidFill>
                <a:cs typeface="ＭＳ Ｐゴシック" charset="0"/>
              </a:rPr>
              <a:t>Quantitative</a:t>
            </a:r>
          </a:p>
          <a:p>
            <a:pPr eaLnBrk="1" hangingPunct="1">
              <a:defRPr/>
            </a:pPr>
            <a:endParaRPr lang="en-GB" altLang="en-US" sz="2400" i="1" dirty="0">
              <a:solidFill>
                <a:srgbClr val="FF0000"/>
              </a:solidFill>
              <a:cs typeface="ＭＳ Ｐゴシック" charset="0"/>
            </a:endParaRPr>
          </a:p>
          <a:p>
            <a:pPr eaLnBrk="1" hangingPunct="1">
              <a:defRPr/>
            </a:pPr>
            <a:r>
              <a:rPr lang="en-GB" altLang="en-US" sz="2400" i="1" dirty="0">
                <a:solidFill>
                  <a:srgbClr val="FF0000"/>
                </a:solidFill>
                <a:cs typeface="ＭＳ Ｐゴシック" charset="0"/>
              </a:rPr>
              <a:t>What</a:t>
            </a:r>
          </a:p>
          <a:p>
            <a:pPr eaLnBrk="1" hangingPunct="1">
              <a:defRPr/>
            </a:pPr>
            <a:r>
              <a:rPr lang="en-GB" altLang="en-US" sz="2400" i="1" dirty="0">
                <a:solidFill>
                  <a:srgbClr val="FF0000"/>
                </a:solidFill>
                <a:cs typeface="ＭＳ Ｐゴシック" charset="0"/>
              </a:rPr>
              <a:t>Where</a:t>
            </a:r>
          </a:p>
          <a:p>
            <a:pPr eaLnBrk="1" hangingPunct="1">
              <a:defRPr/>
            </a:pPr>
            <a:r>
              <a:rPr lang="en-GB" altLang="en-US" sz="2400" i="1" dirty="0">
                <a:solidFill>
                  <a:srgbClr val="FF0000"/>
                </a:solidFill>
                <a:cs typeface="ＭＳ Ｐゴシック" charset="0"/>
              </a:rPr>
              <a:t>When</a:t>
            </a:r>
          </a:p>
          <a:p>
            <a:pPr eaLnBrk="1" hangingPunct="1">
              <a:defRPr/>
            </a:pPr>
            <a:endParaRPr lang="en-GB" altLang="en-US" sz="2400" i="1" dirty="0">
              <a:solidFill>
                <a:srgbClr val="FF0000"/>
              </a:solidFill>
              <a:cs typeface="ＭＳ Ｐゴシック" charset="0"/>
            </a:endParaRPr>
          </a:p>
          <a:p>
            <a:pPr eaLnBrk="1" hangingPunct="1">
              <a:defRPr/>
            </a:pPr>
            <a:endParaRPr lang="en-GB" altLang="en-US" sz="2400" i="1" dirty="0">
              <a:solidFill>
                <a:srgbClr val="FF0000"/>
              </a:solidFill>
              <a:cs typeface="ＭＳ Ｐゴシック" charset="0"/>
            </a:endParaRPr>
          </a:p>
          <a:p>
            <a:pPr eaLnBrk="1" hangingPunct="1">
              <a:defRPr/>
            </a:pPr>
            <a:endParaRPr lang="en-GB" altLang="en-US" sz="2400" i="1" dirty="0">
              <a:solidFill>
                <a:srgbClr val="FF0000"/>
              </a:solidFill>
              <a:cs typeface="ＭＳ Ｐゴシック" charset="0"/>
            </a:endParaRPr>
          </a:p>
          <a:p>
            <a:pPr marL="0" indent="0">
              <a:buNone/>
              <a:defRPr/>
            </a:pPr>
            <a:endParaRPr lang="en-GB" altLang="en-US" sz="2400" i="1" dirty="0">
              <a:solidFill>
                <a:srgbClr val="FF0000"/>
              </a:solidFill>
              <a:cs typeface="ＭＳ Ｐゴシック" charset="0"/>
            </a:endParaRPr>
          </a:p>
          <a:p>
            <a:pPr eaLnBrk="1" hangingPunct="1">
              <a:defRPr/>
            </a:pPr>
            <a:endParaRPr lang="en-GB" altLang="en-US" sz="2400" dirty="0">
              <a:cs typeface="ＭＳ Ｐゴシック" charset="0"/>
            </a:endParaRPr>
          </a:p>
        </p:txBody>
      </p:sp>
      <p:sp>
        <p:nvSpPr>
          <p:cNvPr id="4101" name="TextBox 2"/>
          <p:cNvSpPr txBox="1">
            <a:spLocks noChangeArrowheads="1"/>
          </p:cNvSpPr>
          <p:nvPr/>
        </p:nvSpPr>
        <p:spPr bwMode="auto">
          <a:xfrm>
            <a:off x="3620291" y="1522244"/>
            <a:ext cx="774461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/>
              <a:t>The way data is presented is dependent on what kind of data is collected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36D1BA-A9C0-0B8E-9750-68E47F6D0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422" y="1891576"/>
            <a:ext cx="11430000" cy="484822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8E18AF6-F693-4D19-D353-3A6E890BCE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7328" y="2111814"/>
            <a:ext cx="5715000" cy="45243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6EA5234-6983-92F2-8CB4-EE81AAD0393F}"/>
              </a:ext>
            </a:extLst>
          </p:cNvPr>
          <p:cNvSpPr>
            <a:spLocks noGrp="1"/>
          </p:cNvSpPr>
          <p:nvPr/>
        </p:nvSpPr>
        <p:spPr>
          <a:xfrm>
            <a:off x="3837035" y="770129"/>
            <a:ext cx="777240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Quantitative      v       Qualitative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3C74F2-DB3D-C0B1-EEA0-530A386A79C7}"/>
              </a:ext>
            </a:extLst>
          </p:cNvPr>
          <p:cNvSpPr/>
          <p:nvPr/>
        </p:nvSpPr>
        <p:spPr>
          <a:xfrm>
            <a:off x="3205755" y="1817105"/>
            <a:ext cx="4572000" cy="464614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rgbClr val="FF0000"/>
                </a:solidFill>
              </a:rPr>
              <a:t>Places importance on collecting statistically analysing  numerical data.</a:t>
            </a:r>
          </a:p>
          <a:p>
            <a:pPr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b="1" dirty="0"/>
          </a:p>
          <a:p>
            <a:pPr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2000" dirty="0"/>
          </a:p>
          <a:p>
            <a:pPr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2000" dirty="0"/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 sz="1600" dirty="0">
                <a:solidFill>
                  <a:srgbClr val="7030A0"/>
                </a:solidFill>
              </a:rPr>
              <a:t>Selecting a sample from a larger population </a:t>
            </a:r>
            <a:endParaRPr lang="en-US" sz="1600" dirty="0">
              <a:solidFill>
                <a:srgbClr val="7030A0"/>
              </a:solidFill>
            </a:endParaRP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dirty="0">
                <a:solidFill>
                  <a:srgbClr val="7030A0"/>
                </a:solidFill>
              </a:rPr>
              <a:t>Facts</a:t>
            </a: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dirty="0">
                <a:solidFill>
                  <a:srgbClr val="7030A0"/>
                </a:solidFill>
              </a:rPr>
              <a:t>Truths</a:t>
            </a: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dirty="0">
                <a:solidFill>
                  <a:srgbClr val="7030A0"/>
                </a:solidFill>
              </a:rPr>
              <a:t>Reliability</a:t>
            </a: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dirty="0">
                <a:solidFill>
                  <a:srgbClr val="7030A0"/>
                </a:solidFill>
              </a:rPr>
              <a:t>Certainty</a:t>
            </a: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b="1" u="sng" dirty="0">
                <a:solidFill>
                  <a:srgbClr val="7030A0"/>
                </a:solidFill>
              </a:rPr>
              <a:t>Hypothesis testing</a:t>
            </a: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dirty="0" err="1">
                <a:solidFill>
                  <a:srgbClr val="7030A0"/>
                </a:solidFill>
              </a:rPr>
              <a:t>Randomised</a:t>
            </a:r>
            <a:r>
              <a:rPr lang="en-US" sz="1600" dirty="0">
                <a:solidFill>
                  <a:srgbClr val="7030A0"/>
                </a:solidFill>
              </a:rPr>
              <a:t> experiments</a:t>
            </a: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dirty="0">
                <a:solidFill>
                  <a:srgbClr val="7030A0"/>
                </a:solidFill>
              </a:rPr>
              <a:t>Multivariate statistical analysis</a:t>
            </a:r>
          </a:p>
          <a:p>
            <a:pPr marL="514350" indent="-51435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sz="1600" dirty="0">
                <a:solidFill>
                  <a:srgbClr val="7030A0"/>
                </a:solidFill>
              </a:rPr>
              <a:t>Deriving casual relationships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1FEBDC-C40D-4423-91DC-D16EE2BC3BB9}"/>
              </a:ext>
            </a:extLst>
          </p:cNvPr>
          <p:cNvSpPr txBox="1">
            <a:spLocks noChangeArrowheads="1"/>
          </p:cNvSpPr>
          <p:nvPr/>
        </p:nvSpPr>
        <p:spPr>
          <a:xfrm>
            <a:off x="7777755" y="1650552"/>
            <a:ext cx="4176464" cy="4125392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charset="0"/>
              <a:buNone/>
              <a:defRPr/>
            </a:pPr>
            <a:r>
              <a:rPr lang="en-GB" altLang="en-US" sz="7200" dirty="0">
                <a:solidFill>
                  <a:srgbClr val="FF0000"/>
                </a:solidFill>
                <a:ea typeface="ＭＳ Ｐゴシック" pitchFamily="34" charset="-128"/>
              </a:rPr>
              <a:t>Places emphasis on non-numerical data, such as opinion.</a:t>
            </a:r>
            <a:r>
              <a:rPr lang="en-GB" altLang="en-US" sz="7200" dirty="0">
                <a:ea typeface="ＭＳ Ｐゴシック" pitchFamily="34" charset="-128"/>
              </a:rPr>
              <a:t> </a:t>
            </a:r>
            <a:r>
              <a:rPr lang="en-GB" altLang="en-US" sz="7200" dirty="0">
                <a:solidFill>
                  <a:srgbClr val="FF0000"/>
                </a:solidFill>
                <a:ea typeface="ＭＳ Ｐゴシック" pitchFamily="34" charset="-128"/>
              </a:rPr>
              <a:t>The information is therefore subjective.</a:t>
            </a:r>
          </a:p>
          <a:p>
            <a:pPr>
              <a:lnSpc>
                <a:spcPct val="80000"/>
              </a:lnSpc>
              <a:buFont typeface="Arial" charset="0"/>
              <a:buNone/>
              <a:defRPr/>
            </a:pPr>
            <a:endParaRPr lang="en-GB" altLang="en-US" sz="2000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lnSpc>
                <a:spcPct val="80000"/>
              </a:lnSpc>
              <a:buFont typeface="Arial" charset="0"/>
              <a:buNone/>
              <a:defRPr/>
            </a:pPr>
            <a:r>
              <a:rPr lang="en-GB" altLang="en-US" sz="4800" u="sng" dirty="0">
                <a:solidFill>
                  <a:srgbClr val="000000"/>
                </a:solidFill>
                <a:ea typeface="ＭＳ Ｐゴシック" pitchFamily="34" charset="-128"/>
              </a:rPr>
              <a:t>NO HYPOTHESIS </a:t>
            </a:r>
          </a:p>
          <a:p>
            <a:pPr>
              <a:lnSpc>
                <a:spcPct val="80000"/>
              </a:lnSpc>
              <a:buFont typeface="Arial" charset="0"/>
              <a:buNone/>
              <a:defRPr/>
            </a:pPr>
            <a:endParaRPr lang="en-US" altLang="en-US" sz="2000" dirty="0">
              <a:ea typeface="ＭＳ Ｐゴシック" pitchFamily="34" charset="-128"/>
            </a:endParaRP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  <a:defRPr/>
            </a:pPr>
            <a:endParaRPr lang="en-US" altLang="en-US" sz="6400" dirty="0">
              <a:solidFill>
                <a:srgbClr val="0070C0"/>
              </a:solidFill>
              <a:ea typeface="ＭＳ Ｐゴシック" pitchFamily="34" charset="-128"/>
            </a:endParaRP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  <a:defRPr/>
            </a:pPr>
            <a:r>
              <a:rPr lang="en-US" altLang="en-US" sz="6400" dirty="0">
                <a:solidFill>
                  <a:srgbClr val="0070C0"/>
                </a:solidFill>
                <a:ea typeface="ＭＳ Ｐゴシック" pitchFamily="34" charset="-128"/>
              </a:rPr>
              <a:t>Rich, real, in-depth detailed information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  <a:defRPr/>
            </a:pPr>
            <a:r>
              <a:rPr lang="en-US" altLang="en-US" sz="6400" dirty="0">
                <a:solidFill>
                  <a:srgbClr val="0070C0"/>
                </a:solidFill>
                <a:ea typeface="ＭＳ Ｐゴシック" pitchFamily="34" charset="-128"/>
              </a:rPr>
              <a:t>Adopting a holistic view</a:t>
            </a:r>
          </a:p>
          <a:p>
            <a:pPr marL="457200" indent="-457200" algn="l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altLang="en-US" sz="6400" dirty="0">
                <a:solidFill>
                  <a:srgbClr val="0070C0"/>
                </a:solidFill>
                <a:ea typeface="ＭＳ Ｐゴシック" pitchFamily="34" charset="-128"/>
              </a:rPr>
              <a:t>Generating interpretations of the world from subject's perspective</a:t>
            </a:r>
          </a:p>
          <a:p>
            <a:pPr marL="457200" indent="-457200" algn="l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altLang="en-US" sz="6400" dirty="0">
                <a:solidFill>
                  <a:srgbClr val="0070C0"/>
                </a:solidFill>
                <a:ea typeface="ＭＳ Ｐゴシック" pitchFamily="34" charset="-128"/>
              </a:rPr>
              <a:t>Detailed analysis of verbal, written or visual material</a:t>
            </a:r>
          </a:p>
          <a:p>
            <a:pPr marL="457200" indent="-457200" algn="l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altLang="en-US" sz="6400" dirty="0">
                <a:solidFill>
                  <a:srgbClr val="0070C0"/>
                </a:solidFill>
              </a:rPr>
              <a:t>Situation-specific, non-numerical data analysis.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  <a:defRPr/>
            </a:pPr>
            <a:r>
              <a:rPr lang="en-US" altLang="en-US" sz="6400" dirty="0">
                <a:solidFill>
                  <a:srgbClr val="0070C0"/>
                </a:solidFill>
              </a:rPr>
              <a:t>Emphasis on time and process</a:t>
            </a:r>
            <a:endParaRPr lang="en-GB" altLang="en-US" sz="6400" dirty="0">
              <a:solidFill>
                <a:srgbClr val="0070C0"/>
              </a:solidFill>
            </a:endParaRPr>
          </a:p>
          <a:p>
            <a:pPr marL="457200" indent="-457200" algn="l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GB" altLang="en-US" sz="6400" dirty="0">
                <a:solidFill>
                  <a:srgbClr val="0070C0"/>
                </a:solidFill>
              </a:rPr>
              <a:t>Researchers try to immerse themselves in the participants or groups being studied.</a:t>
            </a:r>
            <a:endParaRPr lang="en-US" altLang="en-US" sz="6400" dirty="0">
              <a:solidFill>
                <a:srgbClr val="0070C0"/>
              </a:solidFill>
            </a:endParaRPr>
          </a:p>
          <a:p>
            <a:pPr marL="457200" indent="-457200" algn="l">
              <a:lnSpc>
                <a:spcPct val="120000"/>
              </a:lnSpc>
              <a:buFont typeface="+mj-lt"/>
              <a:buAutoNum type="arabicPeriod"/>
              <a:defRPr/>
            </a:pPr>
            <a:r>
              <a:rPr lang="en-US" altLang="en-US" sz="6400" dirty="0">
                <a:solidFill>
                  <a:srgbClr val="0070C0"/>
                </a:solidFill>
              </a:rPr>
              <a:t>Provides room for description of the researcher's role and biases</a:t>
            </a:r>
          </a:p>
          <a:p>
            <a:pPr lvl="2" indent="-342900">
              <a:lnSpc>
                <a:spcPct val="80000"/>
              </a:lnSpc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91663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E375-686A-EC75-16A1-B09C577F7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869" y="1227274"/>
            <a:ext cx="3077852" cy="1359172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Understanding what we are reading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9B4A9D-1CBB-C789-69B6-FF9555FB8107}"/>
              </a:ext>
            </a:extLst>
          </p:cNvPr>
          <p:cNvSpPr txBox="1"/>
          <p:nvPr/>
        </p:nvSpPr>
        <p:spPr>
          <a:xfrm>
            <a:off x="3474721" y="1162897"/>
            <a:ext cx="84777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Research Question: </a:t>
            </a:r>
          </a:p>
          <a:p>
            <a:r>
              <a:rPr lang="en-GB" sz="2800" dirty="0"/>
              <a:t>A clear and concise statement describing the research problem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92E78B-DAD1-03F8-A076-C06D46AC4ACC}"/>
              </a:ext>
            </a:extLst>
          </p:cNvPr>
          <p:cNvSpPr txBox="1"/>
          <p:nvPr/>
        </p:nvSpPr>
        <p:spPr>
          <a:xfrm>
            <a:off x="3091544" y="2885407"/>
            <a:ext cx="84777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Hypotheses</a:t>
            </a:r>
          </a:p>
          <a:p>
            <a:r>
              <a:rPr lang="en-GB" sz="2800" dirty="0"/>
              <a:t>A statement of what you think you might find from your research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BC88AC-ADA3-AF6D-B98C-83F1929797FF}"/>
              </a:ext>
            </a:extLst>
          </p:cNvPr>
          <p:cNvSpPr/>
          <p:nvPr/>
        </p:nvSpPr>
        <p:spPr>
          <a:xfrm>
            <a:off x="2978333" y="4337036"/>
            <a:ext cx="9110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002060"/>
                </a:solidFill>
              </a:rPr>
              <a:t>A comparison of nutritional quality of school meals between urban and rural primary aged school children in Carmarthenshire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BAF545-8F30-55D0-5E39-A8A00680E67C}"/>
              </a:ext>
            </a:extLst>
          </p:cNvPr>
          <p:cNvSpPr txBox="1"/>
          <p:nvPr/>
        </p:nvSpPr>
        <p:spPr>
          <a:xfrm>
            <a:off x="2704010" y="5127098"/>
            <a:ext cx="948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</a:t>
            </a:r>
            <a:r>
              <a:rPr lang="en-GB" baseline="-25000" dirty="0"/>
              <a:t>0</a:t>
            </a:r>
            <a:r>
              <a:rPr lang="en-GB" dirty="0"/>
              <a:t> – Null hypothesis – There is no difference in the nutritional quality of school meals when comparing children from rural schools and urban schools in Carmarthenshire.</a:t>
            </a:r>
            <a:endParaRPr lang="en-GB" baseline="-25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EBB853-2C2C-4E49-8BB9-760A270F931D}"/>
              </a:ext>
            </a:extLst>
          </p:cNvPr>
          <p:cNvSpPr txBox="1"/>
          <p:nvPr/>
        </p:nvSpPr>
        <p:spPr>
          <a:xfrm>
            <a:off x="2704010" y="6101826"/>
            <a:ext cx="948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</a:t>
            </a:r>
            <a:r>
              <a:rPr lang="en-GB" baseline="-25000" dirty="0"/>
              <a:t>1</a:t>
            </a:r>
            <a:r>
              <a:rPr lang="en-GB" dirty="0"/>
              <a:t> – Experimental hypothesis –  Children attending schools in urban areas have school meals of high nutritional quality that children attending rural schools in Carmarthenshire.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140851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E375-686A-EC75-16A1-B09C577F7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37" y="1031331"/>
            <a:ext cx="3913874" cy="135917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Understanding quantitative data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A9BCDC-9719-A412-71D0-7598E1930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480" y="565785"/>
            <a:ext cx="4275911" cy="28561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24E683-33AB-0162-0FC2-C323D6B74C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2868" y="3121559"/>
            <a:ext cx="5329645" cy="35558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3E18E0-66D4-5092-1CFF-75F392EAC85B}"/>
              </a:ext>
            </a:extLst>
          </p:cNvPr>
          <p:cNvSpPr txBox="1"/>
          <p:nvPr/>
        </p:nvSpPr>
        <p:spPr>
          <a:xfrm>
            <a:off x="3265714" y="5003073"/>
            <a:ext cx="21423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QUESTIONNAIRE </a:t>
            </a:r>
          </a:p>
        </p:txBody>
      </p:sp>
    </p:spTree>
    <p:extLst>
      <p:ext uri="{BB962C8B-B14F-4D97-AF65-F5344CB8AC3E}">
        <p14:creationId xmlns:p14="http://schemas.microsoft.com/office/powerpoint/2010/main" val="3184139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E375-686A-EC75-16A1-B09C577F7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37" y="1031331"/>
            <a:ext cx="3913874" cy="135917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Understanding quantitative data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79BFE0-062E-D238-CFDF-3670078E47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276" y="2460009"/>
            <a:ext cx="5964179" cy="28570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A0160F-EE1D-6A11-2C15-B554DC935A05}"/>
              </a:ext>
            </a:extLst>
          </p:cNvPr>
          <p:cNvSpPr txBox="1"/>
          <p:nvPr/>
        </p:nvSpPr>
        <p:spPr>
          <a:xfrm>
            <a:off x="7158445" y="1117302"/>
            <a:ext cx="4725307" cy="762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>
                <a:solidFill>
                  <a:srgbClr val="00B050"/>
                </a:solidFill>
                <a:ea typeface="+mn-ea"/>
                <a:cs typeface="ＭＳ Ｐゴシック" charset="0"/>
              </a:rPr>
              <a:t>Ratio</a:t>
            </a:r>
            <a:r>
              <a:rPr lang="en-GB" altLang="en-US" sz="1800">
                <a:solidFill>
                  <a:srgbClr val="00B050"/>
                </a:solidFill>
                <a:ea typeface="+mn-ea"/>
                <a:cs typeface="ＭＳ Ｐゴシック" charset="0"/>
              </a:rPr>
              <a:t> </a:t>
            </a:r>
            <a:r>
              <a:rPr lang="en-GB" altLang="en-US" sz="1800">
                <a:ea typeface="+mn-ea"/>
                <a:cs typeface="ＭＳ Ｐゴシック" charset="0"/>
              </a:rPr>
              <a:t>– Where the observations have a defined zero and both differences and ratios are interpretable. e.g. speed, weight.</a:t>
            </a:r>
            <a:endParaRPr lang="en-GB" altLang="en-US" sz="1800" dirty="0">
              <a:ea typeface="+mn-ea"/>
              <a:cs typeface="ＭＳ Ｐゴシック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0C532F-13AD-1CAE-2F0D-D51EF3AB3B96}"/>
              </a:ext>
            </a:extLst>
          </p:cNvPr>
          <p:cNvSpPr txBox="1"/>
          <p:nvPr/>
        </p:nvSpPr>
        <p:spPr>
          <a:xfrm>
            <a:off x="7158442" y="2206840"/>
            <a:ext cx="4725307" cy="762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 dirty="0">
                <a:solidFill>
                  <a:srgbClr val="7030A0"/>
                </a:solidFill>
                <a:ea typeface="+mn-ea"/>
                <a:cs typeface="ＭＳ Ｐゴシック" charset="0"/>
              </a:rPr>
              <a:t>Interval</a:t>
            </a:r>
            <a:r>
              <a:rPr lang="en-GB" altLang="en-US" sz="1800" dirty="0">
                <a:ea typeface="+mn-ea"/>
                <a:cs typeface="ＭＳ Ｐゴシック" charset="0"/>
              </a:rPr>
              <a:t> – where the observations can be measure but only in respect to each other, a zero point is arbitrary e.g. time intervals.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EE194F-390C-15AD-A7BE-8D5C8355A63D}"/>
              </a:ext>
            </a:extLst>
          </p:cNvPr>
          <p:cNvSpPr txBox="1"/>
          <p:nvPr/>
        </p:nvSpPr>
        <p:spPr>
          <a:xfrm>
            <a:off x="7158442" y="3296378"/>
            <a:ext cx="4725308" cy="9842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 dirty="0">
                <a:solidFill>
                  <a:srgbClr val="FF0000"/>
                </a:solidFill>
                <a:ea typeface="+mn-ea"/>
                <a:cs typeface="ＭＳ Ｐゴシック" charset="0"/>
              </a:rPr>
              <a:t>Ordinal</a:t>
            </a:r>
            <a:r>
              <a:rPr lang="en-GB" altLang="en-US" sz="1800" dirty="0">
                <a:ea typeface="+mn-ea"/>
                <a:cs typeface="ＭＳ Ｐゴシック" charset="0"/>
              </a:rPr>
              <a:t> – if observations can be ranked or have a ranking scale but not measured e.g. Likert scale; strongly agree, agree, neutral, disagree, strongly disagree.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225AD8C-1326-7396-E353-5D2DCFF426B3}"/>
              </a:ext>
            </a:extLst>
          </p:cNvPr>
          <p:cNvSpPr txBox="1"/>
          <p:nvPr/>
        </p:nvSpPr>
        <p:spPr>
          <a:xfrm>
            <a:off x="7158441" y="4607515"/>
            <a:ext cx="4725307" cy="541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 dirty="0">
                <a:solidFill>
                  <a:srgbClr val="00B0F0"/>
                </a:solidFill>
                <a:ea typeface="+mn-ea"/>
                <a:cs typeface="ＭＳ Ｐゴシック" charset="0"/>
              </a:rPr>
              <a:t>Nominal</a:t>
            </a:r>
            <a:r>
              <a:rPr lang="en-GB" altLang="en-US" sz="1800" dirty="0">
                <a:solidFill>
                  <a:srgbClr val="00B0F0"/>
                </a:solidFill>
                <a:ea typeface="+mn-ea"/>
                <a:cs typeface="ＭＳ Ｐゴシック" charset="0"/>
              </a:rPr>
              <a:t> </a:t>
            </a:r>
            <a:r>
              <a:rPr lang="en-GB" altLang="en-US" sz="1800" dirty="0">
                <a:ea typeface="+mn-ea"/>
                <a:cs typeface="ＭＳ Ｐゴシック" charset="0"/>
              </a:rPr>
              <a:t>– observations are assigned a code or label e.g. males / female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A426091-1BBF-0F3F-D363-EE34719652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0000"/>
          <a:stretch/>
        </p:blipFill>
        <p:spPr>
          <a:xfrm>
            <a:off x="6368455" y="5475454"/>
            <a:ext cx="5602433" cy="125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19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E375-686A-EC75-16A1-B09C577F7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37" y="1031331"/>
            <a:ext cx="3913874" cy="135917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Understanding quantitative data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A88901-4D75-BFCB-A06F-995699AD7544}"/>
              </a:ext>
            </a:extLst>
          </p:cNvPr>
          <p:cNvSpPr txBox="1">
            <a:spLocks noChangeArrowheads="1"/>
          </p:cNvSpPr>
          <p:nvPr/>
        </p:nvSpPr>
        <p:spPr>
          <a:xfrm>
            <a:off x="3788229" y="233644"/>
            <a:ext cx="5282248" cy="6911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dirty="0">
                <a:cs typeface="ＭＳ Ｐゴシック" charset="0"/>
              </a:rPr>
              <a:t>Nominal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536263-A026-2F88-408B-3C93C4EFDB6B}"/>
              </a:ext>
            </a:extLst>
          </p:cNvPr>
          <p:cNvSpPr txBox="1">
            <a:spLocks noChangeArrowheads="1"/>
          </p:cNvSpPr>
          <p:nvPr/>
        </p:nvSpPr>
        <p:spPr>
          <a:xfrm>
            <a:off x="3457301" y="992078"/>
            <a:ext cx="4284618" cy="255314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Categorical data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e.g.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Gender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Ethnicity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Socio-economic group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Age range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Martial status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You are either in the group or not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B56204E-F931-398D-AFAB-C4CDD1ACB494}"/>
              </a:ext>
            </a:extLst>
          </p:cNvPr>
          <p:cNvCxnSpPr/>
          <p:nvPr/>
        </p:nvCxnSpPr>
        <p:spPr>
          <a:xfrm>
            <a:off x="7380514" y="0"/>
            <a:ext cx="0" cy="73413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04B263-41F2-516E-DECC-7B961EDA3BB5}"/>
              </a:ext>
            </a:extLst>
          </p:cNvPr>
          <p:cNvCxnSpPr/>
          <p:nvPr/>
        </p:nvCxnSpPr>
        <p:spPr>
          <a:xfrm>
            <a:off x="3043646" y="3429000"/>
            <a:ext cx="9588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2">
            <a:extLst>
              <a:ext uri="{FF2B5EF4-FFF2-40B4-BE49-F238E27FC236}">
                <a16:creationId xmlns:a16="http://schemas.microsoft.com/office/drawing/2014/main" id="{24F5E836-5B76-5FE5-2B06-8BADC9D54947}"/>
              </a:ext>
            </a:extLst>
          </p:cNvPr>
          <p:cNvSpPr txBox="1">
            <a:spLocks noChangeArrowheads="1"/>
          </p:cNvSpPr>
          <p:nvPr/>
        </p:nvSpPr>
        <p:spPr>
          <a:xfrm>
            <a:off x="10235063" y="180579"/>
            <a:ext cx="3913874" cy="6911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dirty="0">
                <a:cs typeface="ＭＳ Ｐゴシック" charset="0"/>
              </a:rPr>
              <a:t>Ordinal</a:t>
            </a: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2C9A930B-D467-0EA9-EE11-881ED97786F5}"/>
              </a:ext>
            </a:extLst>
          </p:cNvPr>
          <p:cNvSpPr txBox="1">
            <a:spLocks noChangeArrowheads="1"/>
          </p:cNvSpPr>
          <p:nvPr/>
        </p:nvSpPr>
        <p:spPr>
          <a:xfrm>
            <a:off x="7667896" y="808550"/>
            <a:ext cx="4268184" cy="273667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Rank Order Data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e.g.</a:t>
            </a:r>
          </a:p>
          <a:p>
            <a:pPr>
              <a:defRPr/>
            </a:pPr>
            <a:r>
              <a:rPr lang="en-GB" altLang="en-US" dirty="0">
                <a:cs typeface="ＭＳ Ｐゴシック" charset="0"/>
              </a:rPr>
              <a:t>Finishing place in a race</a:t>
            </a:r>
          </a:p>
          <a:p>
            <a:pPr>
              <a:defRPr/>
            </a:pPr>
            <a:r>
              <a:rPr lang="en-GB" altLang="en-US" dirty="0">
                <a:cs typeface="ＭＳ Ｐゴシック" charset="0"/>
              </a:rPr>
              <a:t>Enjoyment of stats module – Likert scale</a:t>
            </a:r>
          </a:p>
          <a:p>
            <a:pPr>
              <a:defRPr/>
            </a:pPr>
            <a:r>
              <a:rPr lang="en-GB" altLang="en-US" dirty="0">
                <a:cs typeface="ＭＳ Ｐゴシック" charset="0"/>
              </a:rPr>
              <a:t>Rate of perceived exertion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	Although in order the exact difference between each increment is ambiguous 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A85CD2BB-3BC2-8A66-E2A9-715B729999EE}"/>
              </a:ext>
            </a:extLst>
          </p:cNvPr>
          <p:cNvSpPr txBox="1">
            <a:spLocks noChangeArrowheads="1"/>
          </p:cNvSpPr>
          <p:nvPr/>
        </p:nvSpPr>
        <p:spPr>
          <a:xfrm>
            <a:off x="3253594" y="3518414"/>
            <a:ext cx="3913874" cy="687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dirty="0">
                <a:cs typeface="ＭＳ Ｐゴシック" charset="0"/>
              </a:rPr>
              <a:t>Interval</a:t>
            </a: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F6026F04-31E8-BEB6-C814-49D58762966F}"/>
              </a:ext>
            </a:extLst>
          </p:cNvPr>
          <p:cNvSpPr txBox="1">
            <a:spLocks noChangeArrowheads="1"/>
          </p:cNvSpPr>
          <p:nvPr/>
        </p:nvSpPr>
        <p:spPr>
          <a:xfrm>
            <a:off x="2854550" y="4238898"/>
            <a:ext cx="3913874" cy="250153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Data is ordered relative to each other.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e.g.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Temperature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Mean average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Tide heights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Dates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Zero points are arbitrary or meaningless</a:t>
            </a: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F23CC6DD-B5A8-E83C-5135-D97E16DCD8D3}"/>
              </a:ext>
            </a:extLst>
          </p:cNvPr>
          <p:cNvSpPr txBox="1">
            <a:spLocks noChangeArrowheads="1"/>
          </p:cNvSpPr>
          <p:nvPr/>
        </p:nvSpPr>
        <p:spPr>
          <a:xfrm>
            <a:off x="10360709" y="3585284"/>
            <a:ext cx="1943309" cy="687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dirty="0">
                <a:cs typeface="ＭＳ Ｐゴシック" charset="0"/>
              </a:rPr>
              <a:t>Ratio</a:t>
            </a:r>
          </a:p>
        </p:txBody>
      </p:sp>
      <p:sp>
        <p:nvSpPr>
          <p:cNvPr id="15" name="Rectangle 3">
            <a:extLst>
              <a:ext uri="{FF2B5EF4-FFF2-40B4-BE49-F238E27FC236}">
                <a16:creationId xmlns:a16="http://schemas.microsoft.com/office/drawing/2014/main" id="{836307F4-4C3A-1623-DB73-C75343D09B89}"/>
              </a:ext>
            </a:extLst>
          </p:cNvPr>
          <p:cNvSpPr txBox="1">
            <a:spLocks noChangeArrowheads="1"/>
          </p:cNvSpPr>
          <p:nvPr/>
        </p:nvSpPr>
        <p:spPr>
          <a:xfrm>
            <a:off x="7667896" y="4173192"/>
            <a:ext cx="4268184" cy="2828499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Data is relative not only to each other but to a defined zero point.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e.g.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Weight of a person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Length of a piece of string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Time to run a mile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The amount of energy in a Mars bar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Zero points are absolute as part of the scale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(TRUE ZERO)</a:t>
            </a:r>
          </a:p>
        </p:txBody>
      </p:sp>
    </p:spTree>
    <p:extLst>
      <p:ext uri="{BB962C8B-B14F-4D97-AF65-F5344CB8AC3E}">
        <p14:creationId xmlns:p14="http://schemas.microsoft.com/office/powerpoint/2010/main" val="3369731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E375-686A-EC75-16A1-B09C577F7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37" y="1031331"/>
            <a:ext cx="3913874" cy="135917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Understanding quantitative data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5D38C-541D-6B84-2E32-1945BC595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3325" y="685601"/>
            <a:ext cx="8406938" cy="580352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A6DA1EA-69E3-5E68-EFAC-06A83ACE6BE6}"/>
              </a:ext>
            </a:extLst>
          </p:cNvPr>
          <p:cNvSpPr/>
          <p:nvPr/>
        </p:nvSpPr>
        <p:spPr>
          <a:xfrm>
            <a:off x="9339942" y="2560322"/>
            <a:ext cx="1632857" cy="365760"/>
          </a:xfrm>
          <a:prstGeom prst="rect">
            <a:avLst/>
          </a:prstGeom>
          <a:solidFill>
            <a:srgbClr val="FFFF00">
              <a:alpha val="25882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44A823-742E-FE7B-5F22-F32CC36DAEAE}"/>
              </a:ext>
            </a:extLst>
          </p:cNvPr>
          <p:cNvSpPr/>
          <p:nvPr/>
        </p:nvSpPr>
        <p:spPr>
          <a:xfrm>
            <a:off x="9339943" y="2982686"/>
            <a:ext cx="1632857" cy="365760"/>
          </a:xfrm>
          <a:prstGeom prst="rect">
            <a:avLst/>
          </a:prstGeom>
          <a:solidFill>
            <a:srgbClr val="FFFF00">
              <a:alpha val="25882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8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68181-CD5E-A1A9-F6ED-65397A32F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qual data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43D4B4-9A05-FF55-6AFB-D54A795E54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8259" y="2325151"/>
            <a:ext cx="4238290" cy="3178718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EE62644-8807-7E35-9277-AA6213B73A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4688988"/>
              </p:ext>
            </p:extLst>
          </p:nvPr>
        </p:nvGraphicFramePr>
        <p:xfrm>
          <a:off x="2032000" y="1463040"/>
          <a:ext cx="6837680" cy="4675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72879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90AC46E-85F3-33EF-0DCF-CA21A97301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786" t="17049" r="13000" b="7524"/>
          <a:stretch/>
        </p:blipFill>
        <p:spPr>
          <a:xfrm>
            <a:off x="4950822" y="141298"/>
            <a:ext cx="4715691" cy="6575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884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C9B603B-8FD1-8E0F-0644-FA66821D42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01" t="8421" r="43397" b="18000"/>
          <a:stretch/>
        </p:blipFill>
        <p:spPr>
          <a:xfrm>
            <a:off x="7308664" y="2208985"/>
            <a:ext cx="4349931" cy="341925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13EB36C-9464-A925-760F-BD6EC763E159}"/>
              </a:ext>
            </a:extLst>
          </p:cNvPr>
          <p:cNvSpPr/>
          <p:nvPr/>
        </p:nvSpPr>
        <p:spPr>
          <a:xfrm>
            <a:off x="3993485" y="2399324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you already know about the topic? How do you know it?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A923E1-7B78-F862-DF47-2783E47107C6}"/>
              </a:ext>
            </a:extLst>
          </p:cNvPr>
          <p:cNvSpPr/>
          <p:nvPr/>
        </p:nvSpPr>
        <p:spPr>
          <a:xfrm>
            <a:off x="3985424" y="4400978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inclusion criteria (demographics/ special populations etc)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F46E79-9A07-D11A-C672-66CBB5978EBE}"/>
              </a:ext>
            </a:extLst>
          </p:cNvPr>
          <p:cNvSpPr/>
          <p:nvPr/>
        </p:nvSpPr>
        <p:spPr>
          <a:xfrm>
            <a:off x="3985422" y="5381625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Think about clear searches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DD29C47-0075-35FC-5996-8CFA283B07B6}"/>
              </a:ext>
            </a:extLst>
          </p:cNvPr>
          <p:cNvSpPr/>
          <p:nvPr/>
        </p:nvSpPr>
        <p:spPr>
          <a:xfrm>
            <a:off x="3990862" y="1412763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Starting a BASIC plan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0B0EC90-87ED-2570-4337-AD71A1E97B77}"/>
              </a:ext>
            </a:extLst>
          </p:cNvPr>
          <p:cNvSpPr/>
          <p:nvPr/>
        </p:nvSpPr>
        <p:spPr>
          <a:xfrm>
            <a:off x="3985423" y="3397194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you need to know about the topic?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301981D-4B37-55C2-BCC0-79EDECCC8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your assessment</a:t>
            </a:r>
          </a:p>
        </p:txBody>
      </p:sp>
    </p:spTree>
    <p:extLst>
      <p:ext uri="{BB962C8B-B14F-4D97-AF65-F5344CB8AC3E}">
        <p14:creationId xmlns:p14="http://schemas.microsoft.com/office/powerpoint/2010/main" val="4862488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D9BC0F0-4E99-0687-677F-11438D99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Planning your assessment</a:t>
            </a:r>
            <a:endParaRPr lang="en-GB" dirty="0"/>
          </a:p>
        </p:txBody>
      </p:sp>
      <p:pic>
        <p:nvPicPr>
          <p:cNvPr id="1026" name="Picture 2" descr="Download Google Scholar Logo PNG and Vector (PDF, SVG, Ai, EPS) Free">
            <a:extLst>
              <a:ext uri="{FF2B5EF4-FFF2-40B4-BE49-F238E27FC236}">
                <a16:creationId xmlns:a16="http://schemas.microsoft.com/office/drawing/2014/main" id="{CADEC1B7-4891-0E5E-E9A4-A337D9C4C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755" y="1729373"/>
            <a:ext cx="256222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63D14F2-7B80-2A70-1287-0B340CFD4D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586" t="13620" r="4536" b="10951"/>
          <a:stretch/>
        </p:blipFill>
        <p:spPr>
          <a:xfrm>
            <a:off x="7925692" y="1729373"/>
            <a:ext cx="3020163" cy="1606633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B8AAE096-0551-F71E-3A45-E1A72529F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604" y="3855357"/>
            <a:ext cx="3733062" cy="2529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49CF71A-CE3C-C7F5-9AB3-5581D0B73975}"/>
              </a:ext>
            </a:extLst>
          </p:cNvPr>
          <p:cNvSpPr txBox="1"/>
          <p:nvPr/>
        </p:nvSpPr>
        <p:spPr>
          <a:xfrm>
            <a:off x="8254147" y="3955195"/>
            <a:ext cx="30201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Basic Searches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AF4ADE-C654-F68B-13A0-781A183AC428}"/>
              </a:ext>
            </a:extLst>
          </p:cNvPr>
          <p:cNvSpPr txBox="1"/>
          <p:nvPr/>
        </p:nvSpPr>
        <p:spPr>
          <a:xfrm>
            <a:off x="8254146" y="4533899"/>
            <a:ext cx="30201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Advanced Searches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A93FDF82-0A2F-966D-E1AE-86981EE4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520" y="5482932"/>
            <a:ext cx="1569855" cy="90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54C300F3-7AFF-1E23-C200-10584660C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8679" y="5482932"/>
            <a:ext cx="1528003" cy="885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92D177C6-2BD4-2EAB-34E5-455CAE7EC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2986" y="5482932"/>
            <a:ext cx="1571290" cy="90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9EB86E-3099-9AD1-FA25-ED7E58EFE635}"/>
              </a:ext>
            </a:extLst>
          </p:cNvPr>
          <p:cNvSpPr txBox="1"/>
          <p:nvPr/>
        </p:nvSpPr>
        <p:spPr>
          <a:xfrm>
            <a:off x="7277675" y="5115285"/>
            <a:ext cx="878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90FA30-FB3B-8C13-217A-5BED0119D502}"/>
              </a:ext>
            </a:extLst>
          </p:cNvPr>
          <p:cNvSpPr txBox="1"/>
          <p:nvPr/>
        </p:nvSpPr>
        <p:spPr>
          <a:xfrm>
            <a:off x="9119277" y="5097604"/>
            <a:ext cx="878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A748F3-1579-DEDD-A42E-D8284E135C48}"/>
              </a:ext>
            </a:extLst>
          </p:cNvPr>
          <p:cNvSpPr txBox="1"/>
          <p:nvPr/>
        </p:nvSpPr>
        <p:spPr>
          <a:xfrm>
            <a:off x="10750805" y="5097604"/>
            <a:ext cx="878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NOT</a:t>
            </a:r>
          </a:p>
        </p:txBody>
      </p:sp>
    </p:spTree>
    <p:extLst>
      <p:ext uri="{BB962C8B-B14F-4D97-AF65-F5344CB8AC3E}">
        <p14:creationId xmlns:p14="http://schemas.microsoft.com/office/powerpoint/2010/main" val="2674958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D9BC0F0-4E99-0687-677F-11438D99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Planning your assessment</a:t>
            </a:r>
            <a:endParaRPr lang="en-GB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718FC7-86D1-F958-C7B6-5ECCDC870B52}"/>
              </a:ext>
            </a:extLst>
          </p:cNvPr>
          <p:cNvGrpSpPr/>
          <p:nvPr/>
        </p:nvGrpSpPr>
        <p:grpSpPr>
          <a:xfrm>
            <a:off x="6808177" y="2543812"/>
            <a:ext cx="5188527" cy="2576238"/>
            <a:chOff x="6805749" y="1342619"/>
            <a:chExt cx="5188527" cy="2576238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DB5FEA20-6F13-FEB6-4ADA-4187AD7AD380}"/>
                </a:ext>
              </a:extLst>
            </p:cNvPr>
            <p:cNvGrpSpPr/>
            <p:nvPr/>
          </p:nvGrpSpPr>
          <p:grpSpPr>
            <a:xfrm>
              <a:off x="6869134" y="1342619"/>
              <a:ext cx="5061756" cy="2435169"/>
              <a:chOff x="6932520" y="1342619"/>
              <a:chExt cx="5061756" cy="2435169"/>
            </a:xfrm>
          </p:grpSpPr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D49CF71A-CE3C-C7F5-9AB3-5581D0B73975}"/>
                  </a:ext>
                </a:extLst>
              </p:cNvPr>
              <p:cNvSpPr txBox="1"/>
              <p:nvPr/>
            </p:nvSpPr>
            <p:spPr>
              <a:xfrm>
                <a:off x="8254147" y="1342619"/>
                <a:ext cx="30201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Basic Searches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AF4ADE-C654-F68B-13A0-781A183AC428}"/>
                  </a:ext>
                </a:extLst>
              </p:cNvPr>
              <p:cNvSpPr txBox="1"/>
              <p:nvPr/>
            </p:nvSpPr>
            <p:spPr>
              <a:xfrm>
                <a:off x="8254146" y="1921323"/>
                <a:ext cx="30201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Advanced Searches</a:t>
                </a:r>
              </a:p>
            </p:txBody>
          </p:sp>
          <p:pic>
            <p:nvPicPr>
              <p:cNvPr id="1032" name="Picture 8">
                <a:extLst>
                  <a:ext uri="{FF2B5EF4-FFF2-40B4-BE49-F238E27FC236}">
                    <a16:creationId xmlns:a16="http://schemas.microsoft.com/office/drawing/2014/main" id="{A93FDF82-0A2F-966D-E1AE-86981EE4134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932520" y="2870356"/>
                <a:ext cx="1569855" cy="90743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34" name="Picture 10">
                <a:extLst>
                  <a:ext uri="{FF2B5EF4-FFF2-40B4-BE49-F238E27FC236}">
                    <a16:creationId xmlns:a16="http://schemas.microsoft.com/office/drawing/2014/main" id="{54C300F3-7AFF-1E23-C200-10584660C40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98679" y="2870356"/>
                <a:ext cx="1528003" cy="88598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36" name="Picture 12">
                <a:extLst>
                  <a:ext uri="{FF2B5EF4-FFF2-40B4-BE49-F238E27FC236}">
                    <a16:creationId xmlns:a16="http://schemas.microsoft.com/office/drawing/2014/main" id="{92D177C6-2BD4-2EAB-34E5-455CAE7EC4D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22986" y="2870356"/>
                <a:ext cx="1571290" cy="9074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69EB86E-3099-9AD1-FA25-ED7E58EFE635}"/>
                  </a:ext>
                </a:extLst>
              </p:cNvPr>
              <p:cNvSpPr txBox="1"/>
              <p:nvPr/>
            </p:nvSpPr>
            <p:spPr>
              <a:xfrm>
                <a:off x="7277675" y="2502709"/>
                <a:ext cx="8783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AND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A90FA30-FB3B-8C13-217A-5BED0119D502}"/>
                  </a:ext>
                </a:extLst>
              </p:cNvPr>
              <p:cNvSpPr txBox="1"/>
              <p:nvPr/>
            </p:nvSpPr>
            <p:spPr>
              <a:xfrm>
                <a:off x="9119277" y="2485028"/>
                <a:ext cx="8783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OR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FDA748F3-1579-DEDD-A42E-D8284E135C48}"/>
                  </a:ext>
                </a:extLst>
              </p:cNvPr>
              <p:cNvSpPr txBox="1"/>
              <p:nvPr/>
            </p:nvSpPr>
            <p:spPr>
              <a:xfrm>
                <a:off x="10750805" y="2485028"/>
                <a:ext cx="8783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NOT</a:t>
                </a:r>
              </a:p>
            </p:txBody>
          </p:sp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CD97CAF8-F9FB-FA65-54F3-1BA304F6E9AD}"/>
                </a:ext>
              </a:extLst>
            </p:cNvPr>
            <p:cNvSpPr/>
            <p:nvPr/>
          </p:nvSpPr>
          <p:spPr>
            <a:xfrm>
              <a:off x="6805749" y="1342619"/>
              <a:ext cx="5188527" cy="2576238"/>
            </a:xfrm>
            <a:prstGeom prst="rect">
              <a:avLst/>
            </a:prstGeom>
            <a:noFill/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96232A2-84BE-F7D9-8292-5B167BFE6B5D}"/>
              </a:ext>
            </a:extLst>
          </p:cNvPr>
          <p:cNvSpPr txBox="1"/>
          <p:nvPr/>
        </p:nvSpPr>
        <p:spPr>
          <a:xfrm>
            <a:off x="3285931" y="2188483"/>
            <a:ext cx="3169304" cy="31786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Databases</a:t>
            </a:r>
          </a:p>
          <a:p>
            <a:r>
              <a:rPr lang="en-GB" sz="3200" dirty="0"/>
              <a:t>Medline</a:t>
            </a:r>
          </a:p>
          <a:p>
            <a:r>
              <a:rPr lang="en-GB" sz="3200" dirty="0" err="1"/>
              <a:t>Pubmed</a:t>
            </a:r>
            <a:endParaRPr lang="en-GB" sz="3200" dirty="0"/>
          </a:p>
          <a:p>
            <a:r>
              <a:rPr lang="en-GB" sz="3200" dirty="0"/>
              <a:t>Google Scholar</a:t>
            </a:r>
          </a:p>
          <a:p>
            <a:r>
              <a:rPr lang="en-GB" sz="3200" dirty="0" err="1"/>
              <a:t>SPORTDiscus</a:t>
            </a:r>
            <a:endParaRPr lang="en-GB" sz="3200" dirty="0"/>
          </a:p>
          <a:p>
            <a:r>
              <a:rPr lang="en-GB" sz="3200" dirty="0"/>
              <a:t>ProQuest</a:t>
            </a:r>
          </a:p>
        </p:txBody>
      </p:sp>
    </p:spTree>
    <p:extLst>
      <p:ext uri="{BB962C8B-B14F-4D97-AF65-F5344CB8AC3E}">
        <p14:creationId xmlns:p14="http://schemas.microsoft.com/office/powerpoint/2010/main" val="366161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D9BC0F0-4E99-0687-677F-11438D99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Planning for your assessment</a:t>
            </a:r>
            <a:endParaRPr lang="en-GB" dirty="0"/>
          </a:p>
        </p:txBody>
      </p:sp>
      <p:pic>
        <p:nvPicPr>
          <p:cNvPr id="2050" name="Picture 2" descr="Boolean search for dummies | IT Recruiting">
            <a:extLst>
              <a:ext uri="{FF2B5EF4-FFF2-40B4-BE49-F238E27FC236}">
                <a16:creationId xmlns:a16="http://schemas.microsoft.com/office/drawing/2014/main" id="{8734C996-9978-65EE-7EE7-BBC2BE46F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486" y="1529195"/>
            <a:ext cx="4778829" cy="477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63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dirty="0"/>
              <a:t>Planning your assignment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89C5D13-E209-929D-5826-F2C96D79DF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04" r="35170"/>
          <a:stretch/>
        </p:blipFill>
        <p:spPr bwMode="auto">
          <a:xfrm>
            <a:off x="9757954" y="862114"/>
            <a:ext cx="2285189" cy="629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72FCC664-CDE1-F9EC-2F83-E060EB1CC4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534" y="4546393"/>
            <a:ext cx="6408388" cy="262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7BC3BF6-E1BC-CB6E-7ABA-E81E0159C8AE}"/>
              </a:ext>
            </a:extLst>
          </p:cNvPr>
          <p:cNvSpPr txBox="1"/>
          <p:nvPr/>
        </p:nvSpPr>
        <p:spPr>
          <a:xfrm>
            <a:off x="6950386" y="3318445"/>
            <a:ext cx="2834640" cy="1200329"/>
          </a:xfrm>
          <a:custGeom>
            <a:avLst/>
            <a:gdLst>
              <a:gd name="connsiteX0" fmla="*/ 0 w 2834640"/>
              <a:gd name="connsiteY0" fmla="*/ 0 h 1200329"/>
              <a:gd name="connsiteX1" fmla="*/ 2834640 w 2834640"/>
              <a:gd name="connsiteY1" fmla="*/ 0 h 1200329"/>
              <a:gd name="connsiteX2" fmla="*/ 2834640 w 2834640"/>
              <a:gd name="connsiteY2" fmla="*/ 1200329 h 1200329"/>
              <a:gd name="connsiteX3" fmla="*/ 0 w 2834640"/>
              <a:gd name="connsiteY3" fmla="*/ 1200329 h 1200329"/>
              <a:gd name="connsiteX4" fmla="*/ 0 w 2834640"/>
              <a:gd name="connsiteY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1200329" extrusionOk="0">
                <a:moveTo>
                  <a:pt x="0" y="0"/>
                </a:moveTo>
                <a:cubicBezTo>
                  <a:pt x="1262768" y="-5264"/>
                  <a:pt x="2385194" y="84467"/>
                  <a:pt x="2834640" y="0"/>
                </a:cubicBezTo>
                <a:cubicBezTo>
                  <a:pt x="2797713" y="393021"/>
                  <a:pt x="2802597" y="1014765"/>
                  <a:pt x="2834640" y="1200329"/>
                </a:cubicBezTo>
                <a:cubicBezTo>
                  <a:pt x="1948007" y="1306649"/>
                  <a:pt x="614752" y="1192680"/>
                  <a:pt x="0" y="1200329"/>
                </a:cubicBezTo>
                <a:cubicBezTo>
                  <a:pt x="-39762" y="727104"/>
                  <a:pt x="103026" y="164741"/>
                  <a:pt x="0" y="0"/>
                </a:cubicBezTo>
                <a:close/>
              </a:path>
            </a:pathLst>
          </a:custGeom>
          <a:noFill/>
          <a:ln>
            <a:solidFill>
              <a:schemeClr val="tx1">
                <a:lumMod val="65000"/>
                <a:lumOff val="35000"/>
              </a:schemeClr>
            </a:solidFill>
            <a:extLst>
              <a:ext uri="{C807C97D-BFC1-408E-A445-0C87EB9F89A2}">
                <ask:lineSketchStyleProps xmlns:ask="http://schemas.microsoft.com/office/drawing/2018/sketchyshapes" sd="265021699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 person – 1 scan read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Key info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 info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504410" y="1498540"/>
            <a:ext cx="466532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information from 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Full reference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Summary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Big quotes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Opinions/ ideas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Findings/ Results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Considerations 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Definitions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Links/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1595664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6B0C051-17B7-5C51-D07F-470153025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Storing Information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05122F8-4965-65D3-E439-B222C4EC86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176" t="-2050" r="6330" b="92824"/>
          <a:stretch/>
        </p:blipFill>
        <p:spPr>
          <a:xfrm>
            <a:off x="2575550" y="5859824"/>
            <a:ext cx="9561201" cy="74058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EFF21B-7550-7AD8-B6EA-F5DE3A24ED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786" t="20382" r="22321" b="5999"/>
          <a:stretch/>
        </p:blipFill>
        <p:spPr>
          <a:xfrm>
            <a:off x="3387327" y="1267708"/>
            <a:ext cx="3265714" cy="454029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CB3748E-2DB6-90E1-D86C-062FB49D10C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893" t="26571" r="1535" b="24919"/>
          <a:stretch/>
        </p:blipFill>
        <p:spPr>
          <a:xfrm>
            <a:off x="6854045" y="1729373"/>
            <a:ext cx="5120243" cy="14684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3519091-EB9E-36B8-B4B3-BFDCF1EB24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53041" y="3687778"/>
            <a:ext cx="1610686" cy="14979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DBEB871-29A2-4CEE-4C61-5ACA7EF288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69625" y="3687778"/>
            <a:ext cx="1610686" cy="1497938"/>
          </a:xfrm>
          <a:prstGeom prst="rect">
            <a:avLst/>
          </a:prstGeom>
        </p:spPr>
      </p:pic>
      <p:pic>
        <p:nvPicPr>
          <p:cNvPr id="21" name="Picture 2" descr="Download Google Scholar Logo PNG and Vector (PDF, SVG, Ai, EPS) Free">
            <a:extLst>
              <a:ext uri="{FF2B5EF4-FFF2-40B4-BE49-F238E27FC236}">
                <a16:creationId xmlns:a16="http://schemas.microsoft.com/office/drawing/2014/main" id="{B42D062B-0DBB-DA52-C369-BEFA3C6CB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9993" y="3170954"/>
            <a:ext cx="1929924" cy="1348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7DA6BB9-A16F-F1E6-1ECB-839B33B1B1C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94387" t="11333" r="4316" b="84682"/>
          <a:stretch/>
        </p:blipFill>
        <p:spPr>
          <a:xfrm>
            <a:off x="10282783" y="4537936"/>
            <a:ext cx="964343" cy="833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543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1F2FD-B0A5-4177-BAD4-8C05F694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5631"/>
            <a:ext cx="11481847" cy="653143"/>
          </a:xfrm>
        </p:spPr>
        <p:txBody>
          <a:bodyPr>
            <a:noAutofit/>
          </a:bodyPr>
          <a:lstStyle/>
          <a:p>
            <a:r>
              <a:rPr lang="en-GB" sz="2800" dirty="0"/>
              <a:t>Literature searches – What do we already know and how do we know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C2998-007A-495C-9013-3A52F349C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878774"/>
            <a:ext cx="11481847" cy="4821381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British Triathlon (2019): dramatic rise in race-starts and number of events over the last decade</a:t>
            </a:r>
          </a:p>
          <a:p>
            <a:r>
              <a:rPr lang="en-GB" sz="2400" dirty="0"/>
              <a:t>MPSE literature:</a:t>
            </a:r>
          </a:p>
          <a:p>
            <a:pPr lvl="1"/>
            <a:r>
              <a:rPr lang="en-GB" sz="1800" dirty="0"/>
              <a:t>MPSE linked to public health – increased participation over three months after event (Funk et al., 2011; Croft et al 2012; James et al. 2015) </a:t>
            </a:r>
          </a:p>
          <a:p>
            <a:pPr lvl="1"/>
            <a:r>
              <a:rPr lang="en-GB" sz="1800" dirty="0"/>
              <a:t>Participants have listed health and wellbeing as one of the biggest reasons they take part (Funk et al., Croft et al., 2012)</a:t>
            </a:r>
          </a:p>
          <a:p>
            <a:pPr lvl="1"/>
            <a:r>
              <a:rPr lang="en-GB" sz="1800" dirty="0"/>
              <a:t>Mainly focused around participation and NCDs</a:t>
            </a:r>
          </a:p>
          <a:p>
            <a:pPr lvl="1"/>
            <a:r>
              <a:rPr lang="en-GB" sz="1800" dirty="0"/>
              <a:t>Serious leisure: Study shows events and training goes hand in and hand, participants see them as one/ indivisible</a:t>
            </a:r>
          </a:p>
          <a:p>
            <a:r>
              <a:rPr lang="en-GB" sz="2400" dirty="0"/>
              <a:t>MPSE literature methods/ issues:</a:t>
            </a:r>
          </a:p>
          <a:p>
            <a:pPr lvl="1"/>
            <a:r>
              <a:rPr lang="en-GB" sz="1800" dirty="0"/>
              <a:t>Mostly quantitative</a:t>
            </a:r>
          </a:p>
          <a:p>
            <a:pPr lvl="1"/>
            <a:r>
              <a:rPr lang="en-GB" sz="1800" dirty="0"/>
              <a:t>Data collected at events</a:t>
            </a:r>
          </a:p>
          <a:p>
            <a:pPr lvl="1"/>
            <a:r>
              <a:rPr lang="en-GB" sz="1800" dirty="0"/>
              <a:t>Only considers events not full picture</a:t>
            </a:r>
          </a:p>
          <a:p>
            <a:pPr lvl="1"/>
            <a:r>
              <a:rPr lang="en-GB" sz="1800" dirty="0"/>
              <a:t>Literature found that many of the participants were already exceeding the amount of PA for H benefits</a:t>
            </a:r>
          </a:p>
          <a:p>
            <a:r>
              <a:rPr lang="en-GB" sz="2400" dirty="0"/>
              <a:t>Health and Wellbeing info:</a:t>
            </a:r>
          </a:p>
          <a:p>
            <a:pPr lvl="1"/>
            <a:r>
              <a:rPr lang="en-GB" sz="1800" dirty="0"/>
              <a:t>PA literature only considers health and health-risks, what about wellbeing and health promotion?</a:t>
            </a:r>
          </a:p>
          <a:p>
            <a:pPr lvl="1"/>
            <a:r>
              <a:rPr lang="en-GB" sz="1800" dirty="0"/>
              <a:t>Wellbeing: Lots of different definitions and descriptions – Positive psychology (Seligman, 2011); New description of wellbeing (Dodge et al., 2012)</a:t>
            </a:r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FE1258-FAF6-46E6-B627-462A190DBA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253" t="50000" r="11753" b="30519"/>
          <a:stretch/>
        </p:blipFill>
        <p:spPr>
          <a:xfrm>
            <a:off x="7077695" y="5382719"/>
            <a:ext cx="5114306" cy="147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4487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B4818-138A-4856-38D3-600B493D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529895"/>
            <a:ext cx="7956222" cy="1325563"/>
          </a:xfrm>
        </p:spPr>
        <p:txBody>
          <a:bodyPr>
            <a:normAutofit fontScale="90000"/>
          </a:bodyPr>
          <a:lstStyle/>
          <a:p>
            <a:r>
              <a:rPr lang="en-GB"/>
              <a:t>Your own passions and interests for assignment 1 / </a:t>
            </a:r>
            <a:r>
              <a:rPr lang="en-GB" i="1" err="1"/>
              <a:t>Eich</a:t>
            </a:r>
            <a:r>
              <a:rPr lang="en-GB" i="1"/>
              <a:t> </a:t>
            </a:r>
            <a:r>
              <a:rPr lang="en-GB" i="1" err="1"/>
              <a:t>diddordebau</a:t>
            </a:r>
            <a:r>
              <a:rPr lang="en-GB" i="1"/>
              <a:t> </a:t>
            </a:r>
            <a:r>
              <a:rPr lang="en-GB" i="1" err="1"/>
              <a:t>ar</a:t>
            </a:r>
            <a:r>
              <a:rPr lang="en-GB" i="1"/>
              <a:t> </a:t>
            </a:r>
            <a:r>
              <a:rPr lang="en-GB" i="1" err="1"/>
              <a:t>gyfer</a:t>
            </a:r>
            <a:r>
              <a:rPr lang="en-GB" i="1"/>
              <a:t> </a:t>
            </a:r>
            <a:r>
              <a:rPr lang="en-GB" i="1" err="1"/>
              <a:t>aseiniad</a:t>
            </a:r>
            <a:r>
              <a:rPr lang="en-GB" i="1"/>
              <a:t> 1af.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86A7D-5192-3433-1764-17747694A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161309"/>
            <a:ext cx="7956222" cy="3276105"/>
          </a:xfrm>
        </p:spPr>
        <p:txBody>
          <a:bodyPr/>
          <a:lstStyle/>
          <a:p>
            <a:r>
              <a:rPr lang="en-GB"/>
              <a:t>What is research? / </a:t>
            </a:r>
            <a:r>
              <a:rPr lang="en-GB" i="1"/>
              <a:t>Beth </a:t>
            </a:r>
            <a:r>
              <a:rPr lang="en-GB" i="1" err="1"/>
              <a:t>yw</a:t>
            </a:r>
            <a:r>
              <a:rPr lang="en-GB" i="1"/>
              <a:t> </a:t>
            </a:r>
            <a:r>
              <a:rPr lang="en-GB" i="1" err="1"/>
              <a:t>ymchwil</a:t>
            </a:r>
            <a:r>
              <a:rPr lang="en-GB" i="1"/>
              <a:t>?</a:t>
            </a:r>
          </a:p>
          <a:p>
            <a:endParaRPr lang="en-GB"/>
          </a:p>
          <a:p>
            <a:r>
              <a:rPr lang="en-GB"/>
              <a:t>Find a key hot topic / </a:t>
            </a:r>
            <a:r>
              <a:rPr lang="en-GB" i="1" err="1"/>
              <a:t>Dewch</a:t>
            </a:r>
            <a:r>
              <a:rPr lang="en-GB" i="1"/>
              <a:t> o </a:t>
            </a:r>
            <a:r>
              <a:rPr lang="en-GB" i="1" err="1"/>
              <a:t>hyd</a:t>
            </a:r>
            <a:r>
              <a:rPr lang="en-GB" i="1"/>
              <a:t> </a:t>
            </a:r>
            <a:r>
              <a:rPr lang="en-GB" i="1" err="1"/>
              <a:t>i</a:t>
            </a:r>
            <a:r>
              <a:rPr lang="en-GB" i="1"/>
              <a:t> </a:t>
            </a:r>
            <a:r>
              <a:rPr lang="en-GB" i="1" err="1"/>
              <a:t>bwnc</a:t>
            </a:r>
            <a:r>
              <a:rPr lang="en-GB" i="1"/>
              <a:t> </a:t>
            </a:r>
            <a:r>
              <a:rPr lang="en-GB" i="1" err="1"/>
              <a:t>llosg</a:t>
            </a:r>
            <a:endParaRPr lang="en-GB" i="1"/>
          </a:p>
          <a:p>
            <a:endParaRPr lang="en-GB"/>
          </a:p>
          <a:p>
            <a:r>
              <a:rPr lang="en-GB"/>
              <a:t>What do we know? / </a:t>
            </a:r>
            <a:r>
              <a:rPr lang="en-GB" i="1"/>
              <a:t>Beth </a:t>
            </a:r>
            <a:r>
              <a:rPr lang="en-GB" i="1" err="1"/>
              <a:t>i</a:t>
            </a:r>
            <a:r>
              <a:rPr lang="en-GB" i="1"/>
              <a:t> </a:t>
            </a:r>
            <a:r>
              <a:rPr lang="en-GB" i="1" err="1"/>
              <a:t>ni’n</a:t>
            </a:r>
            <a:r>
              <a:rPr lang="en-GB" i="1"/>
              <a:t> </a:t>
            </a:r>
            <a:r>
              <a:rPr lang="en-GB" i="1" err="1"/>
              <a:t>gwybod</a:t>
            </a:r>
            <a:r>
              <a:rPr lang="en-GB" i="1"/>
              <a:t>?</a:t>
            </a:r>
          </a:p>
          <a:p>
            <a:r>
              <a:rPr lang="en-GB"/>
              <a:t>How do we know it? / </a:t>
            </a:r>
            <a:r>
              <a:rPr lang="en-GB" i="1"/>
              <a:t>Sut </a:t>
            </a:r>
            <a:r>
              <a:rPr lang="en-GB" i="1" err="1"/>
              <a:t>i</a:t>
            </a:r>
            <a:r>
              <a:rPr lang="en-GB" i="1"/>
              <a:t> </a:t>
            </a:r>
            <a:r>
              <a:rPr lang="en-GB" i="1" err="1"/>
              <a:t>ni’n</a:t>
            </a:r>
            <a:r>
              <a:rPr lang="en-GB" i="1"/>
              <a:t> </a:t>
            </a:r>
            <a:r>
              <a:rPr lang="en-GB" i="1" err="1"/>
              <a:t>gwybod</a:t>
            </a:r>
            <a:r>
              <a:rPr lang="en-GB" i="1"/>
              <a:t>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1B8B8F8-34A1-49B2-82A8-88056F495BB7}"/>
              </a:ext>
            </a:extLst>
          </p:cNvPr>
          <p:cNvSpPr txBox="1">
            <a:spLocks/>
          </p:cNvSpPr>
          <p:nvPr/>
        </p:nvSpPr>
        <p:spPr>
          <a:xfrm>
            <a:off x="2921330" y="5743265"/>
            <a:ext cx="8601285" cy="837210"/>
          </a:xfrm>
          <a:prstGeom prst="rect">
            <a:avLst/>
          </a:prstGeom>
          <a:ln>
            <a:solidFill>
              <a:srgbClr val="002060"/>
            </a:solidFill>
          </a:ln>
        </p:spPr>
        <p:txBody>
          <a:bodyPr vert="horz" lIns="91440" tIns="45720" rIns="91440" bIns="45720" numCol="3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Boolean Searching </a:t>
            </a:r>
          </a:p>
          <a:p>
            <a:r>
              <a:rPr lang="en-GB"/>
              <a:t>Key Journals </a:t>
            </a:r>
          </a:p>
          <a:p>
            <a:r>
              <a:rPr lang="en-GB"/>
              <a:t>Key Authors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3CA618-C889-17A1-C36E-C18D71232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10857" y="1490517"/>
            <a:ext cx="6341220" cy="401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509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2E1DFB-E9B8-1144-33BF-6CD1CE287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TASK: Identify </a:t>
            </a:r>
            <a:r>
              <a:rPr lang="en-GB"/>
              <a:t>five </a:t>
            </a:r>
            <a:r>
              <a:rPr lang="en-GB" dirty="0"/>
              <a:t>different types of research papers in your field.</a:t>
            </a:r>
          </a:p>
          <a:p>
            <a:pPr marL="457200" indent="-457200">
              <a:buFontTx/>
              <a:buChar char="-"/>
            </a:pPr>
            <a:r>
              <a:rPr lang="en-GB"/>
              <a:t>2 </a:t>
            </a:r>
            <a:r>
              <a:rPr lang="en-GB" dirty="0"/>
              <a:t>quantitative</a:t>
            </a:r>
            <a:r>
              <a:rPr lang="en-GB"/>
              <a:t> </a:t>
            </a:r>
            <a:endParaRPr lang="en-GB">
              <a:cs typeface="Calibri"/>
            </a:endParaRPr>
          </a:p>
          <a:p>
            <a:pPr marL="457200" indent="-457200">
              <a:buFontTx/>
              <a:buChar char="-"/>
            </a:pPr>
            <a:r>
              <a:rPr lang="en-GB"/>
              <a:t>2 </a:t>
            </a:r>
            <a:r>
              <a:rPr lang="en-GB" dirty="0"/>
              <a:t>qualitative</a:t>
            </a:r>
            <a:r>
              <a:rPr lang="en-GB"/>
              <a:t> </a:t>
            </a:r>
            <a:endParaRPr lang="en-GB">
              <a:cs typeface="Calibri"/>
            </a:endParaRPr>
          </a:p>
          <a:p>
            <a:pPr marL="457200" indent="-457200">
              <a:buFontTx/>
              <a:buChar char="-"/>
            </a:pPr>
            <a:r>
              <a:rPr lang="en-GB" dirty="0"/>
              <a:t>1 other</a:t>
            </a:r>
          </a:p>
        </p:txBody>
      </p:sp>
    </p:spTree>
    <p:extLst>
      <p:ext uri="{BB962C8B-B14F-4D97-AF65-F5344CB8AC3E}">
        <p14:creationId xmlns:p14="http://schemas.microsoft.com/office/powerpoint/2010/main" val="36882628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1918</TotalTime>
  <Words>1217</Words>
  <Application>Microsoft Office PowerPoint</Application>
  <PresentationFormat>Widescreen</PresentationFormat>
  <Paragraphs>235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4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The process of becoming a researcher</vt:lpstr>
      <vt:lpstr>Qualitative v Quantitative</vt:lpstr>
      <vt:lpstr>PowerPoint Presentation</vt:lpstr>
      <vt:lpstr>Understanding what we are reading</vt:lpstr>
      <vt:lpstr>Understanding quantitative data</vt:lpstr>
      <vt:lpstr>Understanding quantitative data</vt:lpstr>
      <vt:lpstr>Understanding quantitative data</vt:lpstr>
      <vt:lpstr>Understanding quantitative data</vt:lpstr>
      <vt:lpstr>Understanding qual data</vt:lpstr>
      <vt:lpstr>PowerPoint Presentation</vt:lpstr>
      <vt:lpstr>Planning your assessment</vt:lpstr>
      <vt:lpstr>Planning your assessment</vt:lpstr>
      <vt:lpstr>Planning your assessment</vt:lpstr>
      <vt:lpstr>Planning for your assessment</vt:lpstr>
      <vt:lpstr>Planning your assignment</vt:lpstr>
      <vt:lpstr>How to find relevant information Storing Information</vt:lpstr>
      <vt:lpstr>Literature searches – What do we already know and how do we know it?</vt:lpstr>
      <vt:lpstr>Your own passions and interests for assignment 1 / Eich diddordebau ar gyfer aseiniad 1af.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9</cp:revision>
  <dcterms:created xsi:type="dcterms:W3CDTF">2021-03-09T15:35:42Z</dcterms:created>
  <dcterms:modified xsi:type="dcterms:W3CDTF">2022-10-08T18:15:23Z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