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sldIdLst>
    <p:sldId id="256" r:id="rId2"/>
    <p:sldId id="259" r:id="rId3"/>
    <p:sldId id="260" r:id="rId4"/>
    <p:sldId id="261" r:id="rId5"/>
    <p:sldId id="262" r:id="rId6"/>
    <p:sldId id="257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38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9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16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311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991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731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335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698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39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115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092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171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574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684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68" r:id="rId6"/>
    <p:sldLayoutId id="2147483764" r:id="rId7"/>
    <p:sldLayoutId id="2147483765" r:id="rId8"/>
    <p:sldLayoutId id="2147483766" r:id="rId9"/>
    <p:sldLayoutId id="2147483767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F81677-A50D-03BC-2FD3-AA2796000F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>
                  <a:alpha val="3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2FB20-789C-E083-7388-9C329CD2A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255830"/>
            <a:ext cx="8138160" cy="1061981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400" dirty="0"/>
              <a:t>Crafting and Evaluating,</a:t>
            </a:r>
            <a:br>
              <a:rPr lang="en-US" sz="4400" dirty="0"/>
            </a:br>
            <a:r>
              <a:rPr lang="en-US" sz="4400" dirty="0"/>
              <a:t>Sound Design – Assignment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46031B-7644-27D5-61C0-FFE02D8BB8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6539" y="1409930"/>
            <a:ext cx="3538728" cy="960120"/>
          </a:xfrm>
        </p:spPr>
        <p:txBody>
          <a:bodyPr anchor="t">
            <a:normAutofit/>
          </a:bodyPr>
          <a:lstStyle/>
          <a:p>
            <a:pPr algn="r"/>
            <a:r>
              <a:rPr lang="en-US" sz="2000" dirty="0"/>
              <a:t>By Joseph Lee, 2405184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63899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1DE9AC-0981-2124-4F88-AFA1590ED0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A8BBC4-DC54-8AC5-CCC2-E75343035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clip chosen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C3FE99-4DD8-CC4B-9D2F-11F92355E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974" y="1981368"/>
            <a:ext cx="5170226" cy="29107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768DD4-82CF-FDAD-9020-E4407C7DBC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2736" y="1981368"/>
            <a:ext cx="5158808" cy="29107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3D5935-1AAD-0440-48DC-9CCC92976BB6}"/>
              </a:ext>
            </a:extLst>
          </p:cNvPr>
          <p:cNvSpPr txBox="1"/>
          <p:nvPr/>
        </p:nvSpPr>
        <p:spPr>
          <a:xfrm>
            <a:off x="3668110" y="5551870"/>
            <a:ext cx="5696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From: Helldivers 2</a:t>
            </a:r>
          </a:p>
          <a:p>
            <a:r>
              <a:rPr lang="en-GB" dirty="0">
                <a:solidFill>
                  <a:srgbClr val="FF0000"/>
                </a:solidFill>
              </a:rPr>
              <a:t>[https://www.youtube.com/watch?v=S9STizATKjE]</a:t>
            </a:r>
          </a:p>
        </p:txBody>
      </p:sp>
    </p:spTree>
    <p:extLst>
      <p:ext uri="{BB962C8B-B14F-4D97-AF65-F5344CB8AC3E}">
        <p14:creationId xmlns:p14="http://schemas.microsoft.com/office/powerpoint/2010/main" val="1276297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8094CB1-4B63-0752-52EB-45F7BFCB16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32EA38-8C14-8063-9E36-2A37ABC88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List of sounds and storyboard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9B0C929-095C-B11A-C6E5-8E389D59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66" y="1706477"/>
            <a:ext cx="5245083" cy="34450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51F1DC-B29B-3A1C-51C4-82CCC2C47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20" y="1114024"/>
            <a:ext cx="5532918" cy="508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20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816D00-47A2-0BAA-83B5-1476B4AE6E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DC188E-6664-91DA-5367-74424F2EC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Beginning of Sound Design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5338FE-33DA-DB1D-D032-E239320E61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3335" y="2253176"/>
            <a:ext cx="9345329" cy="37057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D846E0-1E2E-813E-70CE-41419AE26FAB}"/>
              </a:ext>
            </a:extLst>
          </p:cNvPr>
          <p:cNvSpPr txBox="1"/>
          <p:nvPr/>
        </p:nvSpPr>
        <p:spPr>
          <a:xfrm>
            <a:off x="2538249" y="1114769"/>
            <a:ext cx="2452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Importing the sounds</a:t>
            </a:r>
          </a:p>
        </p:txBody>
      </p:sp>
    </p:spTree>
    <p:extLst>
      <p:ext uri="{BB962C8B-B14F-4D97-AF65-F5344CB8AC3E}">
        <p14:creationId xmlns:p14="http://schemas.microsoft.com/office/powerpoint/2010/main" val="2416293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7D2CA7-8BBB-94AA-75C9-099B74F9C1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C3238E-5F1A-A04A-866F-F98561BCF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3592" y="2980944"/>
            <a:ext cx="5212080" cy="113225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Unique Circumstances</a:t>
            </a:r>
          </a:p>
        </p:txBody>
      </p:sp>
    </p:spTree>
    <p:extLst>
      <p:ext uri="{BB962C8B-B14F-4D97-AF65-F5344CB8AC3E}">
        <p14:creationId xmlns:p14="http://schemas.microsoft.com/office/powerpoint/2010/main" val="1788879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D914E20-B41D-D6DC-BCCE-889005A9F3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61902B-FB54-23FB-8B9A-6DC592E58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 Outcome and Reflection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E6C3B0-5E59-55A2-5B96-532E6CCFE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8566" y="2084832"/>
            <a:ext cx="8366890" cy="454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357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5094D7-F848-EA0C-91E2-86AFE30C74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71" r="1320" b="2041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BF582B-2888-3575-00BA-E00C3EFB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4A1E0-B3F5-2517-4BCF-20D1A5A3C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metal clink by </a:t>
            </a:r>
            <a:r>
              <a:rPr lang="en-GB" dirty="0" err="1">
                <a:solidFill>
                  <a:schemeClr val="bg1"/>
                </a:solidFill>
              </a:rPr>
              <a:t>daenerys</a:t>
            </a:r>
            <a:r>
              <a:rPr lang="en-GB" dirty="0">
                <a:solidFill>
                  <a:schemeClr val="bg1"/>
                </a:solidFill>
              </a:rPr>
              <a:t> -- https://freesound.org/s/260721/ -- License: Attribution 4.0</a:t>
            </a:r>
          </a:p>
          <a:p>
            <a:r>
              <a:rPr lang="en-GB" dirty="0">
                <a:solidFill>
                  <a:schemeClr val="bg1"/>
                </a:solidFill>
              </a:rPr>
              <a:t>melon-stab-take1.wav by </a:t>
            </a:r>
            <a:r>
              <a:rPr lang="en-GB" dirty="0" err="1">
                <a:solidFill>
                  <a:schemeClr val="bg1"/>
                </a:solidFill>
              </a:rPr>
              <a:t>gagglepod</a:t>
            </a:r>
            <a:r>
              <a:rPr lang="en-GB" dirty="0">
                <a:solidFill>
                  <a:schemeClr val="bg1"/>
                </a:solidFill>
              </a:rPr>
              <a:t> -- https://freesound.org/s/539539/ -- License: Creative Commons 0</a:t>
            </a:r>
          </a:p>
          <a:p>
            <a:r>
              <a:rPr lang="en-GB" dirty="0">
                <a:solidFill>
                  <a:schemeClr val="bg1"/>
                </a:solidFill>
              </a:rPr>
              <a:t>Gravel/Sand Walking 1 by Cornwallis89 -- https://freesound.org/s/244590/ -- License: Creative Commons 0</a:t>
            </a:r>
          </a:p>
          <a:p>
            <a:r>
              <a:rPr lang="en-GB" dirty="0">
                <a:solidFill>
                  <a:srgbClr val="FFFF00"/>
                </a:solidFill>
              </a:rPr>
              <a:t>Explosion Outdoors (Medium) by </a:t>
            </a:r>
            <a:r>
              <a:rPr lang="en-GB" dirty="0" err="1">
                <a:solidFill>
                  <a:srgbClr val="FFFF00"/>
                </a:solidFill>
              </a:rPr>
              <a:t>EvanBoyerman</a:t>
            </a:r>
            <a:r>
              <a:rPr lang="en-GB" dirty="0">
                <a:solidFill>
                  <a:srgbClr val="FFFF00"/>
                </a:solidFill>
              </a:rPr>
              <a:t> -- https://freesound.org/s/753843/ -- License: Attribution 4.0</a:t>
            </a:r>
          </a:p>
          <a:p>
            <a:r>
              <a:rPr lang="en-GB" dirty="0">
                <a:solidFill>
                  <a:srgbClr val="FFFF00"/>
                </a:solidFill>
              </a:rPr>
              <a:t>Sharp Explosion 4 (of 5) by </a:t>
            </a:r>
            <a:r>
              <a:rPr lang="en-GB" dirty="0" err="1">
                <a:solidFill>
                  <a:srgbClr val="FFFF00"/>
                </a:solidFill>
              </a:rPr>
              <a:t>Rudmer_Rotteveel</a:t>
            </a:r>
            <a:r>
              <a:rPr lang="en-GB" dirty="0">
                <a:solidFill>
                  <a:srgbClr val="FFFF00"/>
                </a:solidFill>
              </a:rPr>
              <a:t> -- https://freesound.org/s/336011/ -- License: Creative Commons 0</a:t>
            </a:r>
          </a:p>
          <a:p>
            <a:r>
              <a:rPr lang="fr-FR" dirty="0">
                <a:solidFill>
                  <a:srgbClr val="FF0000"/>
                </a:solidFill>
              </a:rPr>
              <a:t>Explosion_002.mp3 by cydon -- https://freesound.org/s/268556/ -- License: Attribution NonCommercial 4.0</a:t>
            </a:r>
          </a:p>
          <a:p>
            <a:r>
              <a:rPr lang="en-GB" dirty="0">
                <a:solidFill>
                  <a:srgbClr val="FF0000"/>
                </a:solidFill>
              </a:rPr>
              <a:t>Wind, bbc.co.uk – © copyright 1988 BBC</a:t>
            </a:r>
          </a:p>
          <a:p>
            <a:r>
              <a:rPr lang="en-GB" dirty="0">
                <a:solidFill>
                  <a:srgbClr val="FF0000"/>
                </a:solidFill>
              </a:rPr>
              <a:t>splashing and burbling of water down a small stream </a:t>
            </a:r>
            <a:r>
              <a:rPr lang="en-GB" dirty="0" err="1">
                <a:solidFill>
                  <a:srgbClr val="FF0000"/>
                </a:solidFill>
              </a:rPr>
              <a:t>hq</a:t>
            </a:r>
            <a:r>
              <a:rPr lang="en-GB" dirty="0">
                <a:solidFill>
                  <a:srgbClr val="FF0000"/>
                </a:solidFill>
              </a:rPr>
              <a:t> by </a:t>
            </a:r>
            <a:r>
              <a:rPr lang="en-GB" dirty="0" err="1">
                <a:solidFill>
                  <a:srgbClr val="FF0000"/>
                </a:solidFill>
              </a:rPr>
              <a:t>Petrosilia</a:t>
            </a:r>
            <a:r>
              <a:rPr lang="en-GB" dirty="0">
                <a:solidFill>
                  <a:srgbClr val="FF0000"/>
                </a:solidFill>
              </a:rPr>
              <a:t> -- https://freesound.org/s/592994/ -- License: Creative Commons 0</a:t>
            </a:r>
          </a:p>
        </p:txBody>
      </p:sp>
    </p:spTree>
    <p:extLst>
      <p:ext uri="{BB962C8B-B14F-4D97-AF65-F5344CB8AC3E}">
        <p14:creationId xmlns:p14="http://schemas.microsoft.com/office/powerpoint/2010/main" val="395334601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1147</TotalTime>
  <Words>237</Words>
  <Application>Microsoft Office PowerPoint</Application>
  <PresentationFormat>Widescreen</PresentationFormat>
  <Paragraphs>19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VanillaVTI</vt:lpstr>
      <vt:lpstr>Crafting and Evaluating, Sound Design – Assignment</vt:lpstr>
      <vt:lpstr>The clip chosen</vt:lpstr>
      <vt:lpstr>List of sounds and storyboard</vt:lpstr>
      <vt:lpstr>Beginning of Sound Design</vt:lpstr>
      <vt:lpstr>Unique Circumstances</vt:lpstr>
      <vt:lpstr>Final Outcome and Reflection</vt:lpstr>
      <vt:lpstr>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Lee (2405184)</dc:creator>
  <cp:lastModifiedBy>Joe Lee (2405184)</cp:lastModifiedBy>
  <cp:revision>3</cp:revision>
  <dcterms:created xsi:type="dcterms:W3CDTF">2026-04-24T16:16:42Z</dcterms:created>
  <dcterms:modified xsi:type="dcterms:W3CDTF">2026-05-21T13:14:30Z</dcterms:modified>
</cp:coreProperties>
</file>