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3"/>
  </p:notesMasterIdLst>
  <p:handoutMasterIdLst>
    <p:handoutMasterId r:id="rId24"/>
  </p:handoutMasterIdLst>
  <p:sldIdLst>
    <p:sldId id="256" r:id="rId5"/>
    <p:sldId id="281" r:id="rId6"/>
    <p:sldId id="264" r:id="rId7"/>
    <p:sldId id="258" r:id="rId8"/>
    <p:sldId id="260" r:id="rId9"/>
    <p:sldId id="304" r:id="rId10"/>
    <p:sldId id="305" r:id="rId11"/>
    <p:sldId id="277" r:id="rId12"/>
    <p:sldId id="307" r:id="rId13"/>
    <p:sldId id="289" r:id="rId14"/>
    <p:sldId id="287" r:id="rId15"/>
    <p:sldId id="308" r:id="rId16"/>
    <p:sldId id="268" r:id="rId17"/>
    <p:sldId id="309" r:id="rId18"/>
    <p:sldId id="310" r:id="rId19"/>
    <p:sldId id="265" r:id="rId20"/>
    <p:sldId id="263" r:id="rId21"/>
    <p:sldId id="303" r:id="rId22"/>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86" autoAdjust="0"/>
    <p:restoredTop sz="94598" autoAdjust="0"/>
  </p:normalViewPr>
  <p:slideViewPr>
    <p:cSldViewPr snapToGrid="0">
      <p:cViewPr varScale="1">
        <p:scale>
          <a:sx n="108" d="100"/>
          <a:sy n="108" d="100"/>
        </p:scale>
        <p:origin x="486" y="96"/>
      </p:cViewPr>
      <p:guideLst>
        <p:guide orient="horz" pos="2160"/>
        <p:guide pos="3840"/>
      </p:guideLst>
    </p:cSldViewPr>
  </p:slideViewPr>
  <p:outlineViewPr>
    <p:cViewPr>
      <p:scale>
        <a:sx n="33" d="100"/>
        <a:sy n="33" d="100"/>
      </p:scale>
      <p:origin x="0" y="-586"/>
    </p:cViewPr>
  </p:outlineViewPr>
  <p:notesTextViewPr>
    <p:cViewPr>
      <p:scale>
        <a:sx n="1" d="1"/>
        <a:sy n="1" d="1"/>
      </p:scale>
      <p:origin x="0" y="0"/>
    </p:cViewPr>
  </p:notesTextViewPr>
  <p:sorterViewPr>
    <p:cViewPr>
      <p:scale>
        <a:sx n="100" d="100"/>
        <a:sy n="100" d="100"/>
      </p:scale>
      <p:origin x="0" y="-485"/>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8E7403-EB4A-4177-AFCE-6A9D7B160C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AC49177-C030-4043-9380-EA6E4C94A1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63C334-78CA-4E1A-9D54-3E3430963041}" type="datetime1">
              <a:rPr lang="en-GB" smtClean="0"/>
              <a:t>01/10/2024</a:t>
            </a:fld>
            <a:endParaRPr lang="en-GB" dirty="0"/>
          </a:p>
        </p:txBody>
      </p:sp>
      <p:sp>
        <p:nvSpPr>
          <p:cNvPr id="4" name="Footer Placeholder 3">
            <a:extLst>
              <a:ext uri="{FF2B5EF4-FFF2-40B4-BE49-F238E27FC236}">
                <a16:creationId xmlns:a16="http://schemas.microsoft.com/office/drawing/2014/main" id="{BC4C83CE-EC9B-40C4-BD7A-48797AE5B1D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7EE9A75D-9B4E-4704-98C7-2A42472F118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4CC6D6D-E986-427F-AD9C-4E9408DDBE53}" type="slidenum">
              <a:rPr lang="en-GB" smtClean="0"/>
              <a:t>‹#›</a:t>
            </a:fld>
            <a:endParaRPr lang="en-GB"/>
          </a:p>
        </p:txBody>
      </p:sp>
    </p:spTree>
    <p:extLst>
      <p:ext uri="{BB962C8B-B14F-4D97-AF65-F5344CB8AC3E}">
        <p14:creationId xmlns:p14="http://schemas.microsoft.com/office/powerpoint/2010/main" val="299877486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38705E-AAE8-4335-B5A5-B8C4E9E55DA7}" type="datetime1">
              <a:rPr lang="en-GB" smtClean="0"/>
              <a:pPr/>
              <a:t>01/10/2024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15A580F-E35D-42E1-AF82-E41CC201EA91}" type="slidenum">
              <a:rPr lang="en-GB" noProof="0" smtClean="0"/>
              <a:t>‹#›</a:t>
            </a:fld>
            <a:endParaRPr lang="en-GB" noProof="0"/>
          </a:p>
        </p:txBody>
      </p:sp>
    </p:spTree>
    <p:extLst>
      <p:ext uri="{BB962C8B-B14F-4D97-AF65-F5344CB8AC3E}">
        <p14:creationId xmlns:p14="http://schemas.microsoft.com/office/powerpoint/2010/main" val="145368066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115A580F-E35D-42E1-AF82-E41CC201EA91}" type="slidenum">
              <a:rPr lang="en-GB" smtClean="0"/>
              <a:t>1</a:t>
            </a:fld>
            <a:endParaRPr lang="en-GB"/>
          </a:p>
        </p:txBody>
      </p:sp>
    </p:spTree>
    <p:extLst>
      <p:ext uri="{BB962C8B-B14F-4D97-AF65-F5344CB8AC3E}">
        <p14:creationId xmlns:p14="http://schemas.microsoft.com/office/powerpoint/2010/main" val="1604100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EEB4EE6E-C0DF-4EB1-8875-16F6BF599544}" type="slidenum">
              <a:rPr lang="en-GB" smtClean="0"/>
              <a:t>2</a:t>
            </a:fld>
            <a:endParaRPr lang="en-GB"/>
          </a:p>
        </p:txBody>
      </p:sp>
    </p:spTree>
    <p:extLst>
      <p:ext uri="{BB962C8B-B14F-4D97-AF65-F5344CB8AC3E}">
        <p14:creationId xmlns:p14="http://schemas.microsoft.com/office/powerpoint/2010/main" val="3789478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4111501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E6F4A46A-06E0-4B10-B874-2B434C3E2E63}" type="slidenum">
              <a:rPr lang="en-GB" smtClean="0"/>
              <a:t>9</a:t>
            </a:fld>
            <a:endParaRPr lang="en-GB"/>
          </a:p>
        </p:txBody>
      </p:sp>
    </p:spTree>
    <p:extLst>
      <p:ext uri="{BB962C8B-B14F-4D97-AF65-F5344CB8AC3E}">
        <p14:creationId xmlns:p14="http://schemas.microsoft.com/office/powerpoint/2010/main" val="4694335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E6F4A46A-06E0-4B10-B874-2B434C3E2E63}" type="slidenum">
              <a:rPr lang="en-GB" smtClean="0"/>
              <a:t>10</a:t>
            </a:fld>
            <a:endParaRPr lang="en-GB"/>
          </a:p>
        </p:txBody>
      </p:sp>
    </p:spTree>
    <p:extLst>
      <p:ext uri="{BB962C8B-B14F-4D97-AF65-F5344CB8AC3E}">
        <p14:creationId xmlns:p14="http://schemas.microsoft.com/office/powerpoint/2010/main" val="192853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47769C21-FF48-4BAC-88E9-1290DC654EBC}" type="slidenum">
              <a:rPr lang="en-GB" smtClean="0"/>
              <a:t>11</a:t>
            </a:fld>
            <a:endParaRPr lang="en-GB"/>
          </a:p>
        </p:txBody>
      </p:sp>
    </p:spTree>
    <p:extLst>
      <p:ext uri="{BB962C8B-B14F-4D97-AF65-F5344CB8AC3E}">
        <p14:creationId xmlns:p14="http://schemas.microsoft.com/office/powerpoint/2010/main" val="3486655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E6F4A46A-06E0-4B10-B874-2B434C3E2E63}" type="slidenum">
              <a:rPr lang="en-GB" smtClean="0"/>
              <a:t>12</a:t>
            </a:fld>
            <a:endParaRPr lang="en-GB"/>
          </a:p>
        </p:txBody>
      </p:sp>
    </p:spTree>
    <p:extLst>
      <p:ext uri="{BB962C8B-B14F-4D97-AF65-F5344CB8AC3E}">
        <p14:creationId xmlns:p14="http://schemas.microsoft.com/office/powerpoint/2010/main" val="39769909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3387925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27014784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E6F4A46A-06E0-4B10-B874-2B434C3E2E63}" type="slidenum">
              <a:rPr lang="en-GB" smtClean="0"/>
              <a:t>15</a:t>
            </a:fld>
            <a:endParaRPr lang="en-GB"/>
          </a:p>
        </p:txBody>
      </p:sp>
    </p:spTree>
    <p:extLst>
      <p:ext uri="{BB962C8B-B14F-4D97-AF65-F5344CB8AC3E}">
        <p14:creationId xmlns:p14="http://schemas.microsoft.com/office/powerpoint/2010/main" val="1956838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5224DCA5-A7A8-4689-8651-5E03C020EB30}" type="slidenum">
              <a:rPr lang="en-GB" smtClean="0"/>
              <a:t>18</a:t>
            </a:fld>
            <a:endParaRPr lang="en-GB"/>
          </a:p>
        </p:txBody>
      </p:sp>
    </p:spTree>
    <p:extLst>
      <p:ext uri="{BB962C8B-B14F-4D97-AF65-F5344CB8AC3E}">
        <p14:creationId xmlns:p14="http://schemas.microsoft.com/office/powerpoint/2010/main" val="4223029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439D4E6-49E3-4273-9EDF-AD58558B9F7E}"/>
              </a:ext>
            </a:extLst>
          </p:cNvPr>
          <p:cNvSpPr>
            <a:spLocks noGrp="1"/>
          </p:cNvSpPr>
          <p:nvPr>
            <p:ph type="ctrTitle"/>
          </p:nvPr>
        </p:nvSpPr>
        <p:spPr>
          <a:xfrm>
            <a:off x="685800" y="908651"/>
            <a:ext cx="3620882" cy="3640345"/>
          </a:xfrm>
          <a:prstGeom prst="rect">
            <a:avLst/>
          </a:prstGeom>
        </p:spPr>
        <p:txBody>
          <a:bodyPr rtlCol="0" anchor="t">
            <a:normAutofit/>
          </a:bodyPr>
          <a:lstStyle>
            <a:lvl1pPr>
              <a:defRPr>
                <a:solidFill>
                  <a:schemeClr val="bg1"/>
                </a:solidFill>
              </a:defRPr>
            </a:lvl1pPr>
          </a:lstStyle>
          <a:p>
            <a:pPr rtl="0"/>
            <a:r>
              <a:rPr lang="en-US" sz="4000" noProof="0">
                <a:solidFill>
                  <a:schemeClr val="bg1"/>
                </a:solidFill>
              </a:rPr>
              <a:t>Click to edit Master title style</a:t>
            </a:r>
            <a:endParaRPr lang="en-GB" sz="4000" noProof="0">
              <a:solidFill>
                <a:schemeClr val="bg1"/>
              </a:solidFill>
            </a:endParaRPr>
          </a:p>
        </p:txBody>
      </p:sp>
      <p:sp>
        <p:nvSpPr>
          <p:cNvPr id="10" name="Subtitle 2">
            <a:extLst>
              <a:ext uri="{FF2B5EF4-FFF2-40B4-BE49-F238E27FC236}">
                <a16:creationId xmlns:a16="http://schemas.microsoft.com/office/drawing/2014/main" id="{FE9D8936-4795-43B2-9C32-4BE93A672131}"/>
              </a:ext>
            </a:extLst>
          </p:cNvPr>
          <p:cNvSpPr>
            <a:spLocks noGrp="1"/>
          </p:cNvSpPr>
          <p:nvPr>
            <p:ph type="subTitle" idx="1" hasCustomPrompt="1"/>
          </p:nvPr>
        </p:nvSpPr>
        <p:spPr>
          <a:xfrm>
            <a:off x="705934" y="5220450"/>
            <a:ext cx="3380437" cy="570748"/>
          </a:xfrm>
          <a:prstGeom prst="rect">
            <a:avLst/>
          </a:prstGeom>
        </p:spPr>
        <p:txBody>
          <a:bodyPr rtlCol="0" anchor="b">
            <a:normAutofit/>
          </a:bodyPr>
          <a:lstStyle>
            <a:lvl1pPr marL="0" indent="0">
              <a:buNone/>
              <a:defRPr sz="1800">
                <a:solidFill>
                  <a:schemeClr val="bg1"/>
                </a:solidFill>
              </a:defRPr>
            </a:lvl1pPr>
          </a:lstStyle>
          <a:p>
            <a:pPr rtl="0"/>
            <a:r>
              <a:rPr lang="en-GB" sz="1800" noProof="0">
                <a:solidFill>
                  <a:schemeClr val="bg1"/>
                </a:solidFill>
              </a:rPr>
              <a:t>Insert subtitle here</a:t>
            </a:r>
          </a:p>
        </p:txBody>
      </p:sp>
      <p:sp>
        <p:nvSpPr>
          <p:cNvPr id="18" name="Picture Placeholder 16">
            <a:extLst>
              <a:ext uri="{FF2B5EF4-FFF2-40B4-BE49-F238E27FC236}">
                <a16:creationId xmlns:a16="http://schemas.microsoft.com/office/drawing/2014/main" id="{6C8B8511-EE4E-4935-ABB8-E8C2FCB1C46F}"/>
              </a:ext>
            </a:extLst>
          </p:cNvPr>
          <p:cNvSpPr>
            <a:spLocks noGrp="1"/>
          </p:cNvSpPr>
          <p:nvPr>
            <p:ph type="pic" sz="quarter" idx="13" hasCustomPrompt="1"/>
          </p:nvPr>
        </p:nvSpPr>
        <p:spPr>
          <a:xfrm>
            <a:off x="4876158" y="0"/>
            <a:ext cx="7315841" cy="6858000"/>
          </a:xfrm>
          <a:prstGeom prst="rect">
            <a:avLst/>
          </a:prstGeom>
        </p:spPr>
        <p:txBody>
          <a:bodyPr rtlCol="0" anchor="t"/>
          <a:lstStyle>
            <a:lvl1pPr marL="0" indent="0" algn="ctr">
              <a:buNone/>
              <a:defRPr>
                <a:solidFill>
                  <a:schemeClr val="bg1"/>
                </a:solidFill>
              </a:defRPr>
            </a:lvl1pPr>
          </a:lstStyle>
          <a:p>
            <a:pPr rtl="0"/>
            <a:r>
              <a:rPr lang="en-GB" noProof="0"/>
              <a:t>Insert photo here</a:t>
            </a:r>
          </a:p>
        </p:txBody>
      </p:sp>
      <p:cxnSp>
        <p:nvCxnSpPr>
          <p:cNvPr id="11" name="Straight Connector 10">
            <a:extLst>
              <a:ext uri="{FF2B5EF4-FFF2-40B4-BE49-F238E27FC236}">
                <a16:creationId xmlns:a16="http://schemas.microsoft.com/office/drawing/2014/main" id="{8239FAB6-0B6C-402C-A107-EFFF82281DAE}"/>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6">
            <a:extLst>
              <a:ext uri="{FF2B5EF4-FFF2-40B4-BE49-F238E27FC236}">
                <a16:creationId xmlns:a16="http://schemas.microsoft.com/office/drawing/2014/main" id="{DBE487E6-4032-4195-9823-685A39371B0C}"/>
              </a:ext>
            </a:extLst>
          </p:cNvPr>
          <p:cNvSpPr>
            <a:spLocks noGrp="1"/>
          </p:cNvSpPr>
          <p:nvPr>
            <p:ph type="ftr" sz="quarter" idx="11"/>
          </p:nvPr>
        </p:nvSpPr>
        <p:spPr>
          <a:xfrm>
            <a:off x="715383" y="6356350"/>
            <a:ext cx="4539727" cy="365125"/>
          </a:xfrm>
          <a:prstGeom prst="rect">
            <a:avLst/>
          </a:prstGeom>
        </p:spPr>
        <p:txBody>
          <a:bodyPr rtlCol="0"/>
          <a:lstStyle>
            <a:lvl1pPr>
              <a:defRPr>
                <a:solidFill>
                  <a:schemeClr val="bg1"/>
                </a:solidFill>
              </a:defRPr>
            </a:lvl1pPr>
          </a:lstStyle>
          <a:p>
            <a:pPr rtl="0"/>
            <a:r>
              <a:rPr lang="en-GB" noProof="0"/>
              <a:t>PRESENTATION TITLE</a:t>
            </a:r>
          </a:p>
        </p:txBody>
      </p:sp>
      <p:sp>
        <p:nvSpPr>
          <p:cNvPr id="14" name="Date Placeholder 5">
            <a:extLst>
              <a:ext uri="{FF2B5EF4-FFF2-40B4-BE49-F238E27FC236}">
                <a16:creationId xmlns:a16="http://schemas.microsoft.com/office/drawing/2014/main" id="{C71E06DF-BA1B-43E6-A74C-85231D2EC37E}"/>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solidFill>
                  <a:srgbClr val="FFFFFF"/>
                </a:solidFill>
                <a:effectLst>
                  <a:outerShdw blurRad="38100" dist="38100" dir="2700000" algn="tl">
                    <a:srgbClr val="000000">
                      <a:alpha val="43137"/>
                    </a:srgbClr>
                  </a:outerShdw>
                </a:effectLst>
              </a:rPr>
              <a:t>2/11/20XX</a:t>
            </a:r>
          </a:p>
        </p:txBody>
      </p:sp>
      <p:sp>
        <p:nvSpPr>
          <p:cNvPr id="15" name="Slide Number Placeholder 7">
            <a:extLst>
              <a:ext uri="{FF2B5EF4-FFF2-40B4-BE49-F238E27FC236}">
                <a16:creationId xmlns:a16="http://schemas.microsoft.com/office/drawing/2014/main" id="{0BD36B16-3F07-4955-8D4D-BC0FD17C1CE4}"/>
              </a:ext>
            </a:extLst>
          </p:cNvPr>
          <p:cNvSpPr>
            <a:spLocks noGrp="1"/>
          </p:cNvSpPr>
          <p:nvPr>
            <p:ph type="sldNum" sz="quarter" idx="12"/>
          </p:nvPr>
        </p:nvSpPr>
        <p:spPr>
          <a:xfrm>
            <a:off x="10919012" y="6356350"/>
            <a:ext cx="672354" cy="365125"/>
          </a:xfrm>
          <a:prstGeom prst="rect">
            <a:avLst/>
          </a:prstGeom>
        </p:spPr>
        <p:txBody>
          <a:bodyPr rtlCol="0"/>
          <a:lstStyle/>
          <a:p>
            <a:pPr rtl="0"/>
            <a:fld id="{E30AF5A0-43BB-4336-8627-9123B9144D80}" type="slidenum">
              <a:rPr lang="en-GB" noProof="0" smtClean="0">
                <a:solidFill>
                  <a:srgbClr val="FFFFFF"/>
                </a:solidFill>
                <a:effectLst>
                  <a:outerShdw blurRad="38100" dist="38100" dir="2700000" algn="tl">
                    <a:srgbClr val="000000">
                      <a:alpha val="43137"/>
                    </a:srgbClr>
                  </a:outerShdw>
                </a:effectLst>
              </a:rPr>
              <a:t>‹#›</a:t>
            </a:fld>
            <a:endParaRPr lang="en-GB" noProof="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42735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695A76E-1EF3-4F47-9E87-6FCAB7D5DFE2}"/>
              </a:ext>
            </a:extLst>
          </p:cNvPr>
          <p:cNvSpPr>
            <a:spLocks noGrp="1"/>
          </p:cNvSpPr>
          <p:nvPr>
            <p:ph type="title"/>
          </p:nvPr>
        </p:nvSpPr>
        <p:spPr>
          <a:xfrm>
            <a:off x="5604846" y="860615"/>
            <a:ext cx="5922279" cy="1272986"/>
          </a:xfrm>
          <a:prstGeom prst="rect">
            <a:avLst/>
          </a:prstGeom>
        </p:spPr>
        <p:txBody>
          <a:bodyPr rtlCol="0">
            <a:normAutofit/>
          </a:bodyPr>
          <a:lstStyle/>
          <a:p>
            <a:pPr rtl="0"/>
            <a:r>
              <a:rPr lang="en-US" sz="4000" noProof="0"/>
              <a:t>Click to edit Master title style</a:t>
            </a:r>
            <a:endParaRPr lang="en-GB" sz="4000" noProof="0"/>
          </a:p>
        </p:txBody>
      </p:sp>
      <p:sp>
        <p:nvSpPr>
          <p:cNvPr id="18" name="Picture Placeholder 16">
            <a:extLst>
              <a:ext uri="{FF2B5EF4-FFF2-40B4-BE49-F238E27FC236}">
                <a16:creationId xmlns:a16="http://schemas.microsoft.com/office/drawing/2014/main" id="{EAD023B5-9ABC-4D4A-A1AD-D4D83D662192}"/>
              </a:ext>
            </a:extLst>
          </p:cNvPr>
          <p:cNvSpPr>
            <a:spLocks noGrp="1"/>
          </p:cNvSpPr>
          <p:nvPr>
            <p:ph type="pic" sz="quarter" idx="13" hasCustomPrompt="1"/>
          </p:nvPr>
        </p:nvSpPr>
        <p:spPr>
          <a:xfrm>
            <a:off x="-1" y="1"/>
            <a:ext cx="4876799" cy="6858000"/>
          </a:xfrm>
          <a:prstGeom prst="rect">
            <a:avLst/>
          </a:prstGeom>
        </p:spPr>
        <p:txBody>
          <a:bodyPr rtlCol="0"/>
          <a:lstStyle>
            <a:lvl1pPr marL="0" indent="0" algn="ctr">
              <a:buNone/>
              <a:defRPr/>
            </a:lvl1pPr>
          </a:lstStyle>
          <a:p>
            <a:pPr rtl="0"/>
            <a:r>
              <a:rPr lang="en-GB" noProof="0"/>
              <a:t>Insert photo here</a:t>
            </a:r>
          </a:p>
        </p:txBody>
      </p:sp>
      <p:cxnSp>
        <p:nvCxnSpPr>
          <p:cNvPr id="10" name="Straight Connector 9">
            <a:extLst>
              <a:ext uri="{FF2B5EF4-FFF2-40B4-BE49-F238E27FC236}">
                <a16:creationId xmlns:a16="http://schemas.microsoft.com/office/drawing/2014/main" id="{C0AFB647-646C-4130-9EF5-C19C686B184A}"/>
              </a:ext>
              <a:ext uri="{C183D7F6-B498-43B3-948B-1728B52AA6E4}">
                <adec:decorative xmlns:adec="http://schemas.microsoft.com/office/drawing/2017/decorative" val="1"/>
              </a:ext>
            </a:extLst>
          </p:cNvPr>
          <p:cNvCxnSpPr>
            <a:cxnSpLocks/>
          </p:cNvCxnSpPr>
          <p:nvPr userDrawn="1"/>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A09D5546-AD01-4B29-B174-EDA7105100BE}"/>
              </a:ext>
            </a:extLst>
          </p:cNvPr>
          <p:cNvSpPr>
            <a:spLocks noGrp="1"/>
          </p:cNvSpPr>
          <p:nvPr>
            <p:ph idx="1"/>
          </p:nvPr>
        </p:nvSpPr>
        <p:spPr>
          <a:xfrm>
            <a:off x="5566943" y="2133600"/>
            <a:ext cx="6005933" cy="3774464"/>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cxnSp>
        <p:nvCxnSpPr>
          <p:cNvPr id="12" name="Straight Connector 11">
            <a:extLst>
              <a:ext uri="{FF2B5EF4-FFF2-40B4-BE49-F238E27FC236}">
                <a16:creationId xmlns:a16="http://schemas.microsoft.com/office/drawing/2014/main" id="{5C0A0972-FD9A-4E9D-A0A3-BD0AF8C7B74C}"/>
              </a:ext>
              <a:ext uri="{C183D7F6-B498-43B3-948B-1728B52AA6E4}">
                <adec:decorative xmlns:adec="http://schemas.microsoft.com/office/drawing/2017/decorative" val="1"/>
              </a:ext>
            </a:extLst>
          </p:cNvPr>
          <p:cNvCxnSpPr>
            <a:cxnSpLocks/>
          </p:cNvCxnSpPr>
          <p:nvPr userDrawn="1"/>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4">
            <a:extLst>
              <a:ext uri="{FF2B5EF4-FFF2-40B4-BE49-F238E27FC236}">
                <a16:creationId xmlns:a16="http://schemas.microsoft.com/office/drawing/2014/main" id="{F3B2F557-7BE5-4154-A82F-928EE54A585D}"/>
              </a:ext>
            </a:extLst>
          </p:cNvPr>
          <p:cNvSpPr>
            <a:spLocks noGrp="1"/>
          </p:cNvSpPr>
          <p:nvPr>
            <p:ph type="ftr" sz="quarter" idx="11"/>
          </p:nvPr>
        </p:nvSpPr>
        <p:spPr>
          <a:xfrm>
            <a:off x="715383" y="6356350"/>
            <a:ext cx="4539727" cy="365125"/>
          </a:xfrm>
          <a:prstGeom prst="rect">
            <a:avLst/>
          </a:prstGeom>
        </p:spPr>
        <p:txBody>
          <a:bodyPr rtlCol="0"/>
          <a:lstStyle>
            <a:lvl1pPr>
              <a:defRPr>
                <a:solidFill>
                  <a:schemeClr val="bg1"/>
                </a:solidFill>
                <a:effectLst/>
              </a:defRPr>
            </a:lvl1pPr>
          </a:lstStyle>
          <a:p>
            <a:pPr rtl="0"/>
            <a:r>
              <a:rPr lang="en-GB" noProof="0"/>
              <a:t>PRESENTATION TITLE</a:t>
            </a:r>
          </a:p>
        </p:txBody>
      </p:sp>
      <p:sp>
        <p:nvSpPr>
          <p:cNvPr id="14" name="Date Placeholder 3">
            <a:extLst>
              <a:ext uri="{FF2B5EF4-FFF2-40B4-BE49-F238E27FC236}">
                <a16:creationId xmlns:a16="http://schemas.microsoft.com/office/drawing/2014/main" id="{DE54A7E3-1026-464C-BB67-2D7F714067E7}"/>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t>2/11/20XX</a:t>
            </a:r>
          </a:p>
        </p:txBody>
      </p:sp>
      <p:sp>
        <p:nvSpPr>
          <p:cNvPr id="15" name="Slide Number Placeholder 5">
            <a:extLst>
              <a:ext uri="{FF2B5EF4-FFF2-40B4-BE49-F238E27FC236}">
                <a16:creationId xmlns:a16="http://schemas.microsoft.com/office/drawing/2014/main" id="{F1723F54-B646-4D12-AEA1-08269C254710}"/>
              </a:ext>
            </a:extLst>
          </p:cNvPr>
          <p:cNvSpPr>
            <a:spLocks noGrp="1"/>
          </p:cNvSpPr>
          <p:nvPr>
            <p:ph type="sldNum" sz="quarter" idx="12"/>
          </p:nvPr>
        </p:nvSpPr>
        <p:spPr>
          <a:xfrm>
            <a:off x="10919012" y="6356350"/>
            <a:ext cx="672354" cy="365125"/>
          </a:xfrm>
          <a:prstGeom prst="rect">
            <a:avLst/>
          </a:prstGeo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3134648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C8837BA0-445B-4D04-ADA9-C65084B15F90}"/>
              </a:ext>
            </a:extLst>
          </p:cNvPr>
          <p:cNvSpPr>
            <a:spLocks noGrp="1"/>
          </p:cNvSpPr>
          <p:nvPr>
            <p:ph type="title"/>
          </p:nvPr>
        </p:nvSpPr>
        <p:spPr>
          <a:xfrm>
            <a:off x="800099" y="904730"/>
            <a:ext cx="4152900" cy="1652590"/>
          </a:xfrm>
          <a:prstGeom prst="rect">
            <a:avLst/>
          </a:prstGeom>
        </p:spPr>
        <p:txBody>
          <a:bodyPr rtlCol="0">
            <a:normAutofit/>
          </a:bodyPr>
          <a:lstStyle/>
          <a:p>
            <a:pPr rtl="0"/>
            <a:r>
              <a:rPr lang="en-US" noProof="0"/>
              <a:t>Click to edit Master title style</a:t>
            </a:r>
            <a:endParaRPr lang="en-GB" noProof="0"/>
          </a:p>
        </p:txBody>
      </p:sp>
      <p:sp>
        <p:nvSpPr>
          <p:cNvPr id="10" name="Content Placeholder 10">
            <a:extLst>
              <a:ext uri="{FF2B5EF4-FFF2-40B4-BE49-F238E27FC236}">
                <a16:creationId xmlns:a16="http://schemas.microsoft.com/office/drawing/2014/main" id="{0CFA4CCF-323F-4998-B6BF-56207329CDA8}"/>
              </a:ext>
            </a:extLst>
          </p:cNvPr>
          <p:cNvSpPr>
            <a:spLocks noGrp="1"/>
          </p:cNvSpPr>
          <p:nvPr>
            <p:ph idx="1"/>
          </p:nvPr>
        </p:nvSpPr>
        <p:spPr>
          <a:xfrm>
            <a:off x="5133975" y="952368"/>
            <a:ext cx="6257926" cy="1773893"/>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DFFFF70A-3EED-4002-B2F8-FB8301C80C77}"/>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Picture Placeholder 17">
            <a:extLst>
              <a:ext uri="{FF2B5EF4-FFF2-40B4-BE49-F238E27FC236}">
                <a16:creationId xmlns:a16="http://schemas.microsoft.com/office/drawing/2014/main" id="{DD78C1EE-0224-4362-B796-4CC7B06992BD}"/>
              </a:ext>
            </a:extLst>
          </p:cNvPr>
          <p:cNvSpPr>
            <a:spLocks noGrp="1"/>
          </p:cNvSpPr>
          <p:nvPr>
            <p:ph type="pic" sz="quarter" idx="13" hasCustomPrompt="1"/>
          </p:nvPr>
        </p:nvSpPr>
        <p:spPr>
          <a:xfrm>
            <a:off x="800099" y="3048000"/>
            <a:ext cx="5133990" cy="2737531"/>
          </a:xfrm>
          <a:prstGeom prst="rect">
            <a:avLst/>
          </a:prstGeom>
        </p:spPr>
        <p:txBody>
          <a:bodyPr rtlCol="0"/>
          <a:lstStyle>
            <a:lvl1pPr marL="0" indent="0" algn="ctr">
              <a:buNone/>
              <a:defRPr/>
            </a:lvl1pPr>
          </a:lstStyle>
          <a:p>
            <a:pPr rtl="0"/>
            <a:r>
              <a:rPr lang="en-GB" noProof="0"/>
              <a:t>Insert photo here</a:t>
            </a:r>
          </a:p>
        </p:txBody>
      </p:sp>
      <p:sp>
        <p:nvSpPr>
          <p:cNvPr id="21" name="Picture Placeholder 17">
            <a:extLst>
              <a:ext uri="{FF2B5EF4-FFF2-40B4-BE49-F238E27FC236}">
                <a16:creationId xmlns:a16="http://schemas.microsoft.com/office/drawing/2014/main" id="{2C1748F4-2D05-4407-8CB0-D854F9602DA3}"/>
              </a:ext>
            </a:extLst>
          </p:cNvPr>
          <p:cNvSpPr>
            <a:spLocks noGrp="1"/>
          </p:cNvSpPr>
          <p:nvPr>
            <p:ph type="pic" sz="quarter" idx="14" hasCustomPrompt="1"/>
          </p:nvPr>
        </p:nvSpPr>
        <p:spPr>
          <a:xfrm>
            <a:off x="6209621" y="3048000"/>
            <a:ext cx="5182278" cy="2737531"/>
          </a:xfrm>
          <a:prstGeom prst="rect">
            <a:avLst/>
          </a:prstGeom>
        </p:spPr>
        <p:txBody>
          <a:bodyPr rtlCol="0"/>
          <a:lstStyle>
            <a:lvl1pPr marL="0" indent="0" algn="ctr">
              <a:buNone/>
              <a:defRPr/>
            </a:lvl1pPr>
          </a:lstStyle>
          <a:p>
            <a:pPr rtl="0"/>
            <a:r>
              <a:rPr lang="en-GB" noProof="0"/>
              <a:t>Insert photo here</a:t>
            </a:r>
          </a:p>
        </p:txBody>
      </p:sp>
      <p:sp>
        <p:nvSpPr>
          <p:cNvPr id="14" name="Footer Placeholder 7">
            <a:extLst>
              <a:ext uri="{FF2B5EF4-FFF2-40B4-BE49-F238E27FC236}">
                <a16:creationId xmlns:a16="http://schemas.microsoft.com/office/drawing/2014/main" id="{59837BA4-E3C3-4F0D-A113-75128BC03EF4}"/>
              </a:ext>
            </a:extLst>
          </p:cNvPr>
          <p:cNvSpPr>
            <a:spLocks noGrp="1"/>
          </p:cNvSpPr>
          <p:nvPr>
            <p:ph type="ftr" sz="quarter" idx="11"/>
          </p:nvPr>
        </p:nvSpPr>
        <p:spPr>
          <a:xfrm>
            <a:off x="715383" y="6356350"/>
            <a:ext cx="4539727" cy="365125"/>
          </a:xfrm>
          <a:prstGeom prst="rect">
            <a:avLst/>
          </a:prstGeom>
        </p:spPr>
        <p:txBody>
          <a:bodyPr rtlCol="0"/>
          <a:lstStyle>
            <a:lvl1pPr>
              <a:defRPr/>
            </a:lvl1pPr>
          </a:lstStyle>
          <a:p>
            <a:pPr rtl="0"/>
            <a:r>
              <a:rPr lang="en-GB" noProof="0"/>
              <a:t>PRESENTATION TITLE</a:t>
            </a:r>
          </a:p>
        </p:txBody>
      </p:sp>
      <p:sp>
        <p:nvSpPr>
          <p:cNvPr id="15" name="Date Placeholder 1">
            <a:extLst>
              <a:ext uri="{FF2B5EF4-FFF2-40B4-BE49-F238E27FC236}">
                <a16:creationId xmlns:a16="http://schemas.microsoft.com/office/drawing/2014/main" id="{5DA65157-50C9-4A85-912D-6DC9A606192F}"/>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t>2/11/20XX</a:t>
            </a:r>
          </a:p>
        </p:txBody>
      </p:sp>
      <p:sp>
        <p:nvSpPr>
          <p:cNvPr id="16" name="Slide Number Placeholder 6">
            <a:extLst>
              <a:ext uri="{FF2B5EF4-FFF2-40B4-BE49-F238E27FC236}">
                <a16:creationId xmlns:a16="http://schemas.microsoft.com/office/drawing/2014/main" id="{9DE415B0-F0C3-4971-8C76-0D54D6407C42}"/>
              </a:ext>
            </a:extLst>
          </p:cNvPr>
          <p:cNvSpPr>
            <a:spLocks noGrp="1"/>
          </p:cNvSpPr>
          <p:nvPr>
            <p:ph type="sldNum" sz="quarter" idx="12"/>
          </p:nvPr>
        </p:nvSpPr>
        <p:spPr>
          <a:xfrm>
            <a:off x="10919012" y="6356350"/>
            <a:ext cx="672354" cy="365125"/>
          </a:xfrm>
          <a:prstGeom prst="rect">
            <a:avLst/>
          </a:prstGeom>
        </p:spPr>
        <p:txBody>
          <a:bodyPr rtlCol="0"/>
          <a:lstStyle/>
          <a:p>
            <a:pPr rtl="0"/>
            <a:fld id="{A53D7EE4-1EDB-42FD-B6B7-A82C9F31F0F4}" type="slidenum">
              <a:rPr lang="en-GB" noProof="0" smtClean="0"/>
              <a:t>‹#›</a:t>
            </a:fld>
            <a:endParaRPr lang="en-GB" noProof="0"/>
          </a:p>
        </p:txBody>
      </p:sp>
    </p:spTree>
    <p:extLst>
      <p:ext uri="{BB962C8B-B14F-4D97-AF65-F5344CB8AC3E}">
        <p14:creationId xmlns:p14="http://schemas.microsoft.com/office/powerpoint/2010/main" val="1251209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20" name="Title 10">
            <a:extLst>
              <a:ext uri="{FF2B5EF4-FFF2-40B4-BE49-F238E27FC236}">
                <a16:creationId xmlns:a16="http://schemas.microsoft.com/office/drawing/2014/main" id="{6DC3399C-8B0E-4D7D-A955-FB1F37CF3672}"/>
              </a:ext>
            </a:extLst>
          </p:cNvPr>
          <p:cNvSpPr>
            <a:spLocks noGrp="1"/>
          </p:cNvSpPr>
          <p:nvPr>
            <p:ph type="ctrTitle"/>
          </p:nvPr>
        </p:nvSpPr>
        <p:spPr>
          <a:xfrm>
            <a:off x="684643" y="871758"/>
            <a:ext cx="5227171" cy="3871143"/>
          </a:xfrm>
          <a:prstGeom prst="rect">
            <a:avLst/>
          </a:prstGeom>
        </p:spPr>
        <p:txBody>
          <a:bodyPr rtlCol="0"/>
          <a:lstStyle/>
          <a:p>
            <a:pPr rtl="0"/>
            <a:r>
              <a:rPr lang="en-US" noProof="0"/>
              <a:t>Click to edit Master title style</a:t>
            </a:r>
            <a:endParaRPr lang="en-GB" noProof="0"/>
          </a:p>
        </p:txBody>
      </p:sp>
      <p:sp>
        <p:nvSpPr>
          <p:cNvPr id="21" name="Subtitle 11">
            <a:extLst>
              <a:ext uri="{FF2B5EF4-FFF2-40B4-BE49-F238E27FC236}">
                <a16:creationId xmlns:a16="http://schemas.microsoft.com/office/drawing/2014/main" id="{13C3C1EB-2C5B-4710-893A-9DD6284D5CB0}"/>
              </a:ext>
            </a:extLst>
          </p:cNvPr>
          <p:cNvSpPr>
            <a:spLocks noGrp="1"/>
          </p:cNvSpPr>
          <p:nvPr>
            <p:ph type="subTitle" idx="1"/>
          </p:nvPr>
        </p:nvSpPr>
        <p:spPr>
          <a:xfrm>
            <a:off x="695325" y="4785543"/>
            <a:ext cx="4857857" cy="1005657"/>
          </a:xfrm>
          <a:prstGeom prst="rect">
            <a:avLst/>
          </a:prstGeom>
        </p:spPr>
        <p:txBody>
          <a:bodyPr rtlCol="0"/>
          <a:lstStyle>
            <a:lvl1pPr marL="0" indent="0">
              <a:buNone/>
              <a:defRPr sz="1800"/>
            </a:lvl1pPr>
          </a:lstStyle>
          <a:p>
            <a:pPr rtl="0"/>
            <a:r>
              <a:rPr lang="en-US" noProof="0"/>
              <a:t>Click to edit Master subtitle style</a:t>
            </a:r>
            <a:endParaRPr lang="en-GB" noProof="0"/>
          </a:p>
        </p:txBody>
      </p:sp>
      <p:sp>
        <p:nvSpPr>
          <p:cNvPr id="30" name="Picture Placeholder 28">
            <a:extLst>
              <a:ext uri="{FF2B5EF4-FFF2-40B4-BE49-F238E27FC236}">
                <a16:creationId xmlns:a16="http://schemas.microsoft.com/office/drawing/2014/main" id="{E335E712-C7FD-4BAC-B89C-58AF6594A4E7}"/>
              </a:ext>
            </a:extLst>
          </p:cNvPr>
          <p:cNvSpPr>
            <a:spLocks noGrp="1"/>
          </p:cNvSpPr>
          <p:nvPr>
            <p:ph type="pic" sz="quarter" idx="13" hasCustomPrompt="1"/>
          </p:nvPr>
        </p:nvSpPr>
        <p:spPr>
          <a:xfrm>
            <a:off x="6515100" y="0"/>
            <a:ext cx="5676900" cy="6858000"/>
          </a:xfrm>
          <a:prstGeom prst="rect">
            <a:avLst/>
          </a:prstGeom>
        </p:spPr>
        <p:txBody>
          <a:bodyPr rtlCol="0"/>
          <a:lstStyle>
            <a:lvl1pPr marL="0" indent="0" algn="ctr">
              <a:buNone/>
              <a:defRPr/>
            </a:lvl1pPr>
          </a:lstStyle>
          <a:p>
            <a:pPr rtl="0"/>
            <a:r>
              <a:rPr lang="en-GB" noProof="0"/>
              <a:t>Insert photo here</a:t>
            </a:r>
          </a:p>
        </p:txBody>
      </p:sp>
      <p:cxnSp>
        <p:nvCxnSpPr>
          <p:cNvPr id="22" name="Straight Connector 21">
            <a:extLst>
              <a:ext uri="{FF2B5EF4-FFF2-40B4-BE49-F238E27FC236}">
                <a16:creationId xmlns:a16="http://schemas.microsoft.com/office/drawing/2014/main" id="{51E8A8BA-B48F-4CEA-A820-8955D55D05DC}"/>
              </a:ext>
              <a:ext uri="{C183D7F6-B498-43B3-948B-1728B52AA6E4}">
                <adec:decorative xmlns:adec="http://schemas.microsoft.com/office/drawing/2017/decorative" val="1"/>
              </a:ext>
            </a:extLst>
          </p:cNvPr>
          <p:cNvCxnSpPr>
            <a:cxnSpLocks/>
          </p:cNvCxnSpPr>
          <p:nvPr userDrawn="1"/>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94FBB1-EC2B-4CAB-AE4E-A7A156244F26}"/>
              </a:ext>
              <a:ext uri="{C183D7F6-B498-43B3-948B-1728B52AA6E4}">
                <adec:decorative xmlns:adec="http://schemas.microsoft.com/office/drawing/2017/decorative" val="1"/>
              </a:ext>
            </a:extLst>
          </p:cNvPr>
          <p:cNvCxnSpPr>
            <a:cxnSpLocks/>
          </p:cNvCxnSpPr>
          <p:nvPr userDrawn="1"/>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3555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9D49AB0A-D330-4415-9B9C-C769A852DF2D}"/>
              </a:ext>
            </a:extLst>
          </p:cNvPr>
          <p:cNvSpPr>
            <a:spLocks noGrp="1"/>
          </p:cNvSpPr>
          <p:nvPr>
            <p:ph type="title" hasCustomPrompt="1"/>
          </p:nvPr>
        </p:nvSpPr>
        <p:spPr>
          <a:xfrm>
            <a:off x="695325" y="888999"/>
            <a:ext cx="10798176" cy="1051914"/>
          </a:xfrm>
          <a:prstGeom prst="rect">
            <a:avLst/>
          </a:prstGeom>
        </p:spPr>
        <p:txBody>
          <a:bodyPr rtlCol="0"/>
          <a:lstStyle>
            <a:lvl1pPr algn="r">
              <a:defRPr/>
            </a:lvl1pPr>
          </a:lstStyle>
          <a:p>
            <a:pPr rtl="0"/>
            <a:r>
              <a:rPr lang="en-GB" noProof="0"/>
              <a:t>ClICK TO ADD TITLE</a:t>
            </a:r>
          </a:p>
        </p:txBody>
      </p:sp>
      <p:cxnSp>
        <p:nvCxnSpPr>
          <p:cNvPr id="18" name="Straight Connector 17">
            <a:extLst>
              <a:ext uri="{FF2B5EF4-FFF2-40B4-BE49-F238E27FC236}">
                <a16:creationId xmlns:a16="http://schemas.microsoft.com/office/drawing/2014/main" id="{37EFB8CD-537B-4E5E-8F93-82EED2C8412C}"/>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0CA687-1C2C-48EE-99B9-EC8CF30289F1}"/>
              </a:ext>
            </a:extLst>
          </p:cNvPr>
          <p:cNvSpPr>
            <a:spLocks noGrp="1"/>
          </p:cNvSpPr>
          <p:nvPr>
            <p:ph sz="quarter" idx="13" hasCustomPrompt="1"/>
          </p:nvPr>
        </p:nvSpPr>
        <p:spPr>
          <a:xfrm>
            <a:off x="1335088" y="1995488"/>
            <a:ext cx="9521825" cy="4051300"/>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19" name="Footer Placeholder 9">
            <a:extLst>
              <a:ext uri="{FF2B5EF4-FFF2-40B4-BE49-F238E27FC236}">
                <a16:creationId xmlns:a16="http://schemas.microsoft.com/office/drawing/2014/main" id="{8135C37F-29C2-41B0-B777-64FAC1F70FE4}"/>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20" name="Date Placeholder 8">
            <a:extLst>
              <a:ext uri="{FF2B5EF4-FFF2-40B4-BE49-F238E27FC236}">
                <a16:creationId xmlns:a16="http://schemas.microsoft.com/office/drawing/2014/main" id="{FAC325DA-0D81-49D1-BDBC-680AF5D62C71}"/>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21" name="Slide Number Placeholder 10">
            <a:extLst>
              <a:ext uri="{FF2B5EF4-FFF2-40B4-BE49-F238E27FC236}">
                <a16:creationId xmlns:a16="http://schemas.microsoft.com/office/drawing/2014/main" id="{13980C1F-6344-4AC2-8573-0D9F35314B84}"/>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1678275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D5221BF9-9559-4D62-ADC6-2362970143F9}"/>
              </a:ext>
            </a:extLst>
          </p:cNvPr>
          <p:cNvSpPr>
            <a:spLocks noGrp="1"/>
          </p:cNvSpPr>
          <p:nvPr>
            <p:ph type="title" hasCustomPrompt="1"/>
          </p:nvPr>
        </p:nvSpPr>
        <p:spPr>
          <a:xfrm>
            <a:off x="695325" y="888999"/>
            <a:ext cx="10798176" cy="1051914"/>
          </a:xfrm>
          <a:prstGeom prst="rect">
            <a:avLst/>
          </a:prstGeom>
        </p:spPr>
        <p:txBody>
          <a:bodyPr rtlCol="0"/>
          <a:lstStyle>
            <a:lvl1pPr algn="r">
              <a:defRPr/>
            </a:lvl1pPr>
          </a:lstStyle>
          <a:p>
            <a:pPr rtl="0"/>
            <a:r>
              <a:rPr lang="en-GB" noProof="0"/>
              <a:t>ClICK TO ADD TITLE</a:t>
            </a:r>
          </a:p>
        </p:txBody>
      </p:sp>
      <p:cxnSp>
        <p:nvCxnSpPr>
          <p:cNvPr id="7" name="Straight Connector 6">
            <a:extLst>
              <a:ext uri="{FF2B5EF4-FFF2-40B4-BE49-F238E27FC236}">
                <a16:creationId xmlns:a16="http://schemas.microsoft.com/office/drawing/2014/main" id="{7FB4C3E1-495D-437D-A1DB-87F3028BBA42}"/>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6AAB131D-0F50-4923-96D1-8C59A3D8EEC3}"/>
              </a:ext>
            </a:extLst>
          </p:cNvPr>
          <p:cNvSpPr>
            <a:spLocks noGrp="1"/>
          </p:cNvSpPr>
          <p:nvPr>
            <p:ph sz="quarter" idx="13" hasCustomPrompt="1"/>
          </p:nvPr>
        </p:nvSpPr>
        <p:spPr>
          <a:xfrm>
            <a:off x="1762875" y="2386654"/>
            <a:ext cx="8663075" cy="3310890"/>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8" name="Footer Placeholder 9">
            <a:extLst>
              <a:ext uri="{FF2B5EF4-FFF2-40B4-BE49-F238E27FC236}">
                <a16:creationId xmlns:a16="http://schemas.microsoft.com/office/drawing/2014/main" id="{F30DBE8A-9D17-4F79-86F8-9FEA11DF06E9}"/>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9" name="Date Placeholder 8">
            <a:extLst>
              <a:ext uri="{FF2B5EF4-FFF2-40B4-BE49-F238E27FC236}">
                <a16:creationId xmlns:a16="http://schemas.microsoft.com/office/drawing/2014/main" id="{FC9023F8-E1A8-4C1E-B745-6658DCD6718F}"/>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0" name="Slide Number Placeholder 10">
            <a:extLst>
              <a:ext uri="{FF2B5EF4-FFF2-40B4-BE49-F238E27FC236}">
                <a16:creationId xmlns:a16="http://schemas.microsoft.com/office/drawing/2014/main" id="{E51CCEBF-A77A-4DDA-94D4-73646D552252}"/>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3544094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6371D84D-B708-4A20-8D50-CDA4E3EC6F9C}"/>
              </a:ext>
            </a:extLst>
          </p:cNvPr>
          <p:cNvSpPr>
            <a:spLocks noGrp="1"/>
          </p:cNvSpPr>
          <p:nvPr>
            <p:ph type="pic" sz="quarter" idx="13" hasCustomPrompt="1"/>
          </p:nvPr>
        </p:nvSpPr>
        <p:spPr>
          <a:xfrm>
            <a:off x="0" y="0"/>
            <a:ext cx="12192000" cy="6858000"/>
          </a:xfrm>
          <a:custGeom>
            <a:avLst/>
            <a:gdLst>
              <a:gd name="connsiteX0" fmla="*/ 800476 w 12192000"/>
              <a:gd name="connsiteY0" fmla="*/ 6126480 h 6858000"/>
              <a:gd name="connsiteX1" fmla="*/ 800476 w 12192000"/>
              <a:gd name="connsiteY1" fmla="*/ 6144768 h 6858000"/>
              <a:gd name="connsiteX2" fmla="*/ 11407516 w 12192000"/>
              <a:gd name="connsiteY2" fmla="*/ 6144768 h 6858000"/>
              <a:gd name="connsiteX3" fmla="*/ 11407516 w 12192000"/>
              <a:gd name="connsiteY3" fmla="*/ 6126480 h 6858000"/>
              <a:gd name="connsiteX4" fmla="*/ 800476 w 12192000"/>
              <a:gd name="connsiteY4" fmla="*/ 701040 h 6858000"/>
              <a:gd name="connsiteX5" fmla="*/ 800476 w 12192000"/>
              <a:gd name="connsiteY5" fmla="*/ 746759 h 6858000"/>
              <a:gd name="connsiteX6" fmla="*/ 11407516 w 12192000"/>
              <a:gd name="connsiteY6" fmla="*/ 746759 h 6858000"/>
              <a:gd name="connsiteX7" fmla="*/ 11407516 w 12192000"/>
              <a:gd name="connsiteY7" fmla="*/ 701040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800476" y="6126480"/>
                </a:moveTo>
                <a:lnTo>
                  <a:pt x="800476" y="6144768"/>
                </a:lnTo>
                <a:lnTo>
                  <a:pt x="11407516" y="6144768"/>
                </a:lnTo>
                <a:lnTo>
                  <a:pt x="11407516" y="6126480"/>
                </a:lnTo>
                <a:close/>
                <a:moveTo>
                  <a:pt x="800476" y="701040"/>
                </a:moveTo>
                <a:lnTo>
                  <a:pt x="800476" y="746759"/>
                </a:lnTo>
                <a:lnTo>
                  <a:pt x="11407516" y="746759"/>
                </a:lnTo>
                <a:lnTo>
                  <a:pt x="11407516" y="701040"/>
                </a:lnTo>
                <a:close/>
                <a:moveTo>
                  <a:pt x="0" y="0"/>
                </a:moveTo>
                <a:lnTo>
                  <a:pt x="12192000" y="0"/>
                </a:lnTo>
                <a:lnTo>
                  <a:pt x="12192000" y="6858000"/>
                </a:lnTo>
                <a:lnTo>
                  <a:pt x="0" y="6858000"/>
                </a:lnTo>
                <a:close/>
              </a:path>
            </a:pathLst>
          </a:custGeom>
        </p:spPr>
        <p:txBody>
          <a:bodyPr wrap="square" rtlCol="0">
            <a:noAutofit/>
          </a:bodyPr>
          <a:lstStyle>
            <a:lvl1pPr marL="0" indent="0" algn="ctr">
              <a:buNone/>
              <a:defRPr/>
            </a:lvl1pPr>
          </a:lstStyle>
          <a:p>
            <a:pPr rtl="0"/>
            <a:r>
              <a:rPr lang="en-GB" noProof="0"/>
              <a:t>Insert photo here</a:t>
            </a:r>
          </a:p>
        </p:txBody>
      </p:sp>
      <p:sp>
        <p:nvSpPr>
          <p:cNvPr id="2" name="Title 1">
            <a:extLst>
              <a:ext uri="{FF2B5EF4-FFF2-40B4-BE49-F238E27FC236}">
                <a16:creationId xmlns:a16="http://schemas.microsoft.com/office/drawing/2014/main" id="{21A03AD3-C316-411C-9844-6C8D950DC403}"/>
              </a:ext>
            </a:extLst>
          </p:cNvPr>
          <p:cNvSpPr>
            <a:spLocks noGrp="1"/>
          </p:cNvSpPr>
          <p:nvPr>
            <p:ph type="title" hasCustomPrompt="1"/>
          </p:nvPr>
        </p:nvSpPr>
        <p:spPr>
          <a:xfrm>
            <a:off x="6601766" y="1837677"/>
            <a:ext cx="4930901" cy="2334828"/>
          </a:xfrm>
          <a:prstGeom prst="rect">
            <a:avLst/>
          </a:prstGeom>
        </p:spPr>
        <p:txBody>
          <a:bodyPr rtlCol="0"/>
          <a:lstStyle>
            <a:lvl1pPr algn="r">
              <a:defRPr cap="none">
                <a:solidFill>
                  <a:schemeClr val="bg1"/>
                </a:solidFill>
                <a:effectLst>
                  <a:outerShdw blurRad="38100" dist="38100" dir="2700000" algn="tl">
                    <a:srgbClr val="000000">
                      <a:alpha val="43137"/>
                    </a:srgbClr>
                  </a:outerShdw>
                </a:effectLst>
              </a:defRPr>
            </a:lvl1pPr>
          </a:lstStyle>
          <a:p>
            <a:pPr rtl="0"/>
            <a:r>
              <a:rPr lang="en-GB" noProof="0"/>
              <a:t>Insert text here</a:t>
            </a:r>
          </a:p>
        </p:txBody>
      </p:sp>
      <p:sp>
        <p:nvSpPr>
          <p:cNvPr id="25" name="Subtitle 2">
            <a:extLst>
              <a:ext uri="{FF2B5EF4-FFF2-40B4-BE49-F238E27FC236}">
                <a16:creationId xmlns:a16="http://schemas.microsoft.com/office/drawing/2014/main" id="{F00A8C60-C81E-4C2C-AB11-00AE1AC04ECE}"/>
              </a:ext>
            </a:extLst>
          </p:cNvPr>
          <p:cNvSpPr>
            <a:spLocks noGrp="1"/>
          </p:cNvSpPr>
          <p:nvPr>
            <p:ph type="subTitle" idx="1" hasCustomPrompt="1"/>
          </p:nvPr>
        </p:nvSpPr>
        <p:spPr>
          <a:xfrm>
            <a:off x="6347532" y="4408305"/>
            <a:ext cx="5175797" cy="909420"/>
          </a:xfrm>
          <a:prstGeom prst="rect">
            <a:avLst/>
          </a:prstGeom>
        </p:spPr>
        <p:txBody>
          <a:bodyPr rtlCol="0" anchor="t">
            <a:normAutofit/>
          </a:bodyPr>
          <a:lstStyle>
            <a:lvl1pPr marL="0" indent="0" algn="r">
              <a:buNone/>
              <a:defRPr sz="2800">
                <a:solidFill>
                  <a:schemeClr val="bg1"/>
                </a:solidFill>
                <a:effectLst>
                  <a:outerShdw blurRad="38100" dist="38100" dir="2700000" algn="tl">
                    <a:srgbClr val="000000">
                      <a:alpha val="43137"/>
                    </a:srgbClr>
                  </a:outerShdw>
                </a:effectLst>
              </a:defRPr>
            </a:lvl1pPr>
          </a:lstStyle>
          <a:p>
            <a:pPr rtl="0"/>
            <a:r>
              <a:rPr lang="en-GB" sz="1800" noProof="0">
                <a:solidFill>
                  <a:schemeClr val="bg1"/>
                </a:solidFill>
              </a:rPr>
              <a:t>Insert subtitle here</a:t>
            </a:r>
          </a:p>
        </p:txBody>
      </p:sp>
      <p:sp>
        <p:nvSpPr>
          <p:cNvPr id="14" name="Footer Placeholder 4">
            <a:extLst>
              <a:ext uri="{FF2B5EF4-FFF2-40B4-BE49-F238E27FC236}">
                <a16:creationId xmlns:a16="http://schemas.microsoft.com/office/drawing/2014/main" id="{9F7D24C8-FDC6-4FCE-85C6-520D6469380F}"/>
              </a:ext>
            </a:extLst>
          </p:cNvPr>
          <p:cNvSpPr>
            <a:spLocks noGrp="1"/>
          </p:cNvSpPr>
          <p:nvPr>
            <p:ph type="ftr" sz="quarter" idx="11"/>
          </p:nvPr>
        </p:nvSpPr>
        <p:spPr>
          <a:xfrm>
            <a:off x="715383" y="6356350"/>
            <a:ext cx="4539727"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PRESENTATION TITLE</a:t>
            </a:r>
          </a:p>
        </p:txBody>
      </p:sp>
      <p:sp>
        <p:nvSpPr>
          <p:cNvPr id="15" name="Date Placeholder 3">
            <a:extLst>
              <a:ext uri="{FF2B5EF4-FFF2-40B4-BE49-F238E27FC236}">
                <a16:creationId xmlns:a16="http://schemas.microsoft.com/office/drawing/2014/main" id="{450E2155-DD21-4098-82EF-B19C466B239E}"/>
              </a:ext>
            </a:extLst>
          </p:cNvPr>
          <p:cNvSpPr>
            <a:spLocks noGrp="1"/>
          </p:cNvSpPr>
          <p:nvPr>
            <p:ph type="dt" sz="half" idx="10"/>
          </p:nvPr>
        </p:nvSpPr>
        <p:spPr>
          <a:xfrm>
            <a:off x="8369448" y="6356350"/>
            <a:ext cx="259259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2/11/20XX</a:t>
            </a:r>
          </a:p>
        </p:txBody>
      </p:sp>
      <p:sp>
        <p:nvSpPr>
          <p:cNvPr id="16" name="Slide Number Placeholder 5">
            <a:extLst>
              <a:ext uri="{FF2B5EF4-FFF2-40B4-BE49-F238E27FC236}">
                <a16:creationId xmlns:a16="http://schemas.microsoft.com/office/drawing/2014/main" id="{130CB194-35B9-4229-9CFE-5C3B911EC2A3}"/>
              </a:ext>
            </a:extLst>
          </p:cNvPr>
          <p:cNvSpPr>
            <a:spLocks noGrp="1"/>
          </p:cNvSpPr>
          <p:nvPr>
            <p:ph type="sldNum" sz="quarter" idx="12"/>
          </p:nvPr>
        </p:nvSpPr>
        <p:spPr>
          <a:xfrm>
            <a:off x="10919012" y="6356350"/>
            <a:ext cx="67235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A2AE2B76-F97F-4BE2-8670-72276A5F21A5}" type="slidenum">
              <a:rPr lang="en-GB" noProof="0" smtClean="0"/>
              <a:pPr/>
              <a:t>‹#›</a:t>
            </a:fld>
            <a:endParaRPr lang="en-GB" noProof="0"/>
          </a:p>
        </p:txBody>
      </p:sp>
      <p:cxnSp>
        <p:nvCxnSpPr>
          <p:cNvPr id="8" name="Straight Connector 7">
            <a:extLst>
              <a:ext uri="{FF2B5EF4-FFF2-40B4-BE49-F238E27FC236}">
                <a16:creationId xmlns:a16="http://schemas.microsoft.com/office/drawing/2014/main" id="{EBDF219B-DD0E-4D26-8B59-3FE43A252543}"/>
              </a:ext>
              <a:ext uri="{C183D7F6-B498-43B3-948B-1728B52AA6E4}">
                <adec:decorative xmlns:adec="http://schemas.microsoft.com/office/drawing/2017/decorative" val="1"/>
              </a:ext>
            </a:extLst>
          </p:cNvPr>
          <p:cNvCxnSpPr>
            <a:cxnSpLocks/>
          </p:cNvCxnSpPr>
          <p:nvPr userDrawn="1"/>
        </p:nvCxnSpPr>
        <p:spPr>
          <a:xfrm>
            <a:off x="800476" y="723900"/>
            <a:ext cx="10610474" cy="0"/>
          </a:xfrm>
          <a:prstGeom prst="line">
            <a:avLst/>
          </a:prstGeom>
          <a:ln w="44450">
            <a:solidFill>
              <a:srgbClr val="FFFFFF"/>
            </a:solidFill>
          </a:ln>
          <a:effectLst>
            <a:outerShdw blurRad="50800" dist="25400" dir="2700000" sx="99000" sy="99000" algn="tl" rotWithShape="0">
              <a:prstClr val="black">
                <a:alpha val="2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3180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1DFFB204-6AE4-4FC9-9B60-312D7206B03F}"/>
              </a:ext>
            </a:extLst>
          </p:cNvPr>
          <p:cNvSpPr>
            <a:spLocks noGrp="1"/>
          </p:cNvSpPr>
          <p:nvPr>
            <p:ph type="title"/>
          </p:nvPr>
        </p:nvSpPr>
        <p:spPr>
          <a:xfrm>
            <a:off x="695325" y="888999"/>
            <a:ext cx="10798176" cy="1051914"/>
          </a:xfrm>
          <a:prstGeom prst="rect">
            <a:avLst/>
          </a:prstGeom>
        </p:spPr>
        <p:txBody>
          <a:bodyPr rtlCol="0"/>
          <a:lstStyle/>
          <a:p>
            <a:pPr rtl="0"/>
            <a:r>
              <a:rPr lang="en-US" noProof="0"/>
              <a:t>Click to edit Master title style</a:t>
            </a:r>
            <a:endParaRPr lang="en-GB" noProof="0"/>
          </a:p>
        </p:txBody>
      </p:sp>
      <p:sp>
        <p:nvSpPr>
          <p:cNvPr id="8" name="Content Placeholder 2">
            <a:extLst>
              <a:ext uri="{FF2B5EF4-FFF2-40B4-BE49-F238E27FC236}">
                <a16:creationId xmlns:a16="http://schemas.microsoft.com/office/drawing/2014/main" id="{9254F317-DDB0-4841-A973-FFC12960827B}"/>
              </a:ext>
            </a:extLst>
          </p:cNvPr>
          <p:cNvSpPr>
            <a:spLocks noGrp="1"/>
          </p:cNvSpPr>
          <p:nvPr>
            <p:ph sz="quarter" idx="13" hasCustomPrompt="1"/>
          </p:nvPr>
        </p:nvSpPr>
        <p:spPr>
          <a:xfrm>
            <a:off x="390669" y="1789993"/>
            <a:ext cx="11407487" cy="4351338"/>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cxnSp>
        <p:nvCxnSpPr>
          <p:cNvPr id="10" name="Straight Connector 9">
            <a:extLst>
              <a:ext uri="{FF2B5EF4-FFF2-40B4-BE49-F238E27FC236}">
                <a16:creationId xmlns:a16="http://schemas.microsoft.com/office/drawing/2014/main" id="{E7B3A45C-71C1-4ADC-89E0-AF6924CA17F4}"/>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9">
            <a:extLst>
              <a:ext uri="{FF2B5EF4-FFF2-40B4-BE49-F238E27FC236}">
                <a16:creationId xmlns:a16="http://schemas.microsoft.com/office/drawing/2014/main" id="{B9239148-0308-46C3-9FF0-4027CC8E85E7}"/>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3" name="Date Placeholder 8">
            <a:extLst>
              <a:ext uri="{FF2B5EF4-FFF2-40B4-BE49-F238E27FC236}">
                <a16:creationId xmlns:a16="http://schemas.microsoft.com/office/drawing/2014/main" id="{774C5953-38DD-4451-A5AA-9A578D59365B}"/>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4" name="Slide Number Placeholder 10">
            <a:extLst>
              <a:ext uri="{FF2B5EF4-FFF2-40B4-BE49-F238E27FC236}">
                <a16:creationId xmlns:a16="http://schemas.microsoft.com/office/drawing/2014/main" id="{39D06D66-ACB3-4B9C-B4EB-FC3EC5BD75A6}"/>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652202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BCC9BE23-A0EC-4866-A7A4-FD7255EF8F5E}"/>
              </a:ext>
            </a:extLst>
          </p:cNvPr>
          <p:cNvSpPr>
            <a:spLocks noGrp="1"/>
          </p:cNvSpPr>
          <p:nvPr>
            <p:ph type="title"/>
          </p:nvPr>
        </p:nvSpPr>
        <p:spPr>
          <a:xfrm>
            <a:off x="695325" y="888999"/>
            <a:ext cx="10798176" cy="1051914"/>
          </a:xfrm>
          <a:prstGeom prst="rect">
            <a:avLst/>
          </a:prstGeom>
        </p:spPr>
        <p:txBody>
          <a:bodyPr rtlCol="0"/>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203BC10E-3DDD-4EC5-BD6D-D8D180BF3990}"/>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1FD4AD3C-6727-49EE-9625-F87A6B8AE0B7}"/>
              </a:ext>
            </a:extLst>
          </p:cNvPr>
          <p:cNvSpPr>
            <a:spLocks noGrp="1"/>
          </p:cNvSpPr>
          <p:nvPr>
            <p:ph sz="quarter" idx="13" hasCustomPrompt="1"/>
          </p:nvPr>
        </p:nvSpPr>
        <p:spPr>
          <a:xfrm>
            <a:off x="695326" y="1940913"/>
            <a:ext cx="10798176" cy="4021586"/>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10" name="Footer Placeholder 9">
            <a:extLst>
              <a:ext uri="{FF2B5EF4-FFF2-40B4-BE49-F238E27FC236}">
                <a16:creationId xmlns:a16="http://schemas.microsoft.com/office/drawing/2014/main" id="{4489FA96-DDCF-4A83-91EB-4F5F6179F0D0}"/>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1" name="Date Placeholder 8">
            <a:extLst>
              <a:ext uri="{FF2B5EF4-FFF2-40B4-BE49-F238E27FC236}">
                <a16:creationId xmlns:a16="http://schemas.microsoft.com/office/drawing/2014/main" id="{F7CC7848-0B2C-4FBE-96B0-0717CC5A9FF1}"/>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2" name="Slide Number Placeholder 10">
            <a:extLst>
              <a:ext uri="{FF2B5EF4-FFF2-40B4-BE49-F238E27FC236}">
                <a16:creationId xmlns:a16="http://schemas.microsoft.com/office/drawing/2014/main" id="{4CD16377-DD1B-4262-BDAE-760577F5B81D}"/>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3697066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4246B94A-8C64-4FBA-B409-1F9487E19CF3}"/>
              </a:ext>
            </a:extLst>
          </p:cNvPr>
          <p:cNvSpPr>
            <a:spLocks noGrp="1"/>
          </p:cNvSpPr>
          <p:nvPr>
            <p:ph type="title"/>
          </p:nvPr>
        </p:nvSpPr>
        <p:spPr>
          <a:xfrm>
            <a:off x="700087" y="909638"/>
            <a:ext cx="10691813" cy="810192"/>
          </a:xfrm>
          <a:prstGeom prst="rect">
            <a:avLst/>
          </a:prstGeom>
        </p:spPr>
        <p:txBody>
          <a:bodyPr rtlCol="0"/>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866F075D-9008-4BD3-A772-7AF7AD667D5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2">
            <a:extLst>
              <a:ext uri="{FF2B5EF4-FFF2-40B4-BE49-F238E27FC236}">
                <a16:creationId xmlns:a16="http://schemas.microsoft.com/office/drawing/2014/main" id="{4C185B95-5C0F-400E-B7DF-8FF843290737}"/>
              </a:ext>
            </a:extLst>
          </p:cNvPr>
          <p:cNvSpPr>
            <a:spLocks noGrp="1"/>
          </p:cNvSpPr>
          <p:nvPr>
            <p:ph type="body" sz="quarter" idx="15" hasCustomPrompt="1"/>
          </p:nvPr>
        </p:nvSpPr>
        <p:spPr>
          <a:xfrm>
            <a:off x="800100" y="2003375"/>
            <a:ext cx="5094288" cy="526767"/>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1" name="Content Placeholder 10">
            <a:extLst>
              <a:ext uri="{FF2B5EF4-FFF2-40B4-BE49-F238E27FC236}">
                <a16:creationId xmlns:a16="http://schemas.microsoft.com/office/drawing/2014/main" id="{BC725AFD-5A48-451D-B91D-9E63953F8E8B}"/>
              </a:ext>
            </a:extLst>
          </p:cNvPr>
          <p:cNvSpPr>
            <a:spLocks noGrp="1"/>
          </p:cNvSpPr>
          <p:nvPr>
            <p:ph idx="1" hasCustomPrompt="1"/>
          </p:nvPr>
        </p:nvSpPr>
        <p:spPr>
          <a:xfrm>
            <a:off x="800099" y="2551176"/>
            <a:ext cx="5094673" cy="3273552"/>
          </a:xfrm>
          <a:prstGeom prst="rect">
            <a:avLst/>
          </a:prstGeom>
        </p:spPr>
        <p:txBody>
          <a:bodyPr rtlCol="0">
            <a:normAutofit/>
          </a:bodyPr>
          <a:lstStyle>
            <a:lvl1pPr>
              <a:lnSpc>
                <a:spcPct val="100000"/>
              </a:lnSpc>
              <a:defRPr sz="1800"/>
            </a:lvl1pPr>
          </a:lstStyle>
          <a:p>
            <a:pPr rtl="0"/>
            <a:r>
              <a:rPr lang="en-GB" noProof="0"/>
              <a:t>Insert text here</a:t>
            </a:r>
          </a:p>
        </p:txBody>
      </p:sp>
      <p:sp>
        <p:nvSpPr>
          <p:cNvPr id="18" name="Text Placeholder 2">
            <a:extLst>
              <a:ext uri="{FF2B5EF4-FFF2-40B4-BE49-F238E27FC236}">
                <a16:creationId xmlns:a16="http://schemas.microsoft.com/office/drawing/2014/main" id="{6ACDC650-288E-4CF5-8546-9F2D5CEC8868}"/>
              </a:ext>
            </a:extLst>
          </p:cNvPr>
          <p:cNvSpPr>
            <a:spLocks noGrp="1"/>
          </p:cNvSpPr>
          <p:nvPr>
            <p:ph type="body" sz="quarter" idx="16" hasCustomPrompt="1"/>
          </p:nvPr>
        </p:nvSpPr>
        <p:spPr>
          <a:xfrm>
            <a:off x="6297611" y="2003375"/>
            <a:ext cx="5094288" cy="526767"/>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7" name="Content Placeholder 10">
            <a:extLst>
              <a:ext uri="{FF2B5EF4-FFF2-40B4-BE49-F238E27FC236}">
                <a16:creationId xmlns:a16="http://schemas.microsoft.com/office/drawing/2014/main" id="{956E1F7E-0B80-40DB-8F21-F06D9DD56264}"/>
              </a:ext>
            </a:extLst>
          </p:cNvPr>
          <p:cNvSpPr>
            <a:spLocks noGrp="1"/>
          </p:cNvSpPr>
          <p:nvPr>
            <p:ph idx="13" hasCustomPrompt="1"/>
          </p:nvPr>
        </p:nvSpPr>
        <p:spPr>
          <a:xfrm>
            <a:off x="6297226" y="2551176"/>
            <a:ext cx="5094673" cy="3273552"/>
          </a:xfrm>
          <a:prstGeom prst="rect">
            <a:avLst/>
          </a:prstGeom>
        </p:spPr>
        <p:txBody>
          <a:bodyPr rtlCol="0">
            <a:normAutofit/>
          </a:bodyPr>
          <a:lstStyle>
            <a:lvl1pPr>
              <a:lnSpc>
                <a:spcPct val="100000"/>
              </a:lnSpc>
              <a:defRPr sz="1800"/>
            </a:lvl1pPr>
          </a:lstStyle>
          <a:p>
            <a:pPr rtl="0"/>
            <a:r>
              <a:rPr lang="en-GB" noProof="0"/>
              <a:t>Insert text here</a:t>
            </a:r>
          </a:p>
        </p:txBody>
      </p:sp>
      <p:cxnSp>
        <p:nvCxnSpPr>
          <p:cNvPr id="12" name="Straight Connector 11">
            <a:extLst>
              <a:ext uri="{FF2B5EF4-FFF2-40B4-BE49-F238E27FC236}">
                <a16:creationId xmlns:a16="http://schemas.microsoft.com/office/drawing/2014/main" id="{D91B92C0-6B36-412A-9A49-16AB59FFBEE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B4EFB36A-E4FD-4966-A091-9BDAF29916F8}"/>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4" name="Date Placeholder 6">
            <a:extLst>
              <a:ext uri="{FF2B5EF4-FFF2-40B4-BE49-F238E27FC236}">
                <a16:creationId xmlns:a16="http://schemas.microsoft.com/office/drawing/2014/main" id="{9B52EA1F-D8D0-4F42-B00A-F0E943F82E57}"/>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5" name="Slide Number Placeholder 8">
            <a:extLst>
              <a:ext uri="{FF2B5EF4-FFF2-40B4-BE49-F238E27FC236}">
                <a16:creationId xmlns:a16="http://schemas.microsoft.com/office/drawing/2014/main" id="{498A6230-35B8-4147-9494-90708BFC3330}"/>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101932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CC332FB-CD3F-4398-958A-CBE45129A19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itle 9">
            <a:extLst>
              <a:ext uri="{FF2B5EF4-FFF2-40B4-BE49-F238E27FC236}">
                <a16:creationId xmlns:a16="http://schemas.microsoft.com/office/drawing/2014/main" id="{E566CA14-5018-43EE-BB8F-E12209B2C3BD}"/>
              </a:ext>
            </a:extLst>
          </p:cNvPr>
          <p:cNvSpPr>
            <a:spLocks noGrp="1"/>
          </p:cNvSpPr>
          <p:nvPr>
            <p:ph type="title"/>
          </p:nvPr>
        </p:nvSpPr>
        <p:spPr>
          <a:xfrm>
            <a:off x="700087" y="909638"/>
            <a:ext cx="10691813" cy="810192"/>
          </a:xfrm>
          <a:prstGeom prst="rect">
            <a:avLst/>
          </a:prstGeom>
        </p:spPr>
        <p:txBody>
          <a:bodyPr rtlCol="0"/>
          <a:lstStyle/>
          <a:p>
            <a:pPr rtl="0"/>
            <a:r>
              <a:rPr lang="en-US" noProof="0"/>
              <a:t>Click to edit Master title style</a:t>
            </a:r>
            <a:endParaRPr lang="en-GB" noProof="0"/>
          </a:p>
        </p:txBody>
      </p:sp>
      <p:sp>
        <p:nvSpPr>
          <p:cNvPr id="14" name="Text Placeholder 2">
            <a:extLst>
              <a:ext uri="{FF2B5EF4-FFF2-40B4-BE49-F238E27FC236}">
                <a16:creationId xmlns:a16="http://schemas.microsoft.com/office/drawing/2014/main" id="{1A76201F-C7C2-400C-BE9B-F185A832CC24}"/>
              </a:ext>
            </a:extLst>
          </p:cNvPr>
          <p:cNvSpPr>
            <a:spLocks noGrp="1"/>
          </p:cNvSpPr>
          <p:nvPr>
            <p:ph type="body" sz="quarter" idx="15" hasCustomPrompt="1"/>
          </p:nvPr>
        </p:nvSpPr>
        <p:spPr>
          <a:xfrm>
            <a:off x="80009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9" name="Content Placeholder 10">
            <a:extLst>
              <a:ext uri="{FF2B5EF4-FFF2-40B4-BE49-F238E27FC236}">
                <a16:creationId xmlns:a16="http://schemas.microsoft.com/office/drawing/2014/main" id="{A742F7E8-0787-4D2C-B53F-B62C309ED6D6}"/>
              </a:ext>
            </a:extLst>
          </p:cNvPr>
          <p:cNvSpPr>
            <a:spLocks noGrp="1"/>
          </p:cNvSpPr>
          <p:nvPr>
            <p:ph idx="1" hasCustomPrompt="1"/>
          </p:nvPr>
        </p:nvSpPr>
        <p:spPr>
          <a:xfrm>
            <a:off x="80009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sp>
        <p:nvSpPr>
          <p:cNvPr id="17" name="Text Placeholder 2">
            <a:extLst>
              <a:ext uri="{FF2B5EF4-FFF2-40B4-BE49-F238E27FC236}">
                <a16:creationId xmlns:a16="http://schemas.microsoft.com/office/drawing/2014/main" id="{ED178B9A-B987-49A0-B73F-70B855C42403}"/>
              </a:ext>
            </a:extLst>
          </p:cNvPr>
          <p:cNvSpPr>
            <a:spLocks noGrp="1"/>
          </p:cNvSpPr>
          <p:nvPr>
            <p:ph type="body" sz="quarter" idx="16" hasCustomPrompt="1"/>
          </p:nvPr>
        </p:nvSpPr>
        <p:spPr>
          <a:xfrm>
            <a:off x="440091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5" name="Content Placeholder 10">
            <a:extLst>
              <a:ext uri="{FF2B5EF4-FFF2-40B4-BE49-F238E27FC236}">
                <a16:creationId xmlns:a16="http://schemas.microsoft.com/office/drawing/2014/main" id="{407D5990-6E05-4ECC-B930-EA5CF0774CFB}"/>
              </a:ext>
            </a:extLst>
          </p:cNvPr>
          <p:cNvSpPr>
            <a:spLocks noGrp="1"/>
          </p:cNvSpPr>
          <p:nvPr>
            <p:ph idx="13" hasCustomPrompt="1"/>
          </p:nvPr>
        </p:nvSpPr>
        <p:spPr>
          <a:xfrm>
            <a:off x="440091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sp>
        <p:nvSpPr>
          <p:cNvPr id="18" name="Text Placeholder 2">
            <a:extLst>
              <a:ext uri="{FF2B5EF4-FFF2-40B4-BE49-F238E27FC236}">
                <a16:creationId xmlns:a16="http://schemas.microsoft.com/office/drawing/2014/main" id="{C6A58550-98E5-4548-82F6-EE971733A79D}"/>
              </a:ext>
            </a:extLst>
          </p:cNvPr>
          <p:cNvSpPr>
            <a:spLocks noGrp="1"/>
          </p:cNvSpPr>
          <p:nvPr>
            <p:ph type="body" sz="quarter" idx="17" hasCustomPrompt="1"/>
          </p:nvPr>
        </p:nvSpPr>
        <p:spPr>
          <a:xfrm>
            <a:off x="800173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6" name="Content Placeholder 10">
            <a:extLst>
              <a:ext uri="{FF2B5EF4-FFF2-40B4-BE49-F238E27FC236}">
                <a16:creationId xmlns:a16="http://schemas.microsoft.com/office/drawing/2014/main" id="{6B90AFA0-EDA3-4F21-A480-F56AA1D0BEB6}"/>
              </a:ext>
            </a:extLst>
          </p:cNvPr>
          <p:cNvSpPr>
            <a:spLocks noGrp="1"/>
          </p:cNvSpPr>
          <p:nvPr>
            <p:ph idx="14" hasCustomPrompt="1"/>
          </p:nvPr>
        </p:nvSpPr>
        <p:spPr>
          <a:xfrm>
            <a:off x="800173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cxnSp>
        <p:nvCxnSpPr>
          <p:cNvPr id="10" name="Straight Connector 9">
            <a:extLst>
              <a:ext uri="{FF2B5EF4-FFF2-40B4-BE49-F238E27FC236}">
                <a16:creationId xmlns:a16="http://schemas.microsoft.com/office/drawing/2014/main" id="{9346E7C8-F905-4B13-8FD6-185A0418404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Footer Placeholder 7">
            <a:extLst>
              <a:ext uri="{FF2B5EF4-FFF2-40B4-BE49-F238E27FC236}">
                <a16:creationId xmlns:a16="http://schemas.microsoft.com/office/drawing/2014/main" id="{A0E3EE3A-87F3-4F60-90D8-938E4BBC2B4D}"/>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2" name="Date Placeholder 6">
            <a:extLst>
              <a:ext uri="{FF2B5EF4-FFF2-40B4-BE49-F238E27FC236}">
                <a16:creationId xmlns:a16="http://schemas.microsoft.com/office/drawing/2014/main" id="{F1449B0C-8214-4186-9666-E63CCA09094E}"/>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3" name="Slide Number Placeholder 8">
            <a:extLst>
              <a:ext uri="{FF2B5EF4-FFF2-40B4-BE49-F238E27FC236}">
                <a16:creationId xmlns:a16="http://schemas.microsoft.com/office/drawing/2014/main" id="{F5DDBFC0-CC80-4B03-B5F5-3C57166DCA88}"/>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2986452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F01BF5DB-2BF3-4196-B1CF-82B7CDCC02DC}"/>
              </a:ext>
              <a:ext uri="{C183D7F6-B498-43B3-948B-1728B52AA6E4}">
                <adec:decorative xmlns:adec="http://schemas.microsoft.com/office/drawing/2017/decorative" val="1"/>
              </a:ext>
            </a:extLst>
          </p:cNvPr>
          <p:cNvCxnSpPr>
            <a:cxnSpLocks/>
          </p:cNvCxnSpPr>
          <p:nvPr userDrawn="1"/>
        </p:nvCxnSpPr>
        <p:spPr>
          <a:xfrm>
            <a:off x="7987523" y="729692"/>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itle 12">
            <a:extLst>
              <a:ext uri="{FF2B5EF4-FFF2-40B4-BE49-F238E27FC236}">
                <a16:creationId xmlns:a16="http://schemas.microsoft.com/office/drawing/2014/main" id="{168DC13D-FFC6-4CC5-B9F8-B3B0961093A9}"/>
              </a:ext>
            </a:extLst>
          </p:cNvPr>
          <p:cNvSpPr>
            <a:spLocks noGrp="1"/>
          </p:cNvSpPr>
          <p:nvPr>
            <p:ph type="title"/>
          </p:nvPr>
        </p:nvSpPr>
        <p:spPr>
          <a:xfrm>
            <a:off x="7887511" y="909639"/>
            <a:ext cx="3703856" cy="1290636"/>
          </a:xfrm>
          <a:prstGeom prst="rect">
            <a:avLst/>
          </a:prstGeom>
        </p:spPr>
        <p:txBody>
          <a:bodyPr rtlCol="0">
            <a:normAutofit/>
          </a:bodyPr>
          <a:lstStyle/>
          <a:p>
            <a:pPr rtl="0"/>
            <a:r>
              <a:rPr lang="en-US" noProof="0"/>
              <a:t>Click to edit Master title style</a:t>
            </a:r>
            <a:endParaRPr lang="en-GB" noProof="0"/>
          </a:p>
        </p:txBody>
      </p:sp>
      <p:sp>
        <p:nvSpPr>
          <p:cNvPr id="51" name="Picture Placeholder 37">
            <a:extLst>
              <a:ext uri="{FF2B5EF4-FFF2-40B4-BE49-F238E27FC236}">
                <a16:creationId xmlns:a16="http://schemas.microsoft.com/office/drawing/2014/main" id="{F1AD5C34-DDA9-421B-A3C2-4D014B3D3FBD}"/>
              </a:ext>
            </a:extLst>
          </p:cNvPr>
          <p:cNvSpPr>
            <a:spLocks noGrp="1"/>
          </p:cNvSpPr>
          <p:nvPr>
            <p:ph type="pic" sz="quarter" idx="13" hasCustomPrompt="1"/>
          </p:nvPr>
        </p:nvSpPr>
        <p:spPr>
          <a:xfrm>
            <a:off x="715383" y="723900"/>
            <a:ext cx="3179762" cy="2160588"/>
          </a:xfrm>
          <a:prstGeom prst="rect">
            <a:avLst/>
          </a:prstGeom>
        </p:spPr>
        <p:txBody>
          <a:bodyPr rtlCol="0"/>
          <a:lstStyle>
            <a:lvl1pPr marL="0" indent="0" algn="ctr">
              <a:buNone/>
              <a:defRPr/>
            </a:lvl1pPr>
          </a:lstStyle>
          <a:p>
            <a:pPr rtl="0"/>
            <a:r>
              <a:rPr lang="en-GB" noProof="0"/>
              <a:t>Insert photo here</a:t>
            </a:r>
          </a:p>
        </p:txBody>
      </p:sp>
      <p:sp>
        <p:nvSpPr>
          <p:cNvPr id="53" name="Picture Placeholder 43">
            <a:extLst>
              <a:ext uri="{FF2B5EF4-FFF2-40B4-BE49-F238E27FC236}">
                <a16:creationId xmlns:a16="http://schemas.microsoft.com/office/drawing/2014/main" id="{11508423-C6F4-4605-9E6D-1ED73334D0F5}"/>
              </a:ext>
            </a:extLst>
          </p:cNvPr>
          <p:cNvSpPr>
            <a:spLocks noGrp="1"/>
          </p:cNvSpPr>
          <p:nvPr>
            <p:ph type="pic" sz="quarter" idx="15" hasCustomPrompt="1"/>
          </p:nvPr>
        </p:nvSpPr>
        <p:spPr>
          <a:xfrm>
            <a:off x="715383" y="3048000"/>
            <a:ext cx="3178175" cy="3086100"/>
          </a:xfrm>
          <a:prstGeom prst="rect">
            <a:avLst/>
          </a:prstGeom>
        </p:spPr>
        <p:txBody>
          <a:bodyPr rtlCol="0"/>
          <a:lstStyle>
            <a:lvl1pPr marL="0" indent="0" algn="ctr">
              <a:buNone/>
              <a:defRPr/>
            </a:lvl1pPr>
          </a:lstStyle>
          <a:p>
            <a:pPr rtl="0"/>
            <a:r>
              <a:rPr lang="en-GB" noProof="0"/>
              <a:t>Insert photo here</a:t>
            </a:r>
          </a:p>
        </p:txBody>
      </p:sp>
      <p:sp>
        <p:nvSpPr>
          <p:cNvPr id="57" name="Picture Placeholder 55">
            <a:extLst>
              <a:ext uri="{FF2B5EF4-FFF2-40B4-BE49-F238E27FC236}">
                <a16:creationId xmlns:a16="http://schemas.microsoft.com/office/drawing/2014/main" id="{1692DD91-8169-4A90-9D17-8A60286225FF}"/>
              </a:ext>
            </a:extLst>
          </p:cNvPr>
          <p:cNvSpPr>
            <a:spLocks noGrp="1"/>
          </p:cNvSpPr>
          <p:nvPr>
            <p:ph type="pic" sz="quarter" idx="17" hasCustomPrompt="1"/>
          </p:nvPr>
        </p:nvSpPr>
        <p:spPr>
          <a:xfrm>
            <a:off x="4040188" y="723900"/>
            <a:ext cx="3371850" cy="3159125"/>
          </a:xfrm>
          <a:prstGeom prst="rect">
            <a:avLst/>
          </a:prstGeom>
        </p:spPr>
        <p:txBody>
          <a:bodyPr rtlCol="0"/>
          <a:lstStyle>
            <a:lvl1pPr marL="0" indent="0" algn="ctr">
              <a:buNone/>
              <a:defRPr/>
            </a:lvl1pPr>
          </a:lstStyle>
          <a:p>
            <a:pPr rtl="0"/>
            <a:r>
              <a:rPr lang="en-GB" noProof="0"/>
              <a:t>Insert photo here</a:t>
            </a:r>
          </a:p>
        </p:txBody>
      </p:sp>
      <p:sp>
        <p:nvSpPr>
          <p:cNvPr id="54" name="Picture Placeholder 45">
            <a:extLst>
              <a:ext uri="{FF2B5EF4-FFF2-40B4-BE49-F238E27FC236}">
                <a16:creationId xmlns:a16="http://schemas.microsoft.com/office/drawing/2014/main" id="{30A5BEAE-CA80-4FFD-8DD4-5B7413AF51D2}"/>
              </a:ext>
            </a:extLst>
          </p:cNvPr>
          <p:cNvSpPr>
            <a:spLocks noGrp="1"/>
          </p:cNvSpPr>
          <p:nvPr>
            <p:ph type="pic" sz="quarter" idx="16" hasCustomPrompt="1"/>
          </p:nvPr>
        </p:nvSpPr>
        <p:spPr>
          <a:xfrm>
            <a:off x="4039608" y="4038600"/>
            <a:ext cx="3371659" cy="2095500"/>
          </a:xfrm>
          <a:prstGeom prst="rect">
            <a:avLst/>
          </a:prstGeom>
        </p:spPr>
        <p:txBody>
          <a:bodyPr rtlCol="0"/>
          <a:lstStyle>
            <a:lvl1pPr marL="0" indent="0" algn="ctr">
              <a:buNone/>
              <a:defRPr/>
            </a:lvl1pPr>
          </a:lstStyle>
          <a:p>
            <a:pPr rtl="0"/>
            <a:r>
              <a:rPr lang="en-GB" noProof="0"/>
              <a:t>Insert photo here</a:t>
            </a:r>
          </a:p>
        </p:txBody>
      </p:sp>
      <p:sp>
        <p:nvSpPr>
          <p:cNvPr id="29" name="Content Placeholder 14">
            <a:extLst>
              <a:ext uri="{FF2B5EF4-FFF2-40B4-BE49-F238E27FC236}">
                <a16:creationId xmlns:a16="http://schemas.microsoft.com/office/drawing/2014/main" id="{4B2044C0-1C45-402D-BC20-0EB82BDB4F68}"/>
              </a:ext>
            </a:extLst>
          </p:cNvPr>
          <p:cNvSpPr>
            <a:spLocks noGrp="1"/>
          </p:cNvSpPr>
          <p:nvPr>
            <p:ph idx="1"/>
          </p:nvPr>
        </p:nvSpPr>
        <p:spPr>
          <a:xfrm>
            <a:off x="7887510" y="2380221"/>
            <a:ext cx="3703856" cy="3866403"/>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sp>
        <p:nvSpPr>
          <p:cNvPr id="34" name="Footer Placeholder 7">
            <a:extLst>
              <a:ext uri="{FF2B5EF4-FFF2-40B4-BE49-F238E27FC236}">
                <a16:creationId xmlns:a16="http://schemas.microsoft.com/office/drawing/2014/main" id="{30EE29E3-4F8E-469E-9B99-E29176094DE4}"/>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35" name="Date Placeholder 6">
            <a:extLst>
              <a:ext uri="{FF2B5EF4-FFF2-40B4-BE49-F238E27FC236}">
                <a16:creationId xmlns:a16="http://schemas.microsoft.com/office/drawing/2014/main" id="{58513823-D81E-4B8B-85E6-EB11EA54DF40}"/>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36" name="Slide Number Placeholder 8">
            <a:extLst>
              <a:ext uri="{FF2B5EF4-FFF2-40B4-BE49-F238E27FC236}">
                <a16:creationId xmlns:a16="http://schemas.microsoft.com/office/drawing/2014/main" id="{9D43A613-4A7D-4C9F-B407-154A1FB83858}"/>
              </a:ext>
            </a:extLst>
          </p:cNvPr>
          <p:cNvSpPr>
            <a:spLocks noGrp="1"/>
          </p:cNvSpPr>
          <p:nvPr>
            <p:ph type="sldNum" sz="quarter" idx="12"/>
          </p:nvPr>
        </p:nvSpPr>
        <p:spPr>
          <a:xfrm>
            <a:off x="10919012" y="6356350"/>
            <a:ext cx="672354" cy="365125"/>
          </a:xfrm>
        </p:spPr>
        <p:txBody>
          <a:bodyPr rtlCol="0"/>
          <a:lstStyle/>
          <a:p>
            <a:pPr rtl="0"/>
            <a:fld id="{DE330D17-32E5-404A-9262-6A998ABC0878}" type="slidenum">
              <a:rPr lang="en-GB" noProof="0" smtClean="0"/>
              <a:t>‹#›</a:t>
            </a:fld>
            <a:endParaRPr lang="en-GB" noProof="0"/>
          </a:p>
        </p:txBody>
      </p:sp>
    </p:spTree>
    <p:extLst>
      <p:ext uri="{BB962C8B-B14F-4D97-AF65-F5344CB8AC3E}">
        <p14:creationId xmlns:p14="http://schemas.microsoft.com/office/powerpoint/2010/main" val="2522706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tx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A2404A1-BF4E-4858-BD1C-1BEFE71B63DE}"/>
              </a:ext>
            </a:extLst>
          </p:cNvPr>
          <p:cNvSpPr>
            <a:spLocks noGrp="1"/>
          </p:cNvSpPr>
          <p:nvPr>
            <p:ph type="ctrTitle" hasCustomPrompt="1"/>
          </p:nvPr>
        </p:nvSpPr>
        <p:spPr>
          <a:xfrm>
            <a:off x="695325" y="4296094"/>
            <a:ext cx="10782299" cy="1100621"/>
          </a:xfrm>
          <a:prstGeom prst="rect">
            <a:avLst/>
          </a:prstGeom>
        </p:spPr>
        <p:txBody>
          <a:bodyPr rtlCol="0">
            <a:normAutofit/>
          </a:bodyPr>
          <a:lstStyle>
            <a:lvl1pPr>
              <a:defRPr>
                <a:solidFill>
                  <a:schemeClr val="bg1"/>
                </a:solidFill>
              </a:defRPr>
            </a:lvl1pPr>
          </a:lstStyle>
          <a:p>
            <a:pPr rtl="0"/>
            <a:r>
              <a:rPr lang="en-GB" noProof="0"/>
              <a:t>Click to add title</a:t>
            </a:r>
          </a:p>
        </p:txBody>
      </p:sp>
      <p:sp>
        <p:nvSpPr>
          <p:cNvPr id="9" name="Subtitle 2">
            <a:extLst>
              <a:ext uri="{FF2B5EF4-FFF2-40B4-BE49-F238E27FC236}">
                <a16:creationId xmlns:a16="http://schemas.microsoft.com/office/drawing/2014/main" id="{B0053544-3012-4C81-98D6-E2665A3A3F5D}"/>
              </a:ext>
            </a:extLst>
          </p:cNvPr>
          <p:cNvSpPr>
            <a:spLocks noGrp="1"/>
          </p:cNvSpPr>
          <p:nvPr>
            <p:ph type="subTitle" idx="1" hasCustomPrompt="1"/>
          </p:nvPr>
        </p:nvSpPr>
        <p:spPr>
          <a:xfrm>
            <a:off x="695324" y="5533242"/>
            <a:ext cx="9972675" cy="543505"/>
          </a:xfrm>
          <a:prstGeom prst="rect">
            <a:avLst/>
          </a:prstGeom>
        </p:spPr>
        <p:txBody>
          <a:bodyPr rtlCol="0" anchor="t"/>
          <a:lstStyle>
            <a:lvl1pPr marL="0" indent="0">
              <a:buNone/>
              <a:defRPr sz="1800">
                <a:solidFill>
                  <a:schemeClr val="bg1"/>
                </a:solidFill>
              </a:defRPr>
            </a:lvl1pPr>
          </a:lstStyle>
          <a:p>
            <a:pPr rtl="0"/>
            <a:r>
              <a:rPr lang="en-GB" noProof="0"/>
              <a:t>Click to add subtitle</a:t>
            </a:r>
          </a:p>
        </p:txBody>
      </p:sp>
      <p:sp>
        <p:nvSpPr>
          <p:cNvPr id="20" name="Picture Placeholder 16">
            <a:extLst>
              <a:ext uri="{FF2B5EF4-FFF2-40B4-BE49-F238E27FC236}">
                <a16:creationId xmlns:a16="http://schemas.microsoft.com/office/drawing/2014/main" id="{C177CBDB-952D-484B-B43B-F988558931C5}"/>
              </a:ext>
            </a:extLst>
          </p:cNvPr>
          <p:cNvSpPr>
            <a:spLocks noGrp="1"/>
          </p:cNvSpPr>
          <p:nvPr>
            <p:ph type="pic" sz="quarter" idx="13" hasCustomPrompt="1"/>
          </p:nvPr>
        </p:nvSpPr>
        <p:spPr>
          <a:xfrm>
            <a:off x="800100" y="727075"/>
            <a:ext cx="5176838" cy="3071813"/>
          </a:xfrm>
          <a:prstGeom prst="rect">
            <a:avLst/>
          </a:prstGeom>
        </p:spPr>
        <p:txBody>
          <a:bodyPr rtlCol="0"/>
          <a:lstStyle>
            <a:lvl1pPr marL="0" indent="0" algn="ctr">
              <a:buNone/>
              <a:defRPr>
                <a:solidFill>
                  <a:schemeClr val="bg1"/>
                </a:solidFill>
              </a:defRPr>
            </a:lvl1pPr>
          </a:lstStyle>
          <a:p>
            <a:pPr rtl="0"/>
            <a:r>
              <a:rPr lang="en-GB" noProof="0"/>
              <a:t>Insert photo here</a:t>
            </a:r>
          </a:p>
        </p:txBody>
      </p:sp>
      <p:sp>
        <p:nvSpPr>
          <p:cNvPr id="21" name="Picture Placeholder 18">
            <a:extLst>
              <a:ext uri="{FF2B5EF4-FFF2-40B4-BE49-F238E27FC236}">
                <a16:creationId xmlns:a16="http://schemas.microsoft.com/office/drawing/2014/main" id="{D789E88D-76E7-4745-B062-102E233A6722}"/>
              </a:ext>
            </a:extLst>
          </p:cNvPr>
          <p:cNvSpPr>
            <a:spLocks noGrp="1"/>
          </p:cNvSpPr>
          <p:nvPr>
            <p:ph type="pic" sz="quarter" idx="14" hasCustomPrompt="1"/>
          </p:nvPr>
        </p:nvSpPr>
        <p:spPr>
          <a:xfrm>
            <a:off x="6146800" y="727075"/>
            <a:ext cx="5245100" cy="3070225"/>
          </a:xfrm>
          <a:prstGeom prst="rect">
            <a:avLst/>
          </a:prstGeom>
        </p:spPr>
        <p:txBody>
          <a:bodyPr rtlCol="0"/>
          <a:lstStyle>
            <a:lvl1pPr marL="0" indent="0" algn="ctr">
              <a:buNone/>
              <a:defRPr>
                <a:solidFill>
                  <a:schemeClr val="bg1"/>
                </a:solidFill>
              </a:defRPr>
            </a:lvl1pPr>
          </a:lstStyle>
          <a:p>
            <a:pPr rtl="0"/>
            <a:r>
              <a:rPr lang="en-GB" noProof="0"/>
              <a:t>Insert photo here</a:t>
            </a:r>
          </a:p>
        </p:txBody>
      </p:sp>
      <p:cxnSp>
        <p:nvCxnSpPr>
          <p:cNvPr id="12" name="Straight Connector 11">
            <a:extLst>
              <a:ext uri="{FF2B5EF4-FFF2-40B4-BE49-F238E27FC236}">
                <a16:creationId xmlns:a16="http://schemas.microsoft.com/office/drawing/2014/main" id="{433A5CE3-0C01-4DBF-926A-2F9BFD0432AB}"/>
              </a:ext>
              <a:ext uri="{C183D7F6-B498-43B3-948B-1728B52AA6E4}">
                <adec:decorative xmlns:adec="http://schemas.microsoft.com/office/drawing/2017/decorative" val="1"/>
              </a:ext>
            </a:extLst>
          </p:cNvPr>
          <p:cNvCxnSpPr>
            <a:cxnSpLocks/>
          </p:cNvCxnSpPr>
          <p:nvPr userDrawn="1"/>
        </p:nvCxnSpPr>
        <p:spPr>
          <a:xfrm>
            <a:off x="800100" y="4144434"/>
            <a:ext cx="106299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11">
            <a:extLst>
              <a:ext uri="{FF2B5EF4-FFF2-40B4-BE49-F238E27FC236}">
                <a16:creationId xmlns:a16="http://schemas.microsoft.com/office/drawing/2014/main" id="{083D82F8-F43B-4D01-891B-F77BC6F6F877}"/>
              </a:ext>
            </a:extLst>
          </p:cNvPr>
          <p:cNvSpPr>
            <a:spLocks noGrp="1"/>
          </p:cNvSpPr>
          <p:nvPr>
            <p:ph type="ftr" sz="quarter" idx="11"/>
          </p:nvPr>
        </p:nvSpPr>
        <p:spPr>
          <a:xfrm>
            <a:off x="715383" y="6356350"/>
            <a:ext cx="4539727" cy="365125"/>
          </a:xfrm>
        </p:spPr>
        <p:txBody>
          <a:bodyPr rtlCol="0"/>
          <a:lstStyle>
            <a:lvl1pPr>
              <a:defRPr>
                <a:solidFill>
                  <a:schemeClr val="bg1"/>
                </a:solidFill>
              </a:defRPr>
            </a:lvl1pPr>
          </a:lstStyle>
          <a:p>
            <a:pPr rtl="0"/>
            <a:r>
              <a:rPr lang="en-GB" noProof="0"/>
              <a:t>PRESENTATION TITLE</a:t>
            </a:r>
          </a:p>
        </p:txBody>
      </p:sp>
      <p:sp>
        <p:nvSpPr>
          <p:cNvPr id="14" name="Date Placeholder 6">
            <a:extLst>
              <a:ext uri="{FF2B5EF4-FFF2-40B4-BE49-F238E27FC236}">
                <a16:creationId xmlns:a16="http://schemas.microsoft.com/office/drawing/2014/main" id="{B8CBC856-A31F-40C2-B7EA-91B860D3066C}"/>
              </a:ext>
            </a:extLst>
          </p:cNvPr>
          <p:cNvSpPr>
            <a:spLocks noGrp="1"/>
          </p:cNvSpPr>
          <p:nvPr>
            <p:ph type="dt" sz="half" idx="10"/>
          </p:nvPr>
        </p:nvSpPr>
        <p:spPr>
          <a:xfrm>
            <a:off x="8369448" y="6356350"/>
            <a:ext cx="2592594" cy="365125"/>
          </a:xfrm>
        </p:spPr>
        <p:txBody>
          <a:bodyPr rtlCol="0"/>
          <a:lstStyle>
            <a:lvl1pPr>
              <a:defRPr>
                <a:solidFill>
                  <a:schemeClr val="bg1"/>
                </a:solidFill>
              </a:defRPr>
            </a:lvl1pPr>
          </a:lstStyle>
          <a:p>
            <a:pPr rtl="0"/>
            <a:r>
              <a:rPr lang="en-GB" noProof="0"/>
              <a:t>2/11/20XX</a:t>
            </a:r>
          </a:p>
        </p:txBody>
      </p:sp>
      <p:sp>
        <p:nvSpPr>
          <p:cNvPr id="15" name="Slide Number Placeholder 10">
            <a:extLst>
              <a:ext uri="{FF2B5EF4-FFF2-40B4-BE49-F238E27FC236}">
                <a16:creationId xmlns:a16="http://schemas.microsoft.com/office/drawing/2014/main" id="{966FFB51-C55B-469E-B3C6-1A6369920BE5}"/>
              </a:ext>
            </a:extLst>
          </p:cNvPr>
          <p:cNvSpPr>
            <a:spLocks noGrp="1"/>
          </p:cNvSpPr>
          <p:nvPr>
            <p:ph type="sldNum" sz="quarter" idx="12"/>
          </p:nvPr>
        </p:nvSpPr>
        <p:spPr>
          <a:xfrm>
            <a:off x="10919012" y="6356350"/>
            <a:ext cx="672354" cy="365125"/>
          </a:xfrm>
        </p:spPr>
        <p:txBody>
          <a:bodyPr rtlCol="0"/>
          <a:lstStyle>
            <a:lvl1pPr>
              <a:defRPr>
                <a:solidFill>
                  <a:schemeClr val="bg1"/>
                </a:solidFill>
              </a:defRPr>
            </a:lvl1pPr>
          </a:lstStyle>
          <a:p>
            <a:pPr rtl="0"/>
            <a:fld id="{A53D7EE4-1EDB-42FD-B6B7-A82C9F31F0F4}" type="slidenum">
              <a:rPr lang="en-GB" noProof="0" smtClean="0"/>
              <a:pPr/>
              <a:t>‹#›</a:t>
            </a:fld>
            <a:endParaRPr lang="en-GB" noProof="0"/>
          </a:p>
        </p:txBody>
      </p:sp>
    </p:spTree>
    <p:extLst>
      <p:ext uri="{BB962C8B-B14F-4D97-AF65-F5344CB8AC3E}">
        <p14:creationId xmlns:p14="http://schemas.microsoft.com/office/powerpoint/2010/main" val="33709773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01/10/2024</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952244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pPr rtl="0"/>
            <a:r>
              <a:rPr lang="en-GB" noProof="0"/>
              <a:t>2/11/20XX</a:t>
            </a:r>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pPr rtl="0"/>
            <a:fld id="{C3DB2ADC-AF19-4574-8C10-79B5B04FCA27}" type="slidenum">
              <a:rPr lang="en-GB" noProof="0" smtClean="0"/>
              <a:pPr/>
              <a:t>‹#›</a:t>
            </a:fld>
            <a:endParaRPr lang="en-GB" noProof="0"/>
          </a:p>
        </p:txBody>
      </p:sp>
    </p:spTree>
    <p:extLst>
      <p:ext uri="{BB962C8B-B14F-4D97-AF65-F5344CB8AC3E}">
        <p14:creationId xmlns:p14="http://schemas.microsoft.com/office/powerpoint/2010/main" val="2866470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moodle.uwtsd.ac.uk/" TargetMode="Externa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moodle.uwtsd.ac.uk/" TargetMode="Externa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hyperlink" Target="https://www.environmentcentre.org.uk/swansea-community-green-spaces" TargetMode="External"/><Relationship Id="rId5" Type="http://schemas.openxmlformats.org/officeDocument/2006/relationships/hyperlink" Target="https://beacons-npa.gov.uk/environment/peatlands-and-uplands/" TargetMode="External"/><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4theregion.org.uk/green-economy-conference-2024/" TargetMode="External"/><Relationship Id="rId2" Type="http://schemas.openxmlformats.org/officeDocument/2006/relationships/notesSlide" Target="../notesSlides/notesSlide6.xml"/><Relationship Id="rId1" Type="http://schemas.openxmlformats.org/officeDocument/2006/relationships/slideLayout" Target="../slideLayouts/slideLayout3.xml"/><Relationship Id="rId5" Type="http://schemas.openxmlformats.org/officeDocument/2006/relationships/image" Target="../media/image6.jpeg"/><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hyperlink" Target="https://www.eventbrite.com/checkout-external?eid=1026903164007"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hyperlink" Target="https://www.islandconservation.org/awesome-environmental-blogs/"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hyperlink" Target="https://www.environmentshow.com/best-environmental-blogs/" TargetMode="External"/><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hyperlink" Target="http://www.legislation.gov.uk/anaw/2015/2/contents/enacted" TargetMode="External"/><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mailto:a.flatley@uwtsd.ac.uk" TargetMode="Externa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3AE5B2F-2CD3-4E51-91D5-FEF8CE8FEFA9}"/>
              </a:ext>
            </a:extLst>
          </p:cNvPr>
          <p:cNvSpPr>
            <a:spLocks noGrp="1"/>
          </p:cNvSpPr>
          <p:nvPr>
            <p:ph type="ctrTitle"/>
          </p:nvPr>
        </p:nvSpPr>
        <p:spPr>
          <a:xfrm>
            <a:off x="572910" y="931229"/>
            <a:ext cx="3999089" cy="3640345"/>
          </a:xfrm>
        </p:spPr>
        <p:txBody>
          <a:bodyPr rtlCol="0">
            <a:normAutofit fontScale="90000"/>
          </a:bodyPr>
          <a:lstStyle/>
          <a:p>
            <a:pPr rtl="0"/>
            <a:r>
              <a:rPr lang="en-GB" dirty="0"/>
              <a:t>Changemakers: building your personal brand for sustainable employment (Acna5000)</a:t>
            </a:r>
          </a:p>
        </p:txBody>
      </p:sp>
      <p:sp>
        <p:nvSpPr>
          <p:cNvPr id="8" name="Subtitle 7">
            <a:extLst>
              <a:ext uri="{FF2B5EF4-FFF2-40B4-BE49-F238E27FC236}">
                <a16:creationId xmlns:a16="http://schemas.microsoft.com/office/drawing/2014/main" id="{952DE27F-5BED-4BCC-887D-5872F796F65F}"/>
              </a:ext>
            </a:extLst>
          </p:cNvPr>
          <p:cNvSpPr>
            <a:spLocks noGrp="1"/>
          </p:cNvSpPr>
          <p:nvPr>
            <p:ph type="subTitle" idx="1"/>
          </p:nvPr>
        </p:nvSpPr>
        <p:spPr>
          <a:xfrm>
            <a:off x="705934" y="5220450"/>
            <a:ext cx="3380437" cy="570748"/>
          </a:xfrm>
        </p:spPr>
        <p:txBody>
          <a:bodyPr rtlCol="0">
            <a:noAutofit/>
          </a:bodyPr>
          <a:lstStyle/>
          <a:p>
            <a:pPr rtl="0"/>
            <a:r>
              <a:rPr lang="en-GB" sz="1600" dirty="0" err="1"/>
              <a:t>Dr.</a:t>
            </a:r>
            <a:r>
              <a:rPr lang="en-GB" sz="1600" dirty="0"/>
              <a:t> Alissa Flatley</a:t>
            </a:r>
          </a:p>
          <a:p>
            <a:pPr rtl="0"/>
            <a:r>
              <a:rPr lang="en-GB" sz="1600" dirty="0"/>
              <a:t>a.flatley@uwtsd.ac.uk</a:t>
            </a:r>
          </a:p>
        </p:txBody>
      </p:sp>
      <p:pic>
        <p:nvPicPr>
          <p:cNvPr id="11" name="Picture Placeholder 10" descr="Flowers in a tree ">
            <a:extLst>
              <a:ext uri="{FF2B5EF4-FFF2-40B4-BE49-F238E27FC236}">
                <a16:creationId xmlns:a16="http://schemas.microsoft.com/office/drawing/2014/main" id="{BC408C47-2E2A-42C6-99D2-EBED0E23C9B6}"/>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a:ext>
            </a:extLst>
          </a:blip>
          <a:srcRect/>
          <a:stretch/>
        </p:blipFill>
        <p:spPr>
          <a:xfrm>
            <a:off x="4876158" y="0"/>
            <a:ext cx="7315841" cy="6858000"/>
          </a:xfrm>
        </p:spPr>
      </p:pic>
    </p:spTree>
    <p:extLst>
      <p:ext uri="{BB962C8B-B14F-4D97-AF65-F5344CB8AC3E}">
        <p14:creationId xmlns:p14="http://schemas.microsoft.com/office/powerpoint/2010/main" val="1633438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B23FC7E0-8B1E-46C1-B5D2-6A4336A2CE90}"/>
              </a:ext>
            </a:extLst>
          </p:cNvPr>
          <p:cNvSpPr>
            <a:spLocks noGrp="1"/>
          </p:cNvSpPr>
          <p:nvPr>
            <p:ph type="title"/>
          </p:nvPr>
        </p:nvSpPr>
        <p:spPr>
          <a:xfrm>
            <a:off x="5604846" y="860615"/>
            <a:ext cx="5922279" cy="1272986"/>
          </a:xfrm>
        </p:spPr>
        <p:txBody>
          <a:bodyPr rtlCol="0"/>
          <a:lstStyle/>
          <a:p>
            <a:pPr rtl="0"/>
            <a:r>
              <a:rPr lang="en-GB" dirty="0"/>
              <a:t>outline</a:t>
            </a:r>
          </a:p>
        </p:txBody>
      </p:sp>
      <p:pic>
        <p:nvPicPr>
          <p:cNvPr id="17" name="Picture Placeholder 16" descr="Logs Stacked ">
            <a:extLst>
              <a:ext uri="{FF2B5EF4-FFF2-40B4-BE49-F238E27FC236}">
                <a16:creationId xmlns:a16="http://schemas.microsoft.com/office/drawing/2014/main" id="{069DD88F-78FC-4DAA-A2E4-DDE824B5301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1" y="1"/>
            <a:ext cx="4876799" cy="6858000"/>
          </a:xfrm>
        </p:spPr>
      </p:pic>
      <p:sp>
        <p:nvSpPr>
          <p:cNvPr id="15" name="Content Placeholder 14">
            <a:extLst>
              <a:ext uri="{FF2B5EF4-FFF2-40B4-BE49-F238E27FC236}">
                <a16:creationId xmlns:a16="http://schemas.microsoft.com/office/drawing/2014/main" id="{7A36CB73-B78B-49B6-935C-9C0ABBB49C0C}"/>
              </a:ext>
            </a:extLst>
          </p:cNvPr>
          <p:cNvSpPr>
            <a:spLocks noGrp="1"/>
          </p:cNvSpPr>
          <p:nvPr>
            <p:ph idx="1"/>
          </p:nvPr>
        </p:nvSpPr>
        <p:spPr>
          <a:xfrm>
            <a:off x="5566943" y="2133600"/>
            <a:ext cx="6005933" cy="3774464"/>
          </a:xfrm>
        </p:spPr>
        <p:txBody>
          <a:bodyPr rtlCol="0"/>
          <a:lstStyle/>
          <a:p>
            <a:pPr marL="285750" indent="-285750" rtl="0">
              <a:buFont typeface="Arial" panose="020B0604020202020204" pitchFamily="34" charset="0"/>
              <a:buChar char="•"/>
            </a:pPr>
            <a:r>
              <a:rPr lang="en-GB" dirty="0"/>
              <a:t>Module Descriptor</a:t>
            </a:r>
          </a:p>
          <a:p>
            <a:pPr marL="285750" indent="-285750" rtl="0">
              <a:buFont typeface="Arial" panose="020B0604020202020204" pitchFamily="34" charset="0"/>
              <a:buChar char="•"/>
            </a:pPr>
            <a:r>
              <a:rPr lang="en-GB" dirty="0"/>
              <a:t>Structure of the Course: Semester ONE</a:t>
            </a:r>
          </a:p>
          <a:p>
            <a:pPr marL="285750" indent="-285750" rtl="0">
              <a:buFont typeface="Arial" panose="020B0604020202020204" pitchFamily="34" charset="0"/>
              <a:buChar char="•"/>
            </a:pPr>
            <a:r>
              <a:rPr lang="en-GB" dirty="0"/>
              <a:t>How are we assessed</a:t>
            </a:r>
          </a:p>
          <a:p>
            <a:pPr marL="285750" indent="-285750" rtl="0">
              <a:buFont typeface="Arial" panose="020B0604020202020204" pitchFamily="34" charset="0"/>
              <a:buChar char="•"/>
            </a:pPr>
            <a:r>
              <a:rPr lang="en-GB" dirty="0"/>
              <a:t>Conferences</a:t>
            </a:r>
          </a:p>
          <a:p>
            <a:pPr marL="285750" indent="-285750" rtl="0">
              <a:buFont typeface="Arial" panose="020B0604020202020204" pitchFamily="34" charset="0"/>
              <a:buChar char="•"/>
            </a:pPr>
            <a:r>
              <a:rPr lang="en-GB" dirty="0"/>
              <a:t>Current Knowledge </a:t>
            </a:r>
            <a:r>
              <a:rPr lang="en-GB" u="sng" dirty="0"/>
              <a:t>Activity</a:t>
            </a:r>
          </a:p>
          <a:p>
            <a:pPr rtl="0"/>
            <a:endParaRPr lang="en-GB" dirty="0"/>
          </a:p>
        </p:txBody>
      </p:sp>
      <p:sp>
        <p:nvSpPr>
          <p:cNvPr id="2" name="Date Placeholder 7">
            <a:extLst>
              <a:ext uri="{FF2B5EF4-FFF2-40B4-BE49-F238E27FC236}">
                <a16:creationId xmlns:a16="http://schemas.microsoft.com/office/drawing/2014/main" id="{CD13CA1B-4098-437D-ADAB-BC020C1FD372}"/>
              </a:ext>
            </a:extLst>
          </p:cNvPr>
          <p:cNvSpPr>
            <a:spLocks noGrp="1"/>
          </p:cNvSpPr>
          <p:nvPr>
            <p:ph type="dt" sz="half" idx="10"/>
          </p:nvPr>
        </p:nvSpPr>
        <p:spPr>
          <a:xfrm>
            <a:off x="8369448" y="6356350"/>
            <a:ext cx="2592594" cy="365125"/>
          </a:xfrm>
        </p:spPr>
        <p:txBody>
          <a:bodyPr/>
          <a:lstStyle/>
          <a:p>
            <a:pPr rtl="0">
              <a:spcAft>
                <a:spcPts val="600"/>
              </a:spcAft>
            </a:pPr>
            <a:r>
              <a:rPr lang="en-GB" noProof="0" dirty="0"/>
              <a:t>01/10/24</a:t>
            </a:r>
          </a:p>
        </p:txBody>
      </p:sp>
      <p:sp>
        <p:nvSpPr>
          <p:cNvPr id="3" name="TextBox 2">
            <a:extLst>
              <a:ext uri="{FF2B5EF4-FFF2-40B4-BE49-F238E27FC236}">
                <a16:creationId xmlns:a16="http://schemas.microsoft.com/office/drawing/2014/main" id="{82EB6199-B6B4-224E-3DF9-91B8AA4B9C3E}"/>
              </a:ext>
            </a:extLst>
          </p:cNvPr>
          <p:cNvSpPr txBox="1"/>
          <p:nvPr/>
        </p:nvSpPr>
        <p:spPr>
          <a:xfrm>
            <a:off x="10628852" y="0"/>
            <a:ext cx="1557536" cy="369332"/>
          </a:xfrm>
          <a:prstGeom prst="rect">
            <a:avLst/>
          </a:prstGeom>
          <a:noFill/>
        </p:spPr>
        <p:txBody>
          <a:bodyPr wrap="square" rtlCol="0">
            <a:spAutoFit/>
          </a:bodyPr>
          <a:lstStyle/>
          <a:p>
            <a:r>
              <a:rPr lang="en-GB" dirty="0"/>
              <a:t>01/10/2024</a:t>
            </a:r>
          </a:p>
        </p:txBody>
      </p:sp>
      <p:sp>
        <p:nvSpPr>
          <p:cNvPr id="4" name="Footer Placeholder 6">
            <a:extLst>
              <a:ext uri="{FF2B5EF4-FFF2-40B4-BE49-F238E27FC236}">
                <a16:creationId xmlns:a16="http://schemas.microsoft.com/office/drawing/2014/main" id="{716AC11E-75D6-4DDE-91A2-C90E656B8F73}"/>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1: Introduction to </a:t>
            </a:r>
            <a:r>
              <a:rPr lang="en-GB" dirty="0"/>
              <a:t>ACNA5000</a:t>
            </a:r>
            <a:endParaRPr lang="en-GB" noProof="0" dirty="0"/>
          </a:p>
        </p:txBody>
      </p:sp>
    </p:spTree>
    <p:extLst>
      <p:ext uri="{BB962C8B-B14F-4D97-AF65-F5344CB8AC3E}">
        <p14:creationId xmlns:p14="http://schemas.microsoft.com/office/powerpoint/2010/main" val="1482028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700087" y="909638"/>
            <a:ext cx="10691813" cy="810192"/>
          </a:xfrm>
          <a:prstGeom prst="rect">
            <a:avLst/>
          </a:prstGeom>
        </p:spPr>
        <p:txBody>
          <a:bodyPr rtlCol="0">
            <a:normAutofit/>
          </a:bodyPr>
          <a:lstStyle/>
          <a:p>
            <a:pPr>
              <a:spcBef>
                <a:spcPct val="0"/>
              </a:spcBef>
              <a:spcAft>
                <a:spcPts val="600"/>
              </a:spcAft>
            </a:pPr>
            <a:r>
              <a:rPr lang="en-US" sz="4000" cap="all" spc="30" dirty="0">
                <a:latin typeface="+mj-lt"/>
                <a:ea typeface="+mj-ea"/>
                <a:cs typeface="+mj-cs"/>
              </a:rPr>
              <a:t>Module ACNA5000: 2024/2025		</a:t>
            </a:r>
            <a:r>
              <a:rPr lang="en-US" sz="4000" b="1" cap="all" spc="30" dirty="0">
                <a:latin typeface="+mj-lt"/>
                <a:ea typeface="+mj-ea"/>
                <a:cs typeface="+mj-cs"/>
              </a:rPr>
              <a:t>Module Aims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800099" y="2100263"/>
            <a:ext cx="5094673" cy="3724465"/>
          </a:xfrm>
          <a:prstGeom prst="rect">
            <a:avLst/>
          </a:prstGeom>
        </p:spPr>
        <p:txBody>
          <a:bodyPr rtlCol="0">
            <a:normAutofit/>
          </a:bodyPr>
          <a:lstStyle/>
          <a:p>
            <a:pPr marL="228600" indent="-228600">
              <a:spcBef>
                <a:spcPts val="1000"/>
              </a:spcBef>
              <a:buFont typeface="Arial" panose="020B0604020202020204" pitchFamily="34" charset="0"/>
              <a:buChar char="•"/>
            </a:pPr>
            <a:r>
              <a:rPr lang="en-GB" kern="1200" dirty="0">
                <a:latin typeface="+mn-lt"/>
                <a:ea typeface="+mn-ea"/>
                <a:cs typeface="+mn-cs"/>
              </a:rPr>
              <a:t>Module descriptor can be found on Moodle:</a:t>
            </a:r>
          </a:p>
          <a:p>
            <a:pPr marL="228600" indent="-228600">
              <a:spcBef>
                <a:spcPts val="1000"/>
              </a:spcBef>
              <a:buFont typeface="Arial" panose="020B0604020202020204" pitchFamily="34" charset="0"/>
              <a:buChar char="•"/>
            </a:pPr>
            <a:r>
              <a:rPr lang="en-GB" kern="1200" dirty="0">
                <a:latin typeface="+mn-lt"/>
                <a:ea typeface="+mn-ea"/>
                <a:cs typeface="+mn-cs"/>
                <a:hlinkClick r:id="rId2">
                  <a:extLst>
                    <a:ext uri="{A12FA001-AC4F-418D-AE19-62706E023703}">
                      <ahyp:hlinkClr xmlns:ahyp="http://schemas.microsoft.com/office/drawing/2018/hyperlinkcolor" val="tx"/>
                    </a:ext>
                  </a:extLst>
                </a:hlinkClick>
              </a:rPr>
              <a:t>https://moodle.uwtsd.ac.uk/</a:t>
            </a:r>
            <a:endParaRPr lang="en-GB" kern="1200" dirty="0">
              <a:latin typeface="+mn-lt"/>
              <a:ea typeface="+mn-ea"/>
              <a:cs typeface="+mn-cs"/>
            </a:endParaRPr>
          </a:p>
          <a:p>
            <a:pPr marL="228600" indent="-228600">
              <a:spcBef>
                <a:spcPts val="1000"/>
              </a:spcBef>
              <a:buFont typeface="Arial" panose="020B0604020202020204" pitchFamily="34" charset="0"/>
              <a:buChar char="•"/>
            </a:pPr>
            <a:endParaRPr lang="en-GB" kern="1200" dirty="0">
              <a:latin typeface="+mn-lt"/>
              <a:ea typeface="+mn-ea"/>
              <a:cs typeface="+mn-cs"/>
            </a:endParaRPr>
          </a:p>
          <a:p>
            <a:pPr marL="228600" indent="-228600">
              <a:spcBef>
                <a:spcPts val="1000"/>
              </a:spcBef>
              <a:buFont typeface="Arial" panose="020B0604020202020204" pitchFamily="34" charset="0"/>
              <a:buChar char="•"/>
            </a:pPr>
            <a:r>
              <a:rPr lang="en-GB" b="1" i="1" kern="1200" dirty="0">
                <a:latin typeface="+mn-lt"/>
                <a:ea typeface="+mn-ea"/>
                <a:cs typeface="+mn-cs"/>
              </a:rPr>
              <a:t>“To build the skills and competencies necessary for career resilience and professional development for the future work context.” </a:t>
            </a:r>
          </a:p>
        </p:txBody>
      </p:sp>
      <p:pic>
        <p:nvPicPr>
          <p:cNvPr id="3" name="Picture 2">
            <a:extLst>
              <a:ext uri="{FF2B5EF4-FFF2-40B4-BE49-F238E27FC236}">
                <a16:creationId xmlns:a16="http://schemas.microsoft.com/office/drawing/2014/main" id="{5F3BC67A-51B7-1CA3-B0E2-69139250D99D}"/>
              </a:ext>
            </a:extLst>
          </p:cNvPr>
          <p:cNvPicPr>
            <a:picLocks noChangeAspect="1"/>
          </p:cNvPicPr>
          <p:nvPr/>
        </p:nvPicPr>
        <p:blipFill rotWithShape="1">
          <a:blip r:embed="rId3">
            <a:extLst>
              <a:ext uri="{28A0092B-C50C-407E-A947-70E740481C1C}">
                <a14:useLocalDpi xmlns:a14="http://schemas.microsoft.com/office/drawing/2010/main" val="0"/>
              </a:ext>
            </a:extLst>
          </a:blip>
          <a:srcRect t="3739" r="2" b="2"/>
          <a:stretch/>
        </p:blipFill>
        <p:spPr>
          <a:xfrm>
            <a:off x="6297227" y="2100263"/>
            <a:ext cx="5094673" cy="3273552"/>
          </a:xfrm>
          <a:prstGeom prst="rect">
            <a:avLst/>
          </a:prstGeom>
          <a:noFill/>
        </p:spPr>
      </p:pic>
      <p:sp>
        <p:nvSpPr>
          <p:cNvPr id="17" name="Footer Placeholder 6">
            <a:extLst>
              <a:ext uri="{FF2B5EF4-FFF2-40B4-BE49-F238E27FC236}">
                <a16:creationId xmlns:a16="http://schemas.microsoft.com/office/drawing/2014/main" id="{4B8AAB02-171E-57D1-F59A-A8F5107B812D}"/>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1: Introduction to </a:t>
            </a:r>
            <a:r>
              <a:rPr lang="en-GB" dirty="0"/>
              <a:t>ACNA5000</a:t>
            </a:r>
            <a:endParaRPr lang="en-GB" noProof="0" dirty="0"/>
          </a:p>
        </p:txBody>
      </p:sp>
      <p:sp>
        <p:nvSpPr>
          <p:cNvPr id="19" name="Date Placeholder 7">
            <a:extLst>
              <a:ext uri="{FF2B5EF4-FFF2-40B4-BE49-F238E27FC236}">
                <a16:creationId xmlns:a16="http://schemas.microsoft.com/office/drawing/2014/main" id="{7443CD53-0672-A535-B212-DC77637FB0EA}"/>
              </a:ext>
            </a:extLst>
          </p:cNvPr>
          <p:cNvSpPr>
            <a:spLocks noGrp="1"/>
          </p:cNvSpPr>
          <p:nvPr>
            <p:ph type="dt" sz="half" idx="10"/>
          </p:nvPr>
        </p:nvSpPr>
        <p:spPr>
          <a:xfrm>
            <a:off x="8369448" y="6356350"/>
            <a:ext cx="2592594" cy="365125"/>
          </a:xfrm>
        </p:spPr>
        <p:txBody>
          <a:bodyPr/>
          <a:lstStyle/>
          <a:p>
            <a:pPr rtl="0">
              <a:spcAft>
                <a:spcPts val="600"/>
              </a:spcAft>
            </a:pPr>
            <a:r>
              <a:rPr lang="en-GB" noProof="0" dirty="0"/>
              <a:t>01/10/24</a:t>
            </a:r>
          </a:p>
        </p:txBody>
      </p:sp>
      <p:sp>
        <p:nvSpPr>
          <p:cNvPr id="6" name="TextBox 5">
            <a:extLst>
              <a:ext uri="{FF2B5EF4-FFF2-40B4-BE49-F238E27FC236}">
                <a16:creationId xmlns:a16="http://schemas.microsoft.com/office/drawing/2014/main" id="{BEDFCF5A-C272-8C4F-6395-736CE6727F5B}"/>
              </a:ext>
            </a:extLst>
          </p:cNvPr>
          <p:cNvSpPr txBox="1"/>
          <p:nvPr/>
        </p:nvSpPr>
        <p:spPr>
          <a:xfrm>
            <a:off x="10628852" y="0"/>
            <a:ext cx="1557536" cy="369332"/>
          </a:xfrm>
          <a:prstGeom prst="rect">
            <a:avLst/>
          </a:prstGeom>
          <a:noFill/>
        </p:spPr>
        <p:txBody>
          <a:bodyPr wrap="square" rtlCol="0">
            <a:spAutoFit/>
          </a:bodyPr>
          <a:lstStyle/>
          <a:p>
            <a:r>
              <a:rPr lang="en-GB" dirty="0"/>
              <a:t>01/10/2024</a:t>
            </a:r>
          </a:p>
        </p:txBody>
      </p:sp>
    </p:spTree>
    <p:extLst>
      <p:ext uri="{BB962C8B-B14F-4D97-AF65-F5344CB8AC3E}">
        <p14:creationId xmlns:p14="http://schemas.microsoft.com/office/powerpoint/2010/main" val="2419514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fr-FR" b="1" dirty="0"/>
              <a:t>Module </a:t>
            </a:r>
            <a:r>
              <a:rPr lang="en-GB" b="1" dirty="0"/>
              <a:t>Overview: Semester 1</a:t>
            </a:r>
          </a:p>
        </p:txBody>
      </p:sp>
      <p:graphicFrame>
        <p:nvGraphicFramePr>
          <p:cNvPr id="10" name="Table 10">
            <a:extLst>
              <a:ext uri="{FF2B5EF4-FFF2-40B4-BE49-F238E27FC236}">
                <a16:creationId xmlns:a16="http://schemas.microsoft.com/office/drawing/2014/main" id="{3370469A-4768-4008-0CFA-5782C73BF54D}"/>
              </a:ext>
            </a:extLst>
          </p:cNvPr>
          <p:cNvGraphicFramePr>
            <a:graphicFrameLocks noGrp="1"/>
          </p:cNvGraphicFramePr>
          <p:nvPr>
            <p:extLst>
              <p:ext uri="{D42A27DB-BD31-4B8C-83A1-F6EECF244321}">
                <p14:modId xmlns:p14="http://schemas.microsoft.com/office/powerpoint/2010/main" val="708955160"/>
              </p:ext>
            </p:extLst>
          </p:nvPr>
        </p:nvGraphicFramePr>
        <p:xfrm>
          <a:off x="4000192" y="877972"/>
          <a:ext cx="7644097" cy="5566757"/>
        </p:xfrm>
        <a:graphic>
          <a:graphicData uri="http://schemas.openxmlformats.org/drawingml/2006/table">
            <a:tbl>
              <a:tblPr firstRow="1" bandRow="1">
                <a:tableStyleId>{5C22544A-7EE6-4342-B048-85BDC9FD1C3A}</a:tableStyleId>
              </a:tblPr>
              <a:tblGrid>
                <a:gridCol w="932180">
                  <a:extLst>
                    <a:ext uri="{9D8B030D-6E8A-4147-A177-3AD203B41FA5}">
                      <a16:colId xmlns:a16="http://schemas.microsoft.com/office/drawing/2014/main" val="3715014880"/>
                    </a:ext>
                  </a:extLst>
                </a:gridCol>
                <a:gridCol w="896874">
                  <a:extLst>
                    <a:ext uri="{9D8B030D-6E8A-4147-A177-3AD203B41FA5}">
                      <a16:colId xmlns:a16="http://schemas.microsoft.com/office/drawing/2014/main" val="3637542014"/>
                    </a:ext>
                  </a:extLst>
                </a:gridCol>
                <a:gridCol w="3342322">
                  <a:extLst>
                    <a:ext uri="{9D8B030D-6E8A-4147-A177-3AD203B41FA5}">
                      <a16:colId xmlns:a16="http://schemas.microsoft.com/office/drawing/2014/main" val="1724860975"/>
                    </a:ext>
                  </a:extLst>
                </a:gridCol>
                <a:gridCol w="2472721">
                  <a:extLst>
                    <a:ext uri="{9D8B030D-6E8A-4147-A177-3AD203B41FA5}">
                      <a16:colId xmlns:a16="http://schemas.microsoft.com/office/drawing/2014/main" val="2980803533"/>
                    </a:ext>
                  </a:extLst>
                </a:gridCol>
              </a:tblGrid>
              <a:tr h="317647">
                <a:tc>
                  <a:txBody>
                    <a:bodyPr/>
                    <a:lstStyle/>
                    <a:p>
                      <a:pPr algn="ctr" rtl="0" fontAlgn="ctr"/>
                      <a:r>
                        <a:rPr lang="en-GB" sz="1400" b="1" u="none" strike="noStrike">
                          <a:solidFill>
                            <a:srgbClr val="FFFFFF"/>
                          </a:solidFill>
                          <a:effectLst/>
                        </a:rPr>
                        <a:t>Date</a:t>
                      </a:r>
                      <a:endParaRPr lang="en-GB" sz="1400" b="1" i="0" u="none" strike="noStrike">
                        <a:solidFill>
                          <a:srgbClr val="FFFFFF"/>
                        </a:solidFill>
                        <a:effectLst/>
                        <a:latin typeface="Calibri" panose="020F0502020204030204" pitchFamily="34" charset="0"/>
                      </a:endParaRPr>
                    </a:p>
                  </a:txBody>
                  <a:tcPr marL="9525" marR="9525" marT="9525" marB="0" anchor="ctr"/>
                </a:tc>
                <a:tc>
                  <a:txBody>
                    <a:bodyPr/>
                    <a:lstStyle/>
                    <a:p>
                      <a:pPr algn="ctr"/>
                      <a:r>
                        <a:rPr lang="en-GB" sz="1400"/>
                        <a:t>Lecture #</a:t>
                      </a:r>
                    </a:p>
                  </a:txBody>
                  <a:tcPr anchor="ctr"/>
                </a:tc>
                <a:tc>
                  <a:txBody>
                    <a:bodyPr/>
                    <a:lstStyle/>
                    <a:p>
                      <a:pPr algn="ctr"/>
                      <a:r>
                        <a:rPr lang="en-GB" sz="1400"/>
                        <a:t>Lecture topic</a:t>
                      </a:r>
                    </a:p>
                  </a:txBody>
                  <a:tcPr anchor="ctr"/>
                </a:tc>
                <a:tc>
                  <a:txBody>
                    <a:bodyPr/>
                    <a:lstStyle/>
                    <a:p>
                      <a:pPr algn="ctr"/>
                      <a:r>
                        <a:rPr lang="en-GB" sz="1400"/>
                        <a:t>Activity</a:t>
                      </a:r>
                    </a:p>
                  </a:txBody>
                  <a:tcPr anchor="ctr"/>
                </a:tc>
                <a:extLst>
                  <a:ext uri="{0D108BD9-81ED-4DB2-BD59-A6C34878D82A}">
                    <a16:rowId xmlns:a16="http://schemas.microsoft.com/office/drawing/2014/main" val="3208510370"/>
                  </a:ext>
                </a:extLst>
              </a:tr>
              <a:tr h="317647">
                <a:tc>
                  <a:txBody>
                    <a:bodyPr/>
                    <a:lstStyle/>
                    <a:p>
                      <a:pPr algn="ctr" rtl="0" fontAlgn="ctr"/>
                      <a:r>
                        <a:rPr lang="en-GB" sz="1200" b="0" u="none" strike="noStrike" dirty="0">
                          <a:solidFill>
                            <a:srgbClr val="000000"/>
                          </a:solidFill>
                          <a:effectLst/>
                        </a:rPr>
                        <a:t>01/10/24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a:r>
                        <a:rPr lang="en-GB" sz="1200"/>
                        <a:t>1</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Introduction to ACNA5000</a:t>
                      </a:r>
                    </a:p>
                  </a:txBody>
                  <a:tcPr anchor="ctr"/>
                </a:tc>
                <a:tc>
                  <a:txBody>
                    <a:bodyPr/>
                    <a:lstStyle/>
                    <a:p>
                      <a:pPr algn="ctr"/>
                      <a:endParaRPr lang="en-GB" sz="1400" dirty="0"/>
                    </a:p>
                  </a:txBody>
                  <a:tcPr anchor="ctr"/>
                </a:tc>
                <a:extLst>
                  <a:ext uri="{0D108BD9-81ED-4DB2-BD59-A6C34878D82A}">
                    <a16:rowId xmlns:a16="http://schemas.microsoft.com/office/drawing/2014/main" val="878354627"/>
                  </a:ext>
                </a:extLst>
              </a:tr>
              <a:tr h="317647">
                <a:tc>
                  <a:txBody>
                    <a:bodyPr/>
                    <a:lstStyle/>
                    <a:p>
                      <a:pPr algn="ctr" rtl="0" fontAlgn="ctr"/>
                      <a:r>
                        <a:rPr lang="en-GB" sz="1200" b="0" u="none" strike="noStrike" dirty="0">
                          <a:solidFill>
                            <a:srgbClr val="000000"/>
                          </a:solidFill>
                          <a:effectLst/>
                        </a:rPr>
                        <a:t>08/10/23</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a:r>
                        <a:rPr lang="en-GB" sz="1200" dirty="0"/>
                        <a:t>2</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Skills and Opportunities in Environment</a:t>
                      </a:r>
                    </a:p>
                  </a:txBody>
                  <a:tcPr anchor="ctr"/>
                </a:tc>
                <a:tc>
                  <a:txBody>
                    <a:bodyPr/>
                    <a:lstStyle/>
                    <a:p>
                      <a:pPr algn="ctr"/>
                      <a:endParaRPr lang="en-GB" sz="1400"/>
                    </a:p>
                  </a:txBody>
                  <a:tcPr anchor="ctr"/>
                </a:tc>
                <a:extLst>
                  <a:ext uri="{0D108BD9-81ED-4DB2-BD59-A6C34878D82A}">
                    <a16:rowId xmlns:a16="http://schemas.microsoft.com/office/drawing/2014/main" val="3125832789"/>
                  </a:ext>
                </a:extLst>
              </a:tr>
              <a:tr h="317647">
                <a:tc>
                  <a:txBody>
                    <a:bodyPr/>
                    <a:lstStyle/>
                    <a:p>
                      <a:pPr algn="ctr" rtl="0" fontAlgn="ctr"/>
                      <a:r>
                        <a:rPr lang="en-GB" sz="1200" b="0" u="none" strike="noStrike" dirty="0">
                          <a:solidFill>
                            <a:srgbClr val="000000"/>
                          </a:solidFill>
                          <a:effectLst/>
                        </a:rPr>
                        <a:t>15/10/23</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t>3</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0" dirty="0"/>
                        <a:t>Community Engagement and CSA</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dirty="0"/>
                    </a:p>
                  </a:txBody>
                  <a:tcPr anchor="ctr"/>
                </a:tc>
                <a:tc>
                  <a:txBody>
                    <a:bodyPr/>
                    <a:lstStyle/>
                    <a:p>
                      <a:pPr algn="ctr"/>
                      <a:endParaRPr lang="en-GB" sz="1400" dirty="0"/>
                    </a:p>
                  </a:txBody>
                  <a:tcPr anchor="ctr"/>
                </a:tc>
                <a:extLst>
                  <a:ext uri="{0D108BD9-81ED-4DB2-BD59-A6C34878D82A}">
                    <a16:rowId xmlns:a16="http://schemas.microsoft.com/office/drawing/2014/main" val="4114791203"/>
                  </a:ext>
                </a:extLst>
              </a:tr>
              <a:tr h="317647">
                <a:tc>
                  <a:txBody>
                    <a:bodyPr/>
                    <a:lstStyle/>
                    <a:p>
                      <a:pPr algn="ctr" rtl="0" fontAlgn="ctr"/>
                      <a:r>
                        <a:rPr lang="en-GB" sz="1200" b="0" u="none" strike="noStrike" dirty="0">
                          <a:solidFill>
                            <a:srgbClr val="000000"/>
                          </a:solidFill>
                          <a:effectLst/>
                        </a:rPr>
                        <a:t>22/10/23</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t>FIELDWORK WEEK</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b="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err="1"/>
                        <a:t>Cae</a:t>
                      </a:r>
                      <a:r>
                        <a:rPr lang="en-GB" sz="1400" dirty="0"/>
                        <a:t> Tan Visit</a:t>
                      </a:r>
                    </a:p>
                    <a:p>
                      <a:pPr algn="ctr"/>
                      <a:endParaRPr lang="en-GB" sz="1400" dirty="0"/>
                    </a:p>
                  </a:txBody>
                  <a:tcPr anchor="ctr"/>
                </a:tc>
                <a:extLst>
                  <a:ext uri="{0D108BD9-81ED-4DB2-BD59-A6C34878D82A}">
                    <a16:rowId xmlns:a16="http://schemas.microsoft.com/office/drawing/2014/main" val="1046811869"/>
                  </a:ext>
                </a:extLst>
              </a:tr>
              <a:tr h="317647">
                <a:tc>
                  <a:txBody>
                    <a:bodyPr/>
                    <a:lstStyle/>
                    <a:p>
                      <a:pPr algn="ctr" rtl="0" fontAlgn="ctr"/>
                      <a:r>
                        <a:rPr lang="en-GB" sz="1200" b="0" u="none" strike="noStrike" dirty="0">
                          <a:solidFill>
                            <a:srgbClr val="000000"/>
                          </a:solidFill>
                          <a:effectLst/>
                        </a:rPr>
                        <a:t>29/10/23</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0" dirty="0"/>
                        <a:t>Communicating and the Environment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dirty="0"/>
                    </a:p>
                  </a:txBody>
                  <a:tcPr anchor="ctr"/>
                </a:tc>
                <a:extLst>
                  <a:ext uri="{0D108BD9-81ED-4DB2-BD59-A6C34878D82A}">
                    <a16:rowId xmlns:a16="http://schemas.microsoft.com/office/drawing/2014/main" val="3475130723"/>
                  </a:ext>
                </a:extLst>
              </a:tr>
              <a:tr h="317647">
                <a:tc>
                  <a:txBody>
                    <a:bodyPr/>
                    <a:lstStyle/>
                    <a:p>
                      <a:pPr algn="ctr" rtl="0" fontAlgn="ctr"/>
                      <a:r>
                        <a:rPr lang="en-GB" sz="1200" b="0" u="none" strike="noStrike" dirty="0">
                          <a:solidFill>
                            <a:srgbClr val="000000"/>
                          </a:solidFill>
                          <a:effectLst/>
                        </a:rPr>
                        <a:t>05/11/23</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6</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Building YOUR Brand</a:t>
                      </a:r>
                    </a:p>
                  </a:txBody>
                  <a:tcPr anchor="ctr"/>
                </a:tc>
                <a:tc>
                  <a:txBody>
                    <a:bodyPr/>
                    <a:lstStyle/>
                    <a:p>
                      <a:pPr algn="ctr"/>
                      <a:endParaRPr lang="en-GB" sz="1400" dirty="0"/>
                    </a:p>
                  </a:txBody>
                  <a:tcPr anchor="ctr"/>
                </a:tc>
                <a:extLst>
                  <a:ext uri="{0D108BD9-81ED-4DB2-BD59-A6C34878D82A}">
                    <a16:rowId xmlns:a16="http://schemas.microsoft.com/office/drawing/2014/main" val="1533722799"/>
                  </a:ext>
                </a:extLst>
              </a:tr>
              <a:tr h="317647">
                <a:tc>
                  <a:txBody>
                    <a:bodyPr/>
                    <a:lstStyle/>
                    <a:p>
                      <a:pPr algn="ctr" rtl="0" fontAlgn="ctr"/>
                      <a:r>
                        <a:rPr lang="en-GB" sz="1200" b="0" u="none" strike="noStrike" dirty="0">
                          <a:solidFill>
                            <a:srgbClr val="000000"/>
                          </a:solidFill>
                          <a:effectLst/>
                        </a:rPr>
                        <a:t>12/11/23</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7</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Blogging for Science &amp; Sustainability</a:t>
                      </a:r>
                    </a:p>
                  </a:txBody>
                  <a:tcPr anchor="ctr"/>
                </a:tc>
                <a:tc>
                  <a:txBody>
                    <a:bodyPr/>
                    <a:lstStyle/>
                    <a:p>
                      <a:pPr algn="ctr"/>
                      <a:endParaRPr lang="en-GB" sz="1400" dirty="0"/>
                    </a:p>
                  </a:txBody>
                  <a:tcPr anchor="ctr"/>
                </a:tc>
                <a:extLst>
                  <a:ext uri="{0D108BD9-81ED-4DB2-BD59-A6C34878D82A}">
                    <a16:rowId xmlns:a16="http://schemas.microsoft.com/office/drawing/2014/main" val="2292846970"/>
                  </a:ext>
                </a:extLst>
              </a:tr>
              <a:tr h="317647">
                <a:tc>
                  <a:txBody>
                    <a:bodyPr/>
                    <a:lstStyle/>
                    <a:p>
                      <a:pPr algn="ctr" rtl="0" fontAlgn="ctr"/>
                      <a:r>
                        <a:rPr lang="en-GB" sz="1200" b="0" u="none" strike="noStrike" dirty="0">
                          <a:solidFill>
                            <a:srgbClr val="000000"/>
                          </a:solidFill>
                          <a:effectLst/>
                        </a:rPr>
                        <a:t>19/11/23</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8</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t>GREEN ECONOMY CONFERENCE</a:t>
                      </a:r>
                    </a:p>
                  </a:txBody>
                  <a:tcPr anchor="ctr"/>
                </a:tc>
                <a:tc>
                  <a:txBody>
                    <a:bodyPr/>
                    <a:lstStyle/>
                    <a:p>
                      <a:pPr algn="ctr"/>
                      <a:r>
                        <a:rPr lang="en-GB" sz="1400" dirty="0"/>
                        <a:t>Swansea Arena Conference</a:t>
                      </a:r>
                    </a:p>
                  </a:txBody>
                  <a:tcPr anchor="ctr"/>
                </a:tc>
                <a:extLst>
                  <a:ext uri="{0D108BD9-81ED-4DB2-BD59-A6C34878D82A}">
                    <a16:rowId xmlns:a16="http://schemas.microsoft.com/office/drawing/2014/main" val="2342265351"/>
                  </a:ext>
                </a:extLst>
              </a:tr>
              <a:tr h="317647">
                <a:tc>
                  <a:txBody>
                    <a:bodyPr/>
                    <a:lstStyle/>
                    <a:p>
                      <a:pPr algn="ctr" rtl="0" fontAlgn="ctr"/>
                      <a:r>
                        <a:rPr lang="en-GB" sz="1200" b="0" u="none" strike="noStrike" dirty="0">
                          <a:solidFill>
                            <a:srgbClr val="000000"/>
                          </a:solidFill>
                          <a:effectLst/>
                        </a:rPr>
                        <a:t>26/11/23</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9</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Employability and Digital Skills (S. Grieve)</a:t>
                      </a:r>
                    </a:p>
                  </a:txBody>
                  <a:tcPr anchor="ctr"/>
                </a:tc>
                <a:tc>
                  <a:txBody>
                    <a:bodyPr/>
                    <a:lstStyle/>
                    <a:p>
                      <a:pPr algn="ctr"/>
                      <a:r>
                        <a:rPr lang="en-GB" sz="1400" dirty="0"/>
                        <a:t>Digital Skills Team </a:t>
                      </a:r>
                    </a:p>
                  </a:txBody>
                  <a:tcPr anchor="ctr"/>
                </a:tc>
                <a:extLst>
                  <a:ext uri="{0D108BD9-81ED-4DB2-BD59-A6C34878D82A}">
                    <a16:rowId xmlns:a16="http://schemas.microsoft.com/office/drawing/2014/main" val="3951085911"/>
                  </a:ext>
                </a:extLst>
              </a:tr>
              <a:tr h="317647">
                <a:tc>
                  <a:txBody>
                    <a:bodyPr/>
                    <a:lstStyle/>
                    <a:p>
                      <a:pPr algn="ctr" rtl="0" fontAlgn="ctr"/>
                      <a:r>
                        <a:rPr lang="en-GB" sz="1200" b="0" u="none" strike="noStrike" dirty="0">
                          <a:solidFill>
                            <a:srgbClr val="000000"/>
                          </a:solidFill>
                          <a:effectLst/>
                        </a:rPr>
                        <a:t>03/12/23</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10</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Online GAM modules: Units 1 and 2</a:t>
                      </a:r>
                    </a:p>
                  </a:txBody>
                  <a:tcPr anchor="ctr"/>
                </a:tc>
                <a:tc>
                  <a:txBody>
                    <a:bodyPr/>
                    <a:lstStyle/>
                    <a:p>
                      <a:pPr algn="ctr"/>
                      <a:endParaRPr lang="en-GB" sz="1400" dirty="0"/>
                    </a:p>
                  </a:txBody>
                  <a:tcPr anchor="ctr"/>
                </a:tc>
                <a:extLst>
                  <a:ext uri="{0D108BD9-81ED-4DB2-BD59-A6C34878D82A}">
                    <a16:rowId xmlns:a16="http://schemas.microsoft.com/office/drawing/2014/main" val="2732335151"/>
                  </a:ext>
                </a:extLst>
              </a:tr>
              <a:tr h="317647">
                <a:tc>
                  <a:txBody>
                    <a:bodyPr/>
                    <a:lstStyle/>
                    <a:p>
                      <a:pPr algn="ctr" rtl="0" fontAlgn="ctr"/>
                      <a:r>
                        <a:rPr lang="en-GB" sz="1200" b="0" u="none" strike="noStrike" dirty="0">
                          <a:solidFill>
                            <a:srgbClr val="000000"/>
                          </a:solidFill>
                          <a:effectLst/>
                        </a:rPr>
                        <a:t>10/12/23</a:t>
                      </a:r>
                      <a:endParaRPr lang="en-GB" sz="1200" b="0" i="0" u="none" strike="noStrike" dirty="0">
                        <a:solidFill>
                          <a:srgbClr val="000000"/>
                        </a:solidFill>
                        <a:effectLst/>
                        <a:latin typeface="Calibri" panose="020F0502020204030204" pitchFamily="34" charset="0"/>
                      </a:endParaRPr>
                    </a:p>
                  </a:txBody>
                  <a:tcPr marL="9525" marR="9525" marT="9525" marB="0" anchor="ctr">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11</a:t>
                      </a:r>
                    </a:p>
                  </a:txBody>
                  <a:tcPr anchor="ctr">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Online GAM module: </a:t>
                      </a:r>
                      <a:r>
                        <a:rPr lang="en-GB" sz="1400" i="0" dirty="0"/>
                        <a:t>Unit 3 and 4</a:t>
                      </a:r>
                    </a:p>
                  </a:txBody>
                  <a:tcPr anchor="ctr">
                    <a:lnB w="12700" cap="flat" cmpd="sng" algn="ctr">
                      <a:solidFill>
                        <a:schemeClr val="tx1"/>
                      </a:solidFill>
                      <a:prstDash val="solid"/>
                      <a:round/>
                      <a:headEnd type="none" w="med" len="med"/>
                      <a:tailEnd type="none" w="med" len="med"/>
                    </a:lnB>
                  </a:tcPr>
                </a:tc>
                <a:tc>
                  <a:txBody>
                    <a:bodyPr/>
                    <a:lstStyle/>
                    <a:p>
                      <a:pPr algn="ctr"/>
                      <a:endParaRPr lang="en-GB" sz="1400" dirty="0"/>
                    </a:p>
                  </a:txBody>
                  <a:tcPr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00990291"/>
                  </a:ext>
                </a:extLst>
              </a:tr>
              <a:tr h="31764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200" dirty="0"/>
                    </a:p>
                  </a:txBody>
                  <a:tcPr anchor="ctr">
                    <a:lnT w="12700" cap="flat" cmpd="sng" algn="ctr">
                      <a:solidFill>
                        <a:schemeClr val="tx1"/>
                      </a:solidFill>
                      <a:prstDash val="solid"/>
                      <a:round/>
                      <a:headEnd type="none" w="med" len="med"/>
                      <a:tailEnd type="none" w="med" len="med"/>
                    </a:lnT>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t>12</a:t>
                      </a:r>
                    </a:p>
                  </a:txBody>
                  <a:tcPr anchor="ctr">
                    <a:lnT w="12700" cap="flat" cmpd="sng" algn="ctr">
                      <a:solidFill>
                        <a:schemeClr val="tx1"/>
                      </a:solidFill>
                      <a:prstDash val="solid"/>
                      <a:round/>
                      <a:headEnd type="none" w="med" len="med"/>
                      <a:tailEnd type="none" w="med" len="med"/>
                    </a:lnT>
                  </a:tcPr>
                </a:tc>
                <a:tc row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Christmas Break</a:t>
                      </a:r>
                    </a:p>
                  </a:txBody>
                  <a:tcPr anchor="ctr">
                    <a:lnT w="12700" cap="flat" cmpd="sng" algn="ctr">
                      <a:solidFill>
                        <a:schemeClr val="tx1"/>
                      </a:solidFill>
                      <a:prstDash val="solid"/>
                      <a:round/>
                      <a:headEnd type="none" w="med" len="med"/>
                      <a:tailEnd type="none" w="med" len="med"/>
                    </a:lnT>
                  </a:tcPr>
                </a:tc>
                <a:tc>
                  <a:txBody>
                    <a:bodyPr/>
                    <a:lstStyle/>
                    <a:p>
                      <a:pPr algn="ctr"/>
                      <a:endParaRPr lang="en-GB" sz="1400" dirty="0"/>
                    </a:p>
                  </a:txBody>
                  <a:tcPr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048740488"/>
                  </a:ext>
                </a:extLst>
              </a:tr>
              <a:tr h="31764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20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13</a:t>
                      </a:r>
                    </a:p>
                  </a:txBody>
                  <a:tcPr anchor="ctr"/>
                </a:tc>
                <a:tc v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dirty="0"/>
                    </a:p>
                  </a:txBody>
                  <a:tcPr anchor="ctr"/>
                </a:tc>
                <a:tc>
                  <a:txBody>
                    <a:bodyPr/>
                    <a:lstStyle/>
                    <a:p>
                      <a:pPr algn="ctr"/>
                      <a:endParaRPr lang="en-GB" sz="1400" dirty="0"/>
                    </a:p>
                  </a:txBody>
                  <a:tcPr anchor="ctr"/>
                </a:tc>
                <a:extLst>
                  <a:ext uri="{0D108BD9-81ED-4DB2-BD59-A6C34878D82A}">
                    <a16:rowId xmlns:a16="http://schemas.microsoft.com/office/drawing/2014/main" val="1103666272"/>
                  </a:ext>
                </a:extLst>
              </a:tr>
              <a:tr h="31764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dk1"/>
                        </a:solidFill>
                        <a:latin typeface="+mn-lt"/>
                        <a:ea typeface="+mn-ea"/>
                        <a:cs typeface="+mn-cs"/>
                      </a:endParaRPr>
                    </a:p>
                  </a:txBody>
                  <a:tcPr marL="68580" marR="68580" marT="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14</a:t>
                      </a:r>
                    </a:p>
                  </a:txBody>
                  <a:tcPr anchor="ctr"/>
                </a:tc>
                <a:tc vMerge="1">
                  <a:txBody>
                    <a:bodyPr/>
                    <a:lstStyle/>
                    <a:p>
                      <a:pPr algn="ctr"/>
                      <a:endParaRPr lang="en-GB" sz="1400" i="0" dirty="0"/>
                    </a:p>
                  </a:txBody>
                  <a:tcPr anchor="ctr"/>
                </a:tc>
                <a:tc>
                  <a:txBody>
                    <a:bodyPr/>
                    <a:lstStyle/>
                    <a:p>
                      <a:pPr algn="ctr"/>
                      <a:endParaRPr lang="en-GB" sz="1400" dirty="0"/>
                    </a:p>
                  </a:txBody>
                  <a:tcPr anchor="ctr"/>
                </a:tc>
                <a:extLst>
                  <a:ext uri="{0D108BD9-81ED-4DB2-BD59-A6C34878D82A}">
                    <a16:rowId xmlns:a16="http://schemas.microsoft.com/office/drawing/2014/main" val="3881628464"/>
                  </a:ext>
                </a:extLst>
              </a:tr>
            </a:tbl>
          </a:graphicData>
        </a:graphic>
      </p:graphicFrame>
      <p:pic>
        <p:nvPicPr>
          <p:cNvPr id="4" name="Picture 3">
            <a:extLst>
              <a:ext uri="{FF2B5EF4-FFF2-40B4-BE49-F238E27FC236}">
                <a16:creationId xmlns:a16="http://schemas.microsoft.com/office/drawing/2014/main" id="{B103642F-8859-A223-448B-8BDF92518F13}"/>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09F37B14-57CD-A286-FD6A-BA7AB95FCBFC}"/>
              </a:ext>
            </a:extLst>
          </p:cNvPr>
          <p:cNvSpPr txBox="1"/>
          <p:nvPr/>
        </p:nvSpPr>
        <p:spPr>
          <a:xfrm>
            <a:off x="10628852" y="0"/>
            <a:ext cx="1557536" cy="369332"/>
          </a:xfrm>
          <a:prstGeom prst="rect">
            <a:avLst/>
          </a:prstGeom>
          <a:noFill/>
        </p:spPr>
        <p:txBody>
          <a:bodyPr wrap="square" rtlCol="0">
            <a:spAutoFit/>
          </a:bodyPr>
          <a:lstStyle/>
          <a:p>
            <a:r>
              <a:rPr lang="en-GB" dirty="0"/>
              <a:t>01/10/2024</a:t>
            </a:r>
          </a:p>
        </p:txBody>
      </p:sp>
      <p:sp>
        <p:nvSpPr>
          <p:cNvPr id="9" name="Footer Placeholder 6">
            <a:extLst>
              <a:ext uri="{FF2B5EF4-FFF2-40B4-BE49-F238E27FC236}">
                <a16:creationId xmlns:a16="http://schemas.microsoft.com/office/drawing/2014/main" id="{41CBA5A7-9427-AC9D-FAE8-6900ED956D1A}"/>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1: Introduction to </a:t>
            </a:r>
            <a:r>
              <a:rPr lang="en-GB" dirty="0"/>
              <a:t>ACNA5000</a:t>
            </a:r>
            <a:endParaRPr lang="en-GB" noProof="0" dirty="0"/>
          </a:p>
        </p:txBody>
      </p:sp>
    </p:spTree>
    <p:extLst>
      <p:ext uri="{BB962C8B-B14F-4D97-AF65-F5344CB8AC3E}">
        <p14:creationId xmlns:p14="http://schemas.microsoft.com/office/powerpoint/2010/main" val="3408066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fr-FR" b="1" dirty="0"/>
              <a:t>Module </a:t>
            </a:r>
            <a:r>
              <a:rPr lang="en-GB" b="1" dirty="0"/>
              <a:t>Assessment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875712" y="870339"/>
            <a:ext cx="7842812" cy="4524315"/>
          </a:xfrm>
          <a:prstGeom prst="rect">
            <a:avLst/>
          </a:prstGeom>
          <a:noFill/>
        </p:spPr>
        <p:txBody>
          <a:bodyPr wrap="square" rtlCol="0">
            <a:spAutoFit/>
          </a:bodyPr>
          <a:lstStyle/>
          <a:p>
            <a:r>
              <a:rPr lang="en-GB" sz="2400" dirty="0"/>
              <a:t>Assessment details can be found in the Module Descriptor, via Moodle:</a:t>
            </a:r>
          </a:p>
          <a:p>
            <a:pPr algn="ctr"/>
            <a:r>
              <a:rPr lang="en-GB" sz="2400" dirty="0">
                <a:hlinkClick r:id="rId2"/>
              </a:rPr>
              <a:t>https://moodle.uwtsd.ac.uk/</a:t>
            </a:r>
            <a:endParaRPr lang="en-GB" sz="2400" dirty="0"/>
          </a:p>
          <a:p>
            <a:endParaRPr lang="en-GB" sz="2400" dirty="0"/>
          </a:p>
          <a:p>
            <a:endParaRPr lang="en-GB" sz="2400" dirty="0"/>
          </a:p>
          <a:p>
            <a:r>
              <a:rPr lang="en-GB" sz="2400" dirty="0"/>
              <a:t>This module be assessed via coursework:</a:t>
            </a:r>
          </a:p>
          <a:p>
            <a:pPr lvl="1"/>
            <a:r>
              <a:rPr lang="en-GB" sz="2400" dirty="0"/>
              <a:t>-    Two assessments (2000 words each)</a:t>
            </a:r>
          </a:p>
          <a:p>
            <a:endParaRPr lang="en-GB" sz="2400" dirty="0"/>
          </a:p>
          <a:p>
            <a:r>
              <a:rPr lang="en-GB" sz="2400" dirty="0"/>
              <a:t>Assessment 1: Online portfolio for environmental issues</a:t>
            </a:r>
          </a:p>
          <a:p>
            <a:r>
              <a:rPr lang="en-GB" sz="2400" dirty="0"/>
              <a:t>Assessment 2: Project Management</a:t>
            </a:r>
          </a:p>
          <a:p>
            <a:endParaRPr lang="en-GB" sz="2400" dirty="0"/>
          </a:p>
          <a:p>
            <a:endParaRPr lang="en-GB" sz="2400" dirty="0"/>
          </a:p>
        </p:txBody>
      </p:sp>
      <p:pic>
        <p:nvPicPr>
          <p:cNvPr id="14" name="Picture 13">
            <a:extLst>
              <a:ext uri="{FF2B5EF4-FFF2-40B4-BE49-F238E27FC236}">
                <a16:creationId xmlns:a16="http://schemas.microsoft.com/office/drawing/2014/main" id="{382907E4-ED7C-CA7D-0392-F87FBD97FE1D}"/>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3" name="TextBox 2">
            <a:extLst>
              <a:ext uri="{FF2B5EF4-FFF2-40B4-BE49-F238E27FC236}">
                <a16:creationId xmlns:a16="http://schemas.microsoft.com/office/drawing/2014/main" id="{BCE7496E-AF07-2385-296F-11C547CCAE79}"/>
              </a:ext>
            </a:extLst>
          </p:cNvPr>
          <p:cNvSpPr txBox="1"/>
          <p:nvPr/>
        </p:nvSpPr>
        <p:spPr>
          <a:xfrm>
            <a:off x="10628852" y="0"/>
            <a:ext cx="1557536" cy="369332"/>
          </a:xfrm>
          <a:prstGeom prst="rect">
            <a:avLst/>
          </a:prstGeom>
          <a:noFill/>
        </p:spPr>
        <p:txBody>
          <a:bodyPr wrap="square" rtlCol="0">
            <a:spAutoFit/>
          </a:bodyPr>
          <a:lstStyle/>
          <a:p>
            <a:r>
              <a:rPr lang="en-GB" dirty="0"/>
              <a:t>01/10/2024</a:t>
            </a:r>
          </a:p>
        </p:txBody>
      </p:sp>
      <p:sp>
        <p:nvSpPr>
          <p:cNvPr id="4" name="Footer Placeholder 6">
            <a:extLst>
              <a:ext uri="{FF2B5EF4-FFF2-40B4-BE49-F238E27FC236}">
                <a16:creationId xmlns:a16="http://schemas.microsoft.com/office/drawing/2014/main" id="{F9FE960C-EA02-BF97-9E0C-CA328D0A30C6}"/>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1: Introduction to </a:t>
            </a:r>
            <a:r>
              <a:rPr lang="en-GB" dirty="0"/>
              <a:t>ACNA5000</a:t>
            </a:r>
            <a:endParaRPr lang="en-GB" noProof="0" dirty="0"/>
          </a:p>
        </p:txBody>
      </p:sp>
    </p:spTree>
    <p:extLst>
      <p:ext uri="{BB962C8B-B14F-4D97-AF65-F5344CB8AC3E}">
        <p14:creationId xmlns:p14="http://schemas.microsoft.com/office/powerpoint/2010/main" val="1337602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en-GB" b="1" dirty="0"/>
              <a:t>Assessment 1</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373515" y="524917"/>
            <a:ext cx="8528931" cy="3847207"/>
          </a:xfrm>
          <a:prstGeom prst="rect">
            <a:avLst/>
          </a:prstGeom>
          <a:noFill/>
        </p:spPr>
        <p:txBody>
          <a:bodyPr wrap="square" rtlCol="0">
            <a:spAutoFit/>
          </a:bodyPr>
          <a:lstStyle/>
          <a:p>
            <a:pPr marL="457200"/>
            <a:r>
              <a:rPr lang="en-GB" sz="1600" dirty="0">
                <a:effectLst/>
                <a:latin typeface="Arial" panose="020B0604020202020204" pitchFamily="34" charset="0"/>
                <a:ea typeface="Times New Roman" panose="02020603050405020304" pitchFamily="18" charset="0"/>
              </a:rPr>
              <a:t> Your degree studies should not just equip you with the necessary skills to fulfil a role  within </a:t>
            </a:r>
            <a:r>
              <a:rPr lang="en-GB" sz="1600" dirty="0">
                <a:latin typeface="Times New Roman" panose="02020603050405020304" pitchFamily="18" charset="0"/>
                <a:ea typeface="Times New Roman" panose="02020603050405020304" pitchFamily="18" charset="0"/>
              </a:rPr>
              <a:t> </a:t>
            </a:r>
            <a:r>
              <a:rPr lang="en-GB" sz="1600" dirty="0">
                <a:effectLst/>
                <a:latin typeface="Arial" panose="020B0604020202020204" pitchFamily="34" charset="0"/>
                <a:ea typeface="Times New Roman" panose="02020603050405020304" pitchFamily="18" charset="0"/>
              </a:rPr>
              <a:t>a specific workplace.  You should also be guided on how to develop you more fully too. Within the environment field we are often synthesizing a wide variety of scientific </a:t>
            </a:r>
            <a:r>
              <a:rPr lang="en-GB" sz="1600" dirty="0">
                <a:latin typeface="Times New Roman" panose="02020603050405020304" pitchFamily="18" charset="0"/>
                <a:ea typeface="Times New Roman" panose="02020603050405020304" pitchFamily="18" charset="0"/>
              </a:rPr>
              <a:t> </a:t>
            </a:r>
            <a:r>
              <a:rPr lang="en-GB" sz="1600" dirty="0">
                <a:effectLst/>
                <a:latin typeface="Arial" panose="020B0604020202020204" pitchFamily="34" charset="0"/>
                <a:ea typeface="Times New Roman" panose="02020603050405020304" pitchFamily="18" charset="0"/>
              </a:rPr>
              <a:t>information, with the aim of disseminating it in a clear and engaging way.  </a:t>
            </a:r>
            <a:endParaRPr lang="en-GB" sz="1600" dirty="0">
              <a:effectLst/>
              <a:latin typeface="Times New Roman" panose="02020603050405020304" pitchFamily="18" charset="0"/>
              <a:ea typeface="Times New Roman" panose="02020603050405020304" pitchFamily="18" charset="0"/>
            </a:endParaRPr>
          </a:p>
          <a:p>
            <a:pPr marL="457200"/>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marL="457200"/>
            <a:r>
              <a:rPr lang="en-GB" sz="1600" dirty="0">
                <a:effectLst/>
                <a:latin typeface="Arial" panose="020B0604020202020204" pitchFamily="34" charset="0"/>
                <a:ea typeface="Times New Roman" panose="02020603050405020304" pitchFamily="18" charset="0"/>
              </a:rPr>
              <a:t>For this task, you are asked to build a personal brand and promote scientific rigour though an online blog. Your blog will focus on a key environmental topic of your choice (e.g. marine microplastics, PFAS in waterways, sustainable forestry). You will generate an engaging and informative portfolio examining your chosen topic. You will need to read and communicate output from recent scientific papers on your topic (from 2024 and beyond) in the form of an engaging online portfolio. This will highlight your skills in showcase yourself utilising work-based social media and developing your scientific communication skills for sustainable employment. </a:t>
            </a:r>
            <a:endParaRPr lang="en-GB" sz="1600" dirty="0">
              <a:effectLst/>
              <a:latin typeface="Times New Roman" panose="02020603050405020304" pitchFamily="18" charset="0"/>
              <a:ea typeface="Times New Roman" panose="02020603050405020304" pitchFamily="18" charset="0"/>
            </a:endParaRPr>
          </a:p>
          <a:p>
            <a:pPr marL="457200"/>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marL="457200"/>
            <a:endParaRPr lang="en-GB" sz="2000" dirty="0"/>
          </a:p>
        </p:txBody>
      </p:sp>
      <p:graphicFrame>
        <p:nvGraphicFramePr>
          <p:cNvPr id="7" name="Table 6">
            <a:extLst>
              <a:ext uri="{FF2B5EF4-FFF2-40B4-BE49-F238E27FC236}">
                <a16:creationId xmlns:a16="http://schemas.microsoft.com/office/drawing/2014/main" id="{35526E53-1985-0AA8-8586-4612E550C6DB}"/>
              </a:ext>
            </a:extLst>
          </p:cNvPr>
          <p:cNvGraphicFramePr>
            <a:graphicFrameLocks noGrp="1"/>
          </p:cNvGraphicFramePr>
          <p:nvPr>
            <p:extLst>
              <p:ext uri="{D42A27DB-BD31-4B8C-83A1-F6EECF244321}">
                <p14:modId xmlns:p14="http://schemas.microsoft.com/office/powerpoint/2010/main" val="3537525775"/>
              </p:ext>
            </p:extLst>
          </p:nvPr>
        </p:nvGraphicFramePr>
        <p:xfrm>
          <a:off x="4668589" y="5774820"/>
          <a:ext cx="6315335" cy="350520"/>
        </p:xfrm>
        <a:graphic>
          <a:graphicData uri="http://schemas.openxmlformats.org/drawingml/2006/table">
            <a:tbl>
              <a:tblPr firstRow="1" firstCol="1" bandRow="1"/>
              <a:tblGrid>
                <a:gridCol w="1986930">
                  <a:extLst>
                    <a:ext uri="{9D8B030D-6E8A-4147-A177-3AD203B41FA5}">
                      <a16:colId xmlns:a16="http://schemas.microsoft.com/office/drawing/2014/main" val="1736449343"/>
                    </a:ext>
                  </a:extLst>
                </a:gridCol>
                <a:gridCol w="2044534">
                  <a:extLst>
                    <a:ext uri="{9D8B030D-6E8A-4147-A177-3AD203B41FA5}">
                      <a16:colId xmlns:a16="http://schemas.microsoft.com/office/drawing/2014/main" val="2929171326"/>
                    </a:ext>
                  </a:extLst>
                </a:gridCol>
                <a:gridCol w="1020417">
                  <a:extLst>
                    <a:ext uri="{9D8B030D-6E8A-4147-A177-3AD203B41FA5}">
                      <a16:colId xmlns:a16="http://schemas.microsoft.com/office/drawing/2014/main" val="3921516025"/>
                    </a:ext>
                  </a:extLst>
                </a:gridCol>
                <a:gridCol w="1263454">
                  <a:extLst>
                    <a:ext uri="{9D8B030D-6E8A-4147-A177-3AD203B41FA5}">
                      <a16:colId xmlns:a16="http://schemas.microsoft.com/office/drawing/2014/main" val="2986001688"/>
                    </a:ext>
                  </a:extLst>
                </a:gridCol>
              </a:tblGrid>
              <a:tr h="85807">
                <a:tc>
                  <a:txBody>
                    <a:bodyPr/>
                    <a:lstStyle/>
                    <a:p>
                      <a:pPr algn="ctr" hangingPunct="0"/>
                      <a:r>
                        <a:rPr lang="en-GB" sz="1100" b="1">
                          <a:effectLst/>
                          <a:latin typeface="Arial" panose="020B0604020202020204" pitchFamily="34" charset="0"/>
                          <a:ea typeface="Times New Roman" panose="02020603050405020304" pitchFamily="18" charset="0"/>
                        </a:rPr>
                        <a:t>Mode of assessment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a:effectLst/>
                          <a:latin typeface="Arial" panose="020B0604020202020204" pitchFamily="34" charset="0"/>
                          <a:ea typeface="Times New Roman" panose="02020603050405020304" pitchFamily="18" charset="0"/>
                        </a:rPr>
                        <a:t>Volume</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dirty="0">
                          <a:effectLst/>
                          <a:latin typeface="Arial" panose="020B0604020202020204" pitchFamily="34" charset="0"/>
                          <a:ea typeface="Times New Roman" panose="02020603050405020304" pitchFamily="18" charset="0"/>
                        </a:rPr>
                        <a:t>Weighting</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kern="1200" dirty="0">
                          <a:solidFill>
                            <a:schemeClr val="tx1"/>
                          </a:solidFill>
                          <a:effectLst/>
                          <a:latin typeface="Arial" panose="020B0604020202020204" pitchFamily="34" charset="0"/>
                          <a:ea typeface="Times New Roman" panose="02020603050405020304" pitchFamily="18" charset="0"/>
                          <a:cs typeface="+mn-cs"/>
                        </a:rPr>
                        <a:t>Due date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35407468"/>
                  </a:ext>
                </a:extLst>
              </a:tr>
              <a:tr h="0">
                <a:tc>
                  <a:txBody>
                    <a:bodyPr/>
                    <a:lstStyle/>
                    <a:p>
                      <a:pPr algn="ctr" hangingPunct="0"/>
                      <a:r>
                        <a:rPr lang="en-GB" sz="1100">
                          <a:effectLst/>
                          <a:latin typeface="Arial" panose="020B0604020202020204" pitchFamily="34" charset="0"/>
                          <a:ea typeface="Times New Roman" panose="02020603050405020304" pitchFamily="18" charset="0"/>
                        </a:rPr>
                        <a:t>Online portfolio</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hangingPunct="0"/>
                      <a:r>
                        <a:rPr lang="en-GB" sz="1100" dirty="0">
                          <a:effectLst/>
                          <a:latin typeface="Arial" panose="020B0604020202020204" pitchFamily="34" charset="0"/>
                          <a:ea typeface="Times New Roman" panose="02020603050405020304" pitchFamily="18" charset="0"/>
                        </a:rPr>
                        <a:t> 2,000 words or equivalent </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dirty="0">
                          <a:effectLst/>
                          <a:latin typeface="Arial" panose="020B0604020202020204" pitchFamily="34" charset="0"/>
                          <a:ea typeface="Times New Roman" panose="02020603050405020304" pitchFamily="18" charset="0"/>
                        </a:rPr>
                        <a:t>50%</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200" dirty="0">
                          <a:effectLst/>
                          <a:latin typeface="Times New Roman" panose="02020603050405020304" pitchFamily="18" charset="0"/>
                          <a:ea typeface="Times New Roman" panose="02020603050405020304" pitchFamily="18" charset="0"/>
                        </a:rPr>
                        <a:t>12</a:t>
                      </a:r>
                      <a:r>
                        <a:rPr lang="en-GB" sz="1200" baseline="30000" dirty="0">
                          <a:effectLst/>
                          <a:latin typeface="Times New Roman" panose="02020603050405020304" pitchFamily="18" charset="0"/>
                          <a:ea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rPr>
                        <a:t> Jan 2024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47075816"/>
                  </a:ext>
                </a:extLst>
              </a:tr>
            </a:tbl>
          </a:graphicData>
        </a:graphic>
      </p:graphicFrame>
      <p:pic>
        <p:nvPicPr>
          <p:cNvPr id="14" name="Picture 13">
            <a:extLst>
              <a:ext uri="{FF2B5EF4-FFF2-40B4-BE49-F238E27FC236}">
                <a16:creationId xmlns:a16="http://schemas.microsoft.com/office/drawing/2014/main" id="{382907E4-ED7C-CA7D-0392-F87FBD97FE1D}"/>
              </a:ext>
            </a:extLst>
          </p:cNvPr>
          <p:cNvPicPr>
            <a:picLocks noChangeAspect="1"/>
          </p:cNvPicPr>
          <p:nvPr/>
        </p:nvPicPr>
        <p:blipFill rotWithShape="1">
          <a:blip r:embed="rId2">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3" name="TextBox 2">
            <a:extLst>
              <a:ext uri="{FF2B5EF4-FFF2-40B4-BE49-F238E27FC236}">
                <a16:creationId xmlns:a16="http://schemas.microsoft.com/office/drawing/2014/main" id="{C42BC9B6-3924-2C2D-6B6E-04CCECDA65E4}"/>
              </a:ext>
            </a:extLst>
          </p:cNvPr>
          <p:cNvSpPr txBox="1"/>
          <p:nvPr/>
        </p:nvSpPr>
        <p:spPr>
          <a:xfrm>
            <a:off x="10628852" y="0"/>
            <a:ext cx="1557536" cy="369332"/>
          </a:xfrm>
          <a:prstGeom prst="rect">
            <a:avLst/>
          </a:prstGeom>
          <a:noFill/>
        </p:spPr>
        <p:txBody>
          <a:bodyPr wrap="square" rtlCol="0">
            <a:spAutoFit/>
          </a:bodyPr>
          <a:lstStyle/>
          <a:p>
            <a:r>
              <a:rPr lang="en-GB" dirty="0"/>
              <a:t>01/10/2024</a:t>
            </a:r>
          </a:p>
        </p:txBody>
      </p:sp>
      <p:sp>
        <p:nvSpPr>
          <p:cNvPr id="4" name="Footer Placeholder 6">
            <a:extLst>
              <a:ext uri="{FF2B5EF4-FFF2-40B4-BE49-F238E27FC236}">
                <a16:creationId xmlns:a16="http://schemas.microsoft.com/office/drawing/2014/main" id="{E0059F8A-B122-BBFF-41BF-FEBD890C7280}"/>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1: Introduction to </a:t>
            </a:r>
            <a:r>
              <a:rPr lang="en-GB" dirty="0"/>
              <a:t>ACNA5000</a:t>
            </a:r>
            <a:endParaRPr lang="en-GB" noProof="0" dirty="0"/>
          </a:p>
        </p:txBody>
      </p:sp>
    </p:spTree>
    <p:extLst>
      <p:ext uri="{BB962C8B-B14F-4D97-AF65-F5344CB8AC3E}">
        <p14:creationId xmlns:p14="http://schemas.microsoft.com/office/powerpoint/2010/main" val="1818183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en-GB" b="1" dirty="0"/>
              <a:t>Assessment 1</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675356" y="369332"/>
            <a:ext cx="8140824" cy="4647426"/>
          </a:xfrm>
          <a:prstGeom prst="rect">
            <a:avLst/>
          </a:prstGeom>
          <a:noFill/>
        </p:spPr>
        <p:txBody>
          <a:bodyPr wrap="square" rtlCol="0">
            <a:spAutoFit/>
          </a:bodyPr>
          <a:lstStyle/>
          <a:p>
            <a:pPr marL="457200"/>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marL="457200"/>
            <a:r>
              <a:rPr lang="en-GB" sz="1600" u="sng" dirty="0">
                <a:effectLst/>
                <a:latin typeface="Arial" panose="020B0604020202020204" pitchFamily="34" charset="0"/>
                <a:ea typeface="Times New Roman" panose="02020603050405020304" pitchFamily="18" charset="0"/>
              </a:rPr>
              <a:t>You are to create the following</a:t>
            </a: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A stylised blog or vlog with at least one post on your chosen topic, informed by recent scientific findings (e.g., 2024). </a:t>
            </a:r>
            <a:endParaRPr lang="en-GB" sz="16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Appropriate branding and identification for your online content (e.g. logo, blog name, tag lines, corresponding imagery). </a:t>
            </a:r>
            <a:endParaRPr lang="en-GB" sz="16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A short autobiography / about section to introduce yourself and how your skills / interests fit into the environmental sector (</a:t>
            </a:r>
            <a:r>
              <a:rPr lang="en-GB" sz="1600" i="1" dirty="0">
                <a:effectLst/>
                <a:latin typeface="Arial" panose="020B0604020202020204" pitchFamily="34" charset="0"/>
                <a:ea typeface="Times New Roman" panose="02020603050405020304" pitchFamily="18" charset="0"/>
              </a:rPr>
              <a:t>approximately 300 words</a:t>
            </a: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marL="457200"/>
            <a:r>
              <a:rPr lang="en-GB" sz="1600" dirty="0">
                <a:effectLst/>
                <a:latin typeface="Arial" panose="020B0604020202020204" pitchFamily="34" charset="0"/>
                <a:ea typeface="Times New Roman" panose="02020603050405020304" pitchFamily="18" charset="0"/>
              </a:rPr>
              <a:t>The entire portfolio is to be submitted in a single document to the Turnitin provided.  If you chose to create a functioning blog or vlog post, you should provide the hyperlink to this within your document, ensuring any necessary permissions to view are granted. You may also choose to submit this document without publishing the content, but you are expected to present your content in the style of a blog, with appropriate branding and design incorporated. </a:t>
            </a:r>
            <a:endParaRPr lang="en-GB" sz="1600" dirty="0">
              <a:effectLst/>
              <a:latin typeface="Times New Roman" panose="02020603050405020304" pitchFamily="18" charset="0"/>
              <a:ea typeface="Times New Roman" panose="02020603050405020304" pitchFamily="18" charset="0"/>
            </a:endParaRPr>
          </a:p>
          <a:p>
            <a:pPr marL="457200"/>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marL="457200"/>
            <a:r>
              <a:rPr lang="en-GB" sz="1600" dirty="0">
                <a:effectLst/>
                <a:latin typeface="Arial" panose="020B0604020202020204" pitchFamily="34" charset="0"/>
                <a:ea typeface="Times New Roman" panose="02020603050405020304" pitchFamily="18" charset="0"/>
              </a:rPr>
              <a:t>The entire portfolio should be 2,000 words +/- 10%.  </a:t>
            </a:r>
            <a:endParaRPr lang="en-GB" sz="1600" dirty="0">
              <a:effectLst/>
              <a:latin typeface="Times New Roman" panose="02020603050405020304" pitchFamily="18" charset="0"/>
              <a:ea typeface="Times New Roman" panose="02020603050405020304" pitchFamily="18" charset="0"/>
            </a:endParaRPr>
          </a:p>
          <a:p>
            <a:pPr marL="457200"/>
            <a:endParaRPr lang="en-GB" sz="2000" dirty="0"/>
          </a:p>
        </p:txBody>
      </p:sp>
      <p:graphicFrame>
        <p:nvGraphicFramePr>
          <p:cNvPr id="7" name="Table 6">
            <a:extLst>
              <a:ext uri="{FF2B5EF4-FFF2-40B4-BE49-F238E27FC236}">
                <a16:creationId xmlns:a16="http://schemas.microsoft.com/office/drawing/2014/main" id="{35526E53-1985-0AA8-8586-4612E550C6DB}"/>
              </a:ext>
            </a:extLst>
          </p:cNvPr>
          <p:cNvGraphicFramePr>
            <a:graphicFrameLocks noGrp="1"/>
          </p:cNvGraphicFramePr>
          <p:nvPr>
            <p:extLst>
              <p:ext uri="{D42A27DB-BD31-4B8C-83A1-F6EECF244321}">
                <p14:modId xmlns:p14="http://schemas.microsoft.com/office/powerpoint/2010/main" val="1664242910"/>
              </p:ext>
            </p:extLst>
          </p:nvPr>
        </p:nvGraphicFramePr>
        <p:xfrm>
          <a:off x="4668589" y="5774820"/>
          <a:ext cx="6315335" cy="350520"/>
        </p:xfrm>
        <a:graphic>
          <a:graphicData uri="http://schemas.openxmlformats.org/drawingml/2006/table">
            <a:tbl>
              <a:tblPr firstRow="1" firstCol="1" bandRow="1"/>
              <a:tblGrid>
                <a:gridCol w="1986930">
                  <a:extLst>
                    <a:ext uri="{9D8B030D-6E8A-4147-A177-3AD203B41FA5}">
                      <a16:colId xmlns:a16="http://schemas.microsoft.com/office/drawing/2014/main" val="1736449343"/>
                    </a:ext>
                  </a:extLst>
                </a:gridCol>
                <a:gridCol w="2044534">
                  <a:extLst>
                    <a:ext uri="{9D8B030D-6E8A-4147-A177-3AD203B41FA5}">
                      <a16:colId xmlns:a16="http://schemas.microsoft.com/office/drawing/2014/main" val="2929171326"/>
                    </a:ext>
                  </a:extLst>
                </a:gridCol>
                <a:gridCol w="1020417">
                  <a:extLst>
                    <a:ext uri="{9D8B030D-6E8A-4147-A177-3AD203B41FA5}">
                      <a16:colId xmlns:a16="http://schemas.microsoft.com/office/drawing/2014/main" val="3921516025"/>
                    </a:ext>
                  </a:extLst>
                </a:gridCol>
                <a:gridCol w="1263454">
                  <a:extLst>
                    <a:ext uri="{9D8B030D-6E8A-4147-A177-3AD203B41FA5}">
                      <a16:colId xmlns:a16="http://schemas.microsoft.com/office/drawing/2014/main" val="2986001688"/>
                    </a:ext>
                  </a:extLst>
                </a:gridCol>
              </a:tblGrid>
              <a:tr h="85807">
                <a:tc>
                  <a:txBody>
                    <a:bodyPr/>
                    <a:lstStyle/>
                    <a:p>
                      <a:pPr algn="ctr" hangingPunct="0"/>
                      <a:r>
                        <a:rPr lang="en-GB" sz="1100" b="1">
                          <a:effectLst/>
                          <a:latin typeface="Arial" panose="020B0604020202020204" pitchFamily="34" charset="0"/>
                          <a:ea typeface="Times New Roman" panose="02020603050405020304" pitchFamily="18" charset="0"/>
                        </a:rPr>
                        <a:t>Mode of assessment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a:effectLst/>
                          <a:latin typeface="Arial" panose="020B0604020202020204" pitchFamily="34" charset="0"/>
                          <a:ea typeface="Times New Roman" panose="02020603050405020304" pitchFamily="18" charset="0"/>
                        </a:rPr>
                        <a:t>Volume</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dirty="0">
                          <a:effectLst/>
                          <a:latin typeface="Arial" panose="020B0604020202020204" pitchFamily="34" charset="0"/>
                          <a:ea typeface="Times New Roman" panose="02020603050405020304" pitchFamily="18" charset="0"/>
                        </a:rPr>
                        <a:t>Weighting</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kern="1200" dirty="0">
                          <a:solidFill>
                            <a:schemeClr val="tx1"/>
                          </a:solidFill>
                          <a:effectLst/>
                          <a:latin typeface="Arial" panose="020B0604020202020204" pitchFamily="34" charset="0"/>
                          <a:ea typeface="Times New Roman" panose="02020603050405020304" pitchFamily="18" charset="0"/>
                          <a:cs typeface="+mn-cs"/>
                        </a:rPr>
                        <a:t>Due date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35407468"/>
                  </a:ext>
                </a:extLst>
              </a:tr>
              <a:tr h="0">
                <a:tc>
                  <a:txBody>
                    <a:bodyPr/>
                    <a:lstStyle/>
                    <a:p>
                      <a:pPr algn="ctr" hangingPunct="0"/>
                      <a:r>
                        <a:rPr lang="en-GB" sz="1100">
                          <a:effectLst/>
                          <a:latin typeface="Arial" panose="020B0604020202020204" pitchFamily="34" charset="0"/>
                          <a:ea typeface="Times New Roman" panose="02020603050405020304" pitchFamily="18" charset="0"/>
                        </a:rPr>
                        <a:t>Online portfolio</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hangingPunct="0"/>
                      <a:r>
                        <a:rPr lang="en-GB" sz="1100" dirty="0">
                          <a:effectLst/>
                          <a:latin typeface="Arial" panose="020B0604020202020204" pitchFamily="34" charset="0"/>
                          <a:ea typeface="Times New Roman" panose="02020603050405020304" pitchFamily="18" charset="0"/>
                        </a:rPr>
                        <a:t> 2,000 words or equivalent </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dirty="0">
                          <a:effectLst/>
                          <a:latin typeface="Arial" panose="020B0604020202020204" pitchFamily="34" charset="0"/>
                          <a:ea typeface="Times New Roman" panose="02020603050405020304" pitchFamily="18" charset="0"/>
                        </a:rPr>
                        <a:t>50%</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200" dirty="0">
                          <a:effectLst/>
                          <a:latin typeface="Times New Roman" panose="02020603050405020304" pitchFamily="18" charset="0"/>
                          <a:ea typeface="Times New Roman" panose="02020603050405020304" pitchFamily="18" charset="0"/>
                        </a:rPr>
                        <a:t>12</a:t>
                      </a:r>
                      <a:r>
                        <a:rPr lang="en-GB" sz="1200" baseline="30000" dirty="0">
                          <a:effectLst/>
                          <a:latin typeface="Times New Roman" panose="02020603050405020304" pitchFamily="18" charset="0"/>
                          <a:ea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rPr>
                        <a:t> Jan 2024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47075816"/>
                  </a:ext>
                </a:extLst>
              </a:tr>
            </a:tbl>
          </a:graphicData>
        </a:graphic>
      </p:graphicFrame>
      <p:pic>
        <p:nvPicPr>
          <p:cNvPr id="14" name="Picture 13">
            <a:extLst>
              <a:ext uri="{FF2B5EF4-FFF2-40B4-BE49-F238E27FC236}">
                <a16:creationId xmlns:a16="http://schemas.microsoft.com/office/drawing/2014/main" id="{382907E4-ED7C-CA7D-0392-F87FBD97FE1D}"/>
              </a:ext>
            </a:extLst>
          </p:cNvPr>
          <p:cNvPicPr>
            <a:picLocks noChangeAspect="1"/>
          </p:cNvPicPr>
          <p:nvPr/>
        </p:nvPicPr>
        <p:blipFill rotWithShape="1">
          <a:blip r:embed="rId2">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3" name="TextBox 2">
            <a:extLst>
              <a:ext uri="{FF2B5EF4-FFF2-40B4-BE49-F238E27FC236}">
                <a16:creationId xmlns:a16="http://schemas.microsoft.com/office/drawing/2014/main" id="{8E21D39A-15C1-5221-3ADB-EF5AC95BE249}"/>
              </a:ext>
            </a:extLst>
          </p:cNvPr>
          <p:cNvSpPr txBox="1"/>
          <p:nvPr/>
        </p:nvSpPr>
        <p:spPr>
          <a:xfrm>
            <a:off x="10628852" y="0"/>
            <a:ext cx="1557536" cy="369332"/>
          </a:xfrm>
          <a:prstGeom prst="rect">
            <a:avLst/>
          </a:prstGeom>
          <a:noFill/>
        </p:spPr>
        <p:txBody>
          <a:bodyPr wrap="square" rtlCol="0">
            <a:spAutoFit/>
          </a:bodyPr>
          <a:lstStyle/>
          <a:p>
            <a:r>
              <a:rPr lang="en-GB" dirty="0"/>
              <a:t>01/10/2024</a:t>
            </a:r>
          </a:p>
        </p:txBody>
      </p:sp>
      <p:sp>
        <p:nvSpPr>
          <p:cNvPr id="4" name="Footer Placeholder 6">
            <a:extLst>
              <a:ext uri="{FF2B5EF4-FFF2-40B4-BE49-F238E27FC236}">
                <a16:creationId xmlns:a16="http://schemas.microsoft.com/office/drawing/2014/main" id="{74A86BBF-827C-483F-536B-BA6F2AA44AFA}"/>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1: Introduction to </a:t>
            </a:r>
            <a:r>
              <a:rPr lang="en-GB" dirty="0"/>
              <a:t>ACNA5000</a:t>
            </a:r>
            <a:endParaRPr lang="en-GB" noProof="0" dirty="0"/>
          </a:p>
        </p:txBody>
      </p:sp>
    </p:spTree>
    <p:extLst>
      <p:ext uri="{BB962C8B-B14F-4D97-AF65-F5344CB8AC3E}">
        <p14:creationId xmlns:p14="http://schemas.microsoft.com/office/powerpoint/2010/main" val="663024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en-GB" b="1" dirty="0"/>
              <a:t>Assessment 2</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087755" y="494241"/>
            <a:ext cx="8852453" cy="5016758"/>
          </a:xfrm>
          <a:prstGeom prst="rect">
            <a:avLst/>
          </a:prstGeom>
          <a:noFill/>
        </p:spPr>
        <p:txBody>
          <a:bodyPr wrap="square" rtlCol="0">
            <a:spAutoFit/>
          </a:bodyPr>
          <a:lstStyle/>
          <a:p>
            <a:pPr marL="457200"/>
            <a:r>
              <a:rPr lang="en-GB" sz="1600" dirty="0">
                <a:effectLst/>
                <a:latin typeface="Arial" panose="020B0604020202020204" pitchFamily="34" charset="0"/>
                <a:ea typeface="Times New Roman" panose="02020603050405020304" pitchFamily="18" charset="0"/>
              </a:rPr>
              <a:t>Regardless of which career you work in, there is often the requirement to carry out discrete projects. This is especially true in environmental careers which include either consultancy projects or environmental management projects that require EIA’s or management plans to be devised. Within academic careers, research projects are dependent on strong independent project management skills. These projects can vary in size and complexity, but all require a core set of project management skills to ensure a cohesive and efficient process and maximise the success and quality of the project output.</a:t>
            </a:r>
            <a:endParaRPr lang="en-GB" sz="1600" dirty="0">
              <a:effectLst/>
              <a:latin typeface="Times New Roman" panose="02020603050405020304" pitchFamily="18" charset="0"/>
              <a:ea typeface="Times New Roman" panose="02020603050405020304" pitchFamily="18" charset="0"/>
            </a:endParaRPr>
          </a:p>
          <a:p>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marL="457200"/>
            <a:r>
              <a:rPr lang="en-GB" sz="1600" dirty="0">
                <a:effectLst/>
                <a:latin typeface="Arial" panose="020B0604020202020204" pitchFamily="34" charset="0"/>
                <a:ea typeface="Times New Roman" panose="02020603050405020304" pitchFamily="18" charset="0"/>
              </a:rPr>
              <a:t>For this assessment, you will be assigned an example project, either from a list of potential example projects provided by the tutor, or selected from a job type you select yourself. Once agreed with the tutor, you will then devise your own project plan, including a Gantt chart, and costings, and write-up the project scope and proposed methodology. This assessment will be in the form of a project proposal which could be presented to the project stakeholder.</a:t>
            </a:r>
            <a:endParaRPr lang="en-GB" sz="1600" dirty="0">
              <a:effectLst/>
              <a:latin typeface="Times New Roman" panose="02020603050405020304" pitchFamily="18" charset="0"/>
              <a:ea typeface="Times New Roman" panose="02020603050405020304" pitchFamily="18" charset="0"/>
            </a:endParaRPr>
          </a:p>
          <a:p>
            <a:pPr marL="457200"/>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marL="457200"/>
            <a:r>
              <a:rPr lang="en-GB" sz="1600" dirty="0">
                <a:effectLst/>
                <a:latin typeface="Arial" panose="020B0604020202020204" pitchFamily="34" charset="0"/>
                <a:ea typeface="Times New Roman" panose="02020603050405020304" pitchFamily="18" charset="0"/>
              </a:rPr>
              <a:t>Your writing needs to be clear and outline how the various elements come together, and what the decision-making process has been, including considerations for stakeholder engagement.  </a:t>
            </a:r>
            <a:endParaRPr lang="en-GB" sz="1600" dirty="0">
              <a:effectLst/>
              <a:latin typeface="Times New Roman" panose="02020603050405020304" pitchFamily="18" charset="0"/>
              <a:ea typeface="Times New Roman" panose="02020603050405020304" pitchFamily="18" charset="0"/>
            </a:endParaRPr>
          </a:p>
          <a:p>
            <a:pPr marL="457200"/>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marL="457200"/>
            <a:r>
              <a:rPr lang="en-GB" sz="1600" dirty="0">
                <a:effectLst/>
                <a:latin typeface="Arial" panose="020B0604020202020204" pitchFamily="34" charset="0"/>
                <a:ea typeface="Times New Roman" panose="02020603050405020304" pitchFamily="18" charset="0"/>
              </a:rPr>
              <a:t>This report should be 2,000 words +/- 10% and is submitted to Moodle only.</a:t>
            </a:r>
            <a:endParaRPr lang="en-GB" sz="1600" dirty="0">
              <a:effectLst/>
              <a:latin typeface="Times New Roman" panose="02020603050405020304" pitchFamily="18" charset="0"/>
              <a:ea typeface="Times New Roman" panose="02020603050405020304" pitchFamily="18" charset="0"/>
            </a:endParaRPr>
          </a:p>
        </p:txBody>
      </p:sp>
      <p:pic>
        <p:nvPicPr>
          <p:cNvPr id="14" name="Picture 13">
            <a:extLst>
              <a:ext uri="{FF2B5EF4-FFF2-40B4-BE49-F238E27FC236}">
                <a16:creationId xmlns:a16="http://schemas.microsoft.com/office/drawing/2014/main" id="{382907E4-ED7C-CA7D-0392-F87FBD97FE1D}"/>
              </a:ext>
            </a:extLst>
          </p:cNvPr>
          <p:cNvPicPr>
            <a:picLocks noChangeAspect="1"/>
          </p:cNvPicPr>
          <p:nvPr/>
        </p:nvPicPr>
        <p:blipFill rotWithShape="1">
          <a:blip r:embed="rId2">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graphicFrame>
        <p:nvGraphicFramePr>
          <p:cNvPr id="3" name="Table 2">
            <a:extLst>
              <a:ext uri="{FF2B5EF4-FFF2-40B4-BE49-F238E27FC236}">
                <a16:creationId xmlns:a16="http://schemas.microsoft.com/office/drawing/2014/main" id="{B021B33D-74FB-7439-7000-BD3BC9FB2B45}"/>
              </a:ext>
            </a:extLst>
          </p:cNvPr>
          <p:cNvGraphicFramePr>
            <a:graphicFrameLocks noGrp="1"/>
          </p:cNvGraphicFramePr>
          <p:nvPr>
            <p:extLst>
              <p:ext uri="{D42A27DB-BD31-4B8C-83A1-F6EECF244321}">
                <p14:modId xmlns:p14="http://schemas.microsoft.com/office/powerpoint/2010/main" val="2549987532"/>
              </p:ext>
            </p:extLst>
          </p:nvPr>
        </p:nvGraphicFramePr>
        <p:xfrm>
          <a:off x="4489685" y="5880331"/>
          <a:ext cx="6315334" cy="350520"/>
        </p:xfrm>
        <a:graphic>
          <a:graphicData uri="http://schemas.openxmlformats.org/drawingml/2006/table">
            <a:tbl>
              <a:tblPr firstRow="1" firstCol="1" bandRow="1"/>
              <a:tblGrid>
                <a:gridCol w="1986929">
                  <a:extLst>
                    <a:ext uri="{9D8B030D-6E8A-4147-A177-3AD203B41FA5}">
                      <a16:colId xmlns:a16="http://schemas.microsoft.com/office/drawing/2014/main" val="2374113757"/>
                    </a:ext>
                  </a:extLst>
                </a:gridCol>
                <a:gridCol w="2110795">
                  <a:extLst>
                    <a:ext uri="{9D8B030D-6E8A-4147-A177-3AD203B41FA5}">
                      <a16:colId xmlns:a16="http://schemas.microsoft.com/office/drawing/2014/main" val="1547744113"/>
                    </a:ext>
                  </a:extLst>
                </a:gridCol>
                <a:gridCol w="980661">
                  <a:extLst>
                    <a:ext uri="{9D8B030D-6E8A-4147-A177-3AD203B41FA5}">
                      <a16:colId xmlns:a16="http://schemas.microsoft.com/office/drawing/2014/main" val="714279391"/>
                    </a:ext>
                  </a:extLst>
                </a:gridCol>
                <a:gridCol w="1236949">
                  <a:extLst>
                    <a:ext uri="{9D8B030D-6E8A-4147-A177-3AD203B41FA5}">
                      <a16:colId xmlns:a16="http://schemas.microsoft.com/office/drawing/2014/main" val="2494882393"/>
                    </a:ext>
                  </a:extLst>
                </a:gridCol>
              </a:tblGrid>
              <a:tr h="0">
                <a:tc>
                  <a:txBody>
                    <a:bodyPr/>
                    <a:lstStyle/>
                    <a:p>
                      <a:pPr algn="ctr" hangingPunct="0"/>
                      <a:r>
                        <a:rPr lang="en-GB" sz="1100" b="1">
                          <a:effectLst/>
                          <a:latin typeface="Arial" panose="020B0604020202020204" pitchFamily="34" charset="0"/>
                          <a:ea typeface="Times New Roman" panose="02020603050405020304" pitchFamily="18" charset="0"/>
                        </a:rPr>
                        <a:t>Mode of assessment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dirty="0">
                          <a:effectLst/>
                          <a:latin typeface="Arial" panose="020B0604020202020204" pitchFamily="34" charset="0"/>
                          <a:ea typeface="Times New Roman" panose="02020603050405020304" pitchFamily="18" charset="0"/>
                        </a:rPr>
                        <a:t>Volume</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dirty="0">
                          <a:effectLst/>
                          <a:latin typeface="Arial" panose="020B0604020202020204" pitchFamily="34" charset="0"/>
                          <a:ea typeface="Times New Roman" panose="02020603050405020304" pitchFamily="18" charset="0"/>
                        </a:rPr>
                        <a:t>Weighting</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b="1" kern="1200" dirty="0">
                          <a:solidFill>
                            <a:schemeClr val="tx1"/>
                          </a:solidFill>
                          <a:effectLst/>
                          <a:latin typeface="Arial" panose="020B0604020202020204" pitchFamily="34" charset="0"/>
                          <a:ea typeface="Times New Roman" panose="02020603050405020304" pitchFamily="18" charset="0"/>
                          <a:cs typeface="+mn-cs"/>
                        </a:rPr>
                        <a:t>Due date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92367134"/>
                  </a:ext>
                </a:extLst>
              </a:tr>
              <a:tr h="0">
                <a:tc>
                  <a:txBody>
                    <a:bodyPr/>
                    <a:lstStyle/>
                    <a:p>
                      <a:pPr algn="ctr" hangingPunct="0"/>
                      <a:r>
                        <a:rPr lang="en-GB" sz="1100">
                          <a:effectLst/>
                          <a:latin typeface="Arial" panose="020B0604020202020204" pitchFamily="34" charset="0"/>
                          <a:ea typeface="Times New Roman" panose="02020603050405020304" pitchFamily="18" charset="0"/>
                        </a:rPr>
                        <a:t>Assignment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hangingPunct="0"/>
                      <a:r>
                        <a:rPr lang="en-GB" sz="1100">
                          <a:effectLst/>
                          <a:latin typeface="Arial" panose="020B0604020202020204" pitchFamily="34" charset="0"/>
                          <a:ea typeface="Times New Roman" panose="02020603050405020304" pitchFamily="18" charset="0"/>
                        </a:rPr>
                        <a:t>2,000 words or equivalent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dirty="0">
                          <a:effectLst/>
                          <a:latin typeface="Arial" panose="020B0604020202020204" pitchFamily="34" charset="0"/>
                          <a:ea typeface="Times New Roman" panose="02020603050405020304" pitchFamily="18" charset="0"/>
                        </a:rPr>
                        <a:t>50%</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200" dirty="0">
                          <a:effectLst/>
                          <a:latin typeface="Times New Roman" panose="02020603050405020304" pitchFamily="18" charset="0"/>
                          <a:ea typeface="Times New Roman" panose="02020603050405020304" pitchFamily="18" charset="0"/>
                        </a:rPr>
                        <a:t>26</a:t>
                      </a:r>
                      <a:r>
                        <a:rPr lang="en-GB" sz="1200" baseline="30000" dirty="0">
                          <a:effectLst/>
                          <a:latin typeface="Times New Roman" panose="02020603050405020304" pitchFamily="18" charset="0"/>
                          <a:ea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rPr>
                        <a:t> April 2025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97797620"/>
                  </a:ext>
                </a:extLst>
              </a:tr>
            </a:tbl>
          </a:graphicData>
        </a:graphic>
      </p:graphicFrame>
      <p:sp>
        <p:nvSpPr>
          <p:cNvPr id="4" name="TextBox 3">
            <a:extLst>
              <a:ext uri="{FF2B5EF4-FFF2-40B4-BE49-F238E27FC236}">
                <a16:creationId xmlns:a16="http://schemas.microsoft.com/office/drawing/2014/main" id="{7E062123-9D72-D92D-B70A-607516F72440}"/>
              </a:ext>
            </a:extLst>
          </p:cNvPr>
          <p:cNvSpPr txBox="1"/>
          <p:nvPr/>
        </p:nvSpPr>
        <p:spPr>
          <a:xfrm>
            <a:off x="10628852" y="0"/>
            <a:ext cx="1557536" cy="369332"/>
          </a:xfrm>
          <a:prstGeom prst="rect">
            <a:avLst/>
          </a:prstGeom>
          <a:noFill/>
        </p:spPr>
        <p:txBody>
          <a:bodyPr wrap="square" rtlCol="0">
            <a:spAutoFit/>
          </a:bodyPr>
          <a:lstStyle/>
          <a:p>
            <a:r>
              <a:rPr lang="en-GB" dirty="0"/>
              <a:t>01/10/2024</a:t>
            </a:r>
          </a:p>
        </p:txBody>
      </p:sp>
      <p:sp>
        <p:nvSpPr>
          <p:cNvPr id="6" name="Footer Placeholder 6">
            <a:extLst>
              <a:ext uri="{FF2B5EF4-FFF2-40B4-BE49-F238E27FC236}">
                <a16:creationId xmlns:a16="http://schemas.microsoft.com/office/drawing/2014/main" id="{C240975B-8DA6-EF59-F356-28906C1C98B0}"/>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1: Introduction to </a:t>
            </a:r>
            <a:r>
              <a:rPr lang="en-GB" dirty="0"/>
              <a:t>ACNA5000</a:t>
            </a:r>
            <a:endParaRPr lang="en-GB" noProof="0" dirty="0"/>
          </a:p>
        </p:txBody>
      </p:sp>
    </p:spTree>
    <p:extLst>
      <p:ext uri="{BB962C8B-B14F-4D97-AF65-F5344CB8AC3E}">
        <p14:creationId xmlns:p14="http://schemas.microsoft.com/office/powerpoint/2010/main" val="4067541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ooter Placeholder 12">
            <a:extLst>
              <a:ext uri="{FF2B5EF4-FFF2-40B4-BE49-F238E27FC236}">
                <a16:creationId xmlns:a16="http://schemas.microsoft.com/office/drawing/2014/main" id="{0582B53E-E7E3-488F-97E4-937DDD307330}"/>
              </a:ext>
            </a:extLst>
          </p:cNvPr>
          <p:cNvSpPr>
            <a:spLocks noGrp="1"/>
          </p:cNvSpPr>
          <p:nvPr>
            <p:ph type="ftr" sz="quarter" idx="11"/>
          </p:nvPr>
        </p:nvSpPr>
        <p:spPr>
          <a:xfrm>
            <a:off x="-2935926" y="6449918"/>
            <a:ext cx="1663191" cy="108705"/>
          </a:xfrm>
        </p:spPr>
        <p:txBody>
          <a:bodyPr rtlCol="0"/>
          <a:lstStyle/>
          <a:p>
            <a:pPr rtl="0"/>
            <a:r>
              <a:rPr lang="en-GB" dirty="0"/>
              <a:t>PRESENTATION TITLE</a:t>
            </a:r>
          </a:p>
        </p:txBody>
      </p:sp>
      <p:pic>
        <p:nvPicPr>
          <p:cNvPr id="3" name="Picture 2">
            <a:extLst>
              <a:ext uri="{FF2B5EF4-FFF2-40B4-BE49-F238E27FC236}">
                <a16:creationId xmlns:a16="http://schemas.microsoft.com/office/drawing/2014/main" id="{33F534E7-125C-D9E7-3F5D-5D186ED418F8}"/>
              </a:ext>
            </a:extLst>
          </p:cNvPr>
          <p:cNvPicPr>
            <a:picLocks noChangeAspect="1"/>
          </p:cNvPicPr>
          <p:nvPr/>
        </p:nvPicPr>
        <p:blipFill rotWithShape="1">
          <a:blip r:embed="rId3"/>
          <a:srcRect l="1737" t="11521" r="76878" b="35041"/>
          <a:stretch/>
        </p:blipFill>
        <p:spPr>
          <a:xfrm>
            <a:off x="789271" y="1029267"/>
            <a:ext cx="4466123" cy="2753461"/>
          </a:xfrm>
          <a:prstGeom prst="rect">
            <a:avLst/>
          </a:prstGeom>
        </p:spPr>
      </p:pic>
      <p:pic>
        <p:nvPicPr>
          <p:cNvPr id="2050" name="Picture 2">
            <a:extLst>
              <a:ext uri="{FF2B5EF4-FFF2-40B4-BE49-F238E27FC236}">
                <a16:creationId xmlns:a16="http://schemas.microsoft.com/office/drawing/2014/main" id="{1E1C3FC4-B51D-5252-33B7-AADAC12293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9271" y="3842545"/>
            <a:ext cx="4466123" cy="251252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D90026B-ED4F-DF2B-F5D4-6CEBE97AE3D1}"/>
              </a:ext>
            </a:extLst>
          </p:cNvPr>
          <p:cNvSpPr txBox="1"/>
          <p:nvPr/>
        </p:nvSpPr>
        <p:spPr>
          <a:xfrm>
            <a:off x="5419184" y="5708735"/>
            <a:ext cx="5983545" cy="646331"/>
          </a:xfrm>
          <a:prstGeom prst="rect">
            <a:avLst/>
          </a:prstGeom>
          <a:noFill/>
        </p:spPr>
        <p:txBody>
          <a:bodyPr wrap="square">
            <a:spAutoFit/>
          </a:bodyPr>
          <a:lstStyle/>
          <a:p>
            <a:r>
              <a:rPr lang="en-GB" dirty="0">
                <a:hlinkClick r:id="rId5"/>
              </a:rPr>
              <a:t>Peatlands and Uplands | </a:t>
            </a:r>
            <a:r>
              <a:rPr lang="en-GB" dirty="0" err="1">
                <a:hlinkClick r:id="rId5"/>
              </a:rPr>
              <a:t>Bannau</a:t>
            </a:r>
            <a:r>
              <a:rPr lang="en-GB" dirty="0">
                <a:hlinkClick r:id="rId5"/>
              </a:rPr>
              <a:t> Brycheiniog National Park Authority (beacons-npa.gov.uk)</a:t>
            </a:r>
            <a:endParaRPr lang="en-GB" dirty="0"/>
          </a:p>
        </p:txBody>
      </p:sp>
      <p:sp>
        <p:nvSpPr>
          <p:cNvPr id="7" name="TextBox 6">
            <a:extLst>
              <a:ext uri="{FF2B5EF4-FFF2-40B4-BE49-F238E27FC236}">
                <a16:creationId xmlns:a16="http://schemas.microsoft.com/office/drawing/2014/main" id="{F377E4FB-A48C-555C-DCC0-8CE8CFEDE170}"/>
              </a:ext>
            </a:extLst>
          </p:cNvPr>
          <p:cNvSpPr txBox="1"/>
          <p:nvPr/>
        </p:nvSpPr>
        <p:spPr>
          <a:xfrm>
            <a:off x="5419184" y="3105834"/>
            <a:ext cx="5983545" cy="646331"/>
          </a:xfrm>
          <a:prstGeom prst="rect">
            <a:avLst/>
          </a:prstGeom>
          <a:noFill/>
        </p:spPr>
        <p:txBody>
          <a:bodyPr wrap="square">
            <a:spAutoFit/>
          </a:bodyPr>
          <a:lstStyle/>
          <a:p>
            <a:r>
              <a:rPr lang="en-GB" dirty="0">
                <a:hlinkClick r:id="rId6"/>
              </a:rPr>
              <a:t>Swansea Community Green Spaces — Environment Centre Swansea</a:t>
            </a:r>
            <a:endParaRPr lang="en-GB" dirty="0"/>
          </a:p>
        </p:txBody>
      </p:sp>
      <p:sp>
        <p:nvSpPr>
          <p:cNvPr id="16" name="TextBox 15">
            <a:extLst>
              <a:ext uri="{FF2B5EF4-FFF2-40B4-BE49-F238E27FC236}">
                <a16:creationId xmlns:a16="http://schemas.microsoft.com/office/drawing/2014/main" id="{33719763-95C3-E94F-F720-5180EBCE5D1B}"/>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en-GB" b="1" dirty="0"/>
              <a:t>Example Projects</a:t>
            </a:r>
          </a:p>
        </p:txBody>
      </p:sp>
      <p:sp>
        <p:nvSpPr>
          <p:cNvPr id="18" name="Title 17">
            <a:extLst>
              <a:ext uri="{FF2B5EF4-FFF2-40B4-BE49-F238E27FC236}">
                <a16:creationId xmlns:a16="http://schemas.microsoft.com/office/drawing/2014/main" id="{6D543CC7-F022-22B7-5A76-C573B973B096}"/>
              </a:ext>
            </a:extLst>
          </p:cNvPr>
          <p:cNvSpPr>
            <a:spLocks noGrp="1"/>
          </p:cNvSpPr>
          <p:nvPr>
            <p:ph type="title"/>
          </p:nvPr>
        </p:nvSpPr>
        <p:spPr>
          <a:xfrm>
            <a:off x="4972711" y="2325902"/>
            <a:ext cx="6876490" cy="2334828"/>
          </a:xfrm>
        </p:spPr>
        <p:txBody>
          <a:bodyPr/>
          <a:lstStyle/>
          <a:p>
            <a:r>
              <a:rPr lang="en-GB" dirty="0">
                <a:solidFill>
                  <a:schemeClr val="tx1"/>
                </a:solidFill>
              </a:rPr>
              <a:t>Room for Urban Green Spaces</a:t>
            </a:r>
          </a:p>
        </p:txBody>
      </p:sp>
      <p:sp>
        <p:nvSpPr>
          <p:cNvPr id="19" name="Title 17">
            <a:extLst>
              <a:ext uri="{FF2B5EF4-FFF2-40B4-BE49-F238E27FC236}">
                <a16:creationId xmlns:a16="http://schemas.microsoft.com/office/drawing/2014/main" id="{4BE66CE9-B92C-E91D-EA58-265F2BB2E65D}"/>
              </a:ext>
            </a:extLst>
          </p:cNvPr>
          <p:cNvSpPr txBox="1">
            <a:spLocks/>
          </p:cNvSpPr>
          <p:nvPr/>
        </p:nvSpPr>
        <p:spPr>
          <a:xfrm>
            <a:off x="3064364" y="4951436"/>
            <a:ext cx="6876490" cy="2334828"/>
          </a:xfrm>
          <a:prstGeom prst="rect">
            <a:avLst/>
          </a:prstGeom>
        </p:spPr>
        <p:txBody>
          <a:bodyPr rtlCol="0"/>
          <a:lstStyle>
            <a:lvl1pPr algn="r" defTabSz="914400" rtl="0" eaLnBrk="1" latinLnBrk="0" hangingPunct="1">
              <a:lnSpc>
                <a:spcPct val="100000"/>
              </a:lnSpc>
              <a:spcBef>
                <a:spcPct val="0"/>
              </a:spcBef>
              <a:buNone/>
              <a:defRPr sz="4000" kern="1200" cap="none" spc="30" baseline="0">
                <a:solidFill>
                  <a:schemeClr val="bg1"/>
                </a:solidFill>
                <a:effectLst>
                  <a:outerShdw blurRad="38100" dist="38100" dir="2700000" algn="tl">
                    <a:srgbClr val="000000">
                      <a:alpha val="43137"/>
                    </a:srgbClr>
                  </a:outerShdw>
                </a:effectLst>
                <a:latin typeface="+mj-lt"/>
                <a:ea typeface="+mj-ea"/>
                <a:cs typeface="+mj-cs"/>
              </a:defRPr>
            </a:lvl1pPr>
          </a:lstStyle>
          <a:p>
            <a:r>
              <a:rPr lang="en-GB" dirty="0">
                <a:solidFill>
                  <a:schemeClr val="tx1"/>
                </a:solidFill>
              </a:rPr>
              <a:t>Peatland Restoration</a:t>
            </a:r>
          </a:p>
        </p:txBody>
      </p:sp>
      <p:sp>
        <p:nvSpPr>
          <p:cNvPr id="20" name="TextBox 19">
            <a:extLst>
              <a:ext uri="{FF2B5EF4-FFF2-40B4-BE49-F238E27FC236}">
                <a16:creationId xmlns:a16="http://schemas.microsoft.com/office/drawing/2014/main" id="{070A962C-30CE-6E50-7207-A3403D9BFC14}"/>
              </a:ext>
            </a:extLst>
          </p:cNvPr>
          <p:cNvSpPr txBox="1"/>
          <p:nvPr/>
        </p:nvSpPr>
        <p:spPr>
          <a:xfrm>
            <a:off x="10628852" y="0"/>
            <a:ext cx="1557536" cy="369332"/>
          </a:xfrm>
          <a:prstGeom prst="rect">
            <a:avLst/>
          </a:prstGeom>
          <a:noFill/>
        </p:spPr>
        <p:txBody>
          <a:bodyPr wrap="square" rtlCol="0">
            <a:spAutoFit/>
          </a:bodyPr>
          <a:lstStyle/>
          <a:p>
            <a:r>
              <a:rPr lang="en-GB" dirty="0"/>
              <a:t>01/10/2024</a:t>
            </a:r>
          </a:p>
        </p:txBody>
      </p:sp>
      <p:sp>
        <p:nvSpPr>
          <p:cNvPr id="21" name="Footer Placeholder 6">
            <a:extLst>
              <a:ext uri="{FF2B5EF4-FFF2-40B4-BE49-F238E27FC236}">
                <a16:creationId xmlns:a16="http://schemas.microsoft.com/office/drawing/2014/main" id="{22EF8300-5DFF-E87D-8DA0-B276EBB659F4}"/>
              </a:ext>
            </a:extLst>
          </p:cNvPr>
          <p:cNvSpPr txBox="1">
            <a:spLocks/>
          </p:cNvSpPr>
          <p:nvPr/>
        </p:nvSpPr>
        <p:spPr>
          <a:xfrm>
            <a:off x="715383" y="6356350"/>
            <a:ext cx="4539727" cy="365125"/>
          </a:xfrm>
          <a:prstGeom prst="rect">
            <a:avLst/>
          </a:prstGeom>
        </p:spPr>
        <p:txBody>
          <a:bodyPr vert="horz" lIns="91440" tIns="45720" rIns="91440" bIns="45720" rtlCol="0" anchor="ctr"/>
          <a:lstStyle>
            <a:defPPr rtl="0">
              <a:defRPr lang="en-us"/>
            </a:defPPr>
            <a:lvl1pPr marL="0" algn="l" defTabSz="914400" rtl="0" eaLnBrk="1" latinLnBrk="0" hangingPunct="1">
              <a:defRPr sz="1050" kern="1200">
                <a:solidFill>
                  <a:schemeClr val="bg1"/>
                </a:solidFill>
                <a:effectLst>
                  <a:outerShdw blurRad="38100" dist="38100" dir="2700000" algn="tl">
                    <a:srgbClr val="000000">
                      <a:alpha val="43137"/>
                    </a:srgbClr>
                  </a:outerShdw>
                </a:effectLst>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fr-FR"/>
              <a:t>Lecture 1: Introduction to </a:t>
            </a:r>
            <a:r>
              <a:rPr lang="en-GB"/>
              <a:t>ACNA5000</a:t>
            </a:r>
            <a:endParaRPr lang="en-GB" dirty="0"/>
          </a:p>
        </p:txBody>
      </p:sp>
    </p:spTree>
    <p:extLst>
      <p:ext uri="{BB962C8B-B14F-4D97-AF65-F5344CB8AC3E}">
        <p14:creationId xmlns:p14="http://schemas.microsoft.com/office/powerpoint/2010/main" val="270320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wansea Conference">
            <a:extLst>
              <a:ext uri="{FF2B5EF4-FFF2-40B4-BE49-F238E27FC236}">
                <a16:creationId xmlns:a16="http://schemas.microsoft.com/office/drawing/2014/main" id="{5D771297-E8CD-FD15-BAA3-4828E0B3CC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4" name="Slide Number Placeholder 13">
            <a:extLst>
              <a:ext uri="{FF2B5EF4-FFF2-40B4-BE49-F238E27FC236}">
                <a16:creationId xmlns:a16="http://schemas.microsoft.com/office/drawing/2014/main" id="{1E895843-157C-4992-8BC1-1CB6E44394E9}"/>
              </a:ext>
            </a:extLst>
          </p:cNvPr>
          <p:cNvSpPr>
            <a:spLocks noGrp="1"/>
          </p:cNvSpPr>
          <p:nvPr>
            <p:ph type="sldNum" sz="quarter" idx="12"/>
          </p:nvPr>
        </p:nvSpPr>
        <p:spPr>
          <a:xfrm>
            <a:off x="10919012" y="6356350"/>
            <a:ext cx="672354" cy="365125"/>
          </a:xfrm>
        </p:spPr>
        <p:txBody>
          <a:bodyPr rtlCol="0"/>
          <a:lstStyle/>
          <a:p>
            <a:pPr rtl="0"/>
            <a:fld id="{A2AE2B76-F97F-4BE2-8670-72276A5F21A5}" type="slidenum">
              <a:rPr lang="en-GB" smtClean="0"/>
              <a:pPr rtl="0"/>
              <a:t>10</a:t>
            </a:fld>
            <a:endParaRPr lang="en-GB"/>
          </a:p>
        </p:txBody>
      </p:sp>
      <p:sp>
        <p:nvSpPr>
          <p:cNvPr id="8" name="TextBox 7">
            <a:extLst>
              <a:ext uri="{FF2B5EF4-FFF2-40B4-BE49-F238E27FC236}">
                <a16:creationId xmlns:a16="http://schemas.microsoft.com/office/drawing/2014/main" id="{CDB1F0B7-73B9-37D9-C9F0-8C5C1292EC5B}"/>
              </a:ext>
            </a:extLst>
          </p:cNvPr>
          <p:cNvSpPr txBox="1"/>
          <p:nvPr/>
        </p:nvSpPr>
        <p:spPr>
          <a:xfrm>
            <a:off x="10628852" y="0"/>
            <a:ext cx="1557536" cy="369332"/>
          </a:xfrm>
          <a:prstGeom prst="rect">
            <a:avLst/>
          </a:prstGeom>
          <a:noFill/>
        </p:spPr>
        <p:txBody>
          <a:bodyPr wrap="square" rtlCol="0">
            <a:spAutoFit/>
          </a:bodyPr>
          <a:lstStyle/>
          <a:p>
            <a:r>
              <a:rPr lang="en-GB" dirty="0"/>
              <a:t>01/10/2024</a:t>
            </a:r>
          </a:p>
        </p:txBody>
      </p:sp>
      <p:sp>
        <p:nvSpPr>
          <p:cNvPr id="9" name="Footer Placeholder 6">
            <a:extLst>
              <a:ext uri="{FF2B5EF4-FFF2-40B4-BE49-F238E27FC236}">
                <a16:creationId xmlns:a16="http://schemas.microsoft.com/office/drawing/2014/main" id="{DF44D31B-30BC-40CA-44CF-E24FBF09675E}"/>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1: Introduction to </a:t>
            </a:r>
            <a:r>
              <a:rPr lang="en-GB" dirty="0"/>
              <a:t>ACNA5000</a:t>
            </a:r>
            <a:endParaRPr lang="en-GB" noProof="0" dirty="0"/>
          </a:p>
        </p:txBody>
      </p:sp>
    </p:spTree>
    <p:extLst>
      <p:ext uri="{BB962C8B-B14F-4D97-AF65-F5344CB8AC3E}">
        <p14:creationId xmlns:p14="http://schemas.microsoft.com/office/powerpoint/2010/main" val="17433090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C7F04A-6CF6-4CF1-BAEE-2B210EFC6B58}"/>
              </a:ext>
            </a:extLst>
          </p:cNvPr>
          <p:cNvSpPr>
            <a:spLocks noGrp="1"/>
          </p:cNvSpPr>
          <p:nvPr>
            <p:ph type="title"/>
          </p:nvPr>
        </p:nvSpPr>
        <p:spPr>
          <a:xfrm>
            <a:off x="800099" y="904730"/>
            <a:ext cx="4152900" cy="1652590"/>
          </a:xfrm>
        </p:spPr>
        <p:txBody>
          <a:bodyPr rtlCol="0"/>
          <a:lstStyle/>
          <a:p>
            <a:pPr rtl="0"/>
            <a:r>
              <a:rPr lang="en-GB" dirty="0"/>
              <a:t>Green economy conference</a:t>
            </a:r>
          </a:p>
        </p:txBody>
      </p:sp>
      <p:sp>
        <p:nvSpPr>
          <p:cNvPr id="6" name="Content Placeholder 5">
            <a:extLst>
              <a:ext uri="{FF2B5EF4-FFF2-40B4-BE49-F238E27FC236}">
                <a16:creationId xmlns:a16="http://schemas.microsoft.com/office/drawing/2014/main" id="{F35FCE68-0761-421A-922F-077DEB02E062}"/>
              </a:ext>
            </a:extLst>
          </p:cNvPr>
          <p:cNvSpPr>
            <a:spLocks noGrp="1"/>
          </p:cNvSpPr>
          <p:nvPr>
            <p:ph idx="1"/>
          </p:nvPr>
        </p:nvSpPr>
        <p:spPr>
          <a:xfrm>
            <a:off x="6257913" y="2540116"/>
            <a:ext cx="5133990" cy="1773893"/>
          </a:xfrm>
        </p:spPr>
        <p:txBody>
          <a:bodyPr rtlCol="0">
            <a:normAutofit/>
          </a:bodyPr>
          <a:lstStyle/>
          <a:p>
            <a:pPr rtl="0"/>
            <a:r>
              <a:rPr lang="en-GB" dirty="0">
                <a:hlinkClick r:id="rId3"/>
              </a:rPr>
              <a:t>Green Economy Conference 2024 - 4theRegion</a:t>
            </a:r>
            <a:endParaRPr lang="en-GB" dirty="0"/>
          </a:p>
        </p:txBody>
      </p:sp>
      <p:pic>
        <p:nvPicPr>
          <p:cNvPr id="14" name="Picture Placeholder 13" descr="A person walking along a bridge in a forest ">
            <a:extLst>
              <a:ext uri="{FF2B5EF4-FFF2-40B4-BE49-F238E27FC236}">
                <a16:creationId xmlns:a16="http://schemas.microsoft.com/office/drawing/2014/main" id="{4643E7D7-B55D-4673-951C-3F23015C5810}"/>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a:ext>
            </a:extLst>
          </a:blip>
          <a:srcRect/>
          <a:stretch/>
        </p:blipFill>
        <p:spPr>
          <a:xfrm>
            <a:off x="800099" y="3048000"/>
            <a:ext cx="5133990" cy="2737531"/>
          </a:xfrm>
        </p:spPr>
      </p:pic>
      <p:sp>
        <p:nvSpPr>
          <p:cNvPr id="4" name="Slide Number Placeholder 3">
            <a:extLst>
              <a:ext uri="{FF2B5EF4-FFF2-40B4-BE49-F238E27FC236}">
                <a16:creationId xmlns:a16="http://schemas.microsoft.com/office/drawing/2014/main" id="{A5BB3454-C461-4318-8C59-919AC8FD3CDF}"/>
              </a:ext>
            </a:extLst>
          </p:cNvPr>
          <p:cNvSpPr>
            <a:spLocks noGrp="1"/>
          </p:cNvSpPr>
          <p:nvPr>
            <p:ph type="sldNum" sz="quarter" idx="12"/>
          </p:nvPr>
        </p:nvSpPr>
        <p:spPr>
          <a:xfrm>
            <a:off x="10919012" y="6356350"/>
            <a:ext cx="672354" cy="365125"/>
          </a:xfrm>
        </p:spPr>
        <p:txBody>
          <a:bodyPr rtlCol="0"/>
          <a:lstStyle/>
          <a:p>
            <a:pPr rtl="0"/>
            <a:fld id="{A53D7EE4-1EDB-42FD-B6B7-A82C9F31F0F4}" type="slidenum">
              <a:rPr lang="en-GB" smtClean="0"/>
              <a:pPr rtl="0"/>
              <a:t>11</a:t>
            </a:fld>
            <a:endParaRPr lang="en-GB"/>
          </a:p>
        </p:txBody>
      </p:sp>
      <p:sp>
        <p:nvSpPr>
          <p:cNvPr id="8" name="TextBox 7">
            <a:extLst>
              <a:ext uri="{FF2B5EF4-FFF2-40B4-BE49-F238E27FC236}">
                <a16:creationId xmlns:a16="http://schemas.microsoft.com/office/drawing/2014/main" id="{AC435206-28AF-BB84-AC26-0756D435AE07}"/>
              </a:ext>
            </a:extLst>
          </p:cNvPr>
          <p:cNvSpPr txBox="1"/>
          <p:nvPr/>
        </p:nvSpPr>
        <p:spPr>
          <a:xfrm>
            <a:off x="5734973" y="573619"/>
            <a:ext cx="5999085" cy="1815882"/>
          </a:xfrm>
          <a:prstGeom prst="rect">
            <a:avLst/>
          </a:prstGeom>
          <a:noFill/>
        </p:spPr>
        <p:txBody>
          <a:bodyPr wrap="square">
            <a:spAutoFit/>
          </a:bodyPr>
          <a:lstStyle/>
          <a:p>
            <a:pPr algn="ctr" fontAlgn="base"/>
            <a:r>
              <a:rPr lang="en-GB" sz="1400" b="1" i="0" dirty="0">
                <a:solidFill>
                  <a:srgbClr val="005D8E"/>
                </a:solidFill>
                <a:effectLst/>
                <a:highlight>
                  <a:srgbClr val="FFFFFF"/>
                </a:highlight>
                <a:latin typeface="Montserrat" panose="00000500000000000000" pitchFamily="2" charset="0"/>
              </a:rPr>
              <a:t>The Green Economy Conference is back for 2024 – an opportunity for businesses and organisations to come together from across Pembrokeshire, Carmarthenshire, Swansea and Neath Port Talbot, to share knowledge and co-create a resilient future.</a:t>
            </a:r>
          </a:p>
          <a:p>
            <a:pPr algn="ctr" fontAlgn="base"/>
            <a:r>
              <a:rPr lang="en-GB" sz="1400" b="1" i="0" dirty="0">
                <a:solidFill>
                  <a:srgbClr val="005D8E"/>
                </a:solidFill>
                <a:effectLst/>
                <a:highlight>
                  <a:srgbClr val="FFFFFF"/>
                </a:highlight>
                <a:latin typeface="Montserrat" panose="00000500000000000000" pitchFamily="2" charset="0"/>
              </a:rPr>
              <a:t>With insightful panel discussions and over 70 regional exhibitors, it will be a busy day of networking, learning and connecting. </a:t>
            </a:r>
          </a:p>
        </p:txBody>
      </p:sp>
      <p:pic>
        <p:nvPicPr>
          <p:cNvPr id="5122" name="Picture 2" descr="Swansea Conference">
            <a:extLst>
              <a:ext uri="{FF2B5EF4-FFF2-40B4-BE49-F238E27FC236}">
                <a16:creationId xmlns:a16="http://schemas.microsoft.com/office/drawing/2014/main" id="{A63D223C-79F6-2A7D-16E3-E77A29D20D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01153" y="3048000"/>
            <a:ext cx="4866724" cy="2737532"/>
          </a:xfrm>
          <a:prstGeom prst="rect">
            <a:avLst/>
          </a:prstGeom>
          <a:noFill/>
          <a:extLst>
            <a:ext uri="{909E8E84-426E-40DD-AFC4-6F175D3DCCD1}">
              <a14:hiddenFill xmlns:a14="http://schemas.microsoft.com/office/drawing/2010/main">
                <a:solidFill>
                  <a:srgbClr val="FFFFFF"/>
                </a:solidFill>
              </a14:hiddenFill>
            </a:ext>
          </a:extLst>
        </p:spPr>
      </p:pic>
      <p:sp>
        <p:nvSpPr>
          <p:cNvPr id="11" name="Content Placeholder 2">
            <a:extLst>
              <a:ext uri="{FF2B5EF4-FFF2-40B4-BE49-F238E27FC236}">
                <a16:creationId xmlns:a16="http://schemas.microsoft.com/office/drawing/2014/main" id="{8C0336D1-1083-5F0D-4289-6F9F98DF6D4A}"/>
              </a:ext>
            </a:extLst>
          </p:cNvPr>
          <p:cNvSpPr txBox="1">
            <a:spLocks/>
          </p:cNvSpPr>
          <p:nvPr/>
        </p:nvSpPr>
        <p:spPr>
          <a:xfrm>
            <a:off x="4219760" y="2540116"/>
            <a:ext cx="4857857" cy="1005657"/>
          </a:xfrm>
          <a:prstGeom prst="rect">
            <a:avLst/>
          </a:prstGeom>
        </p:spPr>
        <p:txBody>
          <a:bodyPr rtlCol="0">
            <a:normAutofit/>
          </a:bodyPr>
          <a:lstStyle>
            <a:lvl1pPr marL="0" indent="0" algn="l" defTabSz="914400" rtl="0" eaLnBrk="1" latinLnBrk="0" hangingPunct="1">
              <a:lnSpc>
                <a:spcPct val="100000"/>
              </a:lnSpc>
              <a:spcBef>
                <a:spcPts val="1000"/>
              </a:spcBef>
              <a:buFont typeface="Arial" panose="020B0604020202020204" pitchFamily="34" charset="0"/>
              <a:buNone/>
              <a:defRPr sz="18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highlight>
                  <a:srgbClr val="FFFF00"/>
                </a:highlight>
              </a:rPr>
              <a:t>Please register here:</a:t>
            </a:r>
          </a:p>
        </p:txBody>
      </p:sp>
      <p:sp>
        <p:nvSpPr>
          <p:cNvPr id="12" name="TextBox 11">
            <a:extLst>
              <a:ext uri="{FF2B5EF4-FFF2-40B4-BE49-F238E27FC236}">
                <a16:creationId xmlns:a16="http://schemas.microsoft.com/office/drawing/2014/main" id="{2E0D89E3-679D-713F-2DFF-8794AD48CEDB}"/>
              </a:ext>
            </a:extLst>
          </p:cNvPr>
          <p:cNvSpPr txBox="1"/>
          <p:nvPr/>
        </p:nvSpPr>
        <p:spPr>
          <a:xfrm>
            <a:off x="10628852" y="0"/>
            <a:ext cx="1557536" cy="369332"/>
          </a:xfrm>
          <a:prstGeom prst="rect">
            <a:avLst/>
          </a:prstGeom>
          <a:noFill/>
        </p:spPr>
        <p:txBody>
          <a:bodyPr wrap="square" rtlCol="0">
            <a:spAutoFit/>
          </a:bodyPr>
          <a:lstStyle/>
          <a:p>
            <a:r>
              <a:rPr lang="en-GB" dirty="0"/>
              <a:t>01/10/2024</a:t>
            </a:r>
          </a:p>
        </p:txBody>
      </p:sp>
      <p:sp>
        <p:nvSpPr>
          <p:cNvPr id="13" name="Footer Placeholder 6">
            <a:extLst>
              <a:ext uri="{FF2B5EF4-FFF2-40B4-BE49-F238E27FC236}">
                <a16:creationId xmlns:a16="http://schemas.microsoft.com/office/drawing/2014/main" id="{217ADBBE-5BF1-DC37-DF03-9EC735207F04}"/>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1: Introduction to </a:t>
            </a:r>
            <a:r>
              <a:rPr lang="en-GB" dirty="0"/>
              <a:t>ACNA5000</a:t>
            </a:r>
            <a:endParaRPr lang="en-GB" noProof="0" dirty="0"/>
          </a:p>
        </p:txBody>
      </p:sp>
    </p:spTree>
    <p:extLst>
      <p:ext uri="{BB962C8B-B14F-4D97-AF65-F5344CB8AC3E}">
        <p14:creationId xmlns:p14="http://schemas.microsoft.com/office/powerpoint/2010/main" val="683725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Green Fair 2024">
            <a:extLst>
              <a:ext uri="{FF2B5EF4-FFF2-40B4-BE49-F238E27FC236}">
                <a16:creationId xmlns:a16="http://schemas.microsoft.com/office/drawing/2014/main" id="{CFB42592-0E3D-B5CB-7AAB-D3658845D8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9699" y="954104"/>
            <a:ext cx="6858000" cy="3429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AD32CA7-1898-15F0-AE1B-212831649E6B}"/>
              </a:ext>
            </a:extLst>
          </p:cNvPr>
          <p:cNvSpPr txBox="1"/>
          <p:nvPr/>
        </p:nvSpPr>
        <p:spPr>
          <a:xfrm>
            <a:off x="799699" y="4454103"/>
            <a:ext cx="6097604" cy="369332"/>
          </a:xfrm>
          <a:prstGeom prst="rect">
            <a:avLst/>
          </a:prstGeom>
          <a:noFill/>
        </p:spPr>
        <p:txBody>
          <a:bodyPr wrap="square">
            <a:spAutoFit/>
          </a:bodyPr>
          <a:lstStyle/>
          <a:p>
            <a:r>
              <a:rPr lang="en-GB" dirty="0">
                <a:hlinkClick r:id="rId4"/>
              </a:rPr>
              <a:t>Eventbrite | Green Fair 2024</a:t>
            </a:r>
            <a:endParaRPr lang="en-GB" dirty="0"/>
          </a:p>
        </p:txBody>
      </p:sp>
      <p:sp>
        <p:nvSpPr>
          <p:cNvPr id="4" name="Content Placeholder 2">
            <a:extLst>
              <a:ext uri="{FF2B5EF4-FFF2-40B4-BE49-F238E27FC236}">
                <a16:creationId xmlns:a16="http://schemas.microsoft.com/office/drawing/2014/main" id="{0627FCC3-451D-43F0-A6BB-73EAA3C7E103}"/>
              </a:ext>
            </a:extLst>
          </p:cNvPr>
          <p:cNvSpPr txBox="1">
            <a:spLocks/>
          </p:cNvSpPr>
          <p:nvPr/>
        </p:nvSpPr>
        <p:spPr>
          <a:xfrm>
            <a:off x="7903993" y="1039790"/>
            <a:ext cx="4857857" cy="1005657"/>
          </a:xfrm>
          <a:prstGeom prst="rect">
            <a:avLst/>
          </a:prstGeom>
        </p:spPr>
        <p:txBody>
          <a:bodyPr rtlCol="0">
            <a:normAutofit/>
          </a:bodyPr>
          <a:lstStyle>
            <a:lvl1pPr marL="0" indent="0" algn="l" defTabSz="914400" rtl="0" eaLnBrk="1" latinLnBrk="0" hangingPunct="1">
              <a:lnSpc>
                <a:spcPct val="100000"/>
              </a:lnSpc>
              <a:spcBef>
                <a:spcPts val="1000"/>
              </a:spcBef>
              <a:buFont typeface="Arial" panose="020B0604020202020204" pitchFamily="34" charset="0"/>
              <a:buNone/>
              <a:defRPr sz="18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highlight>
                  <a:srgbClr val="FFFF00"/>
                </a:highlight>
              </a:rPr>
              <a:t>Optional(!)</a:t>
            </a:r>
          </a:p>
        </p:txBody>
      </p:sp>
      <p:sp>
        <p:nvSpPr>
          <p:cNvPr id="5" name="TextBox 4">
            <a:extLst>
              <a:ext uri="{FF2B5EF4-FFF2-40B4-BE49-F238E27FC236}">
                <a16:creationId xmlns:a16="http://schemas.microsoft.com/office/drawing/2014/main" id="{32F283EC-7D2B-3780-45EB-207D08AB3057}"/>
              </a:ext>
            </a:extLst>
          </p:cNvPr>
          <p:cNvSpPr txBox="1"/>
          <p:nvPr/>
        </p:nvSpPr>
        <p:spPr>
          <a:xfrm>
            <a:off x="10628852" y="0"/>
            <a:ext cx="1557536" cy="369332"/>
          </a:xfrm>
          <a:prstGeom prst="rect">
            <a:avLst/>
          </a:prstGeom>
          <a:noFill/>
        </p:spPr>
        <p:txBody>
          <a:bodyPr wrap="square" rtlCol="0">
            <a:spAutoFit/>
          </a:bodyPr>
          <a:lstStyle/>
          <a:p>
            <a:r>
              <a:rPr lang="en-GB" dirty="0"/>
              <a:t>01/10/2024</a:t>
            </a:r>
          </a:p>
        </p:txBody>
      </p:sp>
      <p:sp>
        <p:nvSpPr>
          <p:cNvPr id="6" name="Footer Placeholder 6">
            <a:extLst>
              <a:ext uri="{FF2B5EF4-FFF2-40B4-BE49-F238E27FC236}">
                <a16:creationId xmlns:a16="http://schemas.microsoft.com/office/drawing/2014/main" id="{FEA168B1-B73C-9E28-406E-6389FE6BC116}"/>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1: Introduction to </a:t>
            </a:r>
            <a:r>
              <a:rPr lang="en-GB" dirty="0"/>
              <a:t>ACNA5000</a:t>
            </a:r>
            <a:endParaRPr lang="en-GB" noProof="0" dirty="0"/>
          </a:p>
        </p:txBody>
      </p:sp>
    </p:spTree>
    <p:extLst>
      <p:ext uri="{BB962C8B-B14F-4D97-AF65-F5344CB8AC3E}">
        <p14:creationId xmlns:p14="http://schemas.microsoft.com/office/powerpoint/2010/main" val="27643052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fr-FR" b="1" dirty="0"/>
              <a:t>Activity: </a:t>
            </a:r>
            <a:r>
              <a:rPr lang="fr-FR" b="1" dirty="0" err="1"/>
              <a:t>Current</a:t>
            </a:r>
            <a:r>
              <a:rPr lang="fr-FR" b="1" dirty="0"/>
              <a:t> </a:t>
            </a:r>
            <a:r>
              <a:rPr lang="en-GB" b="1" dirty="0"/>
              <a:t>knowledge</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9282E9C0-DEA4-7F53-7927-80A00039A9B8}"/>
              </a:ext>
            </a:extLst>
          </p:cNvPr>
          <p:cNvSpPr txBox="1"/>
          <p:nvPr/>
        </p:nvSpPr>
        <p:spPr>
          <a:xfrm>
            <a:off x="3426781" y="778468"/>
            <a:ext cx="8013852" cy="4524315"/>
          </a:xfrm>
          <a:prstGeom prst="rect">
            <a:avLst/>
          </a:prstGeom>
          <a:noFill/>
        </p:spPr>
        <p:txBody>
          <a:bodyPr wrap="square" rtlCol="0">
            <a:spAutoFit/>
          </a:bodyPr>
          <a:lstStyle/>
          <a:p>
            <a:pPr marL="342900" indent="-342900">
              <a:buFont typeface="Courier New" panose="02070309020205020404" pitchFamily="49" charset="0"/>
              <a:buChar char="o"/>
            </a:pPr>
            <a:r>
              <a:rPr lang="en-GB" sz="2400" dirty="0">
                <a:latin typeface="Comic Sans MS" panose="030F0702030302020204" pitchFamily="66" charset="0"/>
              </a:rPr>
              <a:t>Has anyone had, or currently got, a job (regardless of which sector)?</a:t>
            </a:r>
          </a:p>
          <a:p>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What skills are / were required in the role?</a:t>
            </a:r>
          </a:p>
          <a:p>
            <a:pPr marL="342900" indent="-342900">
              <a:buFont typeface="Courier New" panose="02070309020205020404" pitchFamily="49" charset="0"/>
              <a:buChar char="o"/>
            </a:pPr>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Did you learn any new skills in the role?</a:t>
            </a:r>
          </a:p>
          <a:p>
            <a:pPr marL="342900" indent="-342900">
              <a:buFont typeface="Courier New" panose="02070309020205020404" pitchFamily="49" charset="0"/>
              <a:buChar char="o"/>
            </a:pPr>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What skills would be relevant for your next role? (if applicable)</a:t>
            </a:r>
          </a:p>
          <a:p>
            <a:pPr marL="342900" indent="-342900">
              <a:buFont typeface="Courier New" panose="02070309020205020404" pitchFamily="49" charset="0"/>
              <a:buChar char="o"/>
            </a:pPr>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What skills do you have that perhaps you do not use in your current role?</a:t>
            </a:r>
          </a:p>
        </p:txBody>
      </p:sp>
      <p:sp>
        <p:nvSpPr>
          <p:cNvPr id="6" name="TextBox 5">
            <a:extLst>
              <a:ext uri="{FF2B5EF4-FFF2-40B4-BE49-F238E27FC236}">
                <a16:creationId xmlns:a16="http://schemas.microsoft.com/office/drawing/2014/main" id="{2063A031-5589-9C89-4548-E2738ED2941E}"/>
              </a:ext>
            </a:extLst>
          </p:cNvPr>
          <p:cNvSpPr txBox="1"/>
          <p:nvPr/>
        </p:nvSpPr>
        <p:spPr>
          <a:xfrm>
            <a:off x="10628852" y="0"/>
            <a:ext cx="1557536" cy="369332"/>
          </a:xfrm>
          <a:prstGeom prst="rect">
            <a:avLst/>
          </a:prstGeom>
          <a:noFill/>
        </p:spPr>
        <p:txBody>
          <a:bodyPr wrap="square" rtlCol="0">
            <a:spAutoFit/>
          </a:bodyPr>
          <a:lstStyle/>
          <a:p>
            <a:r>
              <a:rPr lang="en-GB" dirty="0"/>
              <a:t>01/10/2024</a:t>
            </a:r>
          </a:p>
        </p:txBody>
      </p:sp>
      <p:sp>
        <p:nvSpPr>
          <p:cNvPr id="7" name="Footer Placeholder 6">
            <a:extLst>
              <a:ext uri="{FF2B5EF4-FFF2-40B4-BE49-F238E27FC236}">
                <a16:creationId xmlns:a16="http://schemas.microsoft.com/office/drawing/2014/main" id="{7185C6F4-B15E-2D61-DDE3-9E9AA828E60E}"/>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1: Introduction to </a:t>
            </a:r>
            <a:r>
              <a:rPr lang="en-GB" dirty="0"/>
              <a:t>ACNA5000</a:t>
            </a:r>
            <a:endParaRPr lang="en-GB" noProof="0" dirty="0"/>
          </a:p>
        </p:txBody>
      </p:sp>
    </p:spTree>
    <p:extLst>
      <p:ext uri="{BB962C8B-B14F-4D97-AF65-F5344CB8AC3E}">
        <p14:creationId xmlns:p14="http://schemas.microsoft.com/office/powerpoint/2010/main" val="32278667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9" y="0"/>
            <a:ext cx="12191999" cy="369332"/>
          </a:xfrm>
          <a:prstGeom prst="rect">
            <a:avLst/>
          </a:prstGeom>
          <a:noFill/>
        </p:spPr>
        <p:txBody>
          <a:bodyPr wrap="square" rtlCol="0">
            <a:spAutoFit/>
          </a:bodyPr>
          <a:lstStyle/>
          <a:p>
            <a:r>
              <a:rPr lang="fr-FR" dirty="0"/>
              <a:t>Module ACNA5000: 2024/2025		</a:t>
            </a:r>
            <a:r>
              <a:rPr lang="fr-FR" b="1" dirty="0"/>
              <a:t>Activity: </a:t>
            </a:r>
            <a:r>
              <a:rPr lang="en-GB" b="1" dirty="0"/>
              <a:t>Blogging for Environment</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9282E9C0-DEA4-7F53-7927-80A00039A9B8}"/>
              </a:ext>
            </a:extLst>
          </p:cNvPr>
          <p:cNvSpPr txBox="1"/>
          <p:nvPr/>
        </p:nvSpPr>
        <p:spPr>
          <a:xfrm>
            <a:off x="3426781" y="778468"/>
            <a:ext cx="8013852" cy="3785652"/>
          </a:xfrm>
          <a:prstGeom prst="rect">
            <a:avLst/>
          </a:prstGeom>
          <a:noFill/>
        </p:spPr>
        <p:txBody>
          <a:bodyPr wrap="square" rtlCol="0">
            <a:spAutoFit/>
          </a:bodyPr>
          <a:lstStyle/>
          <a:p>
            <a:pPr marL="342900" indent="-342900">
              <a:buFont typeface="Courier New" panose="02070309020205020404" pitchFamily="49" charset="0"/>
              <a:buChar char="o"/>
            </a:pPr>
            <a:r>
              <a:rPr lang="en-GB" sz="2400" dirty="0">
                <a:latin typeface="Comic Sans MS" panose="030F0702030302020204" pitchFamily="66" charset="0"/>
              </a:rPr>
              <a:t>What are you passionate about? </a:t>
            </a:r>
          </a:p>
          <a:p>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Have you read any blogs?</a:t>
            </a:r>
          </a:p>
          <a:p>
            <a:pPr marL="342900" indent="-342900">
              <a:buFont typeface="Courier New" panose="02070309020205020404" pitchFamily="49" charset="0"/>
              <a:buChar char="o"/>
            </a:pPr>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Is there any media you think is really impactful?</a:t>
            </a:r>
          </a:p>
          <a:p>
            <a:pPr marL="342900" indent="-342900">
              <a:buFont typeface="Courier New" panose="02070309020205020404" pitchFamily="49" charset="0"/>
              <a:buChar char="o"/>
            </a:pPr>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Can you find examples for your environmental topic?</a:t>
            </a:r>
          </a:p>
          <a:p>
            <a:pPr marL="342900" indent="-342900">
              <a:buFont typeface="Courier New" panose="02070309020205020404" pitchFamily="49" charset="0"/>
              <a:buChar char="o"/>
            </a:pPr>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What would that look like?</a:t>
            </a:r>
          </a:p>
          <a:p>
            <a:pPr marL="342900" indent="-342900">
              <a:buFont typeface="Courier New" panose="02070309020205020404" pitchFamily="49" charset="0"/>
              <a:buChar char="o"/>
            </a:pPr>
            <a:endParaRPr lang="en-GB" sz="2400" dirty="0">
              <a:latin typeface="Comic Sans MS" panose="030F0702030302020204" pitchFamily="66" charset="0"/>
            </a:endParaRPr>
          </a:p>
        </p:txBody>
      </p:sp>
      <p:sp>
        <p:nvSpPr>
          <p:cNvPr id="2" name="TextBox 1">
            <a:extLst>
              <a:ext uri="{FF2B5EF4-FFF2-40B4-BE49-F238E27FC236}">
                <a16:creationId xmlns:a16="http://schemas.microsoft.com/office/drawing/2014/main" id="{4C42FE3E-149F-D333-2572-75A199F807BF}"/>
              </a:ext>
            </a:extLst>
          </p:cNvPr>
          <p:cNvSpPr txBox="1"/>
          <p:nvPr/>
        </p:nvSpPr>
        <p:spPr>
          <a:xfrm>
            <a:off x="10628852" y="0"/>
            <a:ext cx="1557536" cy="369332"/>
          </a:xfrm>
          <a:prstGeom prst="rect">
            <a:avLst/>
          </a:prstGeom>
          <a:noFill/>
        </p:spPr>
        <p:txBody>
          <a:bodyPr wrap="square" rtlCol="0">
            <a:spAutoFit/>
          </a:bodyPr>
          <a:lstStyle/>
          <a:p>
            <a:r>
              <a:rPr lang="en-GB" dirty="0"/>
              <a:t>01/10/2024</a:t>
            </a:r>
          </a:p>
        </p:txBody>
      </p:sp>
      <p:sp>
        <p:nvSpPr>
          <p:cNvPr id="4" name="Footer Placeholder 6">
            <a:extLst>
              <a:ext uri="{FF2B5EF4-FFF2-40B4-BE49-F238E27FC236}">
                <a16:creationId xmlns:a16="http://schemas.microsoft.com/office/drawing/2014/main" id="{E6391C35-3D51-895B-553E-3C36F17C72B1}"/>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1: Introduction to </a:t>
            </a:r>
            <a:r>
              <a:rPr lang="en-GB" dirty="0"/>
              <a:t>ACNA5000</a:t>
            </a:r>
            <a:endParaRPr lang="en-GB" noProof="0" dirty="0"/>
          </a:p>
        </p:txBody>
      </p:sp>
    </p:spTree>
    <p:extLst>
      <p:ext uri="{BB962C8B-B14F-4D97-AF65-F5344CB8AC3E}">
        <p14:creationId xmlns:p14="http://schemas.microsoft.com/office/powerpoint/2010/main" val="3076531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BFA6495-6C4C-8796-3CC8-A6CA25B5ED59}"/>
              </a:ext>
            </a:extLst>
          </p:cNvPr>
          <p:cNvSpPr txBox="1"/>
          <p:nvPr/>
        </p:nvSpPr>
        <p:spPr>
          <a:xfrm>
            <a:off x="684643" y="871758"/>
            <a:ext cx="5227171" cy="3871143"/>
          </a:xfrm>
          <a:prstGeom prst="rect">
            <a:avLst/>
          </a:prstGeom>
        </p:spPr>
        <p:txBody>
          <a:bodyPr rtlCol="0">
            <a:normAutofit/>
          </a:bodyPr>
          <a:lstStyle/>
          <a:p>
            <a:pPr>
              <a:spcBef>
                <a:spcPct val="0"/>
              </a:spcBef>
              <a:spcAft>
                <a:spcPts val="600"/>
              </a:spcAft>
            </a:pPr>
            <a:r>
              <a:rPr lang="en-US" sz="3700" cap="all" spc="30">
                <a:latin typeface="+mj-lt"/>
                <a:ea typeface="+mj-ea"/>
                <a:cs typeface="+mj-cs"/>
                <a:hlinkClick r:id="rId3">
                  <a:extLst>
                    <a:ext uri="{A12FA001-AC4F-418D-AE19-62706E023703}">
                      <ahyp:hlinkClr xmlns:ahyp="http://schemas.microsoft.com/office/drawing/2018/hyperlinkcolor" val="tx"/>
                    </a:ext>
                  </a:extLst>
                </a:hlinkClick>
              </a:rPr>
              <a:t>Island Conservation 9 Awesome Environmental Blogs to Follow in 2024  - Island Conservation</a:t>
            </a:r>
            <a:endParaRPr lang="en-US" sz="3700" cap="all" spc="30">
              <a:latin typeface="+mj-lt"/>
              <a:ea typeface="+mj-ea"/>
              <a:cs typeface="+mj-cs"/>
            </a:endParaRPr>
          </a:p>
        </p:txBody>
      </p:sp>
      <p:sp>
        <p:nvSpPr>
          <p:cNvPr id="22" name="Subtitle 2">
            <a:extLst>
              <a:ext uri="{FF2B5EF4-FFF2-40B4-BE49-F238E27FC236}">
                <a16:creationId xmlns:a16="http://schemas.microsoft.com/office/drawing/2014/main" id="{238FE217-E611-6306-E704-C1A907F18F69}"/>
              </a:ext>
            </a:extLst>
          </p:cNvPr>
          <p:cNvSpPr>
            <a:spLocks noGrp="1"/>
          </p:cNvSpPr>
          <p:nvPr>
            <p:ph type="subTitle" idx="1"/>
          </p:nvPr>
        </p:nvSpPr>
        <p:spPr>
          <a:xfrm>
            <a:off x="695325" y="4785543"/>
            <a:ext cx="4857857" cy="1005657"/>
          </a:xfrm>
        </p:spPr>
        <p:txBody>
          <a:bodyPr/>
          <a:lstStyle/>
          <a:p>
            <a:r>
              <a:rPr lang="en-US" dirty="0"/>
              <a:t>Examples of Blogs</a:t>
            </a:r>
          </a:p>
        </p:txBody>
      </p:sp>
      <p:pic>
        <p:nvPicPr>
          <p:cNvPr id="18" name="Picture 17" descr="Birght blue sea and beach from above">
            <a:extLst>
              <a:ext uri="{FF2B5EF4-FFF2-40B4-BE49-F238E27FC236}">
                <a16:creationId xmlns:a16="http://schemas.microsoft.com/office/drawing/2014/main" id="{788CDCBC-83AE-9E9C-69C5-7D1217A01825}"/>
              </a:ext>
            </a:extLst>
          </p:cNvPr>
          <p:cNvPicPr>
            <a:picLocks noChangeAspect="1"/>
          </p:cNvPicPr>
          <p:nvPr/>
        </p:nvPicPr>
        <p:blipFill>
          <a:blip r:embed="rId4"/>
          <a:srcRect l="21351" r="23601"/>
          <a:stretch/>
        </p:blipFill>
        <p:spPr>
          <a:xfrm>
            <a:off x="6515100" y="10"/>
            <a:ext cx="5676900" cy="6857990"/>
          </a:xfrm>
          <a:prstGeom prst="rect">
            <a:avLst/>
          </a:prstGeom>
          <a:noFill/>
        </p:spPr>
      </p:pic>
      <p:sp>
        <p:nvSpPr>
          <p:cNvPr id="16" name="Slide Number Placeholder 5" hidden="1">
            <a:extLst>
              <a:ext uri="{FF2B5EF4-FFF2-40B4-BE49-F238E27FC236}">
                <a16:creationId xmlns:a16="http://schemas.microsoft.com/office/drawing/2014/main" id="{0D2F090A-60DF-C164-BAEE-6AB44F70CD69}"/>
              </a:ext>
            </a:extLst>
          </p:cNvPr>
          <p:cNvSpPr>
            <a:spLocks noGrp="1"/>
          </p:cNvSpPr>
          <p:nvPr>
            <p:ph type="sldNum" sz="quarter" idx="4294967295"/>
          </p:nvPr>
        </p:nvSpPr>
        <p:spPr>
          <a:xfrm>
            <a:off x="10919012" y="6356350"/>
            <a:ext cx="672354" cy="365125"/>
          </a:xfrm>
        </p:spPr>
        <p:txBody>
          <a:bodyPr/>
          <a:lstStyle/>
          <a:p>
            <a:pPr>
              <a:spcAft>
                <a:spcPts val="600"/>
              </a:spcAft>
            </a:pPr>
            <a:fld id="{F94DF084-DB3C-49EB-97AD-1AB9E98DC17D}" type="slidenum">
              <a:rPr lang="en-GB" smtClean="0"/>
              <a:pPr>
                <a:spcAft>
                  <a:spcPts val="600"/>
                </a:spcAft>
              </a:pPr>
              <a:t>15</a:t>
            </a:fld>
            <a:endParaRPr lang="en-GB"/>
          </a:p>
        </p:txBody>
      </p:sp>
      <p:sp>
        <p:nvSpPr>
          <p:cNvPr id="9" name="TextBox 8">
            <a:extLst>
              <a:ext uri="{FF2B5EF4-FFF2-40B4-BE49-F238E27FC236}">
                <a16:creationId xmlns:a16="http://schemas.microsoft.com/office/drawing/2014/main" id="{84F93660-4AED-887F-4BE5-AE4FF32595E0}"/>
              </a:ext>
            </a:extLst>
          </p:cNvPr>
          <p:cNvSpPr txBox="1"/>
          <p:nvPr/>
        </p:nvSpPr>
        <p:spPr>
          <a:xfrm>
            <a:off x="695325" y="5339911"/>
            <a:ext cx="6097604" cy="646331"/>
          </a:xfrm>
          <a:prstGeom prst="rect">
            <a:avLst/>
          </a:prstGeom>
          <a:noFill/>
        </p:spPr>
        <p:txBody>
          <a:bodyPr wrap="square">
            <a:spAutoFit/>
          </a:bodyPr>
          <a:lstStyle/>
          <a:p>
            <a:r>
              <a:rPr lang="en-GB" dirty="0">
                <a:hlinkClick r:id="rId5"/>
              </a:rPr>
              <a:t>The Best Environmental Blogs in the World | The Environment Show</a:t>
            </a:r>
            <a:endParaRPr lang="en-GB" dirty="0"/>
          </a:p>
        </p:txBody>
      </p:sp>
      <p:sp>
        <p:nvSpPr>
          <p:cNvPr id="21" name="TextBox 20">
            <a:extLst>
              <a:ext uri="{FF2B5EF4-FFF2-40B4-BE49-F238E27FC236}">
                <a16:creationId xmlns:a16="http://schemas.microsoft.com/office/drawing/2014/main" id="{7D133B30-CCD7-E696-98A8-644126441876}"/>
              </a:ext>
            </a:extLst>
          </p:cNvPr>
          <p:cNvSpPr txBox="1"/>
          <p:nvPr/>
        </p:nvSpPr>
        <p:spPr>
          <a:xfrm>
            <a:off x="10628852" y="0"/>
            <a:ext cx="1557536" cy="369332"/>
          </a:xfrm>
          <a:prstGeom prst="rect">
            <a:avLst/>
          </a:prstGeom>
          <a:noFill/>
        </p:spPr>
        <p:txBody>
          <a:bodyPr wrap="square" rtlCol="0">
            <a:spAutoFit/>
          </a:bodyPr>
          <a:lstStyle/>
          <a:p>
            <a:r>
              <a:rPr lang="en-GB" dirty="0"/>
              <a:t>01/10/2024</a:t>
            </a:r>
          </a:p>
        </p:txBody>
      </p:sp>
      <p:sp>
        <p:nvSpPr>
          <p:cNvPr id="23" name="Footer Placeholder 6">
            <a:extLst>
              <a:ext uri="{FF2B5EF4-FFF2-40B4-BE49-F238E27FC236}">
                <a16:creationId xmlns:a16="http://schemas.microsoft.com/office/drawing/2014/main" id="{23608BAF-BBEF-612D-69C7-DDBBE4169C9C}"/>
              </a:ext>
            </a:extLst>
          </p:cNvPr>
          <p:cNvSpPr txBox="1">
            <a:spLocks/>
          </p:cNvSpPr>
          <p:nvPr/>
        </p:nvSpPr>
        <p:spPr>
          <a:xfrm>
            <a:off x="715383" y="6356350"/>
            <a:ext cx="4539727" cy="365125"/>
          </a:xfrm>
          <a:prstGeom prst="rect">
            <a:avLst/>
          </a:prstGeom>
        </p:spPr>
        <p:txBody>
          <a:bodyPr/>
          <a:ls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fr-FR"/>
              <a:t>Lecture 1: Introduction to </a:t>
            </a:r>
            <a:r>
              <a:rPr lang="en-GB"/>
              <a:t>ACNA5000</a:t>
            </a:r>
            <a:endParaRPr lang="en-GB" dirty="0"/>
          </a:p>
        </p:txBody>
      </p:sp>
    </p:spTree>
    <p:extLst>
      <p:ext uri="{BB962C8B-B14F-4D97-AF65-F5344CB8AC3E}">
        <p14:creationId xmlns:p14="http://schemas.microsoft.com/office/powerpoint/2010/main" val="7735253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4160938" y="470629"/>
            <a:ext cx="7069314" cy="3662541"/>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Skills and opportunities in environment</a:t>
            </a:r>
          </a:p>
          <a:p>
            <a:r>
              <a:rPr lang="en-GB" sz="2400" dirty="0"/>
              <a:t>Suggested activities: </a:t>
            </a:r>
          </a:p>
          <a:p>
            <a:pPr marL="800100" lvl="1" indent="-342900">
              <a:buFontTx/>
              <a:buChar char="-"/>
            </a:pPr>
            <a:r>
              <a:rPr lang="en-GB" sz="2400" dirty="0"/>
              <a:t>Visit an environmental jobs website and review types of jobs available in your field of interest</a:t>
            </a:r>
          </a:p>
          <a:p>
            <a:pPr marL="1257300" lvl="2" indent="-342900">
              <a:buFontTx/>
              <a:buChar char="-"/>
            </a:pPr>
            <a:r>
              <a:rPr lang="en-GB" sz="2400" dirty="0"/>
              <a:t>Review the range of jobs, the required skills and requirement for application</a:t>
            </a:r>
          </a:p>
          <a:p>
            <a:endParaRPr lang="en-GB" sz="2400" dirty="0"/>
          </a:p>
          <a:p>
            <a:r>
              <a:rPr lang="en-GB" sz="2400" dirty="0"/>
              <a:t>Suggested reading:</a:t>
            </a:r>
          </a:p>
          <a:p>
            <a:pPr marL="285750" indent="-285750">
              <a:buFont typeface="Arial" panose="020B0604020202020204" pitchFamily="34" charset="0"/>
              <a:buChar char="•"/>
            </a:pPr>
            <a:endParaRPr lang="en-GB" sz="16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01/10/2024</a:t>
            </a:r>
          </a:p>
        </p:txBody>
      </p:sp>
      <p:graphicFrame>
        <p:nvGraphicFramePr>
          <p:cNvPr id="7" name="Table 6">
            <a:extLst>
              <a:ext uri="{FF2B5EF4-FFF2-40B4-BE49-F238E27FC236}">
                <a16:creationId xmlns:a16="http://schemas.microsoft.com/office/drawing/2014/main" id="{E3ECD423-D696-8415-0DAC-14CAA7761952}"/>
              </a:ext>
            </a:extLst>
          </p:cNvPr>
          <p:cNvGraphicFramePr>
            <a:graphicFrameLocks noGrp="1"/>
          </p:cNvGraphicFramePr>
          <p:nvPr/>
        </p:nvGraphicFramePr>
        <p:xfrm>
          <a:off x="4272560" y="4209982"/>
          <a:ext cx="6846070" cy="2179320"/>
        </p:xfrm>
        <a:graphic>
          <a:graphicData uri="http://schemas.openxmlformats.org/drawingml/2006/table">
            <a:tbl>
              <a:tblPr firstRow="1" firstCol="1" bandRow="1"/>
              <a:tblGrid>
                <a:gridCol w="1272032">
                  <a:extLst>
                    <a:ext uri="{9D8B030D-6E8A-4147-A177-3AD203B41FA5}">
                      <a16:colId xmlns:a16="http://schemas.microsoft.com/office/drawing/2014/main" val="3575028041"/>
                    </a:ext>
                  </a:extLst>
                </a:gridCol>
                <a:gridCol w="4544187">
                  <a:extLst>
                    <a:ext uri="{9D8B030D-6E8A-4147-A177-3AD203B41FA5}">
                      <a16:colId xmlns:a16="http://schemas.microsoft.com/office/drawing/2014/main" val="193767730"/>
                    </a:ext>
                  </a:extLst>
                </a:gridCol>
                <a:gridCol w="1029851">
                  <a:extLst>
                    <a:ext uri="{9D8B030D-6E8A-4147-A177-3AD203B41FA5}">
                      <a16:colId xmlns:a16="http://schemas.microsoft.com/office/drawing/2014/main" val="260222920"/>
                    </a:ext>
                  </a:extLst>
                </a:gridCol>
              </a:tblGrid>
              <a:tr h="130796">
                <a:tc>
                  <a:txBody>
                    <a:bodyPr/>
                    <a:lstStyle/>
                    <a:p>
                      <a:pPr algn="just"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Classification</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Reading List entry</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Electronic*</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2413175036"/>
                  </a:ext>
                </a:extLst>
              </a:tr>
              <a:tr h="130796">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dirty="0">
                          <a:effectLst/>
                          <a:latin typeface="Arial" panose="020B0604020202020204" pitchFamily="34" charset="0"/>
                          <a:ea typeface="Times New Roman" panose="02020603050405020304" pitchFamily="18" charset="0"/>
                        </a:rPr>
                        <a:t>Lock, D. (2018). </a:t>
                      </a:r>
                      <a:r>
                        <a:rPr lang="en-GB" sz="1100" i="1" dirty="0">
                          <a:effectLst/>
                          <a:latin typeface="Arial" panose="020B0604020202020204" pitchFamily="34" charset="0"/>
                          <a:ea typeface="Times New Roman" panose="02020603050405020304" pitchFamily="18" charset="0"/>
                        </a:rPr>
                        <a:t>Project management. Routledge </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MS Gothic" panose="020B0609070205080204" pitchFamily="49" charset="-128"/>
                          <a:ea typeface="Times New Roman" panose="02020603050405020304" pitchFamily="18" charset="0"/>
                          <a:cs typeface="Arial" panose="020B0604020202020204" pitchFamily="34" charset="0"/>
                        </a:rPr>
                        <a: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66497463"/>
                  </a:ext>
                </a:extLst>
              </a:tr>
              <a:tr h="261591">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Dweck, C. (2017) Mindset: Changing The Way You think To Fulfil Your Potential. Robinson Publishers.</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MS Gothic" panose="020B0609070205080204" pitchFamily="49" charset="-128"/>
                          <a:ea typeface="Times New Roman" panose="02020603050405020304" pitchFamily="18" charset="0"/>
                          <a:cs typeface="Arial" panose="020B0604020202020204" pitchFamily="34" charset="0"/>
                        </a:rPr>
                        <a: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83642669"/>
                  </a:ext>
                </a:extLst>
              </a:tr>
              <a:tr h="261591">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Griffith, B.A. (2014) Working in Teams: Moving From High Potential to High Performance. SAGE Publications Inc.</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MS Gothic" panose="020B0609070205080204" pitchFamily="49" charset="-128"/>
                          <a:ea typeface="Times New Roman" panose="02020603050405020304" pitchFamily="18" charset="0"/>
                          <a:cs typeface="Arial" panose="020B0604020202020204" pitchFamily="34" charset="0"/>
                        </a:rPr>
                        <a: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19112940"/>
                  </a:ext>
                </a:extLst>
              </a:tr>
              <a:tr h="261591">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Baguley, P. (2003). </a:t>
                      </a:r>
                      <a:r>
                        <a:rPr lang="en-GB" sz="1100" i="1">
                          <a:effectLst/>
                          <a:latin typeface="Arial" panose="020B0604020202020204" pitchFamily="34" charset="0"/>
                          <a:ea typeface="Times New Roman" panose="02020603050405020304" pitchFamily="18" charset="0"/>
                        </a:rPr>
                        <a:t>Teams and team-working</a:t>
                      </a:r>
                      <a:r>
                        <a:rPr lang="en-GB" sz="1100">
                          <a:effectLst/>
                          <a:latin typeface="Arial" panose="020B0604020202020204" pitchFamily="34" charset="0"/>
                          <a:ea typeface="Times New Roman" panose="02020603050405020304" pitchFamily="18" charset="0"/>
                        </a:rPr>
                        <a:t> (New ed.). London: Teach Yourself.</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86509751"/>
                  </a:ext>
                </a:extLst>
              </a:tr>
              <a:tr h="392387">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Gensler, H. J. (2017). </a:t>
                      </a:r>
                      <a:r>
                        <a:rPr lang="en-GB" sz="1100" i="1">
                          <a:effectLst/>
                          <a:latin typeface="Arial" panose="020B0604020202020204" pitchFamily="34" charset="0"/>
                          <a:ea typeface="Times New Roman" panose="02020603050405020304" pitchFamily="18" charset="0"/>
                        </a:rPr>
                        <a:t>Ethics : A contemporary introduction</a:t>
                      </a:r>
                      <a:r>
                        <a:rPr lang="en-GB" sz="1100">
                          <a:effectLst/>
                          <a:latin typeface="Arial" panose="020B0604020202020204" pitchFamily="34" charset="0"/>
                          <a:ea typeface="Times New Roman" panose="02020603050405020304" pitchFamily="18" charset="0"/>
                        </a:rPr>
                        <a:t> (3</a:t>
                      </a:r>
                      <a:r>
                        <a:rPr lang="en-GB" sz="1100" baseline="30000">
                          <a:effectLst/>
                          <a:latin typeface="Arial" panose="020B0604020202020204" pitchFamily="34" charset="0"/>
                          <a:ea typeface="Times New Roman" panose="02020603050405020304" pitchFamily="18" charset="0"/>
                        </a:rPr>
                        <a:t>rd</a:t>
                      </a:r>
                      <a:r>
                        <a:rPr lang="en-GB" sz="1100">
                          <a:effectLst/>
                          <a:latin typeface="Arial" panose="020B0604020202020204" pitchFamily="34" charset="0"/>
                          <a:ea typeface="Times New Roman" panose="02020603050405020304" pitchFamily="18" charset="0"/>
                        </a:rPr>
                        <a:t> ed., Routledge contemporary introductions to philosophy). New York: Routledge.</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91842570"/>
                  </a:ext>
                </a:extLst>
              </a:tr>
              <a:tr h="261591">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hangingPunct="0">
                        <a:tabLst>
                          <a:tab pos="457200" algn="l"/>
                          <a:tab pos="914400" algn="l"/>
                        </a:tabLst>
                      </a:pPr>
                      <a:r>
                        <a:rPr lang="en-GB" sz="1100">
                          <a:effectLst/>
                          <a:latin typeface="Arial" panose="020B0604020202020204" pitchFamily="34" charset="0"/>
                          <a:ea typeface="Times New Roman" panose="02020603050405020304" pitchFamily="18" charset="0"/>
                        </a:rPr>
                        <a:t>Well-being of Future Generations (Wales) Act 2015 (Online). Available at </a:t>
                      </a:r>
                      <a:r>
                        <a:rPr lang="en-GB" sz="1100" u="sng">
                          <a:solidFill>
                            <a:srgbClr val="0000FF"/>
                          </a:solidFill>
                          <a:effectLst/>
                          <a:latin typeface="Arial" panose="020B0604020202020204" pitchFamily="34" charset="0"/>
                          <a:ea typeface="Times New Roman" panose="02020603050405020304" pitchFamily="18" charset="0"/>
                          <a:hlinkClick r:id="rId3"/>
                        </a:rPr>
                        <a:t>http://www.legislation.gov.uk/anaw/2015/2/contents/enacted</a:t>
                      </a:r>
                      <a:r>
                        <a:rPr lang="en-GB" sz="1100">
                          <a:effectLst/>
                          <a:latin typeface="Arial" panose="020B0604020202020204" pitchFamily="34"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MS Gothic" panose="020B0609070205080204" pitchFamily="49" charset="-128"/>
                          <a:ea typeface="Times New Roman" panose="02020603050405020304" pitchFamily="18" charset="0"/>
                          <a:cs typeface="Arial" panose="020B0604020202020204" pitchFamily="34" charset="0"/>
                        </a:rPr>
                        <a:t>☒</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15518906"/>
                  </a:ext>
                </a:extLst>
              </a:tr>
            </a:tbl>
          </a:graphicData>
        </a:graphic>
      </p:graphicFrame>
      <p:pic>
        <p:nvPicPr>
          <p:cNvPr id="9" name="Picture 8">
            <a:extLst>
              <a:ext uri="{FF2B5EF4-FFF2-40B4-BE49-F238E27FC236}">
                <a16:creationId xmlns:a16="http://schemas.microsoft.com/office/drawing/2014/main" id="{1DB92248-627B-A319-1BCB-647198637EC8}"/>
              </a:ext>
            </a:extLst>
          </p:cNvPr>
          <p:cNvPicPr>
            <a:picLocks noChangeAspect="1"/>
          </p:cNvPicPr>
          <p:nvPr/>
        </p:nvPicPr>
        <p:blipFill rotWithShape="1">
          <a:blip r:embed="rId4">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4" name="Footer Placeholder 6">
            <a:extLst>
              <a:ext uri="{FF2B5EF4-FFF2-40B4-BE49-F238E27FC236}">
                <a16:creationId xmlns:a16="http://schemas.microsoft.com/office/drawing/2014/main" id="{AA4FE11A-7393-DE59-DBF9-5A5B82399A46}"/>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1: Introduction to </a:t>
            </a:r>
            <a:r>
              <a:rPr lang="en-GB" dirty="0"/>
              <a:t>ACNA5000</a:t>
            </a:r>
            <a:endParaRPr lang="en-GB" noProof="0" dirty="0"/>
          </a:p>
        </p:txBody>
      </p:sp>
    </p:spTree>
    <p:extLst>
      <p:ext uri="{BB962C8B-B14F-4D97-AF65-F5344CB8AC3E}">
        <p14:creationId xmlns:p14="http://schemas.microsoft.com/office/powerpoint/2010/main" val="32066887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2"/>
              </a:rPr>
              <a:t>a.flatley@uwtsd.ac.uk</a:t>
            </a:r>
            <a:r>
              <a:rPr lang="en-GB" dirty="0"/>
              <a:t> </a:t>
            </a:r>
          </a:p>
          <a:p>
            <a:r>
              <a:rPr lang="en-GB" sz="2400" dirty="0"/>
              <a:t>Teams:	</a:t>
            </a:r>
            <a:r>
              <a:rPr lang="en-GB" sz="1400" dirty="0"/>
              <a:t>“ACNA5000_Changemakers_2024_25_GRP”</a:t>
            </a:r>
            <a:endParaRPr lang="en-GB" sz="2400" dirty="0"/>
          </a:p>
        </p:txBody>
      </p:sp>
      <p:pic>
        <p:nvPicPr>
          <p:cNvPr id="4" name="Picture 3">
            <a:extLst>
              <a:ext uri="{FF2B5EF4-FFF2-40B4-BE49-F238E27FC236}">
                <a16:creationId xmlns:a16="http://schemas.microsoft.com/office/drawing/2014/main" id="{DA078145-D18D-8926-2301-5D8BDD58349F}"/>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C9AAEBF7-094D-D41C-C93E-5FF6C60282ED}"/>
              </a:ext>
            </a:extLst>
          </p:cNvPr>
          <p:cNvSpPr txBox="1"/>
          <p:nvPr/>
        </p:nvSpPr>
        <p:spPr>
          <a:xfrm>
            <a:off x="10628852" y="0"/>
            <a:ext cx="1557536" cy="369332"/>
          </a:xfrm>
          <a:prstGeom prst="rect">
            <a:avLst/>
          </a:prstGeom>
          <a:noFill/>
        </p:spPr>
        <p:txBody>
          <a:bodyPr wrap="square" rtlCol="0">
            <a:spAutoFit/>
          </a:bodyPr>
          <a:lstStyle/>
          <a:p>
            <a:r>
              <a:rPr lang="en-GB" dirty="0"/>
              <a:t>01/10/2024</a:t>
            </a:r>
          </a:p>
        </p:txBody>
      </p:sp>
      <p:sp>
        <p:nvSpPr>
          <p:cNvPr id="7" name="Footer Placeholder 6">
            <a:extLst>
              <a:ext uri="{FF2B5EF4-FFF2-40B4-BE49-F238E27FC236}">
                <a16:creationId xmlns:a16="http://schemas.microsoft.com/office/drawing/2014/main" id="{98C53DAF-F6B6-1DA8-90FD-2F221BA76B91}"/>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1: Introduction to </a:t>
            </a:r>
            <a:r>
              <a:rPr lang="en-GB" dirty="0"/>
              <a:t>ACNA5000</a:t>
            </a:r>
            <a:endParaRPr lang="en-GB" noProof="0" dirty="0"/>
          </a:p>
        </p:txBody>
      </p:sp>
    </p:spTree>
    <p:extLst>
      <p:ext uri="{BB962C8B-B14F-4D97-AF65-F5344CB8AC3E}">
        <p14:creationId xmlns:p14="http://schemas.microsoft.com/office/powerpoint/2010/main" val="25451937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0E66B-357D-4937-B92F-BDC71B7BD9DB}"/>
              </a:ext>
            </a:extLst>
          </p:cNvPr>
          <p:cNvSpPr>
            <a:spLocks noGrp="1"/>
          </p:cNvSpPr>
          <p:nvPr>
            <p:ph type="ctrTitle"/>
          </p:nvPr>
        </p:nvSpPr>
        <p:spPr>
          <a:xfrm>
            <a:off x="695325" y="4296094"/>
            <a:ext cx="10782299" cy="1100621"/>
          </a:xfrm>
        </p:spPr>
        <p:txBody>
          <a:bodyPr rtlCol="0"/>
          <a:lstStyle/>
          <a:p>
            <a:pPr rtl="0"/>
            <a:r>
              <a:rPr lang="en-GB"/>
              <a:t>Thank you</a:t>
            </a:r>
          </a:p>
        </p:txBody>
      </p:sp>
      <p:pic>
        <p:nvPicPr>
          <p:cNvPr id="17" name="Picture Placeholder 16" descr="Weathered piece of wood">
            <a:extLst>
              <a:ext uri="{FF2B5EF4-FFF2-40B4-BE49-F238E27FC236}">
                <a16:creationId xmlns:a16="http://schemas.microsoft.com/office/drawing/2014/main" id="{768A4AA5-1799-4AB4-A6D6-6E2D7791C172}"/>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800100" y="727075"/>
            <a:ext cx="5176838" cy="3071813"/>
          </a:xfrm>
        </p:spPr>
      </p:pic>
      <p:pic>
        <p:nvPicPr>
          <p:cNvPr id="11" name="Picture Placeholder 10" descr="Moss and mushrooms">
            <a:extLst>
              <a:ext uri="{FF2B5EF4-FFF2-40B4-BE49-F238E27FC236}">
                <a16:creationId xmlns:a16="http://schemas.microsoft.com/office/drawing/2014/main" id="{C6C7C533-8A44-4C93-904C-F4F963D800E5}"/>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a:ext>
            </a:extLst>
          </a:blip>
          <a:srcRect/>
          <a:stretch/>
        </p:blipFill>
        <p:spPr>
          <a:xfrm>
            <a:off x="6146800" y="727075"/>
            <a:ext cx="5245100" cy="3070225"/>
          </a:xfrm>
        </p:spPr>
      </p:pic>
      <p:sp>
        <p:nvSpPr>
          <p:cNvPr id="6" name="Slide Number Placeholder 5">
            <a:extLst>
              <a:ext uri="{FF2B5EF4-FFF2-40B4-BE49-F238E27FC236}">
                <a16:creationId xmlns:a16="http://schemas.microsoft.com/office/drawing/2014/main" id="{39ECCF82-DD52-4DF2-A97B-A6A198D3EC8E}"/>
              </a:ext>
            </a:extLst>
          </p:cNvPr>
          <p:cNvSpPr>
            <a:spLocks noGrp="1"/>
          </p:cNvSpPr>
          <p:nvPr>
            <p:ph type="sldNum" sz="quarter" idx="12"/>
          </p:nvPr>
        </p:nvSpPr>
        <p:spPr>
          <a:xfrm>
            <a:off x="10919012" y="6356350"/>
            <a:ext cx="672354" cy="365125"/>
          </a:xfrm>
        </p:spPr>
        <p:txBody>
          <a:bodyPr rtlCol="0"/>
          <a:lstStyle/>
          <a:p>
            <a:pPr rtl="0"/>
            <a:fld id="{A53D7EE4-1EDB-42FD-B6B7-A82C9F31F0F4}" type="slidenum">
              <a:rPr lang="en-GB" smtClean="0"/>
              <a:pPr rtl="0"/>
              <a:t>18</a:t>
            </a:fld>
            <a:endParaRPr lang="en-GB"/>
          </a:p>
        </p:txBody>
      </p:sp>
      <p:sp>
        <p:nvSpPr>
          <p:cNvPr id="9" name="Footer Placeholder 6">
            <a:extLst>
              <a:ext uri="{FF2B5EF4-FFF2-40B4-BE49-F238E27FC236}">
                <a16:creationId xmlns:a16="http://schemas.microsoft.com/office/drawing/2014/main" id="{F291669D-FF17-CC9F-67DC-4B62835D9C9B}"/>
              </a:ext>
            </a:extLst>
          </p:cNvPr>
          <p:cNvSpPr>
            <a:spLocks noGrp="1"/>
          </p:cNvSpPr>
          <p:nvPr>
            <p:ph type="ftr" sz="quarter" idx="11"/>
          </p:nvPr>
        </p:nvSpPr>
        <p:spPr>
          <a:xfrm>
            <a:off x="715383" y="6356350"/>
            <a:ext cx="4539727" cy="365125"/>
          </a:xfrm>
        </p:spPr>
        <p:txBody>
          <a:bodyPr/>
          <a:lstStyle/>
          <a:p>
            <a:pPr rtl="0">
              <a:spcAft>
                <a:spcPts val="600"/>
              </a:spcAft>
            </a:pPr>
            <a:r>
              <a:rPr lang="fr-FR" dirty="0"/>
              <a:t>Lecture 1: Introduction to </a:t>
            </a:r>
            <a:r>
              <a:rPr lang="en-GB" dirty="0"/>
              <a:t>ACNA5000</a:t>
            </a:r>
            <a:endParaRPr lang="en-GB" noProof="0" dirty="0"/>
          </a:p>
        </p:txBody>
      </p:sp>
    </p:spTree>
    <p:extLst>
      <p:ext uri="{BB962C8B-B14F-4D97-AF65-F5344CB8AC3E}">
        <p14:creationId xmlns:p14="http://schemas.microsoft.com/office/powerpoint/2010/main" val="239422101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ustom 9">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0840660_TF67498733_Win32" id="{1D31F981-026B-433D-B1FE-22EDA482C3D7}" vid="{FE91BBCF-7CA3-436B-9474-A0CB3B4C50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EC785CC-7DC7-486B-AC4F-90AD768E96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E0F876D-ECAD-49DD-95DE-E4DA3D4E9CA1}">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159187C1-630C-405A-830B-EED062A49695}">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{59A703FD-8235-4A59-A11A-B4CC80DDE8AF}tf67498733_win32</Template>
  <TotalTime>125</TotalTime>
  <Words>1584</Words>
  <Application>Microsoft Office PowerPoint</Application>
  <PresentationFormat>Widescreen</PresentationFormat>
  <Paragraphs>239</Paragraphs>
  <Slides>18</Slides>
  <Notes>12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18</vt:i4>
      </vt:variant>
    </vt:vector>
  </HeadingPairs>
  <TitlesOfParts>
    <vt:vector size="30" baseType="lpstr">
      <vt:lpstr>MS Gothic</vt:lpstr>
      <vt:lpstr>Arial</vt:lpstr>
      <vt:lpstr>Calibri</vt:lpstr>
      <vt:lpstr>Calisto MT</vt:lpstr>
      <vt:lpstr>Comic Sans MS</vt:lpstr>
      <vt:lpstr>Courier New</vt:lpstr>
      <vt:lpstr>Montserrat</vt:lpstr>
      <vt:lpstr>Segoe UI Symbol</vt:lpstr>
      <vt:lpstr>Symbol</vt:lpstr>
      <vt:lpstr>Times New Roman</vt:lpstr>
      <vt:lpstr>Univers Condensed</vt:lpstr>
      <vt:lpstr>ChronicleVTI</vt:lpstr>
      <vt:lpstr>Changemakers: building your personal brand for sustainable employment (Acna5000)</vt:lpstr>
      <vt:lpstr>outline</vt:lpstr>
      <vt:lpstr>PowerPoint Presentation</vt:lpstr>
      <vt:lpstr>PowerPoint Presentation</vt:lpstr>
      <vt:lpstr>PowerPoint Presentation</vt:lpstr>
      <vt:lpstr>PowerPoint Presentation</vt:lpstr>
      <vt:lpstr>PowerPoint Presentation</vt:lpstr>
      <vt:lpstr>PowerPoint Presentation</vt:lpstr>
      <vt:lpstr>Room for Urban Green Spaces</vt:lpstr>
      <vt:lpstr>PowerPoint Presentation</vt:lpstr>
      <vt:lpstr>Green economy conference</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Alissa Flatley</dc:creator>
  <cp:lastModifiedBy>Alissa Flatley</cp:lastModifiedBy>
  <cp:revision>1</cp:revision>
  <dcterms:created xsi:type="dcterms:W3CDTF">2024-10-01T07:33:49Z</dcterms:created>
  <dcterms:modified xsi:type="dcterms:W3CDTF">2024-10-01T09:38:51Z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