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711001F-8700-4CF0-A37F-E0A4DCD238BF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3949BA0-6B09-4402-BEB5-43803739A917}">
      <dgm:prSet phldrT="[Text]"/>
      <dgm:spPr/>
      <dgm:t>
        <a:bodyPr/>
        <a:lstStyle/>
        <a:p>
          <a:r>
            <a:rPr lang="en-GB" dirty="0"/>
            <a:t>‘Get’ Contract given to the wife by the husband. Generally caused by breaches of the Ketubah contract.</a:t>
          </a:r>
        </a:p>
      </dgm:t>
    </dgm:pt>
    <dgm:pt modelId="{36B2F72A-FF7C-42F6-B29A-1BC18ACE4FE5}" type="parTrans" cxnId="{8A0DCD6C-7F84-4BB7-9BD6-B35AC82E604E}">
      <dgm:prSet/>
      <dgm:spPr/>
      <dgm:t>
        <a:bodyPr/>
        <a:lstStyle/>
        <a:p>
          <a:endParaRPr lang="en-GB"/>
        </a:p>
      </dgm:t>
    </dgm:pt>
    <dgm:pt modelId="{BC62C08C-36BC-4BE4-A374-685CE1C647AD}" type="sibTrans" cxnId="{8A0DCD6C-7F84-4BB7-9BD6-B35AC82E604E}">
      <dgm:prSet/>
      <dgm:spPr/>
      <dgm:t>
        <a:bodyPr/>
        <a:lstStyle/>
        <a:p>
          <a:endParaRPr lang="en-GB"/>
        </a:p>
      </dgm:t>
    </dgm:pt>
    <dgm:pt modelId="{FB15ACC4-68E2-42C3-A020-EFC84A14CC2F}">
      <dgm:prSet phldrT="[Text]"/>
      <dgm:spPr/>
      <dgm:t>
        <a:bodyPr/>
        <a:lstStyle/>
        <a:p>
          <a:r>
            <a:rPr lang="en-GB" dirty="0"/>
            <a:t>Husband’s grounds include: adulterous behaviour, denial of marital responsibilities, even malicious ruining of a husband’s meal.</a:t>
          </a:r>
        </a:p>
      </dgm:t>
    </dgm:pt>
    <dgm:pt modelId="{32AF2215-BABD-4F49-8DC7-1BCA82FB9932}" type="parTrans" cxnId="{B4D87D4F-53BE-4AC6-8B27-73680D6FC2F6}">
      <dgm:prSet/>
      <dgm:spPr/>
      <dgm:t>
        <a:bodyPr/>
        <a:lstStyle/>
        <a:p>
          <a:endParaRPr lang="en-GB"/>
        </a:p>
      </dgm:t>
    </dgm:pt>
    <dgm:pt modelId="{CC78E000-0F24-4D87-8BEE-F3F6EE1CAC63}" type="sibTrans" cxnId="{B4D87D4F-53BE-4AC6-8B27-73680D6FC2F6}">
      <dgm:prSet/>
      <dgm:spPr/>
      <dgm:t>
        <a:bodyPr/>
        <a:lstStyle/>
        <a:p>
          <a:endParaRPr lang="en-GB"/>
        </a:p>
      </dgm:t>
    </dgm:pt>
    <dgm:pt modelId="{4B8E1F74-6EAD-4D74-8B28-05595A88E0C0}">
      <dgm:prSet phldrT="[Text]"/>
      <dgm:spPr/>
      <dgm:t>
        <a:bodyPr/>
        <a:lstStyle/>
        <a:p>
          <a:r>
            <a:rPr lang="en-GB" dirty="0"/>
            <a:t>Beth Din (rabbinical court).</a:t>
          </a:r>
        </a:p>
      </dgm:t>
    </dgm:pt>
    <dgm:pt modelId="{11F12A02-F2A9-4708-885E-0CD4F527FD40}" type="parTrans" cxnId="{E3DF4450-5152-4190-BF43-9C3C4B3BC3D3}">
      <dgm:prSet/>
      <dgm:spPr/>
      <dgm:t>
        <a:bodyPr/>
        <a:lstStyle/>
        <a:p>
          <a:endParaRPr lang="en-GB"/>
        </a:p>
      </dgm:t>
    </dgm:pt>
    <dgm:pt modelId="{2D7FFFD3-5C4D-41F5-8775-0E23DF1136C2}" type="sibTrans" cxnId="{E3DF4450-5152-4190-BF43-9C3C4B3BC3D3}">
      <dgm:prSet/>
      <dgm:spPr/>
      <dgm:t>
        <a:bodyPr/>
        <a:lstStyle/>
        <a:p>
          <a:endParaRPr lang="en-GB"/>
        </a:p>
      </dgm:t>
    </dgm:pt>
    <dgm:pt modelId="{80C14B34-4C15-4EC0-9605-FBC369633D30}">
      <dgm:prSet phldrT="[Text]"/>
      <dgm:spPr/>
      <dgm:t>
        <a:bodyPr/>
        <a:lstStyle/>
        <a:p>
          <a:r>
            <a:rPr lang="en-GB" dirty="0"/>
            <a:t>Wife’s grounds include: husband doesn’t provide for her or her children (as specified in the Ketubah) adultery, or domestic abuse.</a:t>
          </a:r>
        </a:p>
      </dgm:t>
    </dgm:pt>
    <dgm:pt modelId="{BA20F115-E4A0-4255-962C-E1088326437D}" type="parTrans" cxnId="{7656A180-5084-4E94-867B-553D1533028C}">
      <dgm:prSet/>
      <dgm:spPr/>
      <dgm:t>
        <a:bodyPr/>
        <a:lstStyle/>
        <a:p>
          <a:endParaRPr lang="en-GB"/>
        </a:p>
      </dgm:t>
    </dgm:pt>
    <dgm:pt modelId="{3120E69E-98CA-4FC3-833D-98E26697C3B1}" type="sibTrans" cxnId="{7656A180-5084-4E94-867B-553D1533028C}">
      <dgm:prSet/>
      <dgm:spPr/>
      <dgm:t>
        <a:bodyPr/>
        <a:lstStyle/>
        <a:p>
          <a:endParaRPr lang="en-GB"/>
        </a:p>
      </dgm:t>
    </dgm:pt>
    <dgm:pt modelId="{1D3A90BB-2E01-4AB2-A4A1-025BF9E03611}">
      <dgm:prSet phldrT="[Text]"/>
      <dgm:spPr/>
      <dgm:t>
        <a:bodyPr/>
        <a:lstStyle/>
        <a:p>
          <a:r>
            <a:rPr lang="en-GB" dirty="0"/>
            <a:t>A woman can appeal for the husband to provide a Get in a Beth Din but the husband can refuse. ‘Agunah’.</a:t>
          </a:r>
        </a:p>
      </dgm:t>
    </dgm:pt>
    <dgm:pt modelId="{FE4D7D46-573D-442C-ACEA-C1B37C330722}" type="parTrans" cxnId="{B2D3C459-EF33-442C-97A1-03DED8BD5D9E}">
      <dgm:prSet/>
      <dgm:spPr/>
      <dgm:t>
        <a:bodyPr/>
        <a:lstStyle/>
        <a:p>
          <a:endParaRPr lang="en-GB"/>
        </a:p>
      </dgm:t>
    </dgm:pt>
    <dgm:pt modelId="{0D1B15D6-A65E-47E5-9684-F18CE9FC0941}" type="sibTrans" cxnId="{B2D3C459-EF33-442C-97A1-03DED8BD5D9E}">
      <dgm:prSet/>
      <dgm:spPr/>
      <dgm:t>
        <a:bodyPr/>
        <a:lstStyle/>
        <a:p>
          <a:endParaRPr lang="en-GB"/>
        </a:p>
      </dgm:t>
    </dgm:pt>
    <dgm:pt modelId="{8EF63BBA-B5A2-4F87-A013-24B4063900A4}" type="pres">
      <dgm:prSet presAssocID="{3711001F-8700-4CF0-A37F-E0A4DCD238BF}" presName="diagram" presStyleCnt="0">
        <dgm:presLayoutVars>
          <dgm:dir/>
          <dgm:resizeHandles val="exact"/>
        </dgm:presLayoutVars>
      </dgm:prSet>
      <dgm:spPr/>
    </dgm:pt>
    <dgm:pt modelId="{237937ED-9802-4E6A-B2D5-60ACF304C1C8}" type="pres">
      <dgm:prSet presAssocID="{D3949BA0-6B09-4402-BEB5-43803739A917}" presName="node" presStyleLbl="node1" presStyleIdx="0" presStyleCnt="5">
        <dgm:presLayoutVars>
          <dgm:bulletEnabled val="1"/>
        </dgm:presLayoutVars>
      </dgm:prSet>
      <dgm:spPr/>
    </dgm:pt>
    <dgm:pt modelId="{B73D4D7D-52F4-4F3D-80D9-A6C99E94BBBD}" type="pres">
      <dgm:prSet presAssocID="{BC62C08C-36BC-4BE4-A374-685CE1C647AD}" presName="sibTrans" presStyleLbl="sibTrans2D1" presStyleIdx="0" presStyleCnt="4"/>
      <dgm:spPr/>
    </dgm:pt>
    <dgm:pt modelId="{6D60CAA4-3BF6-4712-BDDA-17BB397F89C7}" type="pres">
      <dgm:prSet presAssocID="{BC62C08C-36BC-4BE4-A374-685CE1C647AD}" presName="connectorText" presStyleLbl="sibTrans2D1" presStyleIdx="0" presStyleCnt="4"/>
      <dgm:spPr/>
    </dgm:pt>
    <dgm:pt modelId="{768E901D-071A-43CA-901B-13D8C6EE7A79}" type="pres">
      <dgm:prSet presAssocID="{FB15ACC4-68E2-42C3-A020-EFC84A14CC2F}" presName="node" presStyleLbl="node1" presStyleIdx="1" presStyleCnt="5">
        <dgm:presLayoutVars>
          <dgm:bulletEnabled val="1"/>
        </dgm:presLayoutVars>
      </dgm:prSet>
      <dgm:spPr/>
    </dgm:pt>
    <dgm:pt modelId="{62513736-911F-4E96-9DFF-39B0A1ABD6D3}" type="pres">
      <dgm:prSet presAssocID="{CC78E000-0F24-4D87-8BEE-F3F6EE1CAC63}" presName="sibTrans" presStyleLbl="sibTrans2D1" presStyleIdx="1" presStyleCnt="4"/>
      <dgm:spPr/>
    </dgm:pt>
    <dgm:pt modelId="{5B8DC451-514F-44A4-941C-CABAAC6DBAAB}" type="pres">
      <dgm:prSet presAssocID="{CC78E000-0F24-4D87-8BEE-F3F6EE1CAC63}" presName="connectorText" presStyleLbl="sibTrans2D1" presStyleIdx="1" presStyleCnt="4"/>
      <dgm:spPr/>
    </dgm:pt>
    <dgm:pt modelId="{A629F0B5-4290-4B32-9F98-DB94DF3BC8DB}" type="pres">
      <dgm:prSet presAssocID="{4B8E1F74-6EAD-4D74-8B28-05595A88E0C0}" presName="node" presStyleLbl="node1" presStyleIdx="2" presStyleCnt="5">
        <dgm:presLayoutVars>
          <dgm:bulletEnabled val="1"/>
        </dgm:presLayoutVars>
      </dgm:prSet>
      <dgm:spPr/>
    </dgm:pt>
    <dgm:pt modelId="{BF3286BB-9C9D-4288-AB22-D98BDFA5F03E}" type="pres">
      <dgm:prSet presAssocID="{2D7FFFD3-5C4D-41F5-8775-0E23DF1136C2}" presName="sibTrans" presStyleLbl="sibTrans2D1" presStyleIdx="2" presStyleCnt="4"/>
      <dgm:spPr/>
    </dgm:pt>
    <dgm:pt modelId="{BBA43FA7-2911-4407-BA80-BA55869E9E29}" type="pres">
      <dgm:prSet presAssocID="{2D7FFFD3-5C4D-41F5-8775-0E23DF1136C2}" presName="connectorText" presStyleLbl="sibTrans2D1" presStyleIdx="2" presStyleCnt="4"/>
      <dgm:spPr/>
    </dgm:pt>
    <dgm:pt modelId="{4D344837-DD75-466C-BCFD-DE19E5902B33}" type="pres">
      <dgm:prSet presAssocID="{80C14B34-4C15-4EC0-9605-FBC369633D30}" presName="node" presStyleLbl="node1" presStyleIdx="3" presStyleCnt="5">
        <dgm:presLayoutVars>
          <dgm:bulletEnabled val="1"/>
        </dgm:presLayoutVars>
      </dgm:prSet>
      <dgm:spPr/>
    </dgm:pt>
    <dgm:pt modelId="{D7D58836-8191-43F8-992A-E6A773B3A6FC}" type="pres">
      <dgm:prSet presAssocID="{3120E69E-98CA-4FC3-833D-98E26697C3B1}" presName="sibTrans" presStyleLbl="sibTrans2D1" presStyleIdx="3" presStyleCnt="4"/>
      <dgm:spPr/>
    </dgm:pt>
    <dgm:pt modelId="{C47CBF91-ABE4-4F00-8302-758E136D4AA4}" type="pres">
      <dgm:prSet presAssocID="{3120E69E-98CA-4FC3-833D-98E26697C3B1}" presName="connectorText" presStyleLbl="sibTrans2D1" presStyleIdx="3" presStyleCnt="4"/>
      <dgm:spPr/>
    </dgm:pt>
    <dgm:pt modelId="{79A09A70-1B6B-44F0-9716-BD7AB2DC2270}" type="pres">
      <dgm:prSet presAssocID="{1D3A90BB-2E01-4AB2-A4A1-025BF9E03611}" presName="node" presStyleLbl="node1" presStyleIdx="4" presStyleCnt="5">
        <dgm:presLayoutVars>
          <dgm:bulletEnabled val="1"/>
        </dgm:presLayoutVars>
      </dgm:prSet>
      <dgm:spPr/>
    </dgm:pt>
  </dgm:ptLst>
  <dgm:cxnLst>
    <dgm:cxn modelId="{1402C006-98D3-44A9-8F1F-A216991D93EB}" type="presOf" srcId="{3120E69E-98CA-4FC3-833D-98E26697C3B1}" destId="{D7D58836-8191-43F8-992A-E6A773B3A6FC}" srcOrd="0" destOrd="0" presId="urn:microsoft.com/office/officeart/2005/8/layout/process5"/>
    <dgm:cxn modelId="{43F04309-B989-4F66-B4F8-BD8015491A17}" type="presOf" srcId="{CC78E000-0F24-4D87-8BEE-F3F6EE1CAC63}" destId="{5B8DC451-514F-44A4-941C-CABAAC6DBAAB}" srcOrd="1" destOrd="0" presId="urn:microsoft.com/office/officeart/2005/8/layout/process5"/>
    <dgm:cxn modelId="{74464F0A-01FB-4BD8-855D-C430CB18037B}" type="presOf" srcId="{CC78E000-0F24-4D87-8BEE-F3F6EE1CAC63}" destId="{62513736-911F-4E96-9DFF-39B0A1ABD6D3}" srcOrd="0" destOrd="0" presId="urn:microsoft.com/office/officeart/2005/8/layout/process5"/>
    <dgm:cxn modelId="{529D830B-CCEE-4508-B368-EE415183176B}" type="presOf" srcId="{3711001F-8700-4CF0-A37F-E0A4DCD238BF}" destId="{8EF63BBA-B5A2-4F87-A013-24B4063900A4}" srcOrd="0" destOrd="0" presId="urn:microsoft.com/office/officeart/2005/8/layout/process5"/>
    <dgm:cxn modelId="{AFD06F13-158C-4F00-8D4F-520EFFD94F23}" type="presOf" srcId="{4B8E1F74-6EAD-4D74-8B28-05595A88E0C0}" destId="{A629F0B5-4290-4B32-9F98-DB94DF3BC8DB}" srcOrd="0" destOrd="0" presId="urn:microsoft.com/office/officeart/2005/8/layout/process5"/>
    <dgm:cxn modelId="{AD753223-709D-4612-BBD6-F5C4EDFD9882}" type="presOf" srcId="{FB15ACC4-68E2-42C3-A020-EFC84A14CC2F}" destId="{768E901D-071A-43CA-901B-13D8C6EE7A79}" srcOrd="0" destOrd="0" presId="urn:microsoft.com/office/officeart/2005/8/layout/process5"/>
    <dgm:cxn modelId="{A4B4F528-044D-489A-A4C3-B1E034AFE2C7}" type="presOf" srcId="{1D3A90BB-2E01-4AB2-A4A1-025BF9E03611}" destId="{79A09A70-1B6B-44F0-9716-BD7AB2DC2270}" srcOrd="0" destOrd="0" presId="urn:microsoft.com/office/officeart/2005/8/layout/process5"/>
    <dgm:cxn modelId="{26E03E30-0111-4C11-8C0C-D489E4E4432F}" type="presOf" srcId="{D3949BA0-6B09-4402-BEB5-43803739A917}" destId="{237937ED-9802-4E6A-B2D5-60ACF304C1C8}" srcOrd="0" destOrd="0" presId="urn:microsoft.com/office/officeart/2005/8/layout/process5"/>
    <dgm:cxn modelId="{87BC683A-9EE2-4E33-AA15-B7DBEB2E4861}" type="presOf" srcId="{3120E69E-98CA-4FC3-833D-98E26697C3B1}" destId="{C47CBF91-ABE4-4F00-8302-758E136D4AA4}" srcOrd="1" destOrd="0" presId="urn:microsoft.com/office/officeart/2005/8/layout/process5"/>
    <dgm:cxn modelId="{581E6E42-939E-4DEE-9F85-22E3B10D473C}" type="presOf" srcId="{80C14B34-4C15-4EC0-9605-FBC369633D30}" destId="{4D344837-DD75-466C-BCFD-DE19E5902B33}" srcOrd="0" destOrd="0" presId="urn:microsoft.com/office/officeart/2005/8/layout/process5"/>
    <dgm:cxn modelId="{8A0DCD6C-7F84-4BB7-9BD6-B35AC82E604E}" srcId="{3711001F-8700-4CF0-A37F-E0A4DCD238BF}" destId="{D3949BA0-6B09-4402-BEB5-43803739A917}" srcOrd="0" destOrd="0" parTransId="{36B2F72A-FF7C-42F6-B29A-1BC18ACE4FE5}" sibTransId="{BC62C08C-36BC-4BE4-A374-685CE1C647AD}"/>
    <dgm:cxn modelId="{B4D87D4F-53BE-4AC6-8B27-73680D6FC2F6}" srcId="{3711001F-8700-4CF0-A37F-E0A4DCD238BF}" destId="{FB15ACC4-68E2-42C3-A020-EFC84A14CC2F}" srcOrd="1" destOrd="0" parTransId="{32AF2215-BABD-4F49-8DC7-1BCA82FB9932}" sibTransId="{CC78E000-0F24-4D87-8BEE-F3F6EE1CAC63}"/>
    <dgm:cxn modelId="{E3DF4450-5152-4190-BF43-9C3C4B3BC3D3}" srcId="{3711001F-8700-4CF0-A37F-E0A4DCD238BF}" destId="{4B8E1F74-6EAD-4D74-8B28-05595A88E0C0}" srcOrd="2" destOrd="0" parTransId="{11F12A02-F2A9-4708-885E-0CD4F527FD40}" sibTransId="{2D7FFFD3-5C4D-41F5-8775-0E23DF1136C2}"/>
    <dgm:cxn modelId="{B2D3C459-EF33-442C-97A1-03DED8BD5D9E}" srcId="{3711001F-8700-4CF0-A37F-E0A4DCD238BF}" destId="{1D3A90BB-2E01-4AB2-A4A1-025BF9E03611}" srcOrd="4" destOrd="0" parTransId="{FE4D7D46-573D-442C-ACEA-C1B37C330722}" sibTransId="{0D1B15D6-A65E-47E5-9684-F18CE9FC0941}"/>
    <dgm:cxn modelId="{C0D2067F-76D3-474C-898A-69CB92B5B031}" type="presOf" srcId="{BC62C08C-36BC-4BE4-A374-685CE1C647AD}" destId="{B73D4D7D-52F4-4F3D-80D9-A6C99E94BBBD}" srcOrd="0" destOrd="0" presId="urn:microsoft.com/office/officeart/2005/8/layout/process5"/>
    <dgm:cxn modelId="{7656A180-5084-4E94-867B-553D1533028C}" srcId="{3711001F-8700-4CF0-A37F-E0A4DCD238BF}" destId="{80C14B34-4C15-4EC0-9605-FBC369633D30}" srcOrd="3" destOrd="0" parTransId="{BA20F115-E4A0-4255-962C-E1088326437D}" sibTransId="{3120E69E-98CA-4FC3-833D-98E26697C3B1}"/>
    <dgm:cxn modelId="{99AC02CF-AC56-4DE0-97C6-BEBB13EAD103}" type="presOf" srcId="{2D7FFFD3-5C4D-41F5-8775-0E23DF1136C2}" destId="{BBA43FA7-2911-4407-BA80-BA55869E9E29}" srcOrd="1" destOrd="0" presId="urn:microsoft.com/office/officeart/2005/8/layout/process5"/>
    <dgm:cxn modelId="{76E0EDD0-11AE-497D-B02E-B48DB99C8B66}" type="presOf" srcId="{2D7FFFD3-5C4D-41F5-8775-0E23DF1136C2}" destId="{BF3286BB-9C9D-4288-AB22-D98BDFA5F03E}" srcOrd="0" destOrd="0" presId="urn:microsoft.com/office/officeart/2005/8/layout/process5"/>
    <dgm:cxn modelId="{1A5C99F8-FD8E-41A6-BC9A-C91A2F66D4CA}" type="presOf" srcId="{BC62C08C-36BC-4BE4-A374-685CE1C647AD}" destId="{6D60CAA4-3BF6-4712-BDDA-17BB397F89C7}" srcOrd="1" destOrd="0" presId="urn:microsoft.com/office/officeart/2005/8/layout/process5"/>
    <dgm:cxn modelId="{D52B4EC1-FB52-46FB-8875-060D0E0DFD0B}" type="presParOf" srcId="{8EF63BBA-B5A2-4F87-A013-24B4063900A4}" destId="{237937ED-9802-4E6A-B2D5-60ACF304C1C8}" srcOrd="0" destOrd="0" presId="urn:microsoft.com/office/officeart/2005/8/layout/process5"/>
    <dgm:cxn modelId="{FFBB55D5-B7FE-4390-9978-43554D8F074A}" type="presParOf" srcId="{8EF63BBA-B5A2-4F87-A013-24B4063900A4}" destId="{B73D4D7D-52F4-4F3D-80D9-A6C99E94BBBD}" srcOrd="1" destOrd="0" presId="urn:microsoft.com/office/officeart/2005/8/layout/process5"/>
    <dgm:cxn modelId="{C754F9D2-9241-4FCD-A644-49EA5B04C8E4}" type="presParOf" srcId="{B73D4D7D-52F4-4F3D-80D9-A6C99E94BBBD}" destId="{6D60CAA4-3BF6-4712-BDDA-17BB397F89C7}" srcOrd="0" destOrd="0" presId="urn:microsoft.com/office/officeart/2005/8/layout/process5"/>
    <dgm:cxn modelId="{94F6371F-B9B3-40D2-B8FF-347DC2831A95}" type="presParOf" srcId="{8EF63BBA-B5A2-4F87-A013-24B4063900A4}" destId="{768E901D-071A-43CA-901B-13D8C6EE7A79}" srcOrd="2" destOrd="0" presId="urn:microsoft.com/office/officeart/2005/8/layout/process5"/>
    <dgm:cxn modelId="{B4B6ACCB-D7DE-4EDF-8E34-5045EF1FDC10}" type="presParOf" srcId="{8EF63BBA-B5A2-4F87-A013-24B4063900A4}" destId="{62513736-911F-4E96-9DFF-39B0A1ABD6D3}" srcOrd="3" destOrd="0" presId="urn:microsoft.com/office/officeart/2005/8/layout/process5"/>
    <dgm:cxn modelId="{B6CA3C4C-6B93-42DA-B81F-C6E3A44C871D}" type="presParOf" srcId="{62513736-911F-4E96-9DFF-39B0A1ABD6D3}" destId="{5B8DC451-514F-44A4-941C-CABAAC6DBAAB}" srcOrd="0" destOrd="0" presId="urn:microsoft.com/office/officeart/2005/8/layout/process5"/>
    <dgm:cxn modelId="{9AF0F996-8F47-4D60-80D0-4DB05A43B9A9}" type="presParOf" srcId="{8EF63BBA-B5A2-4F87-A013-24B4063900A4}" destId="{A629F0B5-4290-4B32-9F98-DB94DF3BC8DB}" srcOrd="4" destOrd="0" presId="urn:microsoft.com/office/officeart/2005/8/layout/process5"/>
    <dgm:cxn modelId="{FD2E53F2-9D39-475C-B5FB-12C5F8CC41CB}" type="presParOf" srcId="{8EF63BBA-B5A2-4F87-A013-24B4063900A4}" destId="{BF3286BB-9C9D-4288-AB22-D98BDFA5F03E}" srcOrd="5" destOrd="0" presId="urn:microsoft.com/office/officeart/2005/8/layout/process5"/>
    <dgm:cxn modelId="{3EE97DAB-3A16-4286-B738-7502E18749FD}" type="presParOf" srcId="{BF3286BB-9C9D-4288-AB22-D98BDFA5F03E}" destId="{BBA43FA7-2911-4407-BA80-BA55869E9E29}" srcOrd="0" destOrd="0" presId="urn:microsoft.com/office/officeart/2005/8/layout/process5"/>
    <dgm:cxn modelId="{43382E8B-5CAD-489C-8782-A749384D60EE}" type="presParOf" srcId="{8EF63BBA-B5A2-4F87-A013-24B4063900A4}" destId="{4D344837-DD75-466C-BCFD-DE19E5902B33}" srcOrd="6" destOrd="0" presId="urn:microsoft.com/office/officeart/2005/8/layout/process5"/>
    <dgm:cxn modelId="{91BF8913-A3BF-4FD1-A841-D4728B683BFD}" type="presParOf" srcId="{8EF63BBA-B5A2-4F87-A013-24B4063900A4}" destId="{D7D58836-8191-43F8-992A-E6A773B3A6FC}" srcOrd="7" destOrd="0" presId="urn:microsoft.com/office/officeart/2005/8/layout/process5"/>
    <dgm:cxn modelId="{822FDB1D-35BE-44BD-966D-8BD3D0373690}" type="presParOf" srcId="{D7D58836-8191-43F8-992A-E6A773B3A6FC}" destId="{C47CBF91-ABE4-4F00-8302-758E136D4AA4}" srcOrd="0" destOrd="0" presId="urn:microsoft.com/office/officeart/2005/8/layout/process5"/>
    <dgm:cxn modelId="{F238E541-2213-40DC-B66B-1F224B858AFE}" type="presParOf" srcId="{8EF63BBA-B5A2-4F87-A013-24B4063900A4}" destId="{79A09A70-1B6B-44F0-9716-BD7AB2DC2270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5EB973-E702-4A34-9C28-EB97CF1D47B4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758C10F7-FF54-499B-8B41-50BD1C179022}">
      <dgm:prSet custT="1"/>
      <dgm:spPr/>
      <dgm:t>
        <a:bodyPr/>
        <a:lstStyle/>
        <a:p>
          <a:r>
            <a:rPr lang="en-GB" sz="1400" dirty="0"/>
            <a:t>In antiquity, the ideal age to get married was from puberty to aged twenty, as this was a divine command given in Genesis 1:28.</a:t>
          </a:r>
        </a:p>
      </dgm:t>
    </dgm:pt>
    <dgm:pt modelId="{C3E17474-2E39-42FE-9C32-6970E1A81602}" type="parTrans" cxnId="{20EAF068-52E6-4EAE-B896-37F3484011A0}">
      <dgm:prSet/>
      <dgm:spPr/>
      <dgm:t>
        <a:bodyPr/>
        <a:lstStyle/>
        <a:p>
          <a:endParaRPr lang="en-GB"/>
        </a:p>
      </dgm:t>
    </dgm:pt>
    <dgm:pt modelId="{FD2292E9-A395-48EA-9E45-348D881C9FF0}" type="sibTrans" cxnId="{20EAF068-52E6-4EAE-B896-37F3484011A0}">
      <dgm:prSet/>
      <dgm:spPr/>
      <dgm:t>
        <a:bodyPr/>
        <a:lstStyle/>
        <a:p>
          <a:endParaRPr lang="en-GB"/>
        </a:p>
      </dgm:t>
    </dgm:pt>
    <dgm:pt modelId="{CF150C3B-8D8B-40BB-B83C-3FCF54344159}">
      <dgm:prSet custT="1"/>
      <dgm:spPr/>
      <dgm:t>
        <a:bodyPr/>
        <a:lstStyle/>
        <a:p>
          <a:r>
            <a:rPr lang="en-GB" sz="1400" dirty="0"/>
            <a:t>The first part of a Jewish marriage is the Kiddushin, or the betrothal. This is a legal process of establishing the bond of marriage. The book of Genesis (24:10-53) tells us that marriages were arranged by fathers.</a:t>
          </a:r>
        </a:p>
      </dgm:t>
    </dgm:pt>
    <dgm:pt modelId="{DA81AB2D-D00B-480B-BF22-1B3A7B11B152}" type="parTrans" cxnId="{661138DD-7915-4B72-B85C-F2402DE35FAA}">
      <dgm:prSet/>
      <dgm:spPr/>
      <dgm:t>
        <a:bodyPr/>
        <a:lstStyle/>
        <a:p>
          <a:endParaRPr lang="en-GB"/>
        </a:p>
      </dgm:t>
    </dgm:pt>
    <dgm:pt modelId="{C5C58B40-CC8D-4050-B01A-12EC75693365}" type="sibTrans" cxnId="{661138DD-7915-4B72-B85C-F2402DE35FAA}">
      <dgm:prSet/>
      <dgm:spPr/>
      <dgm:t>
        <a:bodyPr/>
        <a:lstStyle/>
        <a:p>
          <a:endParaRPr lang="en-GB"/>
        </a:p>
      </dgm:t>
    </dgm:pt>
    <dgm:pt modelId="{BFB809D0-2BE1-4F9D-9E39-EDEC6268B2A0}">
      <dgm:prSet custT="1"/>
      <dgm:spPr/>
      <dgm:t>
        <a:bodyPr/>
        <a:lstStyle/>
        <a:p>
          <a:r>
            <a:rPr lang="en-GB" sz="1400" dirty="0"/>
            <a:t>The second part of a Jewish wedding ceremony is the </a:t>
          </a:r>
          <a:r>
            <a:rPr lang="en-GB" sz="1400" dirty="0" err="1"/>
            <a:t>nissuin</a:t>
          </a:r>
          <a:r>
            <a:rPr lang="en-GB" sz="1400" dirty="0"/>
            <a:t>. In contemporary times this begins after the reading of the ketubah. </a:t>
          </a:r>
        </a:p>
      </dgm:t>
    </dgm:pt>
    <dgm:pt modelId="{6C9CD345-6198-437F-90DD-C2B5A9217F05}" type="parTrans" cxnId="{DECC5E48-A9E5-48D2-92AE-DF6C7BB0E743}">
      <dgm:prSet/>
      <dgm:spPr/>
      <dgm:t>
        <a:bodyPr/>
        <a:lstStyle/>
        <a:p>
          <a:endParaRPr lang="en-GB"/>
        </a:p>
      </dgm:t>
    </dgm:pt>
    <dgm:pt modelId="{406BB2B9-3245-410D-9D38-9C9100234B63}" type="sibTrans" cxnId="{DECC5E48-A9E5-48D2-92AE-DF6C7BB0E743}">
      <dgm:prSet/>
      <dgm:spPr/>
      <dgm:t>
        <a:bodyPr/>
        <a:lstStyle/>
        <a:p>
          <a:endParaRPr lang="en-GB"/>
        </a:p>
      </dgm:t>
    </dgm:pt>
    <dgm:pt modelId="{B67F34FF-FE51-4B13-A4D4-4380CF41E53A}">
      <dgm:prSet custT="1"/>
      <dgm:spPr/>
      <dgm:t>
        <a:bodyPr/>
        <a:lstStyle/>
        <a:p>
          <a:r>
            <a:rPr lang="en-GB" sz="1600" dirty="0"/>
            <a:t>The ketubah is a marriage contract, a statement of law, that both bride and groom sign before the ceremony. It is drawn up by witnesses and lays out the requirements the man must meet within the marriage. </a:t>
          </a:r>
        </a:p>
      </dgm:t>
    </dgm:pt>
    <dgm:pt modelId="{7CB03FAC-BA83-41CB-B15C-F69DC1973645}" type="parTrans" cxnId="{027131F0-4638-4CD9-8CA8-3E053E108715}">
      <dgm:prSet/>
      <dgm:spPr/>
      <dgm:t>
        <a:bodyPr/>
        <a:lstStyle/>
        <a:p>
          <a:endParaRPr lang="en-GB"/>
        </a:p>
      </dgm:t>
    </dgm:pt>
    <dgm:pt modelId="{9FB80391-B1E1-43CA-A76B-993AE9BC3781}" type="sibTrans" cxnId="{027131F0-4638-4CD9-8CA8-3E053E108715}">
      <dgm:prSet/>
      <dgm:spPr/>
      <dgm:t>
        <a:bodyPr/>
        <a:lstStyle/>
        <a:p>
          <a:endParaRPr lang="en-GB"/>
        </a:p>
      </dgm:t>
    </dgm:pt>
    <dgm:pt modelId="{68F6EA7B-35B9-4ED0-BFA4-604FB7FCB61E}">
      <dgm:prSet/>
      <dgm:spPr/>
      <dgm:t>
        <a:bodyPr/>
        <a:lstStyle/>
        <a:p>
          <a:r>
            <a:rPr lang="en-GB" dirty="0"/>
            <a:t>The Talmud states that within a marriage the husband should love his wife as much as himself, and honour her more so. </a:t>
          </a:r>
        </a:p>
      </dgm:t>
    </dgm:pt>
    <dgm:pt modelId="{BE6891D1-D588-4C77-85E6-0273BBE82040}" type="parTrans" cxnId="{86E2D6DE-87BB-4001-A54C-475F7297E8EB}">
      <dgm:prSet/>
      <dgm:spPr/>
      <dgm:t>
        <a:bodyPr/>
        <a:lstStyle/>
        <a:p>
          <a:endParaRPr lang="en-GB"/>
        </a:p>
      </dgm:t>
    </dgm:pt>
    <dgm:pt modelId="{C405FE5F-F1F6-406E-A9B8-8EBE94604ECA}" type="sibTrans" cxnId="{86E2D6DE-87BB-4001-A54C-475F7297E8EB}">
      <dgm:prSet/>
      <dgm:spPr/>
      <dgm:t>
        <a:bodyPr/>
        <a:lstStyle/>
        <a:p>
          <a:endParaRPr lang="en-GB"/>
        </a:p>
      </dgm:t>
    </dgm:pt>
    <dgm:pt modelId="{D40B8DE1-2279-4FB0-81EA-D8A1008A506D}" type="pres">
      <dgm:prSet presAssocID="{475EB973-E702-4A34-9C28-EB97CF1D47B4}" presName="Name0" presStyleCnt="0">
        <dgm:presLayoutVars>
          <dgm:dir/>
          <dgm:resizeHandles val="exact"/>
        </dgm:presLayoutVars>
      </dgm:prSet>
      <dgm:spPr/>
    </dgm:pt>
    <dgm:pt modelId="{C1B99D08-D68E-4886-94AF-F065A38F4492}" type="pres">
      <dgm:prSet presAssocID="{758C10F7-FF54-499B-8B41-50BD1C179022}" presName="node" presStyleLbl="node1" presStyleIdx="0" presStyleCnt="5" custScaleX="122761" custLinFactNeighborX="4864" custLinFactNeighborY="-86690">
        <dgm:presLayoutVars>
          <dgm:bulletEnabled val="1"/>
        </dgm:presLayoutVars>
      </dgm:prSet>
      <dgm:spPr/>
    </dgm:pt>
    <dgm:pt modelId="{54A36175-C005-4D77-B26C-2071DE213D13}" type="pres">
      <dgm:prSet presAssocID="{FD2292E9-A395-48EA-9E45-348D881C9FF0}" presName="sibTrans" presStyleLbl="sibTrans2D1" presStyleIdx="0" presStyleCnt="4"/>
      <dgm:spPr/>
    </dgm:pt>
    <dgm:pt modelId="{4C2317DE-D1D8-40B1-998F-664902512F58}" type="pres">
      <dgm:prSet presAssocID="{FD2292E9-A395-48EA-9E45-348D881C9FF0}" presName="connectorText" presStyleLbl="sibTrans2D1" presStyleIdx="0" presStyleCnt="4"/>
      <dgm:spPr/>
    </dgm:pt>
    <dgm:pt modelId="{ECBBA678-DD6D-4FF3-9811-CCCD17EA0623}" type="pres">
      <dgm:prSet presAssocID="{CF150C3B-8D8B-40BB-B83C-3FCF54344159}" presName="node" presStyleLbl="node1" presStyleIdx="1" presStyleCnt="5" custScaleX="144803" custScaleY="93482" custLinFactNeighborX="-21838" custLinFactNeighborY="-65239">
        <dgm:presLayoutVars>
          <dgm:bulletEnabled val="1"/>
        </dgm:presLayoutVars>
      </dgm:prSet>
      <dgm:spPr/>
    </dgm:pt>
    <dgm:pt modelId="{28DDC138-A18A-476E-8D64-7669C3F60C9B}" type="pres">
      <dgm:prSet presAssocID="{C5C58B40-CC8D-4050-B01A-12EC75693365}" presName="sibTrans" presStyleLbl="sibTrans2D1" presStyleIdx="1" presStyleCnt="4"/>
      <dgm:spPr/>
    </dgm:pt>
    <dgm:pt modelId="{5F13880A-B5C2-4D8A-AB9F-753D110D8786}" type="pres">
      <dgm:prSet presAssocID="{C5C58B40-CC8D-4050-B01A-12EC75693365}" presName="connectorText" presStyleLbl="sibTrans2D1" presStyleIdx="1" presStyleCnt="4"/>
      <dgm:spPr/>
    </dgm:pt>
    <dgm:pt modelId="{83FB6881-B166-427E-9DC3-E9B817C27083}" type="pres">
      <dgm:prSet presAssocID="{BFB809D0-2BE1-4F9D-9E39-EDEC6268B2A0}" presName="node" presStyleLbl="node1" presStyleIdx="2" presStyleCnt="5" custLinFactNeighborX="-51316" custLinFactNeighborY="-84401">
        <dgm:presLayoutVars>
          <dgm:bulletEnabled val="1"/>
        </dgm:presLayoutVars>
      </dgm:prSet>
      <dgm:spPr/>
    </dgm:pt>
    <dgm:pt modelId="{A60F9A83-B6E7-4C17-8B89-1100F64EF95F}" type="pres">
      <dgm:prSet presAssocID="{406BB2B9-3245-410D-9D38-9C9100234B63}" presName="sibTrans" presStyleLbl="sibTrans2D1" presStyleIdx="2" presStyleCnt="4"/>
      <dgm:spPr/>
    </dgm:pt>
    <dgm:pt modelId="{864CD2DD-86C3-461A-9E9F-FDEC736D4306}" type="pres">
      <dgm:prSet presAssocID="{406BB2B9-3245-410D-9D38-9C9100234B63}" presName="connectorText" presStyleLbl="sibTrans2D1" presStyleIdx="2" presStyleCnt="4"/>
      <dgm:spPr/>
    </dgm:pt>
    <dgm:pt modelId="{1E803DFA-9EF0-46C8-B088-EB3D91FD0F97}" type="pres">
      <dgm:prSet presAssocID="{B67F34FF-FE51-4B13-A4D4-4380CF41E53A}" presName="node" presStyleLbl="node1" presStyleIdx="3" presStyleCnt="5" custScaleX="172543" custScaleY="97801" custLinFactX="-116629" custLinFactNeighborX="-200000" custLinFactNeighborY="55508">
        <dgm:presLayoutVars>
          <dgm:bulletEnabled val="1"/>
        </dgm:presLayoutVars>
      </dgm:prSet>
      <dgm:spPr/>
    </dgm:pt>
    <dgm:pt modelId="{F41881D0-FCE5-4A66-A7A1-7F8338C643B8}" type="pres">
      <dgm:prSet presAssocID="{9FB80391-B1E1-43CA-A76B-993AE9BC3781}" presName="sibTrans" presStyleLbl="sibTrans2D1" presStyleIdx="3" presStyleCnt="4"/>
      <dgm:spPr/>
    </dgm:pt>
    <dgm:pt modelId="{DF7CDFA1-A8B5-4D6A-99BB-CA9C3BB2D40E}" type="pres">
      <dgm:prSet presAssocID="{9FB80391-B1E1-43CA-A76B-993AE9BC3781}" presName="connectorText" presStyleLbl="sibTrans2D1" presStyleIdx="3" presStyleCnt="4"/>
      <dgm:spPr/>
    </dgm:pt>
    <dgm:pt modelId="{39D58E06-5134-4EB7-A73B-1FB776EE6EF1}" type="pres">
      <dgm:prSet presAssocID="{68F6EA7B-35B9-4ED0-BFA4-604FB7FCB61E}" presName="node" presStyleLbl="node1" presStyleIdx="4" presStyleCnt="5" custScaleX="110187" custScaleY="91412" custLinFactX="-385523" custLinFactNeighborX="-400000" custLinFactNeighborY="55273">
        <dgm:presLayoutVars>
          <dgm:bulletEnabled val="1"/>
        </dgm:presLayoutVars>
      </dgm:prSet>
      <dgm:spPr/>
    </dgm:pt>
  </dgm:ptLst>
  <dgm:cxnLst>
    <dgm:cxn modelId="{D3D81C06-23E8-4947-A353-0B7CAFB305E3}" type="presOf" srcId="{BFB809D0-2BE1-4F9D-9E39-EDEC6268B2A0}" destId="{83FB6881-B166-427E-9DC3-E9B817C27083}" srcOrd="0" destOrd="0" presId="urn:microsoft.com/office/officeart/2005/8/layout/process1"/>
    <dgm:cxn modelId="{182ED610-28BF-4DFB-9768-E1E76AA889AB}" type="presOf" srcId="{68F6EA7B-35B9-4ED0-BFA4-604FB7FCB61E}" destId="{39D58E06-5134-4EB7-A73B-1FB776EE6EF1}" srcOrd="0" destOrd="0" presId="urn:microsoft.com/office/officeart/2005/8/layout/process1"/>
    <dgm:cxn modelId="{AB152121-4DE6-4472-B6AB-E91527202CEC}" type="presOf" srcId="{C5C58B40-CC8D-4050-B01A-12EC75693365}" destId="{28DDC138-A18A-476E-8D64-7669C3F60C9B}" srcOrd="0" destOrd="0" presId="urn:microsoft.com/office/officeart/2005/8/layout/process1"/>
    <dgm:cxn modelId="{80A4EC27-0433-435F-A477-9CA0252D3406}" type="presOf" srcId="{9FB80391-B1E1-43CA-A76B-993AE9BC3781}" destId="{DF7CDFA1-A8B5-4D6A-99BB-CA9C3BB2D40E}" srcOrd="1" destOrd="0" presId="urn:microsoft.com/office/officeart/2005/8/layout/process1"/>
    <dgm:cxn modelId="{334CDD28-7460-487B-A381-8869C0FB8000}" type="presOf" srcId="{406BB2B9-3245-410D-9D38-9C9100234B63}" destId="{864CD2DD-86C3-461A-9E9F-FDEC736D4306}" srcOrd="1" destOrd="0" presId="urn:microsoft.com/office/officeart/2005/8/layout/process1"/>
    <dgm:cxn modelId="{7CB0BD3F-A729-4455-9EEB-FA1EC7B4DE9D}" type="presOf" srcId="{758C10F7-FF54-499B-8B41-50BD1C179022}" destId="{C1B99D08-D68E-4886-94AF-F065A38F4492}" srcOrd="0" destOrd="0" presId="urn:microsoft.com/office/officeart/2005/8/layout/process1"/>
    <dgm:cxn modelId="{DECC5E48-A9E5-48D2-92AE-DF6C7BB0E743}" srcId="{475EB973-E702-4A34-9C28-EB97CF1D47B4}" destId="{BFB809D0-2BE1-4F9D-9E39-EDEC6268B2A0}" srcOrd="2" destOrd="0" parTransId="{6C9CD345-6198-437F-90DD-C2B5A9217F05}" sibTransId="{406BB2B9-3245-410D-9D38-9C9100234B63}"/>
    <dgm:cxn modelId="{20EAF068-52E6-4EAE-B896-37F3484011A0}" srcId="{475EB973-E702-4A34-9C28-EB97CF1D47B4}" destId="{758C10F7-FF54-499B-8B41-50BD1C179022}" srcOrd="0" destOrd="0" parTransId="{C3E17474-2E39-42FE-9C32-6970E1A81602}" sibTransId="{FD2292E9-A395-48EA-9E45-348D881C9FF0}"/>
    <dgm:cxn modelId="{24F41F54-4E53-4707-8413-50C618929B8E}" type="presOf" srcId="{B67F34FF-FE51-4B13-A4D4-4380CF41E53A}" destId="{1E803DFA-9EF0-46C8-B088-EB3D91FD0F97}" srcOrd="0" destOrd="0" presId="urn:microsoft.com/office/officeart/2005/8/layout/process1"/>
    <dgm:cxn modelId="{0B3E2A84-3353-46CD-BE46-8ACAC49EFE40}" type="presOf" srcId="{FD2292E9-A395-48EA-9E45-348D881C9FF0}" destId="{4C2317DE-D1D8-40B1-998F-664902512F58}" srcOrd="1" destOrd="0" presId="urn:microsoft.com/office/officeart/2005/8/layout/process1"/>
    <dgm:cxn modelId="{6A6D289F-8618-44B4-A228-17A0BE1768E5}" type="presOf" srcId="{FD2292E9-A395-48EA-9E45-348D881C9FF0}" destId="{54A36175-C005-4D77-B26C-2071DE213D13}" srcOrd="0" destOrd="0" presId="urn:microsoft.com/office/officeart/2005/8/layout/process1"/>
    <dgm:cxn modelId="{3E64E7C9-11E0-4F59-AF61-35EA9D6EA868}" type="presOf" srcId="{9FB80391-B1E1-43CA-A76B-993AE9BC3781}" destId="{F41881D0-FCE5-4A66-A7A1-7F8338C643B8}" srcOrd="0" destOrd="0" presId="urn:microsoft.com/office/officeart/2005/8/layout/process1"/>
    <dgm:cxn modelId="{982909DB-B2A3-4C61-9533-6E9A9E07E6CD}" type="presOf" srcId="{C5C58B40-CC8D-4050-B01A-12EC75693365}" destId="{5F13880A-B5C2-4D8A-AB9F-753D110D8786}" srcOrd="1" destOrd="0" presId="urn:microsoft.com/office/officeart/2005/8/layout/process1"/>
    <dgm:cxn modelId="{661138DD-7915-4B72-B85C-F2402DE35FAA}" srcId="{475EB973-E702-4A34-9C28-EB97CF1D47B4}" destId="{CF150C3B-8D8B-40BB-B83C-3FCF54344159}" srcOrd="1" destOrd="0" parTransId="{DA81AB2D-D00B-480B-BF22-1B3A7B11B152}" sibTransId="{C5C58B40-CC8D-4050-B01A-12EC75693365}"/>
    <dgm:cxn modelId="{86E2D6DE-87BB-4001-A54C-475F7297E8EB}" srcId="{475EB973-E702-4A34-9C28-EB97CF1D47B4}" destId="{68F6EA7B-35B9-4ED0-BFA4-604FB7FCB61E}" srcOrd="4" destOrd="0" parTransId="{BE6891D1-D588-4C77-85E6-0273BBE82040}" sibTransId="{C405FE5F-F1F6-406E-A9B8-8EBE94604ECA}"/>
    <dgm:cxn modelId="{B18003E1-5B0A-4906-936B-DFCC46FF01A2}" type="presOf" srcId="{406BB2B9-3245-410D-9D38-9C9100234B63}" destId="{A60F9A83-B6E7-4C17-8B89-1100F64EF95F}" srcOrd="0" destOrd="0" presId="urn:microsoft.com/office/officeart/2005/8/layout/process1"/>
    <dgm:cxn modelId="{CDEA09E4-CEB8-456F-BB8A-C279E411B8C4}" type="presOf" srcId="{CF150C3B-8D8B-40BB-B83C-3FCF54344159}" destId="{ECBBA678-DD6D-4FF3-9811-CCCD17EA0623}" srcOrd="0" destOrd="0" presId="urn:microsoft.com/office/officeart/2005/8/layout/process1"/>
    <dgm:cxn modelId="{027131F0-4638-4CD9-8CA8-3E053E108715}" srcId="{475EB973-E702-4A34-9C28-EB97CF1D47B4}" destId="{B67F34FF-FE51-4B13-A4D4-4380CF41E53A}" srcOrd="3" destOrd="0" parTransId="{7CB03FAC-BA83-41CB-B15C-F69DC1973645}" sibTransId="{9FB80391-B1E1-43CA-A76B-993AE9BC3781}"/>
    <dgm:cxn modelId="{E8F5D5FE-802B-4909-B099-2E88EF6C071B}" type="presOf" srcId="{475EB973-E702-4A34-9C28-EB97CF1D47B4}" destId="{D40B8DE1-2279-4FB0-81EA-D8A1008A506D}" srcOrd="0" destOrd="0" presId="urn:microsoft.com/office/officeart/2005/8/layout/process1"/>
    <dgm:cxn modelId="{21AB27E8-51C7-4EAA-B3CF-98073B2B3368}" type="presParOf" srcId="{D40B8DE1-2279-4FB0-81EA-D8A1008A506D}" destId="{C1B99D08-D68E-4886-94AF-F065A38F4492}" srcOrd="0" destOrd="0" presId="urn:microsoft.com/office/officeart/2005/8/layout/process1"/>
    <dgm:cxn modelId="{AE49EF3F-B209-4E0D-AC88-FF470E1EE024}" type="presParOf" srcId="{D40B8DE1-2279-4FB0-81EA-D8A1008A506D}" destId="{54A36175-C005-4D77-B26C-2071DE213D13}" srcOrd="1" destOrd="0" presId="urn:microsoft.com/office/officeart/2005/8/layout/process1"/>
    <dgm:cxn modelId="{89EDB96E-7E1D-457F-8C6A-8295E1526093}" type="presParOf" srcId="{54A36175-C005-4D77-B26C-2071DE213D13}" destId="{4C2317DE-D1D8-40B1-998F-664902512F58}" srcOrd="0" destOrd="0" presId="urn:microsoft.com/office/officeart/2005/8/layout/process1"/>
    <dgm:cxn modelId="{E06BB7EB-D154-41FD-A5D1-85C26775DE34}" type="presParOf" srcId="{D40B8DE1-2279-4FB0-81EA-D8A1008A506D}" destId="{ECBBA678-DD6D-4FF3-9811-CCCD17EA0623}" srcOrd="2" destOrd="0" presId="urn:microsoft.com/office/officeart/2005/8/layout/process1"/>
    <dgm:cxn modelId="{2B9F0244-B305-4E04-B7BC-79400A77B9AD}" type="presParOf" srcId="{D40B8DE1-2279-4FB0-81EA-D8A1008A506D}" destId="{28DDC138-A18A-476E-8D64-7669C3F60C9B}" srcOrd="3" destOrd="0" presId="urn:microsoft.com/office/officeart/2005/8/layout/process1"/>
    <dgm:cxn modelId="{662A882B-5B63-4E86-BF9E-FD14B174B05C}" type="presParOf" srcId="{28DDC138-A18A-476E-8D64-7669C3F60C9B}" destId="{5F13880A-B5C2-4D8A-AB9F-753D110D8786}" srcOrd="0" destOrd="0" presId="urn:microsoft.com/office/officeart/2005/8/layout/process1"/>
    <dgm:cxn modelId="{E24F8F28-364E-4281-BE18-2E0ACA5AFD76}" type="presParOf" srcId="{D40B8DE1-2279-4FB0-81EA-D8A1008A506D}" destId="{83FB6881-B166-427E-9DC3-E9B817C27083}" srcOrd="4" destOrd="0" presId="urn:microsoft.com/office/officeart/2005/8/layout/process1"/>
    <dgm:cxn modelId="{B23E45DF-C767-4644-90AC-ECA2D570E7DD}" type="presParOf" srcId="{D40B8DE1-2279-4FB0-81EA-D8A1008A506D}" destId="{A60F9A83-B6E7-4C17-8B89-1100F64EF95F}" srcOrd="5" destOrd="0" presId="urn:microsoft.com/office/officeart/2005/8/layout/process1"/>
    <dgm:cxn modelId="{70535F6D-3C89-4414-B0BF-59FA4A972E01}" type="presParOf" srcId="{A60F9A83-B6E7-4C17-8B89-1100F64EF95F}" destId="{864CD2DD-86C3-461A-9E9F-FDEC736D4306}" srcOrd="0" destOrd="0" presId="urn:microsoft.com/office/officeart/2005/8/layout/process1"/>
    <dgm:cxn modelId="{2360D2A8-75FC-4565-8BFF-1D73D895D4F0}" type="presParOf" srcId="{D40B8DE1-2279-4FB0-81EA-D8A1008A506D}" destId="{1E803DFA-9EF0-46C8-B088-EB3D91FD0F97}" srcOrd="6" destOrd="0" presId="urn:microsoft.com/office/officeart/2005/8/layout/process1"/>
    <dgm:cxn modelId="{3061851D-D938-403E-BB74-5096F6BF4094}" type="presParOf" srcId="{D40B8DE1-2279-4FB0-81EA-D8A1008A506D}" destId="{F41881D0-FCE5-4A66-A7A1-7F8338C643B8}" srcOrd="7" destOrd="0" presId="urn:microsoft.com/office/officeart/2005/8/layout/process1"/>
    <dgm:cxn modelId="{0D094FFF-8E24-4A33-8063-C0B3B617375D}" type="presParOf" srcId="{F41881D0-FCE5-4A66-A7A1-7F8338C643B8}" destId="{DF7CDFA1-A8B5-4D6A-99BB-CA9C3BB2D40E}" srcOrd="0" destOrd="0" presId="urn:microsoft.com/office/officeart/2005/8/layout/process1"/>
    <dgm:cxn modelId="{2032D7C4-C048-4F6D-8CB8-C21ED5B31011}" type="presParOf" srcId="{D40B8DE1-2279-4FB0-81EA-D8A1008A506D}" destId="{39D58E06-5134-4EB7-A73B-1FB776EE6EF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937ED-9802-4E6A-B2D5-60ACF304C1C8}">
      <dsp:nvSpPr>
        <dsp:cNvPr id="0" name=""/>
        <dsp:cNvSpPr/>
      </dsp:nvSpPr>
      <dsp:spPr>
        <a:xfrm>
          <a:off x="238202" y="2880"/>
          <a:ext cx="2280349" cy="13682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‘Get’ Contract given to the wife by the husband. Generally caused by breaches of the Ketubah contract.</a:t>
          </a:r>
        </a:p>
      </dsp:txBody>
      <dsp:txXfrm>
        <a:off x="278275" y="42953"/>
        <a:ext cx="2200203" cy="1288063"/>
      </dsp:txXfrm>
    </dsp:sp>
    <dsp:sp modelId="{B73D4D7D-52F4-4F3D-80D9-A6C99E94BBBD}">
      <dsp:nvSpPr>
        <dsp:cNvPr id="0" name=""/>
        <dsp:cNvSpPr/>
      </dsp:nvSpPr>
      <dsp:spPr>
        <a:xfrm>
          <a:off x="2719222" y="404221"/>
          <a:ext cx="483434" cy="565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2719222" y="517326"/>
        <a:ext cx="338404" cy="339316"/>
      </dsp:txXfrm>
    </dsp:sp>
    <dsp:sp modelId="{768E901D-071A-43CA-901B-13D8C6EE7A79}">
      <dsp:nvSpPr>
        <dsp:cNvPr id="0" name=""/>
        <dsp:cNvSpPr/>
      </dsp:nvSpPr>
      <dsp:spPr>
        <a:xfrm>
          <a:off x="3430691" y="2880"/>
          <a:ext cx="2280349" cy="13682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Husband’s grounds include: adulterous behaviour, denial of marital responsibilities, even malicious ruining of a husband’s meal.</a:t>
          </a:r>
        </a:p>
      </dsp:txBody>
      <dsp:txXfrm>
        <a:off x="3470764" y="42953"/>
        <a:ext cx="2200203" cy="1288063"/>
      </dsp:txXfrm>
    </dsp:sp>
    <dsp:sp modelId="{62513736-911F-4E96-9DFF-39B0A1ABD6D3}">
      <dsp:nvSpPr>
        <dsp:cNvPr id="0" name=""/>
        <dsp:cNvSpPr/>
      </dsp:nvSpPr>
      <dsp:spPr>
        <a:xfrm rot="5400000">
          <a:off x="4329149" y="1530714"/>
          <a:ext cx="483434" cy="565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4401208" y="1571760"/>
        <a:ext cx="339316" cy="338404"/>
      </dsp:txXfrm>
    </dsp:sp>
    <dsp:sp modelId="{A629F0B5-4290-4B32-9F98-DB94DF3BC8DB}">
      <dsp:nvSpPr>
        <dsp:cNvPr id="0" name=""/>
        <dsp:cNvSpPr/>
      </dsp:nvSpPr>
      <dsp:spPr>
        <a:xfrm>
          <a:off x="3430691" y="2283230"/>
          <a:ext cx="2280349" cy="13682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Beth Din (rabbinical court).</a:t>
          </a:r>
        </a:p>
      </dsp:txBody>
      <dsp:txXfrm>
        <a:off x="3470764" y="2323303"/>
        <a:ext cx="2200203" cy="1288063"/>
      </dsp:txXfrm>
    </dsp:sp>
    <dsp:sp modelId="{BF3286BB-9C9D-4288-AB22-D98BDFA5F03E}">
      <dsp:nvSpPr>
        <dsp:cNvPr id="0" name=""/>
        <dsp:cNvSpPr/>
      </dsp:nvSpPr>
      <dsp:spPr>
        <a:xfrm rot="10800000">
          <a:off x="2746587" y="2684571"/>
          <a:ext cx="483434" cy="565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2891617" y="2797676"/>
        <a:ext cx="338404" cy="339316"/>
      </dsp:txXfrm>
    </dsp:sp>
    <dsp:sp modelId="{4D344837-DD75-466C-BCFD-DE19E5902B33}">
      <dsp:nvSpPr>
        <dsp:cNvPr id="0" name=""/>
        <dsp:cNvSpPr/>
      </dsp:nvSpPr>
      <dsp:spPr>
        <a:xfrm>
          <a:off x="238202" y="2283230"/>
          <a:ext cx="2280349" cy="13682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Wife’s grounds include: husband doesn’t provide for her or her children (as specified in the Ketubah) adultery, or domestic abuse.</a:t>
          </a:r>
        </a:p>
      </dsp:txBody>
      <dsp:txXfrm>
        <a:off x="278275" y="2323303"/>
        <a:ext cx="2200203" cy="1288063"/>
      </dsp:txXfrm>
    </dsp:sp>
    <dsp:sp modelId="{D7D58836-8191-43F8-992A-E6A773B3A6FC}">
      <dsp:nvSpPr>
        <dsp:cNvPr id="0" name=""/>
        <dsp:cNvSpPr/>
      </dsp:nvSpPr>
      <dsp:spPr>
        <a:xfrm rot="5400000">
          <a:off x="1136660" y="3811064"/>
          <a:ext cx="483434" cy="565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-5400000">
        <a:off x="1208719" y="3852110"/>
        <a:ext cx="339316" cy="338404"/>
      </dsp:txXfrm>
    </dsp:sp>
    <dsp:sp modelId="{79A09A70-1B6B-44F0-9716-BD7AB2DC2270}">
      <dsp:nvSpPr>
        <dsp:cNvPr id="0" name=""/>
        <dsp:cNvSpPr/>
      </dsp:nvSpPr>
      <dsp:spPr>
        <a:xfrm>
          <a:off x="238202" y="4563579"/>
          <a:ext cx="2280349" cy="136820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woman can appeal for the husband to provide a Get in a Beth Din but the husband can refuse. ‘Agunah’.</a:t>
          </a:r>
        </a:p>
      </dsp:txBody>
      <dsp:txXfrm>
        <a:off x="278275" y="4603652"/>
        <a:ext cx="2200203" cy="12880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99D08-D68E-4886-94AF-F065A38F4492}">
      <dsp:nvSpPr>
        <dsp:cNvPr id="0" name=""/>
        <dsp:cNvSpPr/>
      </dsp:nvSpPr>
      <dsp:spPr>
        <a:xfrm>
          <a:off x="33102" y="0"/>
          <a:ext cx="1483332" cy="25436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 antiquity, the ideal age to get married was from puberty to aged twenty, as this was a divine command given in Genesis 1:28.</a:t>
          </a:r>
        </a:p>
      </dsp:txBody>
      <dsp:txXfrm>
        <a:off x="76547" y="43445"/>
        <a:ext cx="1396442" cy="2456720"/>
      </dsp:txXfrm>
    </dsp:sp>
    <dsp:sp modelId="{54A36175-C005-4D77-B26C-2071DE213D13}">
      <dsp:nvSpPr>
        <dsp:cNvPr id="0" name=""/>
        <dsp:cNvSpPr/>
      </dsp:nvSpPr>
      <dsp:spPr>
        <a:xfrm rot="21455483">
          <a:off x="1604918" y="1083104"/>
          <a:ext cx="187927" cy="2996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1604943" y="1144221"/>
        <a:ext cx="131549" cy="179796"/>
      </dsp:txXfrm>
    </dsp:sp>
    <dsp:sp modelId="{ECBBA678-DD6D-4FF3-9811-CCCD17EA0623}">
      <dsp:nvSpPr>
        <dsp:cNvPr id="0" name=""/>
        <dsp:cNvSpPr/>
      </dsp:nvSpPr>
      <dsp:spPr>
        <a:xfrm>
          <a:off x="1870701" y="0"/>
          <a:ext cx="1749667" cy="237781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first part of a Jewish marriage is the Kiddushin, or the betrothal. This is a legal process of establishing the bond of marriage. The book of Genesis (24:10-53) tells us that marriages were arranged by fathers.</a:t>
          </a:r>
        </a:p>
      </dsp:txBody>
      <dsp:txXfrm>
        <a:off x="1921947" y="51246"/>
        <a:ext cx="1647175" cy="2275326"/>
      </dsp:txXfrm>
    </dsp:sp>
    <dsp:sp modelId="{28DDC138-A18A-476E-8D64-7669C3F60C9B}">
      <dsp:nvSpPr>
        <dsp:cNvPr id="0" name=""/>
        <dsp:cNvSpPr/>
      </dsp:nvSpPr>
      <dsp:spPr>
        <a:xfrm rot="156486">
          <a:off x="3705488" y="1086924"/>
          <a:ext cx="180837" cy="2996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3705516" y="1145622"/>
        <a:ext cx="126586" cy="179796"/>
      </dsp:txXfrm>
    </dsp:sp>
    <dsp:sp modelId="{83FB6881-B166-427E-9DC3-E9B817C27083}">
      <dsp:nvSpPr>
        <dsp:cNvPr id="0" name=""/>
        <dsp:cNvSpPr/>
      </dsp:nvSpPr>
      <dsp:spPr>
        <a:xfrm>
          <a:off x="3961218" y="0"/>
          <a:ext cx="1208309" cy="25436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second part of a Jewish wedding ceremony is the </a:t>
          </a:r>
          <a:r>
            <a:rPr lang="en-GB" sz="1400" kern="1200" dirty="0" err="1"/>
            <a:t>nissuin</a:t>
          </a:r>
          <a:r>
            <a:rPr lang="en-GB" sz="1400" kern="1200" dirty="0"/>
            <a:t>. In contemporary times this begins after the reading of the ketubah. </a:t>
          </a:r>
        </a:p>
      </dsp:txBody>
      <dsp:txXfrm>
        <a:off x="3996608" y="35390"/>
        <a:ext cx="1137529" cy="2472830"/>
      </dsp:txXfrm>
    </dsp:sp>
    <dsp:sp modelId="{A60F9A83-B6E7-4C17-8B89-1100F64EF95F}">
      <dsp:nvSpPr>
        <dsp:cNvPr id="0" name=""/>
        <dsp:cNvSpPr/>
      </dsp:nvSpPr>
      <dsp:spPr>
        <a:xfrm rot="5397538">
          <a:off x="4477952" y="2565683"/>
          <a:ext cx="176909" cy="2996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>
        <a:off x="4504469" y="2599079"/>
        <a:ext cx="123836" cy="179796"/>
      </dsp:txXfrm>
    </dsp:sp>
    <dsp:sp modelId="{1E803DFA-9EF0-46C8-B088-EB3D91FD0F97}">
      <dsp:nvSpPr>
        <dsp:cNvPr id="0" name=""/>
        <dsp:cNvSpPr/>
      </dsp:nvSpPr>
      <dsp:spPr>
        <a:xfrm>
          <a:off x="3524987" y="2877402"/>
          <a:ext cx="2084852" cy="2487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ketubah is a marriage contract, a statement of law, that both bride and groom sign before the ceremony. It is drawn up by witnesses and lays out the requirements the man must meet within the marriage. </a:t>
          </a:r>
        </a:p>
      </dsp:txBody>
      <dsp:txXfrm>
        <a:off x="3586050" y="2938465"/>
        <a:ext cx="1962726" cy="2365550"/>
      </dsp:txXfrm>
    </dsp:sp>
    <dsp:sp modelId="{F41881D0-FCE5-4A66-A7A1-7F8338C643B8}">
      <dsp:nvSpPr>
        <dsp:cNvPr id="0" name=""/>
        <dsp:cNvSpPr/>
      </dsp:nvSpPr>
      <dsp:spPr>
        <a:xfrm rot="10810151">
          <a:off x="3278396" y="3967851"/>
          <a:ext cx="167555" cy="2996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/>
        </a:p>
      </dsp:txBody>
      <dsp:txXfrm rot="10800000">
        <a:off x="3328662" y="4027857"/>
        <a:ext cx="117289" cy="179796"/>
      </dsp:txXfrm>
    </dsp:sp>
    <dsp:sp modelId="{39D58E06-5134-4EB7-A73B-1FB776EE6EF1}">
      <dsp:nvSpPr>
        <dsp:cNvPr id="0" name=""/>
        <dsp:cNvSpPr/>
      </dsp:nvSpPr>
      <dsp:spPr>
        <a:xfrm>
          <a:off x="1877446" y="2952680"/>
          <a:ext cx="1331399" cy="23251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Talmud states that within a marriage the husband should love his wife as much as himself, and honour her more so. </a:t>
          </a:r>
        </a:p>
      </dsp:txBody>
      <dsp:txXfrm>
        <a:off x="1916441" y="2991675"/>
        <a:ext cx="1253409" cy="22471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301FCF-B8E0-46A8-AFE1-BC489A074297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52D486-8AA2-486E-877E-A0D33E85B9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91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6DA65-E91B-4824-9FFE-C67E9CC16F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7E08D9-1B45-4D46-B0AC-E8FE6C6067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358C79-FE77-4320-A411-E2FB90CA38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BB23D9-43D0-4962-AAD7-B7443310A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E9B06-7F13-4B80-A30C-F108F9279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754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24FBE-2DAF-4DF8-BD05-452D27DCE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95E46-C6D4-423E-BA3A-09DC390B0F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C7B7F1-ADFD-4367-ADC3-4CF47DDB41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254A2-BC74-4043-86E6-D674D2557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A102D0-A3A6-4967-A132-F59387DFF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1311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13424-E972-46C8-9240-1A53742FE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BAC43C-691B-4EAE-A0E3-A63C369D2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BF0FF-76E1-4799-8F7A-19574F1047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60899C-0C44-457B-BB2D-5EB776072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FF3CAF-6639-40F5-A5E1-EFD48922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286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4C3C6-A806-4325-A914-298C6203D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88D4E-4082-44E5-89C8-C49D109515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BA047-C777-4059-902E-7751E8A08F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A624F4-4631-44E9-853D-C7C3F3F04C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C9E2F3-6DF1-4901-BD70-AA8825420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EA8DEE-9816-4DC1-AF8B-6454E759C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74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191D2-38B7-4625-8472-645BF5BF4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D9C013-B156-47BE-A712-C91F2113B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4D35D7-F8B3-4148-96C3-54D90A87C3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CF8378-3F31-4588-82B5-FBAF9F4E63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76A43E-6612-4C55-A3E6-C72976A1FC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8E459C-2638-4024-9CA6-2F5E20D76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DB1FBF-757A-411B-9097-C5EFE7EF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E96F39-1FE6-4CE8-B661-2E5E223CB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9523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6246-C52F-4FE9-9F45-FC0A92481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32382AA-1C20-4370-AE15-B2AB6CC90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334F672-E67B-4BA1-BCAF-A37E6065AB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9E5FE-FC4B-4D74-A478-ECFDD44BE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3545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D35EEC-5E8C-4D9D-B485-3DC1BDFBF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D2DCF4-1355-4E7C-B2D1-2EF7BC436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804DD6-F8D6-4FC8-9FE5-CC6ED09E7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316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668FA9-41A6-4197-9343-12626ECBC8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1A118-6334-4FBE-A436-D732804822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6D132C-C1ED-494F-B16F-C0B392725B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610AF0-45F3-4EE1-8468-D3CA0A42C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837CC-A7CE-4888-9B7E-2419245E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0F35B9-79FB-4074-B7CA-2CA21A51D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4061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830B1-182A-4BCD-A9C0-601F3C02B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8CC8EEE-C788-45FF-B122-8B2ADE7A23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D9128-5E2A-455C-ACA2-AB2BF00E7B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A0E528-6170-4241-A2CD-4984660217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EE2AC0-AF7F-4BA6-852E-16E3E1C64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EE9414-9282-45A4-965F-3C4F5904D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20226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C0DE8-757B-45F7-B445-088543444F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7389E0-C84E-4DEB-B04E-2754B03BCF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56E78-B23A-41A0-85F1-2B5C6238E2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3E3CB-2F66-4E3A-9B16-94EC41D3F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E8CD7D-393A-43AC-9F73-CC50F2484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725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D492A3-9A24-4CAA-A0A2-F1DB90747B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FF0C99-26C2-45B1-8067-578BB82AA3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E3338F-6F29-45D6-837D-CA336E1F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626E6-2604-4F91-8E07-23D4C221A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D5F5C4-D447-443F-A29F-BF4D6FE7E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123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E6ED071-746F-40FF-AD0E-9AD5255C4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BD6C60-4A23-4006-ADCD-A36EA42E6A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197C2-4B20-42D2-B10F-6EC1A2CAB7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8773B5-0B19-4A81-A7C0-15F6F6FBF67F}" type="datetimeFigureOut">
              <a:rPr lang="en-GB" smtClean="0"/>
              <a:t>11/11/2019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79A0C-2746-4F34-820F-DADEC60207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FE6E73-FD41-4FF1-9B67-76FACE9EF4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612CF-AC31-4F74-8422-BC593F5220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194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diagramLayout" Target="../diagrams/layout2.xml"/><Relationship Id="rId3" Type="http://schemas.openxmlformats.org/officeDocument/2006/relationships/image" Target="../media/image2.svg"/><Relationship Id="rId7" Type="http://schemas.openxmlformats.org/officeDocument/2006/relationships/diagramLayout" Target="../diagrams/layout1.xml"/><Relationship Id="rId12" Type="http://schemas.openxmlformats.org/officeDocument/2006/relationships/diagramData" Target="../diagrams/data2.xml"/><Relationship Id="rId17" Type="http://schemas.openxmlformats.org/officeDocument/2006/relationships/image" Target="../media/image6.png"/><Relationship Id="rId2" Type="http://schemas.openxmlformats.org/officeDocument/2006/relationships/image" Target="../media/image1.png"/><Relationship Id="rId16" Type="http://schemas.microsoft.com/office/2007/relationships/diagramDrawing" Target="../diagrams/drawing2.xml"/><Relationship Id="rId1" Type="http://schemas.openxmlformats.org/officeDocument/2006/relationships/slideLayout" Target="../slideLayouts/slideLayout3.xml"/><Relationship Id="rId6" Type="http://schemas.openxmlformats.org/officeDocument/2006/relationships/diagramData" Target="../diagrams/data1.xml"/><Relationship Id="rId11" Type="http://schemas.openxmlformats.org/officeDocument/2006/relationships/image" Target="../media/image5.jpeg"/><Relationship Id="rId5" Type="http://schemas.openxmlformats.org/officeDocument/2006/relationships/image" Target="../media/image4.svg"/><Relationship Id="rId15" Type="http://schemas.openxmlformats.org/officeDocument/2006/relationships/diagramColors" Target="../diagrams/colors2.xml"/><Relationship Id="rId10" Type="http://schemas.microsoft.com/office/2007/relationships/diagramDrawing" Target="../diagrams/drawing1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1.xml"/><Relationship Id="rId1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 descr="Man and woman">
            <a:extLst>
              <a:ext uri="{FF2B5EF4-FFF2-40B4-BE49-F238E27FC236}">
                <a16:creationId xmlns:a16="http://schemas.microsoft.com/office/drawing/2014/main" id="{92244767-2EAA-4C6D-AD94-B42A6B30C3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78242" y="0"/>
            <a:ext cx="914400" cy="914400"/>
          </a:xfrm>
          <a:prstGeom prst="rect">
            <a:avLst/>
          </a:prstGeom>
        </p:spPr>
      </p:pic>
      <p:pic>
        <p:nvPicPr>
          <p:cNvPr id="7" name="Graphic 6" descr="Gender">
            <a:extLst>
              <a:ext uri="{FF2B5EF4-FFF2-40B4-BE49-F238E27FC236}">
                <a16:creationId xmlns:a16="http://schemas.microsoft.com/office/drawing/2014/main" id="{2B4ECB90-C24C-4DA9-A0C6-908FED61D5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80069" y="0"/>
            <a:ext cx="914400" cy="9144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C7100FD-1881-422C-A4CA-4F4272C89EF0}"/>
              </a:ext>
            </a:extLst>
          </p:cNvPr>
          <p:cNvSpPr/>
          <p:nvPr/>
        </p:nvSpPr>
        <p:spPr>
          <a:xfrm>
            <a:off x="2692642" y="0"/>
            <a:ext cx="62874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Marriage         Divorce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934BAA7-B996-4374-8CE8-8CF2AC73F70A}"/>
              </a:ext>
            </a:extLst>
          </p:cNvPr>
          <p:cNvCxnSpPr/>
          <p:nvPr/>
        </p:nvCxnSpPr>
        <p:spPr>
          <a:xfrm>
            <a:off x="6096000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98FB711D-5E93-4ED5-903C-CAFA82BBCB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24311311"/>
              </p:ext>
            </p:extLst>
          </p:nvPr>
        </p:nvGraphicFramePr>
        <p:xfrm>
          <a:off x="6096000" y="923330"/>
          <a:ext cx="5949244" cy="5934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8" name="Picture 17">
            <a:extLst>
              <a:ext uri="{FF2B5EF4-FFF2-40B4-BE49-F238E27FC236}">
                <a16:creationId xmlns:a16="http://schemas.microsoft.com/office/drawing/2014/main" id="{7AB780DD-8A4D-4B61-AA2B-8DB1A1639ACB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03944" y="4837288"/>
            <a:ext cx="3188056" cy="2020712"/>
          </a:xfrm>
          <a:prstGeom prst="rect">
            <a:avLst/>
          </a:prstGeom>
        </p:spPr>
      </p:pic>
      <p:sp>
        <p:nvSpPr>
          <p:cNvPr id="19" name="Title 18">
            <a:extLst>
              <a:ext uri="{FF2B5EF4-FFF2-40B4-BE49-F238E27FC236}">
                <a16:creationId xmlns:a16="http://schemas.microsoft.com/office/drawing/2014/main" id="{D220ADE9-2B25-4A02-9E8B-AA9FFE3AA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C1E63E00-2F2E-42E8-9E21-942773ACAA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5C22FF14-5D3E-4162-9D61-206410088A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537914"/>
              </p:ext>
            </p:extLst>
          </p:nvPr>
        </p:nvGraphicFramePr>
        <p:xfrm>
          <a:off x="361244" y="1011988"/>
          <a:ext cx="981004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pic>
        <p:nvPicPr>
          <p:cNvPr id="23" name="Picture 22">
            <a:extLst>
              <a:ext uri="{FF2B5EF4-FFF2-40B4-BE49-F238E27FC236}">
                <a16:creationId xmlns:a16="http://schemas.microsoft.com/office/drawing/2014/main" id="{FA356E89-1C13-49DA-BDB0-D39E9715652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68004" y="3738231"/>
            <a:ext cx="1852708" cy="279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535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</TotalTime>
  <Words>257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Felix</dc:creator>
  <cp:lastModifiedBy>Felix</cp:lastModifiedBy>
  <cp:revision>9</cp:revision>
  <dcterms:created xsi:type="dcterms:W3CDTF">2019-11-11T12:07:04Z</dcterms:created>
  <dcterms:modified xsi:type="dcterms:W3CDTF">2019-11-11T13:57:56Z</dcterms:modified>
</cp:coreProperties>
</file>