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8"/>
  </p:notesMasterIdLst>
  <p:sldIdLst>
    <p:sldId id="256" r:id="rId2"/>
    <p:sldId id="266" r:id="rId3"/>
    <p:sldId id="257" r:id="rId4"/>
    <p:sldId id="293" r:id="rId5"/>
    <p:sldId id="259" r:id="rId6"/>
    <p:sldId id="268" r:id="rId7"/>
    <p:sldId id="267" r:id="rId8"/>
    <p:sldId id="260" r:id="rId9"/>
    <p:sldId id="261" r:id="rId10"/>
    <p:sldId id="262" r:id="rId11"/>
    <p:sldId id="294" r:id="rId12"/>
    <p:sldId id="263" r:id="rId13"/>
    <p:sldId id="300" r:id="rId14"/>
    <p:sldId id="264" r:id="rId15"/>
    <p:sldId id="301" r:id="rId16"/>
    <p:sldId id="265" r:id="rId17"/>
    <p:sldId id="302" r:id="rId18"/>
    <p:sldId id="303" r:id="rId19"/>
    <p:sldId id="270" r:id="rId20"/>
    <p:sldId id="304" r:id="rId21"/>
    <p:sldId id="308" r:id="rId22"/>
    <p:sldId id="271" r:id="rId23"/>
    <p:sldId id="306" r:id="rId24"/>
    <p:sldId id="307" r:id="rId25"/>
    <p:sldId id="305" r:id="rId26"/>
    <p:sldId id="275" r:id="rId27"/>
    <p:sldId id="309" r:id="rId28"/>
    <p:sldId id="310" r:id="rId29"/>
    <p:sldId id="311" r:id="rId30"/>
    <p:sldId id="276" r:id="rId31"/>
    <p:sldId id="312" r:id="rId32"/>
    <p:sldId id="313" r:id="rId33"/>
    <p:sldId id="314" r:id="rId34"/>
    <p:sldId id="277" r:id="rId35"/>
    <p:sldId id="315" r:id="rId36"/>
    <p:sldId id="316" r:id="rId37"/>
    <p:sldId id="269" r:id="rId38"/>
    <p:sldId id="295" r:id="rId39"/>
    <p:sldId id="278" r:id="rId40"/>
    <p:sldId id="317" r:id="rId41"/>
    <p:sldId id="318" r:id="rId42"/>
    <p:sldId id="279" r:id="rId43"/>
    <p:sldId id="319" r:id="rId44"/>
    <p:sldId id="320" r:id="rId45"/>
    <p:sldId id="280" r:id="rId46"/>
    <p:sldId id="296" r:id="rId47"/>
    <p:sldId id="297" r:id="rId48"/>
    <p:sldId id="321" r:id="rId49"/>
    <p:sldId id="322" r:id="rId50"/>
    <p:sldId id="282" r:id="rId51"/>
    <p:sldId id="323" r:id="rId52"/>
    <p:sldId id="283" r:id="rId53"/>
    <p:sldId id="284" r:id="rId54"/>
    <p:sldId id="285" r:id="rId55"/>
    <p:sldId id="286" r:id="rId56"/>
    <p:sldId id="287" r:id="rId57"/>
    <p:sldId id="298" r:id="rId58"/>
    <p:sldId id="299" r:id="rId59"/>
    <p:sldId id="288" r:id="rId60"/>
    <p:sldId id="289" r:id="rId61"/>
    <p:sldId id="324" r:id="rId62"/>
    <p:sldId id="325" r:id="rId63"/>
    <p:sldId id="326" r:id="rId64"/>
    <p:sldId id="327" r:id="rId65"/>
    <p:sldId id="328" r:id="rId66"/>
    <p:sldId id="329" r:id="rId6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8C1972-D903-4327-811F-F3FAC5000532}" v="218" dt="2026-07-12T14:19:42.9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47" d="100"/>
          <a:sy n="47" d="100"/>
        </p:scale>
        <p:origin x="77" y="7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microsoft.com/office/2015/10/relationships/revisionInfo" Target="revisionInfo.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hrat Rehman (2118374)" userId="7bceaac9-4ea7-4498-9296-f3c92db6e852" providerId="ADAL" clId="{F95FDCFA-1C51-44C8-A692-2715DABA2479}"/>
    <pc:docChg chg="undo redo custSel addSld delSld modSld sldOrd">
      <pc:chgData name="Ishrat Rehman (2118374)" userId="7bceaac9-4ea7-4498-9296-f3c92db6e852" providerId="ADAL" clId="{F95FDCFA-1C51-44C8-A692-2715DABA2479}" dt="2026-07-12T14:21:34.046" v="19861" actId="11"/>
      <pc:docMkLst>
        <pc:docMk/>
      </pc:docMkLst>
      <pc:sldChg chg="modSp mod">
        <pc:chgData name="Ishrat Rehman (2118374)" userId="7bceaac9-4ea7-4498-9296-f3c92db6e852" providerId="ADAL" clId="{F95FDCFA-1C51-44C8-A692-2715DABA2479}" dt="2026-07-11T20:54:31.629" v="14794" actId="790"/>
        <pc:sldMkLst>
          <pc:docMk/>
          <pc:sldMk cId="598241123" sldId="256"/>
        </pc:sldMkLst>
        <pc:spChg chg="mod">
          <ac:chgData name="Ishrat Rehman (2118374)" userId="7bceaac9-4ea7-4498-9296-f3c92db6e852" providerId="ADAL" clId="{F95FDCFA-1C51-44C8-A692-2715DABA2479}" dt="2026-07-11T20:54:31.629" v="14794" actId="790"/>
          <ac:spMkLst>
            <pc:docMk/>
            <pc:sldMk cId="598241123" sldId="256"/>
            <ac:spMk id="4" creationId="{81304E7B-7BB2-4C29-B0BE-403A397DE9E4}"/>
          </ac:spMkLst>
        </pc:spChg>
        <pc:spChg chg="mod">
          <ac:chgData name="Ishrat Rehman (2118374)" userId="7bceaac9-4ea7-4498-9296-f3c92db6e852" providerId="ADAL" clId="{F95FDCFA-1C51-44C8-A692-2715DABA2479}" dt="2026-07-11T20:54:31.629" v="14794" actId="790"/>
          <ac:spMkLst>
            <pc:docMk/>
            <pc:sldMk cId="598241123" sldId="256"/>
            <ac:spMk id="7" creationId="{0FFEE0FA-57E1-0842-1FD9-889C76E31B63}"/>
          </ac:spMkLst>
        </pc:spChg>
      </pc:sldChg>
      <pc:sldChg chg="addSp modSp mod">
        <pc:chgData name="Ishrat Rehman (2118374)" userId="7bceaac9-4ea7-4498-9296-f3c92db6e852" providerId="ADAL" clId="{F95FDCFA-1C51-44C8-A692-2715DABA2479}" dt="2026-07-12T13:52:24.487" v="19607" actId="20577"/>
        <pc:sldMkLst>
          <pc:docMk/>
          <pc:sldMk cId="2920867522" sldId="257"/>
        </pc:sldMkLst>
        <pc:spChg chg="mod">
          <ac:chgData name="Ishrat Rehman (2118374)" userId="7bceaac9-4ea7-4498-9296-f3c92db6e852" providerId="ADAL" clId="{F95FDCFA-1C51-44C8-A692-2715DABA2479}" dt="2026-07-11T22:29:00.679" v="15754" actId="20577"/>
          <ac:spMkLst>
            <pc:docMk/>
            <pc:sldMk cId="2920867522" sldId="257"/>
            <ac:spMk id="2" creationId="{72AA15ED-722F-9A3F-F836-407FE8F0E75D}"/>
          </ac:spMkLst>
        </pc:spChg>
        <pc:spChg chg="add mod">
          <ac:chgData name="Ishrat Rehman (2118374)" userId="7bceaac9-4ea7-4498-9296-f3c92db6e852" providerId="ADAL" clId="{F95FDCFA-1C51-44C8-A692-2715DABA2479}" dt="2026-07-11T20:54:31.629" v="14794" actId="790"/>
          <ac:spMkLst>
            <pc:docMk/>
            <pc:sldMk cId="2920867522" sldId="257"/>
            <ac:spMk id="3" creationId="{6FB40496-8684-A010-C5D2-78386F5DC760}"/>
          </ac:spMkLst>
        </pc:spChg>
        <pc:spChg chg="add mod">
          <ac:chgData name="Ishrat Rehman (2118374)" userId="7bceaac9-4ea7-4498-9296-f3c92db6e852" providerId="ADAL" clId="{F95FDCFA-1C51-44C8-A692-2715DABA2479}" dt="2026-07-12T13:52:24.487" v="19607" actId="20577"/>
          <ac:spMkLst>
            <pc:docMk/>
            <pc:sldMk cId="2920867522" sldId="257"/>
            <ac:spMk id="5" creationId="{72594FD9-A9E6-BAD7-C761-50519D4F5272}"/>
          </ac:spMkLst>
        </pc:spChg>
        <pc:picChg chg="add mod modCrop">
          <ac:chgData name="Ishrat Rehman (2118374)" userId="7bceaac9-4ea7-4498-9296-f3c92db6e852" providerId="ADAL" clId="{F95FDCFA-1C51-44C8-A692-2715DABA2479}" dt="2026-07-07T21:21:11.867" v="11878" actId="14100"/>
          <ac:picMkLst>
            <pc:docMk/>
            <pc:sldMk cId="2920867522" sldId="257"/>
            <ac:picMk id="4" creationId="{FFE66266-DD53-8FEE-EFA8-759F26ACA65D}"/>
          </ac:picMkLst>
        </pc:picChg>
      </pc:sldChg>
      <pc:sldChg chg="modSp del mod">
        <pc:chgData name="Ishrat Rehman (2118374)" userId="7bceaac9-4ea7-4498-9296-f3c92db6e852" providerId="ADAL" clId="{F95FDCFA-1C51-44C8-A692-2715DABA2479}" dt="2026-07-11T22:04:41.700" v="15260" actId="47"/>
        <pc:sldMkLst>
          <pc:docMk/>
          <pc:sldMk cId="664774853" sldId="258"/>
        </pc:sldMkLst>
        <pc:spChg chg="mod">
          <ac:chgData name="Ishrat Rehman (2118374)" userId="7bceaac9-4ea7-4498-9296-f3c92db6e852" providerId="ADAL" clId="{F95FDCFA-1C51-44C8-A692-2715DABA2479}" dt="2026-07-11T20:54:31.629" v="14794" actId="790"/>
          <ac:spMkLst>
            <pc:docMk/>
            <pc:sldMk cId="664774853" sldId="258"/>
            <ac:spMk id="2" creationId="{DBFACC8F-5E55-2ECA-3296-F240635F36DF}"/>
          </ac:spMkLst>
        </pc:spChg>
      </pc:sldChg>
      <pc:sldChg chg="addSp delSp modSp mod">
        <pc:chgData name="Ishrat Rehman (2118374)" userId="7bceaac9-4ea7-4498-9296-f3c92db6e852" providerId="ADAL" clId="{F95FDCFA-1C51-44C8-A692-2715DABA2479}" dt="2026-07-12T13:52:36.672" v="19617" actId="20577"/>
        <pc:sldMkLst>
          <pc:docMk/>
          <pc:sldMk cId="671178865" sldId="259"/>
        </pc:sldMkLst>
        <pc:spChg chg="add mod">
          <ac:chgData name="Ishrat Rehman (2118374)" userId="7bceaac9-4ea7-4498-9296-f3c92db6e852" providerId="ADAL" clId="{F95FDCFA-1C51-44C8-A692-2715DABA2479}" dt="2026-07-11T22:38:37.118" v="15968" actId="20577"/>
          <ac:spMkLst>
            <pc:docMk/>
            <pc:sldMk cId="671178865" sldId="259"/>
            <ac:spMk id="2" creationId="{873B29A6-FEBD-FEC6-E386-7E33E7A1E3F1}"/>
          </ac:spMkLst>
        </pc:spChg>
        <pc:spChg chg="add del mod">
          <ac:chgData name="Ishrat Rehman (2118374)" userId="7bceaac9-4ea7-4498-9296-f3c92db6e852" providerId="ADAL" clId="{F95FDCFA-1C51-44C8-A692-2715DABA2479}" dt="2026-07-11T22:40:39.910" v="16009" actId="478"/>
          <ac:spMkLst>
            <pc:docMk/>
            <pc:sldMk cId="671178865" sldId="259"/>
            <ac:spMk id="3" creationId="{D377151D-2E0E-4C6D-4291-66E6282E126A}"/>
          </ac:spMkLst>
        </pc:spChg>
        <pc:spChg chg="add mod">
          <ac:chgData name="Ishrat Rehman (2118374)" userId="7bceaac9-4ea7-4498-9296-f3c92db6e852" providerId="ADAL" clId="{F95FDCFA-1C51-44C8-A692-2715DABA2479}" dt="2026-07-11T20:54:31.629" v="14794" actId="790"/>
          <ac:spMkLst>
            <pc:docMk/>
            <pc:sldMk cId="671178865" sldId="259"/>
            <ac:spMk id="4" creationId="{E41022E4-8D55-4A23-7408-19842CB7C09B}"/>
          </ac:spMkLst>
        </pc:spChg>
        <pc:spChg chg="add mod">
          <ac:chgData name="Ishrat Rehman (2118374)" userId="7bceaac9-4ea7-4498-9296-f3c92db6e852" providerId="ADAL" clId="{F95FDCFA-1C51-44C8-A692-2715DABA2479}" dt="2026-07-12T13:52:36.672" v="19617" actId="20577"/>
          <ac:spMkLst>
            <pc:docMk/>
            <pc:sldMk cId="671178865" sldId="259"/>
            <ac:spMk id="6" creationId="{7486D468-CBBA-2402-494D-113FE5698C87}"/>
          </ac:spMkLst>
        </pc:spChg>
        <pc:picChg chg="add mod">
          <ac:chgData name="Ishrat Rehman (2118374)" userId="7bceaac9-4ea7-4498-9296-f3c92db6e852" providerId="ADAL" clId="{F95FDCFA-1C51-44C8-A692-2715DABA2479}" dt="2026-07-11T22:39:03.513" v="15970" actId="14100"/>
          <ac:picMkLst>
            <pc:docMk/>
            <pc:sldMk cId="671178865" sldId="259"/>
            <ac:picMk id="5" creationId="{8FBB6C64-71C4-180C-B819-6862C8B6A26D}"/>
          </ac:picMkLst>
        </pc:picChg>
      </pc:sldChg>
      <pc:sldChg chg="addSp delSp modSp mod">
        <pc:chgData name="Ishrat Rehman (2118374)" userId="7bceaac9-4ea7-4498-9296-f3c92db6e852" providerId="ADAL" clId="{F95FDCFA-1C51-44C8-A692-2715DABA2479}" dt="2026-07-12T13:56:59.849" v="19655" actId="20577"/>
        <pc:sldMkLst>
          <pc:docMk/>
          <pc:sldMk cId="3913794690" sldId="260"/>
        </pc:sldMkLst>
        <pc:spChg chg="add mod">
          <ac:chgData name="Ishrat Rehman (2118374)" userId="7bceaac9-4ea7-4498-9296-f3c92db6e852" providerId="ADAL" clId="{F95FDCFA-1C51-44C8-A692-2715DABA2479}" dt="2026-07-11T20:54:31.629" v="14794" actId="790"/>
          <ac:spMkLst>
            <pc:docMk/>
            <pc:sldMk cId="3913794690" sldId="260"/>
            <ac:spMk id="2" creationId="{639B9142-2FFB-6A5F-E1A0-7ED4CF90D5E0}"/>
          </ac:spMkLst>
        </pc:spChg>
        <pc:spChg chg="add mod">
          <ac:chgData name="Ishrat Rehman (2118374)" userId="7bceaac9-4ea7-4498-9296-f3c92db6e852" providerId="ADAL" clId="{F95FDCFA-1C51-44C8-A692-2715DABA2479}" dt="2026-07-12T13:56:59.849" v="19655" actId="20577"/>
          <ac:spMkLst>
            <pc:docMk/>
            <pc:sldMk cId="3913794690" sldId="260"/>
            <ac:spMk id="3" creationId="{6EEC2341-9575-C393-6F4A-6FFDB2142391}"/>
          </ac:spMkLst>
        </pc:spChg>
        <pc:spChg chg="add mod">
          <ac:chgData name="Ishrat Rehman (2118374)" userId="7bceaac9-4ea7-4498-9296-f3c92db6e852" providerId="ADAL" clId="{F95FDCFA-1C51-44C8-A692-2715DABA2479}" dt="2026-07-11T22:55:22.936" v="16285" actId="20577"/>
          <ac:spMkLst>
            <pc:docMk/>
            <pc:sldMk cId="3913794690" sldId="260"/>
            <ac:spMk id="4" creationId="{00E93E41-4B9F-F88B-CB5D-4470CBAE1455}"/>
          </ac:spMkLst>
        </pc:spChg>
        <pc:picChg chg="add mod">
          <ac:chgData name="Ishrat Rehman (2118374)" userId="7bceaac9-4ea7-4498-9296-f3c92db6e852" providerId="ADAL" clId="{F95FDCFA-1C51-44C8-A692-2715DABA2479}" dt="2026-07-11T22:41:39.866" v="16021" actId="14100"/>
          <ac:picMkLst>
            <pc:docMk/>
            <pc:sldMk cId="3913794690" sldId="260"/>
            <ac:picMk id="6" creationId="{D109FE3D-7E53-AB85-99EB-204FE9DBE3E7}"/>
          </ac:picMkLst>
        </pc:picChg>
      </pc:sldChg>
      <pc:sldChg chg="addSp delSp modSp mod setBg">
        <pc:chgData name="Ishrat Rehman (2118374)" userId="7bceaac9-4ea7-4498-9296-f3c92db6e852" providerId="ADAL" clId="{F95FDCFA-1C51-44C8-A692-2715DABA2479}" dt="2026-07-12T13:57:16.622" v="19658" actId="20577"/>
        <pc:sldMkLst>
          <pc:docMk/>
          <pc:sldMk cId="589956664" sldId="261"/>
        </pc:sldMkLst>
        <pc:spChg chg="add mod">
          <ac:chgData name="Ishrat Rehman (2118374)" userId="7bceaac9-4ea7-4498-9296-f3c92db6e852" providerId="ADAL" clId="{F95FDCFA-1C51-44C8-A692-2715DABA2479}" dt="2026-07-11T23:01:12.568" v="16349" actId="20577"/>
          <ac:spMkLst>
            <pc:docMk/>
            <pc:sldMk cId="589956664" sldId="261"/>
            <ac:spMk id="2" creationId="{53CA538A-5452-F91B-38F1-AAE75785DEF1}"/>
          </ac:spMkLst>
        </pc:spChg>
        <pc:spChg chg="add mod">
          <ac:chgData name="Ishrat Rehman (2118374)" userId="7bceaac9-4ea7-4498-9296-f3c92db6e852" providerId="ADAL" clId="{F95FDCFA-1C51-44C8-A692-2715DABA2479}" dt="2026-07-11T20:54:31.629" v="14794" actId="790"/>
          <ac:spMkLst>
            <pc:docMk/>
            <pc:sldMk cId="589956664" sldId="261"/>
            <ac:spMk id="3" creationId="{EA4D69EA-F5E7-1646-789D-AFF123142C2F}"/>
          </ac:spMkLst>
        </pc:spChg>
        <pc:spChg chg="add mod">
          <ac:chgData name="Ishrat Rehman (2118374)" userId="7bceaac9-4ea7-4498-9296-f3c92db6e852" providerId="ADAL" clId="{F95FDCFA-1C51-44C8-A692-2715DABA2479}" dt="2026-07-12T13:57:16.622" v="19658" actId="20577"/>
          <ac:spMkLst>
            <pc:docMk/>
            <pc:sldMk cId="589956664" sldId="261"/>
            <ac:spMk id="4" creationId="{82F4E4A4-6A0A-2243-F5F2-DEA68804242B}"/>
          </ac:spMkLst>
        </pc:spChg>
        <pc:picChg chg="add mod">
          <ac:chgData name="Ishrat Rehman (2118374)" userId="7bceaac9-4ea7-4498-9296-f3c92db6e852" providerId="ADAL" clId="{F95FDCFA-1C51-44C8-A692-2715DABA2479}" dt="2026-07-11T22:41:50.979" v="16023" actId="14100"/>
          <ac:picMkLst>
            <pc:docMk/>
            <pc:sldMk cId="589956664" sldId="261"/>
            <ac:picMk id="6" creationId="{577A21C4-10D5-8E98-007A-7182C5C2BBB6}"/>
          </ac:picMkLst>
        </pc:picChg>
      </pc:sldChg>
      <pc:sldChg chg="addSp modSp mod modNotesTx">
        <pc:chgData name="Ishrat Rehman (2118374)" userId="7bceaac9-4ea7-4498-9296-f3c92db6e852" providerId="ADAL" clId="{F95FDCFA-1C51-44C8-A692-2715DABA2479}" dt="2026-07-12T13:57:25.596" v="19661" actId="20577"/>
        <pc:sldMkLst>
          <pc:docMk/>
          <pc:sldMk cId="430715792" sldId="262"/>
        </pc:sldMkLst>
        <pc:spChg chg="add mod">
          <ac:chgData name="Ishrat Rehman (2118374)" userId="7bceaac9-4ea7-4498-9296-f3c92db6e852" providerId="ADAL" clId="{F95FDCFA-1C51-44C8-A692-2715DABA2479}" dt="2026-07-11T23:09:03.170" v="16440" actId="20577"/>
          <ac:spMkLst>
            <pc:docMk/>
            <pc:sldMk cId="430715792" sldId="262"/>
            <ac:spMk id="2" creationId="{D86EB555-0659-379A-C2A3-AB9F22753EF4}"/>
          </ac:spMkLst>
        </pc:spChg>
        <pc:spChg chg="add mod">
          <ac:chgData name="Ishrat Rehman (2118374)" userId="7bceaac9-4ea7-4498-9296-f3c92db6e852" providerId="ADAL" clId="{F95FDCFA-1C51-44C8-A692-2715DABA2479}" dt="2026-07-12T13:57:25.596" v="19661" actId="20577"/>
          <ac:spMkLst>
            <pc:docMk/>
            <pc:sldMk cId="430715792" sldId="262"/>
            <ac:spMk id="3" creationId="{196CE047-E16C-1D8B-641A-72E08D4FF425}"/>
          </ac:spMkLst>
        </pc:spChg>
        <pc:spChg chg="add mod">
          <ac:chgData name="Ishrat Rehman (2118374)" userId="7bceaac9-4ea7-4498-9296-f3c92db6e852" providerId="ADAL" clId="{F95FDCFA-1C51-44C8-A692-2715DABA2479}" dt="2026-07-11T20:54:31.629" v="14794" actId="790"/>
          <ac:spMkLst>
            <pc:docMk/>
            <pc:sldMk cId="430715792" sldId="262"/>
            <ac:spMk id="5" creationId="{0FD58299-0642-EFDF-5F8F-3CF90EA6733D}"/>
          </ac:spMkLst>
        </pc:spChg>
        <pc:picChg chg="add mod modCrop">
          <ac:chgData name="Ishrat Rehman (2118374)" userId="7bceaac9-4ea7-4498-9296-f3c92db6e852" providerId="ADAL" clId="{F95FDCFA-1C51-44C8-A692-2715DABA2479}" dt="2026-07-11T23:27:08.177" v="16718" actId="14100"/>
          <ac:picMkLst>
            <pc:docMk/>
            <pc:sldMk cId="430715792" sldId="262"/>
            <ac:picMk id="4" creationId="{F32DF340-7835-5CFA-04C9-1119512D3B5B}"/>
          </ac:picMkLst>
        </pc:picChg>
      </pc:sldChg>
      <pc:sldChg chg="addSp delSp modSp mod">
        <pc:chgData name="Ishrat Rehman (2118374)" userId="7bceaac9-4ea7-4498-9296-f3c92db6e852" providerId="ADAL" clId="{F95FDCFA-1C51-44C8-A692-2715DABA2479}" dt="2026-07-12T13:58:47.151" v="19733" actId="20577"/>
        <pc:sldMkLst>
          <pc:docMk/>
          <pc:sldMk cId="2810346335" sldId="263"/>
        </pc:sldMkLst>
        <pc:spChg chg="add mod">
          <ac:chgData name="Ishrat Rehman (2118374)" userId="7bceaac9-4ea7-4498-9296-f3c92db6e852" providerId="ADAL" clId="{F95FDCFA-1C51-44C8-A692-2715DABA2479}" dt="2026-07-11T23:26:25.113" v="16715" actId="20577"/>
          <ac:spMkLst>
            <pc:docMk/>
            <pc:sldMk cId="2810346335" sldId="263"/>
            <ac:spMk id="2" creationId="{3C461894-3A40-B918-ECDE-2A5985572BCA}"/>
          </ac:spMkLst>
        </pc:spChg>
        <pc:spChg chg="add mod">
          <ac:chgData name="Ishrat Rehman (2118374)" userId="7bceaac9-4ea7-4498-9296-f3c92db6e852" providerId="ADAL" clId="{F95FDCFA-1C51-44C8-A692-2715DABA2479}" dt="2026-07-12T13:58:47.151" v="19733" actId="20577"/>
          <ac:spMkLst>
            <pc:docMk/>
            <pc:sldMk cId="2810346335" sldId="263"/>
            <ac:spMk id="3" creationId="{EBC37807-7AEF-B87E-CC06-4F1B093CF4D3}"/>
          </ac:spMkLst>
        </pc:spChg>
        <pc:spChg chg="add mod">
          <ac:chgData name="Ishrat Rehman (2118374)" userId="7bceaac9-4ea7-4498-9296-f3c92db6e852" providerId="ADAL" clId="{F95FDCFA-1C51-44C8-A692-2715DABA2479}" dt="2026-07-11T20:54:31.629" v="14794" actId="790"/>
          <ac:spMkLst>
            <pc:docMk/>
            <pc:sldMk cId="2810346335" sldId="263"/>
            <ac:spMk id="7" creationId="{6BDC709E-C6DA-FD82-9330-724149ADACA3}"/>
          </ac:spMkLst>
        </pc:spChg>
        <pc:picChg chg="add mod">
          <ac:chgData name="Ishrat Rehman (2118374)" userId="7bceaac9-4ea7-4498-9296-f3c92db6e852" providerId="ADAL" clId="{F95FDCFA-1C51-44C8-A692-2715DABA2479}" dt="2026-07-11T23:26:54.578" v="16716" actId="14100"/>
          <ac:picMkLst>
            <pc:docMk/>
            <pc:sldMk cId="2810346335" sldId="263"/>
            <ac:picMk id="6" creationId="{E8840237-3221-D04B-3BC6-B38BD0F3188C}"/>
          </ac:picMkLst>
        </pc:picChg>
      </pc:sldChg>
      <pc:sldChg chg="addSp modSp mod">
        <pc:chgData name="Ishrat Rehman (2118374)" userId="7bceaac9-4ea7-4498-9296-f3c92db6e852" providerId="ADAL" clId="{F95FDCFA-1C51-44C8-A692-2715DABA2479}" dt="2026-07-11T23:33:53.854" v="16864" actId="20577"/>
        <pc:sldMkLst>
          <pc:docMk/>
          <pc:sldMk cId="1184726833" sldId="264"/>
        </pc:sldMkLst>
        <pc:spChg chg="add mod">
          <ac:chgData name="Ishrat Rehman (2118374)" userId="7bceaac9-4ea7-4498-9296-f3c92db6e852" providerId="ADAL" clId="{F95FDCFA-1C51-44C8-A692-2715DABA2479}" dt="2026-07-11T23:33:53.854" v="16864" actId="20577"/>
          <ac:spMkLst>
            <pc:docMk/>
            <pc:sldMk cId="1184726833" sldId="264"/>
            <ac:spMk id="2" creationId="{7E7A08F0-088D-8698-35E2-D4DF47C436DA}"/>
          </ac:spMkLst>
        </pc:spChg>
        <pc:spChg chg="add mod">
          <ac:chgData name="Ishrat Rehman (2118374)" userId="7bceaac9-4ea7-4498-9296-f3c92db6e852" providerId="ADAL" clId="{F95FDCFA-1C51-44C8-A692-2715DABA2479}" dt="2026-07-11T20:54:31.629" v="14794" actId="790"/>
          <ac:spMkLst>
            <pc:docMk/>
            <pc:sldMk cId="1184726833" sldId="264"/>
            <ac:spMk id="3" creationId="{F5253007-6C78-B107-C82D-9117E66139EE}"/>
          </ac:spMkLst>
        </pc:spChg>
        <pc:picChg chg="add mod modCrop">
          <ac:chgData name="Ishrat Rehman (2118374)" userId="7bceaac9-4ea7-4498-9296-f3c92db6e852" providerId="ADAL" clId="{F95FDCFA-1C51-44C8-A692-2715DABA2479}" dt="2026-07-11T20:39:22.126" v="14751" actId="14100"/>
          <ac:picMkLst>
            <pc:docMk/>
            <pc:sldMk cId="1184726833" sldId="264"/>
            <ac:picMk id="5" creationId="{7A428069-5018-FBF0-E0B6-6A8FA6A8DF81}"/>
          </ac:picMkLst>
        </pc:picChg>
      </pc:sldChg>
      <pc:sldChg chg="addSp modSp mod">
        <pc:chgData name="Ishrat Rehman (2118374)" userId="7bceaac9-4ea7-4498-9296-f3c92db6e852" providerId="ADAL" clId="{F95FDCFA-1C51-44C8-A692-2715DABA2479}" dt="2026-07-11T23:51:18.342" v="16968" actId="20577"/>
        <pc:sldMkLst>
          <pc:docMk/>
          <pc:sldMk cId="3829028902" sldId="265"/>
        </pc:sldMkLst>
        <pc:spChg chg="add mod">
          <ac:chgData name="Ishrat Rehman (2118374)" userId="7bceaac9-4ea7-4498-9296-f3c92db6e852" providerId="ADAL" clId="{F95FDCFA-1C51-44C8-A692-2715DABA2479}" dt="2026-07-11T23:51:18.342" v="16968" actId="20577"/>
          <ac:spMkLst>
            <pc:docMk/>
            <pc:sldMk cId="3829028902" sldId="265"/>
            <ac:spMk id="2" creationId="{1822F0B3-EC5D-710E-4910-BEB629C51917}"/>
          </ac:spMkLst>
        </pc:spChg>
        <pc:spChg chg="add mod">
          <ac:chgData name="Ishrat Rehman (2118374)" userId="7bceaac9-4ea7-4498-9296-f3c92db6e852" providerId="ADAL" clId="{F95FDCFA-1C51-44C8-A692-2715DABA2479}" dt="2026-07-11T20:54:31.629" v="14794" actId="790"/>
          <ac:spMkLst>
            <pc:docMk/>
            <pc:sldMk cId="3829028902" sldId="265"/>
            <ac:spMk id="3" creationId="{1055FCD0-4124-7839-36D5-F4A625DBC7E5}"/>
          </ac:spMkLst>
        </pc:spChg>
        <pc:picChg chg="add mod modCrop">
          <ac:chgData name="Ishrat Rehman (2118374)" userId="7bceaac9-4ea7-4498-9296-f3c92db6e852" providerId="ADAL" clId="{F95FDCFA-1C51-44C8-A692-2715DABA2479}" dt="2026-07-11T20:40:56.025" v="14757" actId="1076"/>
          <ac:picMkLst>
            <pc:docMk/>
            <pc:sldMk cId="3829028902" sldId="265"/>
            <ac:picMk id="5" creationId="{8358E6D0-B2F9-6318-D240-0F80602D950A}"/>
          </ac:picMkLst>
        </pc:picChg>
      </pc:sldChg>
      <pc:sldChg chg="addSp modSp new mod ord">
        <pc:chgData name="Ishrat Rehman (2118374)" userId="7bceaac9-4ea7-4498-9296-f3c92db6e852" providerId="ADAL" clId="{F95FDCFA-1C51-44C8-A692-2715DABA2479}" dt="2026-07-11T20:54:31.629" v="14794" actId="790"/>
        <pc:sldMkLst>
          <pc:docMk/>
          <pc:sldMk cId="995788750" sldId="266"/>
        </pc:sldMkLst>
        <pc:spChg chg="add mod ord">
          <ac:chgData name="Ishrat Rehman (2118374)" userId="7bceaac9-4ea7-4498-9296-f3c92db6e852" providerId="ADAL" clId="{F95FDCFA-1C51-44C8-A692-2715DABA2479}" dt="2026-07-11T20:54:31.629" v="14794" actId="790"/>
          <ac:spMkLst>
            <pc:docMk/>
            <pc:sldMk cId="995788750" sldId="266"/>
            <ac:spMk id="2" creationId="{E9335F8D-F199-64BD-D2B3-1491410B6041}"/>
          </ac:spMkLst>
        </pc:spChg>
        <pc:picChg chg="add mod">
          <ac:chgData name="Ishrat Rehman (2118374)" userId="7bceaac9-4ea7-4498-9296-f3c92db6e852" providerId="ADAL" clId="{F95FDCFA-1C51-44C8-A692-2715DABA2479}" dt="2026-07-05T12:41:01.661" v="1786" actId="14100"/>
          <ac:picMkLst>
            <pc:docMk/>
            <pc:sldMk cId="995788750" sldId="266"/>
            <ac:picMk id="4" creationId="{FA66820C-65AC-F86E-EF77-F77A6395C0AE}"/>
          </ac:picMkLst>
        </pc:picChg>
      </pc:sldChg>
      <pc:sldChg chg="addSp modSp new mod">
        <pc:chgData name="Ishrat Rehman (2118374)" userId="7bceaac9-4ea7-4498-9296-f3c92db6e852" providerId="ADAL" clId="{F95FDCFA-1C51-44C8-A692-2715DABA2479}" dt="2026-07-11T22:48:35.090" v="16166" actId="20577"/>
        <pc:sldMkLst>
          <pc:docMk/>
          <pc:sldMk cId="981432407" sldId="267"/>
        </pc:sldMkLst>
        <pc:spChg chg="add mod">
          <ac:chgData name="Ishrat Rehman (2118374)" userId="7bceaac9-4ea7-4498-9296-f3c92db6e852" providerId="ADAL" clId="{F95FDCFA-1C51-44C8-A692-2715DABA2479}" dt="2026-07-11T22:48:35.090" v="16166" actId="20577"/>
          <ac:spMkLst>
            <pc:docMk/>
            <pc:sldMk cId="981432407" sldId="267"/>
            <ac:spMk id="2" creationId="{2843C576-3D8D-AA43-5028-5525257BD1F7}"/>
          </ac:spMkLst>
        </pc:spChg>
        <pc:spChg chg="add mod">
          <ac:chgData name="Ishrat Rehman (2118374)" userId="7bceaac9-4ea7-4498-9296-f3c92db6e852" providerId="ADAL" clId="{F95FDCFA-1C51-44C8-A692-2715DABA2479}" dt="2026-07-11T20:54:31.629" v="14794" actId="790"/>
          <ac:spMkLst>
            <pc:docMk/>
            <pc:sldMk cId="981432407" sldId="267"/>
            <ac:spMk id="4" creationId="{BC82E33B-ABAB-B7A4-40F8-645E378A89F5}"/>
          </ac:spMkLst>
        </pc:spChg>
        <pc:picChg chg="add mod modCrop">
          <ac:chgData name="Ishrat Rehman (2118374)" userId="7bceaac9-4ea7-4498-9296-f3c92db6e852" providerId="ADAL" clId="{F95FDCFA-1C51-44C8-A692-2715DABA2479}" dt="2026-07-11T22:41:08.562" v="16015" actId="1076"/>
          <ac:picMkLst>
            <pc:docMk/>
            <pc:sldMk cId="981432407" sldId="267"/>
            <ac:picMk id="3" creationId="{41742010-699D-3544-1815-9A6F11478129}"/>
          </ac:picMkLst>
        </pc:picChg>
      </pc:sldChg>
      <pc:sldChg chg="addSp delSp modSp new mod">
        <pc:chgData name="Ishrat Rehman (2118374)" userId="7bceaac9-4ea7-4498-9296-f3c92db6e852" providerId="ADAL" clId="{F95FDCFA-1C51-44C8-A692-2715DABA2479}" dt="2026-07-12T13:52:58.719" v="19624" actId="20577"/>
        <pc:sldMkLst>
          <pc:docMk/>
          <pc:sldMk cId="3050381063" sldId="268"/>
        </pc:sldMkLst>
        <pc:spChg chg="add mod">
          <ac:chgData name="Ishrat Rehman (2118374)" userId="7bceaac9-4ea7-4498-9296-f3c92db6e852" providerId="ADAL" clId="{F95FDCFA-1C51-44C8-A692-2715DABA2479}" dt="2026-07-11T20:54:31.629" v="14794" actId="790"/>
          <ac:spMkLst>
            <pc:docMk/>
            <pc:sldMk cId="3050381063" sldId="268"/>
            <ac:spMk id="2" creationId="{DE6EC0F4-1055-113C-1F2A-DC2FAAB869C9}"/>
          </ac:spMkLst>
        </pc:spChg>
        <pc:spChg chg="add mod">
          <ac:chgData name="Ishrat Rehman (2118374)" userId="7bceaac9-4ea7-4498-9296-f3c92db6e852" providerId="ADAL" clId="{F95FDCFA-1C51-44C8-A692-2715DABA2479}" dt="2026-07-11T22:48:10.655" v="16153" actId="20577"/>
          <ac:spMkLst>
            <pc:docMk/>
            <pc:sldMk cId="3050381063" sldId="268"/>
            <ac:spMk id="3" creationId="{306A0A20-FA92-4F2D-CFED-45CC78FFF18C}"/>
          </ac:spMkLst>
        </pc:spChg>
        <pc:spChg chg="add mod">
          <ac:chgData name="Ishrat Rehman (2118374)" userId="7bceaac9-4ea7-4498-9296-f3c92db6e852" providerId="ADAL" clId="{F95FDCFA-1C51-44C8-A692-2715DABA2479}" dt="2026-07-12T13:52:58.719" v="19624" actId="20577"/>
          <ac:spMkLst>
            <pc:docMk/>
            <pc:sldMk cId="3050381063" sldId="268"/>
            <ac:spMk id="5" creationId="{31F5F527-1C8B-A996-AF4C-7804A9D31E33}"/>
          </ac:spMkLst>
        </pc:spChg>
        <pc:picChg chg="add mod modCrop">
          <ac:chgData name="Ishrat Rehman (2118374)" userId="7bceaac9-4ea7-4498-9296-f3c92db6e852" providerId="ADAL" clId="{F95FDCFA-1C51-44C8-A692-2715DABA2479}" dt="2026-07-11T22:46:15.724" v="16119" actId="14100"/>
          <ac:picMkLst>
            <pc:docMk/>
            <pc:sldMk cId="3050381063" sldId="268"/>
            <ac:picMk id="4" creationId="{FFECD1E0-8471-16DA-2EF3-8AD5BFB3C3B7}"/>
          </ac:picMkLst>
        </pc:picChg>
      </pc:sldChg>
      <pc:sldChg chg="addSp delSp modSp new mod ord">
        <pc:chgData name="Ishrat Rehman (2118374)" userId="7bceaac9-4ea7-4498-9296-f3c92db6e852" providerId="ADAL" clId="{F95FDCFA-1C51-44C8-A692-2715DABA2479}" dt="2026-07-12T12:36:54.559" v="18380" actId="20577"/>
        <pc:sldMkLst>
          <pc:docMk/>
          <pc:sldMk cId="3841002962" sldId="269"/>
        </pc:sldMkLst>
        <pc:spChg chg="add mod">
          <ac:chgData name="Ishrat Rehman (2118374)" userId="7bceaac9-4ea7-4498-9296-f3c92db6e852" providerId="ADAL" clId="{F95FDCFA-1C51-44C8-A692-2715DABA2479}" dt="2026-07-11T21:06:53.108" v="14805" actId="1076"/>
          <ac:spMkLst>
            <pc:docMk/>
            <pc:sldMk cId="3841002962" sldId="269"/>
            <ac:spMk id="2" creationId="{9F3A82E8-9700-CE2D-5A08-B7F14B46CC0A}"/>
          </ac:spMkLst>
        </pc:spChg>
        <pc:spChg chg="add mod">
          <ac:chgData name="Ishrat Rehman (2118374)" userId="7bceaac9-4ea7-4498-9296-f3c92db6e852" providerId="ADAL" clId="{F95FDCFA-1C51-44C8-A692-2715DABA2479}" dt="2026-07-12T12:36:54.559" v="18380" actId="20577"/>
          <ac:spMkLst>
            <pc:docMk/>
            <pc:sldMk cId="3841002962" sldId="269"/>
            <ac:spMk id="3" creationId="{56AB162B-1AC0-37EB-200C-5F2C5CEA2CB2}"/>
          </ac:spMkLst>
        </pc:spChg>
        <pc:picChg chg="add mod modCrop">
          <ac:chgData name="Ishrat Rehman (2118374)" userId="7bceaac9-4ea7-4498-9296-f3c92db6e852" providerId="ADAL" clId="{F95FDCFA-1C51-44C8-A692-2715DABA2479}" dt="2026-07-11T21:06:23.392" v="14800" actId="732"/>
          <ac:picMkLst>
            <pc:docMk/>
            <pc:sldMk cId="3841002962" sldId="269"/>
            <ac:picMk id="5" creationId="{92264347-1E2B-3942-8925-90BA649C9000}"/>
          </ac:picMkLst>
        </pc:picChg>
      </pc:sldChg>
      <pc:sldChg chg="addSp delSp modSp add mod">
        <pc:chgData name="Ishrat Rehman (2118374)" userId="7bceaac9-4ea7-4498-9296-f3c92db6e852" providerId="ADAL" clId="{F95FDCFA-1C51-44C8-A692-2715DABA2479}" dt="2026-07-12T10:44:18.047" v="17584" actId="20577"/>
        <pc:sldMkLst>
          <pc:docMk/>
          <pc:sldMk cId="1360763235" sldId="270"/>
        </pc:sldMkLst>
        <pc:spChg chg="add mod">
          <ac:chgData name="Ishrat Rehman (2118374)" userId="7bceaac9-4ea7-4498-9296-f3c92db6e852" providerId="ADAL" clId="{F95FDCFA-1C51-44C8-A692-2715DABA2479}" dt="2026-07-11T20:54:31.629" v="14794" actId="790"/>
          <ac:spMkLst>
            <pc:docMk/>
            <pc:sldMk cId="1360763235" sldId="270"/>
            <ac:spMk id="2" creationId="{737C7472-ABE8-FBEB-638C-8001620C2275}"/>
          </ac:spMkLst>
        </pc:spChg>
        <pc:spChg chg="add mod">
          <ac:chgData name="Ishrat Rehman (2118374)" userId="7bceaac9-4ea7-4498-9296-f3c92db6e852" providerId="ADAL" clId="{F95FDCFA-1C51-44C8-A692-2715DABA2479}" dt="2026-07-12T10:44:18.047" v="17584" actId="20577"/>
          <ac:spMkLst>
            <pc:docMk/>
            <pc:sldMk cId="1360763235" sldId="270"/>
            <ac:spMk id="3" creationId="{A920E5A5-68A8-71F5-FD4F-4AC18411C9E8}"/>
          </ac:spMkLst>
        </pc:spChg>
        <pc:picChg chg="add mod modCrop">
          <ac:chgData name="Ishrat Rehman (2118374)" userId="7bceaac9-4ea7-4498-9296-f3c92db6e852" providerId="ADAL" clId="{F95FDCFA-1C51-44C8-A692-2715DABA2479}" dt="2026-07-10T16:46:08.844" v="12696" actId="1076"/>
          <ac:picMkLst>
            <pc:docMk/>
            <pc:sldMk cId="1360763235" sldId="270"/>
            <ac:picMk id="5" creationId="{C6105FD6-3918-CBEF-8E3E-A7384C2A6CC2}"/>
          </ac:picMkLst>
        </pc:picChg>
      </pc:sldChg>
      <pc:sldChg chg="addSp delSp modSp add mod">
        <pc:chgData name="Ishrat Rehman (2118374)" userId="7bceaac9-4ea7-4498-9296-f3c92db6e852" providerId="ADAL" clId="{F95FDCFA-1C51-44C8-A692-2715DABA2479}" dt="2026-07-12T01:06:54.851" v="17355" actId="20577"/>
        <pc:sldMkLst>
          <pc:docMk/>
          <pc:sldMk cId="2115081215" sldId="271"/>
        </pc:sldMkLst>
        <pc:spChg chg="add mod">
          <ac:chgData name="Ishrat Rehman (2118374)" userId="7bceaac9-4ea7-4498-9296-f3c92db6e852" providerId="ADAL" clId="{F95FDCFA-1C51-44C8-A692-2715DABA2479}" dt="2026-07-11T20:54:31.629" v="14794" actId="790"/>
          <ac:spMkLst>
            <pc:docMk/>
            <pc:sldMk cId="2115081215" sldId="271"/>
            <ac:spMk id="2" creationId="{CBAEA681-3719-B1E9-767C-38839C9BCDF9}"/>
          </ac:spMkLst>
        </pc:spChg>
        <pc:spChg chg="add del mod">
          <ac:chgData name="Ishrat Rehman (2118374)" userId="7bceaac9-4ea7-4498-9296-f3c92db6e852" providerId="ADAL" clId="{F95FDCFA-1C51-44C8-A692-2715DABA2479}" dt="2026-07-11T12:00:39.977" v="13035" actId="478"/>
          <ac:spMkLst>
            <pc:docMk/>
            <pc:sldMk cId="2115081215" sldId="271"/>
            <ac:spMk id="3" creationId="{EDC952E6-F104-9EED-11D4-E231A452DCE2}"/>
          </ac:spMkLst>
        </pc:spChg>
        <pc:spChg chg="add mod">
          <ac:chgData name="Ishrat Rehman (2118374)" userId="7bceaac9-4ea7-4498-9296-f3c92db6e852" providerId="ADAL" clId="{F95FDCFA-1C51-44C8-A692-2715DABA2479}" dt="2026-07-12T01:04:42.033" v="17295" actId="20577"/>
          <ac:spMkLst>
            <pc:docMk/>
            <pc:sldMk cId="2115081215" sldId="271"/>
            <ac:spMk id="4" creationId="{EE06DDE6-2748-9BC3-4BAF-6C1959443457}"/>
          </ac:spMkLst>
        </pc:spChg>
        <pc:spChg chg="add mod">
          <ac:chgData name="Ishrat Rehman (2118374)" userId="7bceaac9-4ea7-4498-9296-f3c92db6e852" providerId="ADAL" clId="{F95FDCFA-1C51-44C8-A692-2715DABA2479}" dt="2026-07-12T01:06:54.851" v="17355" actId="20577"/>
          <ac:spMkLst>
            <pc:docMk/>
            <pc:sldMk cId="2115081215" sldId="271"/>
            <ac:spMk id="5" creationId="{C86AEA7F-FD6A-740C-15D4-F02703C7000F}"/>
          </ac:spMkLst>
        </pc:spChg>
        <pc:picChg chg="add mod modCrop">
          <ac:chgData name="Ishrat Rehman (2118374)" userId="7bceaac9-4ea7-4498-9296-f3c92db6e852" providerId="ADAL" clId="{F95FDCFA-1C51-44C8-A692-2715DABA2479}" dt="2026-07-11T20:48:50.515" v="14775" actId="1076"/>
          <ac:picMkLst>
            <pc:docMk/>
            <pc:sldMk cId="2115081215" sldId="271"/>
            <ac:picMk id="7" creationId="{BA442B98-7F15-A002-854B-8DC0813EB90A}"/>
          </ac:picMkLst>
        </pc:picChg>
      </pc:sldChg>
      <pc:sldChg chg="addSp modSp add mod">
        <pc:chgData name="Ishrat Rehman (2118374)" userId="7bceaac9-4ea7-4498-9296-f3c92db6e852" providerId="ADAL" clId="{F95FDCFA-1C51-44C8-A692-2715DABA2479}" dt="2026-07-12T11:06:56.437" v="17644" actId="20577"/>
        <pc:sldMkLst>
          <pc:docMk/>
          <pc:sldMk cId="3272721608" sldId="275"/>
        </pc:sldMkLst>
        <pc:spChg chg="add mod">
          <ac:chgData name="Ishrat Rehman (2118374)" userId="7bceaac9-4ea7-4498-9296-f3c92db6e852" providerId="ADAL" clId="{F95FDCFA-1C51-44C8-A692-2715DABA2479}" dt="2026-07-11T20:54:31.629" v="14794" actId="790"/>
          <ac:spMkLst>
            <pc:docMk/>
            <pc:sldMk cId="3272721608" sldId="275"/>
            <ac:spMk id="2" creationId="{F63FE29D-CB55-9A68-42A6-8A19C1F608D6}"/>
          </ac:spMkLst>
        </pc:spChg>
        <pc:spChg chg="add mod">
          <ac:chgData name="Ishrat Rehman (2118374)" userId="7bceaac9-4ea7-4498-9296-f3c92db6e852" providerId="ADAL" clId="{F95FDCFA-1C51-44C8-A692-2715DABA2479}" dt="2026-07-12T11:06:56.437" v="17644" actId="20577"/>
          <ac:spMkLst>
            <pc:docMk/>
            <pc:sldMk cId="3272721608" sldId="275"/>
            <ac:spMk id="3" creationId="{49EAF222-EDA0-C389-80D3-5F9647EF2171}"/>
          </ac:spMkLst>
        </pc:spChg>
        <pc:picChg chg="add mod modCrop">
          <ac:chgData name="Ishrat Rehman (2118374)" userId="7bceaac9-4ea7-4498-9296-f3c92db6e852" providerId="ADAL" clId="{F95FDCFA-1C51-44C8-A692-2715DABA2479}" dt="2026-07-11T20:53:37.686" v="14793" actId="1076"/>
          <ac:picMkLst>
            <pc:docMk/>
            <pc:sldMk cId="3272721608" sldId="275"/>
            <ac:picMk id="5" creationId="{5214BBE7-ED85-486B-FAB7-D5395257AF1D}"/>
          </ac:picMkLst>
        </pc:picChg>
      </pc:sldChg>
      <pc:sldChg chg="addSp modSp add mod">
        <pc:chgData name="Ishrat Rehman (2118374)" userId="7bceaac9-4ea7-4498-9296-f3c92db6e852" providerId="ADAL" clId="{F95FDCFA-1C51-44C8-A692-2715DABA2479}" dt="2026-07-12T12:08:49.485" v="17912" actId="20577"/>
        <pc:sldMkLst>
          <pc:docMk/>
          <pc:sldMk cId="3757342863" sldId="276"/>
        </pc:sldMkLst>
        <pc:spChg chg="add mod">
          <ac:chgData name="Ishrat Rehman (2118374)" userId="7bceaac9-4ea7-4498-9296-f3c92db6e852" providerId="ADAL" clId="{F95FDCFA-1C51-44C8-A692-2715DABA2479}" dt="2026-07-11T20:54:31.629" v="14794" actId="790"/>
          <ac:spMkLst>
            <pc:docMk/>
            <pc:sldMk cId="3757342863" sldId="276"/>
            <ac:spMk id="2" creationId="{D8424F85-FE8B-4C66-C3BB-67193C2B4200}"/>
          </ac:spMkLst>
        </pc:spChg>
        <pc:spChg chg="add mod">
          <ac:chgData name="Ishrat Rehman (2118374)" userId="7bceaac9-4ea7-4498-9296-f3c92db6e852" providerId="ADAL" clId="{F95FDCFA-1C51-44C8-A692-2715DABA2479}" dt="2026-07-12T12:02:40.152" v="17876" actId="20577"/>
          <ac:spMkLst>
            <pc:docMk/>
            <pc:sldMk cId="3757342863" sldId="276"/>
            <ac:spMk id="3" creationId="{17976A95-FC77-D03C-181B-50E3C96DC525}"/>
          </ac:spMkLst>
        </pc:spChg>
        <pc:spChg chg="add mod">
          <ac:chgData name="Ishrat Rehman (2118374)" userId="7bceaac9-4ea7-4498-9296-f3c92db6e852" providerId="ADAL" clId="{F95FDCFA-1C51-44C8-A692-2715DABA2479}" dt="2026-07-12T12:05:47.466" v="17894" actId="20577"/>
          <ac:spMkLst>
            <pc:docMk/>
            <pc:sldMk cId="3757342863" sldId="276"/>
            <ac:spMk id="4" creationId="{A9A0828E-33AF-694B-9E3A-068CB6C4DDFF}"/>
          </ac:spMkLst>
        </pc:spChg>
        <pc:spChg chg="add mod">
          <ac:chgData name="Ishrat Rehman (2118374)" userId="7bceaac9-4ea7-4498-9296-f3c92db6e852" providerId="ADAL" clId="{F95FDCFA-1C51-44C8-A692-2715DABA2479}" dt="2026-07-12T12:08:49.485" v="17912" actId="20577"/>
          <ac:spMkLst>
            <pc:docMk/>
            <pc:sldMk cId="3757342863" sldId="276"/>
            <ac:spMk id="5" creationId="{6FE2655C-1495-EA66-C908-1896D588F798}"/>
          </ac:spMkLst>
        </pc:spChg>
      </pc:sldChg>
      <pc:sldChg chg="addSp delSp modSp add mod">
        <pc:chgData name="Ishrat Rehman (2118374)" userId="7bceaac9-4ea7-4498-9296-f3c92db6e852" providerId="ADAL" clId="{F95FDCFA-1C51-44C8-A692-2715DABA2479}" dt="2026-07-12T12:22:00.184" v="18167" actId="20577"/>
        <pc:sldMkLst>
          <pc:docMk/>
          <pc:sldMk cId="2303951737" sldId="277"/>
        </pc:sldMkLst>
        <pc:spChg chg="add mod">
          <ac:chgData name="Ishrat Rehman (2118374)" userId="7bceaac9-4ea7-4498-9296-f3c92db6e852" providerId="ADAL" clId="{F95FDCFA-1C51-44C8-A692-2715DABA2479}" dt="2026-07-11T20:54:31.629" v="14794" actId="790"/>
          <ac:spMkLst>
            <pc:docMk/>
            <pc:sldMk cId="2303951737" sldId="277"/>
            <ac:spMk id="2" creationId="{1638C5F6-E8BA-47BF-C805-5CF508E3A4E0}"/>
          </ac:spMkLst>
        </pc:spChg>
        <pc:spChg chg="add mod">
          <ac:chgData name="Ishrat Rehman (2118374)" userId="7bceaac9-4ea7-4498-9296-f3c92db6e852" providerId="ADAL" clId="{F95FDCFA-1C51-44C8-A692-2715DABA2479}" dt="2026-07-12T12:22:00.184" v="18167" actId="20577"/>
          <ac:spMkLst>
            <pc:docMk/>
            <pc:sldMk cId="2303951737" sldId="277"/>
            <ac:spMk id="3" creationId="{3E3098B8-1D69-DE8C-7EE6-9E00C72065BA}"/>
          </ac:spMkLst>
        </pc:spChg>
        <pc:spChg chg="add del mod">
          <ac:chgData name="Ishrat Rehman (2118374)" userId="7bceaac9-4ea7-4498-9296-f3c92db6e852" providerId="ADAL" clId="{F95FDCFA-1C51-44C8-A692-2715DABA2479}" dt="2026-07-11T15:17:11.845" v="14358" actId="478"/>
          <ac:spMkLst>
            <pc:docMk/>
            <pc:sldMk cId="2303951737" sldId="277"/>
            <ac:spMk id="4" creationId="{3E8FCECE-BB63-4EA6-5FCA-0DB5959685D4}"/>
          </ac:spMkLst>
        </pc:spChg>
      </pc:sldChg>
      <pc:sldChg chg="addSp delSp modSp add mod">
        <pc:chgData name="Ishrat Rehman (2118374)" userId="7bceaac9-4ea7-4498-9296-f3c92db6e852" providerId="ADAL" clId="{F95FDCFA-1C51-44C8-A692-2715DABA2479}" dt="2026-07-12T12:52:26.787" v="18545" actId="20577"/>
        <pc:sldMkLst>
          <pc:docMk/>
          <pc:sldMk cId="2532873846" sldId="278"/>
        </pc:sldMkLst>
        <pc:spChg chg="add mod">
          <ac:chgData name="Ishrat Rehman (2118374)" userId="7bceaac9-4ea7-4498-9296-f3c92db6e852" providerId="ADAL" clId="{F95FDCFA-1C51-44C8-A692-2715DABA2479}" dt="2026-07-11T20:54:31.629" v="14794" actId="790"/>
          <ac:spMkLst>
            <pc:docMk/>
            <pc:sldMk cId="2532873846" sldId="278"/>
            <ac:spMk id="2" creationId="{89FED256-128F-3073-D787-0C7877FC4EC4}"/>
          </ac:spMkLst>
        </pc:spChg>
        <pc:spChg chg="add del mod">
          <ac:chgData name="Ishrat Rehman (2118374)" userId="7bceaac9-4ea7-4498-9296-f3c92db6e852" providerId="ADAL" clId="{F95FDCFA-1C51-44C8-A692-2715DABA2479}" dt="2026-07-11T15:23:22.887" v="14407"/>
          <ac:spMkLst>
            <pc:docMk/>
            <pc:sldMk cId="2532873846" sldId="278"/>
            <ac:spMk id="3" creationId="{0FCE1894-F229-D39B-69EA-AA083D3C980F}"/>
          </ac:spMkLst>
        </pc:spChg>
        <pc:spChg chg="add del mod">
          <ac:chgData name="Ishrat Rehman (2118374)" userId="7bceaac9-4ea7-4498-9296-f3c92db6e852" providerId="ADAL" clId="{F95FDCFA-1C51-44C8-A692-2715DABA2479}" dt="2026-07-11T15:23:31.223" v="14410"/>
          <ac:spMkLst>
            <pc:docMk/>
            <pc:sldMk cId="2532873846" sldId="278"/>
            <ac:spMk id="4" creationId="{847609F1-5066-FABA-160F-5F0690EBE694}"/>
          </ac:spMkLst>
        </pc:spChg>
        <pc:spChg chg="add mod">
          <ac:chgData name="Ishrat Rehman (2118374)" userId="7bceaac9-4ea7-4498-9296-f3c92db6e852" providerId="ADAL" clId="{F95FDCFA-1C51-44C8-A692-2715DABA2479}" dt="2026-07-12T12:52:26.787" v="18545" actId="20577"/>
          <ac:spMkLst>
            <pc:docMk/>
            <pc:sldMk cId="2532873846" sldId="278"/>
            <ac:spMk id="5" creationId="{7B5CD1E1-F56C-B4D8-7C6E-0982CE9EB056}"/>
          </ac:spMkLst>
        </pc:spChg>
        <pc:picChg chg="add del mod modCrop">
          <ac:chgData name="Ishrat Rehman (2118374)" userId="7bceaac9-4ea7-4498-9296-f3c92db6e852" providerId="ADAL" clId="{F95FDCFA-1C51-44C8-A692-2715DABA2479}" dt="2026-07-11T21:11:43.336" v="14825" actId="478"/>
          <ac:picMkLst>
            <pc:docMk/>
            <pc:sldMk cId="2532873846" sldId="278"/>
            <ac:picMk id="7" creationId="{1E23B588-4FC1-D3E8-43E8-0CC8C7903A06}"/>
          </ac:picMkLst>
        </pc:picChg>
        <pc:picChg chg="add mod modCrop">
          <ac:chgData name="Ishrat Rehman (2118374)" userId="7bceaac9-4ea7-4498-9296-f3c92db6e852" providerId="ADAL" clId="{F95FDCFA-1C51-44C8-A692-2715DABA2479}" dt="2026-07-11T21:12:02.782" v="14828" actId="1076"/>
          <ac:picMkLst>
            <pc:docMk/>
            <pc:sldMk cId="2532873846" sldId="278"/>
            <ac:picMk id="9" creationId="{77607E8A-A1B1-356F-614A-FCE5BC5D5334}"/>
          </ac:picMkLst>
        </pc:picChg>
      </pc:sldChg>
      <pc:sldChg chg="addSp modSp new mod">
        <pc:chgData name="Ishrat Rehman (2118374)" userId="7bceaac9-4ea7-4498-9296-f3c92db6e852" providerId="ADAL" clId="{F95FDCFA-1C51-44C8-A692-2715DABA2479}" dt="2026-07-12T12:57:15.750" v="18633" actId="20577"/>
        <pc:sldMkLst>
          <pc:docMk/>
          <pc:sldMk cId="774008104" sldId="279"/>
        </pc:sldMkLst>
        <pc:spChg chg="add mod">
          <ac:chgData name="Ishrat Rehman (2118374)" userId="7bceaac9-4ea7-4498-9296-f3c92db6e852" providerId="ADAL" clId="{F95FDCFA-1C51-44C8-A692-2715DABA2479}" dt="2026-07-11T21:13:30.029" v="14838" actId="1076"/>
          <ac:spMkLst>
            <pc:docMk/>
            <pc:sldMk cId="774008104" sldId="279"/>
            <ac:spMk id="2" creationId="{136EE32A-5DFB-BAD1-71F8-EF7970A76A78}"/>
          </ac:spMkLst>
        </pc:spChg>
        <pc:spChg chg="add mod">
          <ac:chgData name="Ishrat Rehman (2118374)" userId="7bceaac9-4ea7-4498-9296-f3c92db6e852" providerId="ADAL" clId="{F95FDCFA-1C51-44C8-A692-2715DABA2479}" dt="2026-07-12T12:57:15.750" v="18633" actId="20577"/>
          <ac:spMkLst>
            <pc:docMk/>
            <pc:sldMk cId="774008104" sldId="279"/>
            <ac:spMk id="3" creationId="{135B3AC3-F5E6-8F01-7671-AF3F947A6C16}"/>
          </ac:spMkLst>
        </pc:spChg>
        <pc:picChg chg="add mod modCrop">
          <ac:chgData name="Ishrat Rehman (2118374)" userId="7bceaac9-4ea7-4498-9296-f3c92db6e852" providerId="ADAL" clId="{F95FDCFA-1C51-44C8-A692-2715DABA2479}" dt="2026-07-11T21:14:48.970" v="14842" actId="1076"/>
          <ac:picMkLst>
            <pc:docMk/>
            <pc:sldMk cId="774008104" sldId="279"/>
            <ac:picMk id="5" creationId="{8006234C-AD13-CE2D-D339-C5ABB7BBAE65}"/>
          </ac:picMkLst>
        </pc:picChg>
      </pc:sldChg>
      <pc:sldChg chg="addSp modSp add mod">
        <pc:chgData name="Ishrat Rehman (2118374)" userId="7bceaac9-4ea7-4498-9296-f3c92db6e852" providerId="ADAL" clId="{F95FDCFA-1C51-44C8-A692-2715DABA2479}" dt="2026-07-12T13:03:32.572" v="18770" actId="20577"/>
        <pc:sldMkLst>
          <pc:docMk/>
          <pc:sldMk cId="2799456421" sldId="280"/>
        </pc:sldMkLst>
        <pc:spChg chg="add mod">
          <ac:chgData name="Ishrat Rehman (2118374)" userId="7bceaac9-4ea7-4498-9296-f3c92db6e852" providerId="ADAL" clId="{F95FDCFA-1C51-44C8-A692-2715DABA2479}" dt="2026-07-12T13:03:32.572" v="18770" actId="20577"/>
          <ac:spMkLst>
            <pc:docMk/>
            <pc:sldMk cId="2799456421" sldId="280"/>
            <ac:spMk id="2" creationId="{0BD9A588-B473-79F3-7A9E-33926501F9F1}"/>
          </ac:spMkLst>
        </pc:spChg>
        <pc:spChg chg="add mod">
          <ac:chgData name="Ishrat Rehman (2118374)" userId="7bceaac9-4ea7-4498-9296-f3c92db6e852" providerId="ADAL" clId="{F95FDCFA-1C51-44C8-A692-2715DABA2479}" dt="2026-07-11T20:54:31.629" v="14794" actId="790"/>
          <ac:spMkLst>
            <pc:docMk/>
            <pc:sldMk cId="2799456421" sldId="280"/>
            <ac:spMk id="4" creationId="{DD9F365B-CC6F-BD10-0015-448C24119A5F}"/>
          </ac:spMkLst>
        </pc:spChg>
        <pc:picChg chg="add mod">
          <ac:chgData name="Ishrat Rehman (2118374)" userId="7bceaac9-4ea7-4498-9296-f3c92db6e852" providerId="ADAL" clId="{F95FDCFA-1C51-44C8-A692-2715DABA2479}" dt="2026-07-11T16:13:59.568" v="14674" actId="1076"/>
          <ac:picMkLst>
            <pc:docMk/>
            <pc:sldMk cId="2799456421" sldId="280"/>
            <ac:picMk id="3" creationId="{CE1B258E-0B1B-0E9D-03DA-BE6FADD8F7A4}"/>
          </ac:picMkLst>
        </pc:picChg>
      </pc:sldChg>
      <pc:sldChg chg="addSp modSp add mod">
        <pc:chgData name="Ishrat Rehman (2118374)" userId="7bceaac9-4ea7-4498-9296-f3c92db6e852" providerId="ADAL" clId="{F95FDCFA-1C51-44C8-A692-2715DABA2479}" dt="2026-07-12T13:24:28.650" v="19088" actId="20577"/>
        <pc:sldMkLst>
          <pc:docMk/>
          <pc:sldMk cId="4058769783" sldId="282"/>
        </pc:sldMkLst>
        <pc:spChg chg="add mod">
          <ac:chgData name="Ishrat Rehman (2118374)" userId="7bceaac9-4ea7-4498-9296-f3c92db6e852" providerId="ADAL" clId="{F95FDCFA-1C51-44C8-A692-2715DABA2479}" dt="2026-07-11T21:21:54.175" v="14867" actId="14100"/>
          <ac:spMkLst>
            <pc:docMk/>
            <pc:sldMk cId="4058769783" sldId="282"/>
            <ac:spMk id="2" creationId="{BCB63014-0656-0B82-C90F-36B2D65BFCB5}"/>
          </ac:spMkLst>
        </pc:spChg>
        <pc:spChg chg="add mod">
          <ac:chgData name="Ishrat Rehman (2118374)" userId="7bceaac9-4ea7-4498-9296-f3c92db6e852" providerId="ADAL" clId="{F95FDCFA-1C51-44C8-A692-2715DABA2479}" dt="2026-07-12T13:24:28.650" v="19088" actId="20577"/>
          <ac:spMkLst>
            <pc:docMk/>
            <pc:sldMk cId="4058769783" sldId="282"/>
            <ac:spMk id="3" creationId="{DD9468F1-5E84-9896-A58D-A10791937935}"/>
          </ac:spMkLst>
        </pc:spChg>
        <pc:picChg chg="add mod modCrop">
          <ac:chgData name="Ishrat Rehman (2118374)" userId="7bceaac9-4ea7-4498-9296-f3c92db6e852" providerId="ADAL" clId="{F95FDCFA-1C51-44C8-A692-2715DABA2479}" dt="2026-07-11T21:21:43.967" v="14865" actId="14100"/>
          <ac:picMkLst>
            <pc:docMk/>
            <pc:sldMk cId="4058769783" sldId="282"/>
            <ac:picMk id="5" creationId="{132A57BF-10AA-3077-142E-BBFCE9468F0A}"/>
          </ac:picMkLst>
        </pc:picChg>
      </pc:sldChg>
      <pc:sldChg chg="addSp delSp modSp add mod">
        <pc:chgData name="Ishrat Rehman (2118374)" userId="7bceaac9-4ea7-4498-9296-f3c92db6e852" providerId="ADAL" clId="{F95FDCFA-1C51-44C8-A692-2715DABA2479}" dt="2026-07-12T13:35:25.901" v="19299" actId="20577"/>
        <pc:sldMkLst>
          <pc:docMk/>
          <pc:sldMk cId="2614327892" sldId="283"/>
        </pc:sldMkLst>
        <pc:spChg chg="add mod">
          <ac:chgData name="Ishrat Rehman (2118374)" userId="7bceaac9-4ea7-4498-9296-f3c92db6e852" providerId="ADAL" clId="{F95FDCFA-1C51-44C8-A692-2715DABA2479}" dt="2026-07-11T22:13:00.108" v="15368" actId="14100"/>
          <ac:spMkLst>
            <pc:docMk/>
            <pc:sldMk cId="2614327892" sldId="283"/>
            <ac:spMk id="2" creationId="{6EF415D8-DFA5-6C7F-4DDD-40205D9C4C60}"/>
          </ac:spMkLst>
        </pc:spChg>
        <pc:graphicFrameChg chg="add del mod">
          <ac:chgData name="Ishrat Rehman (2118374)" userId="7bceaac9-4ea7-4498-9296-f3c92db6e852" providerId="ADAL" clId="{F95FDCFA-1C51-44C8-A692-2715DABA2479}" dt="2026-07-11T22:11:01.583" v="15311" actId="478"/>
          <ac:graphicFrameMkLst>
            <pc:docMk/>
            <pc:sldMk cId="2614327892" sldId="283"/>
            <ac:graphicFrameMk id="3" creationId="{87B4A42F-717E-C1A3-A4D3-14FEFDADF297}"/>
          </ac:graphicFrameMkLst>
        </pc:graphicFrameChg>
        <pc:graphicFrameChg chg="add del mod">
          <ac:chgData name="Ishrat Rehman (2118374)" userId="7bceaac9-4ea7-4498-9296-f3c92db6e852" providerId="ADAL" clId="{F95FDCFA-1C51-44C8-A692-2715DABA2479}" dt="2026-07-11T22:11:01.583" v="15311" actId="478"/>
          <ac:graphicFrameMkLst>
            <pc:docMk/>
            <pc:sldMk cId="2614327892" sldId="283"/>
            <ac:graphicFrameMk id="4" creationId="{C815D1D1-0882-BAD6-349D-BAD36CC17E4B}"/>
          </ac:graphicFrameMkLst>
        </pc:graphicFrameChg>
        <pc:graphicFrameChg chg="add del mod">
          <ac:chgData name="Ishrat Rehman (2118374)" userId="7bceaac9-4ea7-4498-9296-f3c92db6e852" providerId="ADAL" clId="{F95FDCFA-1C51-44C8-A692-2715DABA2479}" dt="2026-07-11T22:11:01.583" v="15311" actId="478"/>
          <ac:graphicFrameMkLst>
            <pc:docMk/>
            <pc:sldMk cId="2614327892" sldId="283"/>
            <ac:graphicFrameMk id="5" creationId="{EC04B8C8-91B5-4735-2BE4-B3112FBE91AD}"/>
          </ac:graphicFrameMkLst>
        </pc:graphicFrameChg>
        <pc:graphicFrameChg chg="add del mod">
          <ac:chgData name="Ishrat Rehman (2118374)" userId="7bceaac9-4ea7-4498-9296-f3c92db6e852" providerId="ADAL" clId="{F95FDCFA-1C51-44C8-A692-2715DABA2479}" dt="2026-07-11T22:11:01.583" v="15311" actId="478"/>
          <ac:graphicFrameMkLst>
            <pc:docMk/>
            <pc:sldMk cId="2614327892" sldId="283"/>
            <ac:graphicFrameMk id="6" creationId="{0FC73763-E668-3FEB-4F9F-1702722C282F}"/>
          </ac:graphicFrameMkLst>
        </pc:graphicFrameChg>
        <pc:graphicFrameChg chg="add del mod">
          <ac:chgData name="Ishrat Rehman (2118374)" userId="7bceaac9-4ea7-4498-9296-f3c92db6e852" providerId="ADAL" clId="{F95FDCFA-1C51-44C8-A692-2715DABA2479}" dt="2026-07-11T22:11:01.583" v="15311" actId="478"/>
          <ac:graphicFrameMkLst>
            <pc:docMk/>
            <pc:sldMk cId="2614327892" sldId="283"/>
            <ac:graphicFrameMk id="7" creationId="{13CA2D08-B7DC-40B6-7CA5-DC69013689C3}"/>
          </ac:graphicFrameMkLst>
        </pc:graphicFrameChg>
        <pc:graphicFrameChg chg="add del mod modGraphic">
          <ac:chgData name="Ishrat Rehman (2118374)" userId="7bceaac9-4ea7-4498-9296-f3c92db6e852" providerId="ADAL" clId="{F95FDCFA-1C51-44C8-A692-2715DABA2479}" dt="2026-07-11T22:10:55.953" v="15310" actId="478"/>
          <ac:graphicFrameMkLst>
            <pc:docMk/>
            <pc:sldMk cId="2614327892" sldId="283"/>
            <ac:graphicFrameMk id="8" creationId="{B5054C91-4316-BE01-6544-51AB5BFE308E}"/>
          </ac:graphicFrameMkLst>
        </pc:graphicFrameChg>
        <pc:graphicFrameChg chg="add del mod modGraphic">
          <ac:chgData name="Ishrat Rehman (2118374)" userId="7bceaac9-4ea7-4498-9296-f3c92db6e852" providerId="ADAL" clId="{F95FDCFA-1C51-44C8-A692-2715DABA2479}" dt="2026-07-11T22:10:49.889" v="15308" actId="478"/>
          <ac:graphicFrameMkLst>
            <pc:docMk/>
            <pc:sldMk cId="2614327892" sldId="283"/>
            <ac:graphicFrameMk id="9" creationId="{1C0F1D1B-BCB4-A701-25F6-F8E732C2C364}"/>
          </ac:graphicFrameMkLst>
        </pc:graphicFrameChg>
        <pc:graphicFrameChg chg="add mod modGraphic">
          <ac:chgData name="Ishrat Rehman (2118374)" userId="7bceaac9-4ea7-4498-9296-f3c92db6e852" providerId="ADAL" clId="{F95FDCFA-1C51-44C8-A692-2715DABA2479}" dt="2026-07-12T13:35:25.901" v="19299" actId="20577"/>
          <ac:graphicFrameMkLst>
            <pc:docMk/>
            <pc:sldMk cId="2614327892" sldId="283"/>
            <ac:graphicFrameMk id="10" creationId="{C169C65E-D75C-2FBB-C32B-2AB3BD741BEF}"/>
          </ac:graphicFrameMkLst>
        </pc:graphicFrameChg>
      </pc:sldChg>
      <pc:sldChg chg="addSp modSp add mod">
        <pc:chgData name="Ishrat Rehman (2118374)" userId="7bceaac9-4ea7-4498-9296-f3c92db6e852" providerId="ADAL" clId="{F95FDCFA-1C51-44C8-A692-2715DABA2479}" dt="2026-07-12T13:37:05.863" v="19354" actId="20577"/>
        <pc:sldMkLst>
          <pc:docMk/>
          <pc:sldMk cId="3371410842" sldId="284"/>
        </pc:sldMkLst>
        <pc:spChg chg="add mod">
          <ac:chgData name="Ishrat Rehman (2118374)" userId="7bceaac9-4ea7-4498-9296-f3c92db6e852" providerId="ADAL" clId="{F95FDCFA-1C51-44C8-A692-2715DABA2479}" dt="2026-07-11T21:27:08.356" v="14925" actId="14100"/>
          <ac:spMkLst>
            <pc:docMk/>
            <pc:sldMk cId="3371410842" sldId="284"/>
            <ac:spMk id="2" creationId="{353BE5DF-870F-1549-CFE4-4EE5353309FC}"/>
          </ac:spMkLst>
        </pc:spChg>
        <pc:spChg chg="add mod">
          <ac:chgData name="Ishrat Rehman (2118374)" userId="7bceaac9-4ea7-4498-9296-f3c92db6e852" providerId="ADAL" clId="{F95FDCFA-1C51-44C8-A692-2715DABA2479}" dt="2026-07-11T22:08:52.273" v="15303" actId="113"/>
          <ac:spMkLst>
            <pc:docMk/>
            <pc:sldMk cId="3371410842" sldId="284"/>
            <ac:spMk id="4" creationId="{4A0993EB-9F28-D24B-6AEC-1A922AA42CFC}"/>
          </ac:spMkLst>
        </pc:spChg>
        <pc:spChg chg="add mod">
          <ac:chgData name="Ishrat Rehman (2118374)" userId="7bceaac9-4ea7-4498-9296-f3c92db6e852" providerId="ADAL" clId="{F95FDCFA-1C51-44C8-A692-2715DABA2479}" dt="2026-07-12T13:37:05.863" v="19354" actId="20577"/>
          <ac:spMkLst>
            <pc:docMk/>
            <pc:sldMk cId="3371410842" sldId="284"/>
            <ac:spMk id="6" creationId="{B64ED91E-C604-92E3-59B4-B4B665818C85}"/>
          </ac:spMkLst>
        </pc:spChg>
      </pc:sldChg>
      <pc:sldChg chg="addSp delSp modSp add mod">
        <pc:chgData name="Ishrat Rehman (2118374)" userId="7bceaac9-4ea7-4498-9296-f3c92db6e852" providerId="ADAL" clId="{F95FDCFA-1C51-44C8-A692-2715DABA2479}" dt="2026-07-12T13:39:35.733" v="19399" actId="20577"/>
        <pc:sldMkLst>
          <pc:docMk/>
          <pc:sldMk cId="1667986781" sldId="285"/>
        </pc:sldMkLst>
        <pc:spChg chg="add del mod">
          <ac:chgData name="Ishrat Rehman (2118374)" userId="7bceaac9-4ea7-4498-9296-f3c92db6e852" providerId="ADAL" clId="{F95FDCFA-1C51-44C8-A692-2715DABA2479}" dt="2026-07-11T21:30:21.450" v="14956" actId="478"/>
          <ac:spMkLst>
            <pc:docMk/>
            <pc:sldMk cId="1667986781" sldId="285"/>
            <ac:spMk id="2" creationId="{9021309B-C8BB-FB30-C4EF-03DE7F6C7AE7}"/>
          </ac:spMkLst>
        </pc:spChg>
        <pc:spChg chg="add mod">
          <ac:chgData name="Ishrat Rehman (2118374)" userId="7bceaac9-4ea7-4498-9296-f3c92db6e852" providerId="ADAL" clId="{F95FDCFA-1C51-44C8-A692-2715DABA2479}" dt="2026-07-12T01:19:58.526" v="17562" actId="14100"/>
          <ac:spMkLst>
            <pc:docMk/>
            <pc:sldMk cId="1667986781" sldId="285"/>
            <ac:spMk id="3" creationId="{79F0AD18-E705-DDB5-AE15-278E08442C2E}"/>
          </ac:spMkLst>
        </pc:spChg>
        <pc:spChg chg="add mod">
          <ac:chgData name="Ishrat Rehman (2118374)" userId="7bceaac9-4ea7-4498-9296-f3c92db6e852" providerId="ADAL" clId="{F95FDCFA-1C51-44C8-A692-2715DABA2479}" dt="2026-07-12T10:33:02.776" v="17563" actId="1076"/>
          <ac:spMkLst>
            <pc:docMk/>
            <pc:sldMk cId="1667986781" sldId="285"/>
            <ac:spMk id="5" creationId="{21C90558-0646-6BE7-5833-7CF0FA00F507}"/>
          </ac:spMkLst>
        </pc:spChg>
        <pc:spChg chg="add mod">
          <ac:chgData name="Ishrat Rehman (2118374)" userId="7bceaac9-4ea7-4498-9296-f3c92db6e852" providerId="ADAL" clId="{F95FDCFA-1C51-44C8-A692-2715DABA2479}" dt="2026-07-12T13:39:35.733" v="19399" actId="20577"/>
          <ac:spMkLst>
            <pc:docMk/>
            <pc:sldMk cId="1667986781" sldId="285"/>
            <ac:spMk id="7" creationId="{67E6E067-CE3D-D6CE-8590-376ACEEE5DAE}"/>
          </ac:spMkLst>
        </pc:spChg>
      </pc:sldChg>
      <pc:sldChg chg="addSp modSp add mod">
        <pc:chgData name="Ishrat Rehman (2118374)" userId="7bceaac9-4ea7-4498-9296-f3c92db6e852" providerId="ADAL" clId="{F95FDCFA-1C51-44C8-A692-2715DABA2479}" dt="2026-07-12T13:41:43.255" v="19437" actId="20577"/>
        <pc:sldMkLst>
          <pc:docMk/>
          <pc:sldMk cId="3866737060" sldId="286"/>
        </pc:sldMkLst>
        <pc:spChg chg="add mod">
          <ac:chgData name="Ishrat Rehman (2118374)" userId="7bceaac9-4ea7-4498-9296-f3c92db6e852" providerId="ADAL" clId="{F95FDCFA-1C51-44C8-A692-2715DABA2479}" dt="2026-07-11T21:34:04.393" v="15083" actId="255"/>
          <ac:spMkLst>
            <pc:docMk/>
            <pc:sldMk cId="3866737060" sldId="286"/>
            <ac:spMk id="2" creationId="{DBFC116C-4A8A-7C64-E5E2-E8D719262DF3}"/>
          </ac:spMkLst>
        </pc:spChg>
        <pc:spChg chg="add mod">
          <ac:chgData name="Ishrat Rehman (2118374)" userId="7bceaac9-4ea7-4498-9296-f3c92db6e852" providerId="ADAL" clId="{F95FDCFA-1C51-44C8-A692-2715DABA2479}" dt="2026-07-11T21:34:17.859" v="15087" actId="20577"/>
          <ac:spMkLst>
            <pc:docMk/>
            <pc:sldMk cId="3866737060" sldId="286"/>
            <ac:spMk id="4" creationId="{3FDDC3DC-CA79-391E-2490-C73062ED2BB6}"/>
          </ac:spMkLst>
        </pc:spChg>
        <pc:spChg chg="add mod">
          <ac:chgData name="Ishrat Rehman (2118374)" userId="7bceaac9-4ea7-4498-9296-f3c92db6e852" providerId="ADAL" clId="{F95FDCFA-1C51-44C8-A692-2715DABA2479}" dt="2026-07-12T13:41:43.255" v="19437" actId="20577"/>
          <ac:spMkLst>
            <pc:docMk/>
            <pc:sldMk cId="3866737060" sldId="286"/>
            <ac:spMk id="6" creationId="{5D08A608-1E27-8EAB-27C7-16482AD459FC}"/>
          </ac:spMkLst>
        </pc:spChg>
      </pc:sldChg>
      <pc:sldChg chg="addSp modSp new mod">
        <pc:chgData name="Ishrat Rehman (2118374)" userId="7bceaac9-4ea7-4498-9296-f3c92db6e852" providerId="ADAL" clId="{F95FDCFA-1C51-44C8-A692-2715DABA2479}" dt="2026-07-12T13:43:46.174" v="19489" actId="20577"/>
        <pc:sldMkLst>
          <pc:docMk/>
          <pc:sldMk cId="1688390811" sldId="287"/>
        </pc:sldMkLst>
        <pc:spChg chg="add mod">
          <ac:chgData name="Ishrat Rehman (2118374)" userId="7bceaac9-4ea7-4498-9296-f3c92db6e852" providerId="ADAL" clId="{F95FDCFA-1C51-44C8-A692-2715DABA2479}" dt="2026-07-11T21:35:36.069" v="15131" actId="14100"/>
          <ac:spMkLst>
            <pc:docMk/>
            <pc:sldMk cId="1688390811" sldId="287"/>
            <ac:spMk id="2" creationId="{BEF11B12-A776-015D-52C2-C273F5DB6C91}"/>
          </ac:spMkLst>
        </pc:spChg>
        <pc:spChg chg="add mod">
          <ac:chgData name="Ishrat Rehman (2118374)" userId="7bceaac9-4ea7-4498-9296-f3c92db6e852" providerId="ADAL" clId="{F95FDCFA-1C51-44C8-A692-2715DABA2479}" dt="2026-07-11T21:53:48.073" v="15144" actId="2711"/>
          <ac:spMkLst>
            <pc:docMk/>
            <pc:sldMk cId="1688390811" sldId="287"/>
            <ac:spMk id="4" creationId="{F7B47D49-240C-A02E-ECE9-96EEF8075DB5}"/>
          </ac:spMkLst>
        </pc:spChg>
        <pc:spChg chg="add mod">
          <ac:chgData name="Ishrat Rehman (2118374)" userId="7bceaac9-4ea7-4498-9296-f3c92db6e852" providerId="ADAL" clId="{F95FDCFA-1C51-44C8-A692-2715DABA2479}" dt="2026-07-12T13:43:46.174" v="19489" actId="20577"/>
          <ac:spMkLst>
            <pc:docMk/>
            <pc:sldMk cId="1688390811" sldId="287"/>
            <ac:spMk id="6" creationId="{D1828A34-DF9F-107F-674F-3ABA941E4870}"/>
          </ac:spMkLst>
        </pc:spChg>
      </pc:sldChg>
      <pc:sldChg chg="addSp modSp add mod">
        <pc:chgData name="Ishrat Rehman (2118374)" userId="7bceaac9-4ea7-4498-9296-f3c92db6e852" providerId="ADAL" clId="{F95FDCFA-1C51-44C8-A692-2715DABA2479}" dt="2026-07-11T22:23:12.229" v="15665" actId="2711"/>
        <pc:sldMkLst>
          <pc:docMk/>
          <pc:sldMk cId="843985111" sldId="288"/>
        </pc:sldMkLst>
        <pc:spChg chg="add mod">
          <ac:chgData name="Ishrat Rehman (2118374)" userId="7bceaac9-4ea7-4498-9296-f3c92db6e852" providerId="ADAL" clId="{F95FDCFA-1C51-44C8-A692-2715DABA2479}" dt="2026-07-11T22:22:17.976" v="15660" actId="255"/>
          <ac:spMkLst>
            <pc:docMk/>
            <pc:sldMk cId="843985111" sldId="288"/>
            <ac:spMk id="2" creationId="{9760CE31-BD01-80FA-0339-0C2EB8A1B190}"/>
          </ac:spMkLst>
        </pc:spChg>
        <pc:spChg chg="add mod">
          <ac:chgData name="Ishrat Rehman (2118374)" userId="7bceaac9-4ea7-4498-9296-f3c92db6e852" providerId="ADAL" clId="{F95FDCFA-1C51-44C8-A692-2715DABA2479}" dt="2026-07-11T22:23:12.229" v="15665" actId="2711"/>
          <ac:spMkLst>
            <pc:docMk/>
            <pc:sldMk cId="843985111" sldId="288"/>
            <ac:spMk id="4" creationId="{7341EEC8-DA91-49D1-E097-99A1BC141F1D}"/>
          </ac:spMkLst>
        </pc:spChg>
      </pc:sldChg>
      <pc:sldChg chg="addSp modSp add mod">
        <pc:chgData name="Ishrat Rehman (2118374)" userId="7bceaac9-4ea7-4498-9296-f3c92db6e852" providerId="ADAL" clId="{F95FDCFA-1C51-44C8-A692-2715DABA2479}" dt="2026-07-12T14:03:28.073" v="19763" actId="2711"/>
        <pc:sldMkLst>
          <pc:docMk/>
          <pc:sldMk cId="249779898" sldId="289"/>
        </pc:sldMkLst>
        <pc:spChg chg="add mod">
          <ac:chgData name="Ishrat Rehman (2118374)" userId="7bceaac9-4ea7-4498-9296-f3c92db6e852" providerId="ADAL" clId="{F95FDCFA-1C51-44C8-A692-2715DABA2479}" dt="2026-07-12T14:00:49.426" v="19744" actId="113"/>
          <ac:spMkLst>
            <pc:docMk/>
            <pc:sldMk cId="249779898" sldId="289"/>
            <ac:spMk id="2" creationId="{FF15FC27-81DC-1AAC-A7A4-82E9AA6AC831}"/>
          </ac:spMkLst>
        </pc:spChg>
        <pc:spChg chg="add mod">
          <ac:chgData name="Ishrat Rehman (2118374)" userId="7bceaac9-4ea7-4498-9296-f3c92db6e852" providerId="ADAL" clId="{F95FDCFA-1C51-44C8-A692-2715DABA2479}" dt="2026-07-12T14:03:28.073" v="19763" actId="2711"/>
          <ac:spMkLst>
            <pc:docMk/>
            <pc:sldMk cId="249779898" sldId="289"/>
            <ac:spMk id="3" creationId="{AD18A778-EF81-BE28-6700-64E096FEBDBB}"/>
          </ac:spMkLst>
        </pc:spChg>
      </pc:sldChg>
      <pc:sldChg chg="add del">
        <pc:chgData name="Ishrat Rehman (2118374)" userId="7bceaac9-4ea7-4498-9296-f3c92db6e852" providerId="ADAL" clId="{F95FDCFA-1C51-44C8-A692-2715DABA2479}" dt="2026-07-11T15:41:14.919" v="14672" actId="47"/>
        <pc:sldMkLst>
          <pc:docMk/>
          <pc:sldMk cId="2225123457" sldId="290"/>
        </pc:sldMkLst>
      </pc:sldChg>
      <pc:sldChg chg="add del">
        <pc:chgData name="Ishrat Rehman (2118374)" userId="7bceaac9-4ea7-4498-9296-f3c92db6e852" providerId="ADAL" clId="{F95FDCFA-1C51-44C8-A692-2715DABA2479}" dt="2026-07-11T15:41:14.408" v="14671" actId="47"/>
        <pc:sldMkLst>
          <pc:docMk/>
          <pc:sldMk cId="3126586107" sldId="291"/>
        </pc:sldMkLst>
      </pc:sldChg>
      <pc:sldChg chg="add del">
        <pc:chgData name="Ishrat Rehman (2118374)" userId="7bceaac9-4ea7-4498-9296-f3c92db6e852" providerId="ADAL" clId="{F95FDCFA-1C51-44C8-A692-2715DABA2479}" dt="2026-07-11T15:41:13.833" v="14670" actId="47"/>
        <pc:sldMkLst>
          <pc:docMk/>
          <pc:sldMk cId="1111151918" sldId="292"/>
        </pc:sldMkLst>
      </pc:sldChg>
      <pc:sldChg chg="addSp delSp modSp new mod setBg">
        <pc:chgData name="Ishrat Rehman (2118374)" userId="7bceaac9-4ea7-4498-9296-f3c92db6e852" providerId="ADAL" clId="{F95FDCFA-1C51-44C8-A692-2715DABA2479}" dt="2026-07-12T13:52:02.598" v="19604" actId="20577"/>
        <pc:sldMkLst>
          <pc:docMk/>
          <pc:sldMk cId="1938319730" sldId="293"/>
        </pc:sldMkLst>
        <pc:spChg chg="add mod">
          <ac:chgData name="Ishrat Rehman (2118374)" userId="7bceaac9-4ea7-4498-9296-f3c92db6e852" providerId="ADAL" clId="{F95FDCFA-1C51-44C8-A692-2715DABA2479}" dt="2026-07-11T22:32:34.862" v="15850" actId="20577"/>
          <ac:spMkLst>
            <pc:docMk/>
            <pc:sldMk cId="1938319730" sldId="293"/>
            <ac:spMk id="2" creationId="{CB1E644E-DE1E-BC63-7389-5CE2A64AF683}"/>
          </ac:spMkLst>
        </pc:spChg>
        <pc:spChg chg="add mod">
          <ac:chgData name="Ishrat Rehman (2118374)" userId="7bceaac9-4ea7-4498-9296-f3c92db6e852" providerId="ADAL" clId="{F95FDCFA-1C51-44C8-A692-2715DABA2479}" dt="2026-07-11T20:54:31.629" v="14794" actId="790"/>
          <ac:spMkLst>
            <pc:docMk/>
            <pc:sldMk cId="1938319730" sldId="293"/>
            <ac:spMk id="4" creationId="{8E2CF14D-21DA-297A-79F1-059D311AEC90}"/>
          </ac:spMkLst>
        </pc:spChg>
        <pc:spChg chg="add mod">
          <ac:chgData name="Ishrat Rehman (2118374)" userId="7bceaac9-4ea7-4498-9296-f3c92db6e852" providerId="ADAL" clId="{F95FDCFA-1C51-44C8-A692-2715DABA2479}" dt="2026-07-12T13:52:02.598" v="19604" actId="20577"/>
          <ac:spMkLst>
            <pc:docMk/>
            <pc:sldMk cId="1938319730" sldId="293"/>
            <ac:spMk id="5" creationId="{3FC9B6BC-80E4-CE8E-A144-3661D1123D96}"/>
          </ac:spMkLst>
        </pc:spChg>
        <pc:picChg chg="add mod modCrop">
          <ac:chgData name="Ishrat Rehman (2118374)" userId="7bceaac9-4ea7-4498-9296-f3c92db6e852" providerId="ADAL" clId="{F95FDCFA-1C51-44C8-A692-2715DABA2479}" dt="2026-07-07T21:20:28.661" v="11870" actId="14100"/>
          <ac:picMkLst>
            <pc:docMk/>
            <pc:sldMk cId="1938319730" sldId="293"/>
            <ac:picMk id="3" creationId="{0AFCB6F5-C825-8103-CADE-8DBE648892E2}"/>
          </ac:picMkLst>
        </pc:picChg>
      </pc:sldChg>
      <pc:sldChg chg="addSp modSp new mod">
        <pc:chgData name="Ishrat Rehman (2118374)" userId="7bceaac9-4ea7-4498-9296-f3c92db6e852" providerId="ADAL" clId="{F95FDCFA-1C51-44C8-A692-2715DABA2479}" dt="2026-07-12T13:57:58.789" v="19671" actId="20577"/>
        <pc:sldMkLst>
          <pc:docMk/>
          <pc:sldMk cId="1710553391" sldId="294"/>
        </pc:sldMkLst>
        <pc:spChg chg="add mod">
          <ac:chgData name="Ishrat Rehman (2118374)" userId="7bceaac9-4ea7-4498-9296-f3c92db6e852" providerId="ADAL" clId="{F95FDCFA-1C51-44C8-A692-2715DABA2479}" dt="2026-07-11T20:54:31.629" v="14794" actId="790"/>
          <ac:spMkLst>
            <pc:docMk/>
            <pc:sldMk cId="1710553391" sldId="294"/>
            <ac:spMk id="2" creationId="{82842FFD-8AF9-DC95-4CB6-103F03237C82}"/>
          </ac:spMkLst>
        </pc:spChg>
        <pc:spChg chg="add mod">
          <ac:chgData name="Ishrat Rehman (2118374)" userId="7bceaac9-4ea7-4498-9296-f3c92db6e852" providerId="ADAL" clId="{F95FDCFA-1C51-44C8-A692-2715DABA2479}" dt="2026-07-12T13:57:58.789" v="19671" actId="20577"/>
          <ac:spMkLst>
            <pc:docMk/>
            <pc:sldMk cId="1710553391" sldId="294"/>
            <ac:spMk id="3" creationId="{51311C56-2CF0-7747-0FF1-60A00D54B4C5}"/>
          </ac:spMkLst>
        </pc:spChg>
        <pc:spChg chg="add mod">
          <ac:chgData name="Ishrat Rehman (2118374)" userId="7bceaac9-4ea7-4498-9296-f3c92db6e852" providerId="ADAL" clId="{F95FDCFA-1C51-44C8-A692-2715DABA2479}" dt="2026-07-11T23:13:15.365" v="16498" actId="20577"/>
          <ac:spMkLst>
            <pc:docMk/>
            <pc:sldMk cId="1710553391" sldId="294"/>
            <ac:spMk id="4" creationId="{86E90740-D160-5956-8829-C325A94B5338}"/>
          </ac:spMkLst>
        </pc:spChg>
        <pc:picChg chg="add mod">
          <ac:chgData name="Ishrat Rehman (2118374)" userId="7bceaac9-4ea7-4498-9296-f3c92db6e852" providerId="ADAL" clId="{F95FDCFA-1C51-44C8-A692-2715DABA2479}" dt="2026-07-11T23:27:01.988" v="16717" actId="14100"/>
          <ac:picMkLst>
            <pc:docMk/>
            <pc:sldMk cId="1710553391" sldId="294"/>
            <ac:picMk id="6" creationId="{C163654E-69C5-BF68-6309-74ED6C3D0C99}"/>
          </ac:picMkLst>
        </pc:picChg>
      </pc:sldChg>
      <pc:sldChg chg="addSp modSp new mod">
        <pc:chgData name="Ishrat Rehman (2118374)" userId="7bceaac9-4ea7-4498-9296-f3c92db6e852" providerId="ADAL" clId="{F95FDCFA-1C51-44C8-A692-2715DABA2479}" dt="2026-07-12T12:51:18.193" v="18503" actId="20577"/>
        <pc:sldMkLst>
          <pc:docMk/>
          <pc:sldMk cId="392137436" sldId="295"/>
        </pc:sldMkLst>
        <pc:spChg chg="add mod">
          <ac:chgData name="Ishrat Rehman (2118374)" userId="7bceaac9-4ea7-4498-9296-f3c92db6e852" providerId="ADAL" clId="{F95FDCFA-1C51-44C8-A692-2715DABA2479}" dt="2026-07-11T20:54:31.629" v="14794" actId="790"/>
          <ac:spMkLst>
            <pc:docMk/>
            <pc:sldMk cId="392137436" sldId="295"/>
            <ac:spMk id="3" creationId="{62675812-C5E4-AE55-D295-70EBF8979E91}"/>
          </ac:spMkLst>
        </pc:spChg>
        <pc:spChg chg="add mod">
          <ac:chgData name="Ishrat Rehman (2118374)" userId="7bceaac9-4ea7-4498-9296-f3c92db6e852" providerId="ADAL" clId="{F95FDCFA-1C51-44C8-A692-2715DABA2479}" dt="2026-07-12T12:51:18.193" v="18503" actId="20577"/>
          <ac:spMkLst>
            <pc:docMk/>
            <pc:sldMk cId="392137436" sldId="295"/>
            <ac:spMk id="4" creationId="{AE13C4AD-946C-DC4F-7086-D398765D5E35}"/>
          </ac:spMkLst>
        </pc:spChg>
        <pc:picChg chg="add mod">
          <ac:chgData name="Ishrat Rehman (2118374)" userId="7bceaac9-4ea7-4498-9296-f3c92db6e852" providerId="ADAL" clId="{F95FDCFA-1C51-44C8-A692-2715DABA2479}" dt="2026-07-11T21:08:06.532" v="14808" actId="1076"/>
          <ac:picMkLst>
            <pc:docMk/>
            <pc:sldMk cId="392137436" sldId="295"/>
            <ac:picMk id="5" creationId="{CEEDA28F-86DB-FE79-85A3-3CC81A282190}"/>
          </ac:picMkLst>
        </pc:picChg>
        <pc:picChg chg="add mod">
          <ac:chgData name="Ishrat Rehman (2118374)" userId="7bceaac9-4ea7-4498-9296-f3c92db6e852" providerId="ADAL" clId="{F95FDCFA-1C51-44C8-A692-2715DABA2479}" dt="2026-07-11T21:08:06.532" v="14808" actId="1076"/>
          <ac:picMkLst>
            <pc:docMk/>
            <pc:sldMk cId="392137436" sldId="295"/>
            <ac:picMk id="7" creationId="{C2369F48-24A5-9824-4FF0-D874544FE94E}"/>
          </ac:picMkLst>
        </pc:picChg>
        <pc:picChg chg="add mod modCrop">
          <ac:chgData name="Ishrat Rehman (2118374)" userId="7bceaac9-4ea7-4498-9296-f3c92db6e852" providerId="ADAL" clId="{F95FDCFA-1C51-44C8-A692-2715DABA2479}" dt="2026-07-12T12:47:12.994" v="18436" actId="14100"/>
          <ac:picMkLst>
            <pc:docMk/>
            <pc:sldMk cId="392137436" sldId="295"/>
            <ac:picMk id="9" creationId="{64762BCB-7A9A-12C7-0B14-9801AF66D4A9}"/>
          </ac:picMkLst>
        </pc:picChg>
      </pc:sldChg>
      <pc:sldChg chg="addSp modSp new mod">
        <pc:chgData name="Ishrat Rehman (2118374)" userId="7bceaac9-4ea7-4498-9296-f3c92db6e852" providerId="ADAL" clId="{F95FDCFA-1C51-44C8-A692-2715DABA2479}" dt="2026-07-12T13:07:53.310" v="18865" actId="20577"/>
        <pc:sldMkLst>
          <pc:docMk/>
          <pc:sldMk cId="637302369" sldId="296"/>
        </pc:sldMkLst>
        <pc:spChg chg="add mod">
          <ac:chgData name="Ishrat Rehman (2118374)" userId="7bceaac9-4ea7-4498-9296-f3c92db6e852" providerId="ADAL" clId="{F95FDCFA-1C51-44C8-A692-2715DABA2479}" dt="2026-07-12T13:07:53.310" v="18865" actId="20577"/>
          <ac:spMkLst>
            <pc:docMk/>
            <pc:sldMk cId="637302369" sldId="296"/>
            <ac:spMk id="3" creationId="{8DF751F3-71F6-BA2B-5475-C37C9FF9EBFE}"/>
          </ac:spMkLst>
        </pc:spChg>
        <pc:spChg chg="add mod">
          <ac:chgData name="Ishrat Rehman (2118374)" userId="7bceaac9-4ea7-4498-9296-f3c92db6e852" providerId="ADAL" clId="{F95FDCFA-1C51-44C8-A692-2715DABA2479}" dt="2026-07-11T21:18:01.059" v="14856" actId="1076"/>
          <ac:spMkLst>
            <pc:docMk/>
            <pc:sldMk cId="637302369" sldId="296"/>
            <ac:spMk id="4" creationId="{CC3DA255-0C65-F5A4-1DFF-AA6468B922A0}"/>
          </ac:spMkLst>
        </pc:spChg>
      </pc:sldChg>
      <pc:sldChg chg="addSp modSp new mod">
        <pc:chgData name="Ishrat Rehman (2118374)" userId="7bceaac9-4ea7-4498-9296-f3c92db6e852" providerId="ADAL" clId="{F95FDCFA-1C51-44C8-A692-2715DABA2479}" dt="2026-07-12T13:12:11.208" v="18917" actId="20577"/>
        <pc:sldMkLst>
          <pc:docMk/>
          <pc:sldMk cId="923750073" sldId="297"/>
        </pc:sldMkLst>
        <pc:spChg chg="add mod">
          <ac:chgData name="Ishrat Rehman (2118374)" userId="7bceaac9-4ea7-4498-9296-f3c92db6e852" providerId="ADAL" clId="{F95FDCFA-1C51-44C8-A692-2715DABA2479}" dt="2026-07-12T13:11:06.310" v="18895" actId="20577"/>
          <ac:spMkLst>
            <pc:docMk/>
            <pc:sldMk cId="923750073" sldId="297"/>
            <ac:spMk id="2" creationId="{62C1FDBF-EE41-0D59-1919-6C15D5965F92}"/>
          </ac:spMkLst>
        </pc:spChg>
        <pc:spChg chg="add mod">
          <ac:chgData name="Ishrat Rehman (2118374)" userId="7bceaac9-4ea7-4498-9296-f3c92db6e852" providerId="ADAL" clId="{F95FDCFA-1C51-44C8-A692-2715DABA2479}" dt="2026-07-11T20:54:31.629" v="14794" actId="790"/>
          <ac:spMkLst>
            <pc:docMk/>
            <pc:sldMk cId="923750073" sldId="297"/>
            <ac:spMk id="3" creationId="{CC42B86D-78C8-1083-8E74-D8B7F7A35C5E}"/>
          </ac:spMkLst>
        </pc:spChg>
        <pc:spChg chg="add mod">
          <ac:chgData name="Ishrat Rehman (2118374)" userId="7bceaac9-4ea7-4498-9296-f3c92db6e852" providerId="ADAL" clId="{F95FDCFA-1C51-44C8-A692-2715DABA2479}" dt="2026-07-12T13:12:11.208" v="18917" actId="20577"/>
          <ac:spMkLst>
            <pc:docMk/>
            <pc:sldMk cId="923750073" sldId="297"/>
            <ac:spMk id="4" creationId="{CF6FA2D1-DC8B-BD48-ACDC-4C6065E70C8A}"/>
          </ac:spMkLst>
        </pc:spChg>
      </pc:sldChg>
      <pc:sldChg chg="addSp modSp add mod">
        <pc:chgData name="Ishrat Rehman (2118374)" userId="7bceaac9-4ea7-4498-9296-f3c92db6e852" providerId="ADAL" clId="{F95FDCFA-1C51-44C8-A692-2715DABA2479}" dt="2026-07-12T13:45:56.620" v="19538" actId="20577"/>
        <pc:sldMkLst>
          <pc:docMk/>
          <pc:sldMk cId="2260456987" sldId="298"/>
        </pc:sldMkLst>
        <pc:spChg chg="mod">
          <ac:chgData name="Ishrat Rehman (2118374)" userId="7bceaac9-4ea7-4498-9296-f3c92db6e852" providerId="ADAL" clId="{F95FDCFA-1C51-44C8-A692-2715DABA2479}" dt="2026-07-11T22:02:17.697" v="15206" actId="14100"/>
          <ac:spMkLst>
            <pc:docMk/>
            <pc:sldMk cId="2260456987" sldId="298"/>
            <ac:spMk id="2" creationId="{E37D12A6-0C7E-BBA3-E197-064B6F0F7B0F}"/>
          </ac:spMkLst>
        </pc:spChg>
        <pc:spChg chg="add mod">
          <ac:chgData name="Ishrat Rehman (2118374)" userId="7bceaac9-4ea7-4498-9296-f3c92db6e852" providerId="ADAL" clId="{F95FDCFA-1C51-44C8-A692-2715DABA2479}" dt="2026-07-11T22:02:46.446" v="15211" actId="2711"/>
          <ac:spMkLst>
            <pc:docMk/>
            <pc:sldMk cId="2260456987" sldId="298"/>
            <ac:spMk id="4" creationId="{42FF8277-B42F-2B90-1124-77AA1A4296E9}"/>
          </ac:spMkLst>
        </pc:spChg>
        <pc:spChg chg="add mod">
          <ac:chgData name="Ishrat Rehman (2118374)" userId="7bceaac9-4ea7-4498-9296-f3c92db6e852" providerId="ADAL" clId="{F95FDCFA-1C51-44C8-A692-2715DABA2479}" dt="2026-07-12T13:45:56.620" v="19538" actId="20577"/>
          <ac:spMkLst>
            <pc:docMk/>
            <pc:sldMk cId="2260456987" sldId="298"/>
            <ac:spMk id="6" creationId="{07B8DA86-2AC8-7302-C511-ACF95B977D17}"/>
          </ac:spMkLst>
        </pc:spChg>
      </pc:sldChg>
      <pc:sldChg chg="addSp modSp add mod">
        <pc:chgData name="Ishrat Rehman (2118374)" userId="7bceaac9-4ea7-4498-9296-f3c92db6e852" providerId="ADAL" clId="{F95FDCFA-1C51-44C8-A692-2715DABA2479}" dt="2026-07-12T13:48:44.120" v="19584" actId="20577"/>
        <pc:sldMkLst>
          <pc:docMk/>
          <pc:sldMk cId="1882969979" sldId="299"/>
        </pc:sldMkLst>
        <pc:spChg chg="mod">
          <ac:chgData name="Ishrat Rehman (2118374)" userId="7bceaac9-4ea7-4498-9296-f3c92db6e852" providerId="ADAL" clId="{F95FDCFA-1C51-44C8-A692-2715DABA2479}" dt="2026-07-11T22:04:26.804" v="15259" actId="14100"/>
          <ac:spMkLst>
            <pc:docMk/>
            <pc:sldMk cId="1882969979" sldId="299"/>
            <ac:spMk id="2" creationId="{59D86FBE-1C92-631C-2795-7611C8468E36}"/>
          </ac:spMkLst>
        </pc:spChg>
        <pc:spChg chg="add mod">
          <ac:chgData name="Ishrat Rehman (2118374)" userId="7bceaac9-4ea7-4498-9296-f3c92db6e852" providerId="ADAL" clId="{F95FDCFA-1C51-44C8-A692-2715DABA2479}" dt="2026-07-11T22:06:54.289" v="15275" actId="14100"/>
          <ac:spMkLst>
            <pc:docMk/>
            <pc:sldMk cId="1882969979" sldId="299"/>
            <ac:spMk id="4" creationId="{7D04E77E-713B-A215-3116-F7FEE826E58D}"/>
          </ac:spMkLst>
        </pc:spChg>
        <pc:spChg chg="add mod">
          <ac:chgData name="Ishrat Rehman (2118374)" userId="7bceaac9-4ea7-4498-9296-f3c92db6e852" providerId="ADAL" clId="{F95FDCFA-1C51-44C8-A692-2715DABA2479}" dt="2026-07-12T13:48:44.120" v="19584" actId="20577"/>
          <ac:spMkLst>
            <pc:docMk/>
            <pc:sldMk cId="1882969979" sldId="299"/>
            <ac:spMk id="6" creationId="{A7A94EF4-082D-FBFF-73CF-8E64AE86AB99}"/>
          </ac:spMkLst>
        </pc:spChg>
      </pc:sldChg>
      <pc:sldChg chg="addSp modSp new mod">
        <pc:chgData name="Ishrat Rehman (2118374)" userId="7bceaac9-4ea7-4498-9296-f3c92db6e852" providerId="ADAL" clId="{F95FDCFA-1C51-44C8-A692-2715DABA2479}" dt="2026-07-12T13:58:55.424" v="19740" actId="20577"/>
        <pc:sldMkLst>
          <pc:docMk/>
          <pc:sldMk cId="2675124303" sldId="300"/>
        </pc:sldMkLst>
        <pc:spChg chg="add mod">
          <ac:chgData name="Ishrat Rehman (2118374)" userId="7bceaac9-4ea7-4498-9296-f3c92db6e852" providerId="ADAL" clId="{F95FDCFA-1C51-44C8-A692-2715DABA2479}" dt="2026-07-11T20:54:31.629" v="14794" actId="790"/>
          <ac:spMkLst>
            <pc:docMk/>
            <pc:sldMk cId="2675124303" sldId="300"/>
            <ac:spMk id="2" creationId="{351AF5BC-54D6-C3A3-2D8D-935B8C0B04DA}"/>
          </ac:spMkLst>
        </pc:spChg>
        <pc:spChg chg="add mod">
          <ac:chgData name="Ishrat Rehman (2118374)" userId="7bceaac9-4ea7-4498-9296-f3c92db6e852" providerId="ADAL" clId="{F95FDCFA-1C51-44C8-A692-2715DABA2479}" dt="2026-07-12T13:58:55.424" v="19740" actId="20577"/>
          <ac:spMkLst>
            <pc:docMk/>
            <pc:sldMk cId="2675124303" sldId="300"/>
            <ac:spMk id="4" creationId="{ACA0C7A8-05C1-4739-4291-CBA57CBC3782}"/>
          </ac:spMkLst>
        </pc:spChg>
        <pc:spChg chg="add mod">
          <ac:chgData name="Ishrat Rehman (2118374)" userId="7bceaac9-4ea7-4498-9296-f3c92db6e852" providerId="ADAL" clId="{F95FDCFA-1C51-44C8-A692-2715DABA2479}" dt="2026-07-11T23:30:15.983" v="16795" actId="20577"/>
          <ac:spMkLst>
            <pc:docMk/>
            <pc:sldMk cId="2675124303" sldId="300"/>
            <ac:spMk id="5" creationId="{647CABD0-7B37-61A7-601F-1172A6B267AF}"/>
          </ac:spMkLst>
        </pc:spChg>
        <pc:picChg chg="add mod">
          <ac:chgData name="Ishrat Rehman (2118374)" userId="7bceaac9-4ea7-4498-9296-f3c92db6e852" providerId="ADAL" clId="{F95FDCFA-1C51-44C8-A692-2715DABA2479}" dt="2026-07-11T23:31:05.843" v="16796" actId="14100"/>
          <ac:picMkLst>
            <pc:docMk/>
            <pc:sldMk cId="2675124303" sldId="300"/>
            <ac:picMk id="3" creationId="{E80BDD75-7DCB-AE81-455B-A6A4D8A5C545}"/>
          </ac:picMkLst>
        </pc:picChg>
      </pc:sldChg>
      <pc:sldChg chg="addSp delSp modSp new mod setBg">
        <pc:chgData name="Ishrat Rehman (2118374)" userId="7bceaac9-4ea7-4498-9296-f3c92db6e852" providerId="ADAL" clId="{F95FDCFA-1C51-44C8-A692-2715DABA2479}" dt="2026-07-11T23:44:22.651" v="16895" actId="20577"/>
        <pc:sldMkLst>
          <pc:docMk/>
          <pc:sldMk cId="874336791" sldId="301"/>
        </pc:sldMkLst>
        <pc:spChg chg="add mod">
          <ac:chgData name="Ishrat Rehman (2118374)" userId="7bceaac9-4ea7-4498-9296-f3c92db6e852" providerId="ADAL" clId="{F95FDCFA-1C51-44C8-A692-2715DABA2479}" dt="2026-07-11T23:44:22.651" v="16895" actId="20577"/>
          <ac:spMkLst>
            <pc:docMk/>
            <pc:sldMk cId="874336791" sldId="301"/>
            <ac:spMk id="5" creationId="{B186F49E-5448-6924-9703-582B8228D80C}"/>
          </ac:spMkLst>
        </pc:spChg>
        <pc:spChg chg="add mod">
          <ac:chgData name="Ishrat Rehman (2118374)" userId="7bceaac9-4ea7-4498-9296-f3c92db6e852" providerId="ADAL" clId="{F95FDCFA-1C51-44C8-A692-2715DABA2479}" dt="2026-07-11T20:54:31.629" v="14794" actId="790"/>
          <ac:spMkLst>
            <pc:docMk/>
            <pc:sldMk cId="874336791" sldId="301"/>
            <ac:spMk id="6" creationId="{1C8278DE-B8FC-18CB-9DAF-AEF0F123ED7B}"/>
          </ac:spMkLst>
        </pc:spChg>
        <pc:picChg chg="add mod">
          <ac:chgData name="Ishrat Rehman (2118374)" userId="7bceaac9-4ea7-4498-9296-f3c92db6e852" providerId="ADAL" clId="{F95FDCFA-1C51-44C8-A692-2715DABA2479}" dt="2026-07-11T20:39:38.825" v="14752"/>
          <ac:picMkLst>
            <pc:docMk/>
            <pc:sldMk cId="874336791" sldId="301"/>
            <ac:picMk id="2" creationId="{F2041A27-2FC8-05A3-9AD3-FB41AF66767A}"/>
          </ac:picMkLst>
        </pc:picChg>
      </pc:sldChg>
      <pc:sldChg chg="addSp modSp new mod">
        <pc:chgData name="Ishrat Rehman (2118374)" userId="7bceaac9-4ea7-4498-9296-f3c92db6e852" providerId="ADAL" clId="{F95FDCFA-1C51-44C8-A692-2715DABA2479}" dt="2026-07-11T23:54:02.028" v="17017" actId="2711"/>
        <pc:sldMkLst>
          <pc:docMk/>
          <pc:sldMk cId="3924395418" sldId="302"/>
        </pc:sldMkLst>
        <pc:spChg chg="add mod">
          <ac:chgData name="Ishrat Rehman (2118374)" userId="7bceaac9-4ea7-4498-9296-f3c92db6e852" providerId="ADAL" clId="{F95FDCFA-1C51-44C8-A692-2715DABA2479}" dt="2026-07-11T23:54:02.028" v="17017" actId="2711"/>
          <ac:spMkLst>
            <pc:docMk/>
            <pc:sldMk cId="3924395418" sldId="302"/>
            <ac:spMk id="3" creationId="{B9C90A35-0D49-7212-9542-8C9B5AD02E6E}"/>
          </ac:spMkLst>
        </pc:spChg>
        <pc:spChg chg="add mod">
          <ac:chgData name="Ishrat Rehman (2118374)" userId="7bceaac9-4ea7-4498-9296-f3c92db6e852" providerId="ADAL" clId="{F95FDCFA-1C51-44C8-A692-2715DABA2479}" dt="2026-07-11T20:54:31.629" v="14794" actId="790"/>
          <ac:spMkLst>
            <pc:docMk/>
            <pc:sldMk cId="3924395418" sldId="302"/>
            <ac:spMk id="4" creationId="{420BDC5B-5789-1354-8D25-58B69C4BDCDB}"/>
          </ac:spMkLst>
        </pc:spChg>
        <pc:picChg chg="add mod">
          <ac:chgData name="Ishrat Rehman (2118374)" userId="7bceaac9-4ea7-4498-9296-f3c92db6e852" providerId="ADAL" clId="{F95FDCFA-1C51-44C8-A692-2715DABA2479}" dt="2026-07-11T20:42:20.804" v="14760" actId="14100"/>
          <ac:picMkLst>
            <pc:docMk/>
            <pc:sldMk cId="3924395418" sldId="302"/>
            <ac:picMk id="5" creationId="{43A047AA-B93E-765D-F190-77115B2DAB39}"/>
          </ac:picMkLst>
        </pc:picChg>
      </pc:sldChg>
      <pc:sldChg chg="addSp delSp modSp new mod ord setBg">
        <pc:chgData name="Ishrat Rehman (2118374)" userId="7bceaac9-4ea7-4498-9296-f3c92db6e852" providerId="ADAL" clId="{F95FDCFA-1C51-44C8-A692-2715DABA2479}" dt="2026-07-12T00:02:35.159" v="17144" actId="20577"/>
        <pc:sldMkLst>
          <pc:docMk/>
          <pc:sldMk cId="2180406527" sldId="303"/>
        </pc:sldMkLst>
        <pc:spChg chg="add mod">
          <ac:chgData name="Ishrat Rehman (2118374)" userId="7bceaac9-4ea7-4498-9296-f3c92db6e852" providerId="ADAL" clId="{F95FDCFA-1C51-44C8-A692-2715DABA2479}" dt="2026-07-11T20:54:31.629" v="14794" actId="790"/>
          <ac:spMkLst>
            <pc:docMk/>
            <pc:sldMk cId="2180406527" sldId="303"/>
            <ac:spMk id="2" creationId="{F5C6B264-100A-7326-4266-13BDE8E48F13}"/>
          </ac:spMkLst>
        </pc:spChg>
        <pc:graphicFrameChg chg="add mod modGraphic">
          <ac:chgData name="Ishrat Rehman (2118374)" userId="7bceaac9-4ea7-4498-9296-f3c92db6e852" providerId="ADAL" clId="{F95FDCFA-1C51-44C8-A692-2715DABA2479}" dt="2026-07-12T00:02:35.159" v="17144" actId="20577"/>
          <ac:graphicFrameMkLst>
            <pc:docMk/>
            <pc:sldMk cId="2180406527" sldId="303"/>
            <ac:graphicFrameMk id="8" creationId="{EB0D53B2-B3B7-6816-5908-05476ECEE087}"/>
          </ac:graphicFrameMkLst>
        </pc:graphicFrameChg>
      </pc:sldChg>
      <pc:sldChg chg="addSp modSp new mod">
        <pc:chgData name="Ishrat Rehman (2118374)" userId="7bceaac9-4ea7-4498-9296-f3c92db6e852" providerId="ADAL" clId="{F95FDCFA-1C51-44C8-A692-2715DABA2479}" dt="2026-07-12T00:03:32.849" v="17163" actId="20577"/>
        <pc:sldMkLst>
          <pc:docMk/>
          <pc:sldMk cId="1064383829" sldId="304"/>
        </pc:sldMkLst>
        <pc:spChg chg="add mod">
          <ac:chgData name="Ishrat Rehman (2118374)" userId="7bceaac9-4ea7-4498-9296-f3c92db6e852" providerId="ADAL" clId="{F95FDCFA-1C51-44C8-A692-2715DABA2479}" dt="2026-07-12T00:03:32.849" v="17163" actId="20577"/>
          <ac:spMkLst>
            <pc:docMk/>
            <pc:sldMk cId="1064383829" sldId="304"/>
            <ac:spMk id="2" creationId="{60F421D2-ADC3-D5BF-E09C-DA196408CD6B}"/>
          </ac:spMkLst>
        </pc:spChg>
        <pc:spChg chg="add mod">
          <ac:chgData name="Ishrat Rehman (2118374)" userId="7bceaac9-4ea7-4498-9296-f3c92db6e852" providerId="ADAL" clId="{F95FDCFA-1C51-44C8-A692-2715DABA2479}" dt="2026-07-11T20:54:31.629" v="14794" actId="790"/>
          <ac:spMkLst>
            <pc:docMk/>
            <pc:sldMk cId="1064383829" sldId="304"/>
            <ac:spMk id="3" creationId="{AFBECD5B-2A36-AF88-0133-58560A6D1C31}"/>
          </ac:spMkLst>
        </pc:spChg>
        <pc:picChg chg="add mod">
          <ac:chgData name="Ishrat Rehman (2118374)" userId="7bceaac9-4ea7-4498-9296-f3c92db6e852" providerId="ADAL" clId="{F95FDCFA-1C51-44C8-A692-2715DABA2479}" dt="2026-07-11T20:42:55.250" v="14761" actId="931"/>
          <ac:picMkLst>
            <pc:docMk/>
            <pc:sldMk cId="1064383829" sldId="304"/>
            <ac:picMk id="5" creationId="{E6D2D922-D0B5-9754-3445-A61AC78F89C8}"/>
          </ac:picMkLst>
        </pc:picChg>
        <pc:picChg chg="add mod modCrop">
          <ac:chgData name="Ishrat Rehman (2118374)" userId="7bceaac9-4ea7-4498-9296-f3c92db6e852" providerId="ADAL" clId="{F95FDCFA-1C51-44C8-A692-2715DABA2479}" dt="2026-07-11T20:44:53.141" v="14765" actId="1076"/>
          <ac:picMkLst>
            <pc:docMk/>
            <pc:sldMk cId="1064383829" sldId="304"/>
            <ac:picMk id="7" creationId="{533EA7A0-7815-3382-08B4-37BDB83E0686}"/>
          </ac:picMkLst>
        </pc:picChg>
      </pc:sldChg>
      <pc:sldChg chg="addSp modSp new mod">
        <pc:chgData name="Ishrat Rehman (2118374)" userId="7bceaac9-4ea7-4498-9296-f3c92db6e852" providerId="ADAL" clId="{F95FDCFA-1C51-44C8-A692-2715DABA2479}" dt="2026-07-12T10:44:44.301" v="17586" actId="1076"/>
        <pc:sldMkLst>
          <pc:docMk/>
          <pc:sldMk cId="3755232955" sldId="305"/>
        </pc:sldMkLst>
        <pc:spChg chg="add mod">
          <ac:chgData name="Ishrat Rehman (2118374)" userId="7bceaac9-4ea7-4498-9296-f3c92db6e852" providerId="ADAL" clId="{F95FDCFA-1C51-44C8-A692-2715DABA2479}" dt="2026-07-12T10:44:44.301" v="17586" actId="1076"/>
          <ac:spMkLst>
            <pc:docMk/>
            <pc:sldMk cId="3755232955" sldId="305"/>
            <ac:spMk id="2" creationId="{BBBBB4E6-6A45-58AB-0941-0B9CD8FA3818}"/>
          </ac:spMkLst>
        </pc:spChg>
        <pc:spChg chg="add mod">
          <ac:chgData name="Ishrat Rehman (2118374)" userId="7bceaac9-4ea7-4498-9296-f3c92db6e852" providerId="ADAL" clId="{F95FDCFA-1C51-44C8-A692-2715DABA2479}" dt="2026-07-11T20:54:31.629" v="14794" actId="790"/>
          <ac:spMkLst>
            <pc:docMk/>
            <pc:sldMk cId="3755232955" sldId="305"/>
            <ac:spMk id="4" creationId="{BE0FA76A-6C9C-FD0B-D327-8CF579602115}"/>
          </ac:spMkLst>
        </pc:spChg>
        <pc:picChg chg="add mod modCrop">
          <ac:chgData name="Ishrat Rehman (2118374)" userId="7bceaac9-4ea7-4498-9296-f3c92db6e852" providerId="ADAL" clId="{F95FDCFA-1C51-44C8-A692-2715DABA2479}" dt="2026-07-12T10:36:24.102" v="17565" actId="1076"/>
          <ac:picMkLst>
            <pc:docMk/>
            <pc:sldMk cId="3755232955" sldId="305"/>
            <ac:picMk id="3" creationId="{F25D5F6F-ED53-F196-B210-58EEA13DCBD1}"/>
          </ac:picMkLst>
        </pc:picChg>
      </pc:sldChg>
      <pc:sldChg chg="addSp delSp modSp new mod">
        <pc:chgData name="Ishrat Rehman (2118374)" userId="7bceaac9-4ea7-4498-9296-f3c92db6e852" providerId="ADAL" clId="{F95FDCFA-1C51-44C8-A692-2715DABA2479}" dt="2026-07-12T01:12:07.002" v="17455" actId="20577"/>
        <pc:sldMkLst>
          <pc:docMk/>
          <pc:sldMk cId="657592034" sldId="306"/>
        </pc:sldMkLst>
        <pc:spChg chg="add mod">
          <ac:chgData name="Ishrat Rehman (2118374)" userId="7bceaac9-4ea7-4498-9296-f3c92db6e852" providerId="ADAL" clId="{F95FDCFA-1C51-44C8-A692-2715DABA2479}" dt="2026-07-11T20:54:31.629" v="14794" actId="790"/>
          <ac:spMkLst>
            <pc:docMk/>
            <pc:sldMk cId="657592034" sldId="306"/>
            <ac:spMk id="2" creationId="{C54452D9-E7DA-A027-FE8D-E3B90A7EFEF1}"/>
          </ac:spMkLst>
        </pc:spChg>
        <pc:spChg chg="add mod">
          <ac:chgData name="Ishrat Rehman (2118374)" userId="7bceaac9-4ea7-4498-9296-f3c92db6e852" providerId="ADAL" clId="{F95FDCFA-1C51-44C8-A692-2715DABA2479}" dt="2026-07-12T01:10:21.383" v="17402" actId="20577"/>
          <ac:spMkLst>
            <pc:docMk/>
            <pc:sldMk cId="657592034" sldId="306"/>
            <ac:spMk id="3" creationId="{57011E9E-DB3E-30FB-C599-CD6B0A38E59E}"/>
          </ac:spMkLst>
        </pc:spChg>
        <pc:spChg chg="add mod">
          <ac:chgData name="Ishrat Rehman (2118374)" userId="7bceaac9-4ea7-4498-9296-f3c92db6e852" providerId="ADAL" clId="{F95FDCFA-1C51-44C8-A692-2715DABA2479}" dt="2026-07-12T01:12:07.002" v="17455" actId="20577"/>
          <ac:spMkLst>
            <pc:docMk/>
            <pc:sldMk cId="657592034" sldId="306"/>
            <ac:spMk id="6" creationId="{D96CBDB1-1BE1-80B1-497B-A9A31FCBFA80}"/>
          </ac:spMkLst>
        </pc:spChg>
        <pc:spChg chg="add del mod">
          <ac:chgData name="Ishrat Rehman (2118374)" userId="7bceaac9-4ea7-4498-9296-f3c92db6e852" providerId="ADAL" clId="{F95FDCFA-1C51-44C8-A692-2715DABA2479}" dt="2026-07-11T11:55:38.590" v="12974" actId="478"/>
          <ac:spMkLst>
            <pc:docMk/>
            <pc:sldMk cId="657592034" sldId="306"/>
            <ac:spMk id="7" creationId="{B3FD86D0-1038-D387-CAF9-4DA9B9DD8C2B}"/>
          </ac:spMkLst>
        </pc:spChg>
        <pc:spChg chg="add del mod">
          <ac:chgData name="Ishrat Rehman (2118374)" userId="7bceaac9-4ea7-4498-9296-f3c92db6e852" providerId="ADAL" clId="{F95FDCFA-1C51-44C8-A692-2715DABA2479}" dt="2026-07-11T11:55:57.663" v="12977" actId="478"/>
          <ac:spMkLst>
            <pc:docMk/>
            <pc:sldMk cId="657592034" sldId="306"/>
            <ac:spMk id="8" creationId="{740846AF-BC20-74B6-C15F-F03ADC4219CF}"/>
          </ac:spMkLst>
        </pc:spChg>
        <pc:picChg chg="add mod modCrop">
          <ac:chgData name="Ishrat Rehman (2118374)" userId="7bceaac9-4ea7-4498-9296-f3c92db6e852" providerId="ADAL" clId="{F95FDCFA-1C51-44C8-A692-2715DABA2479}" dt="2026-07-11T20:49:46.288" v="14780" actId="14100"/>
          <ac:picMkLst>
            <pc:docMk/>
            <pc:sldMk cId="657592034" sldId="306"/>
            <ac:picMk id="10" creationId="{8DA21D92-9F4E-D2FF-D177-E4060ADAF9C8}"/>
          </ac:picMkLst>
        </pc:picChg>
      </pc:sldChg>
      <pc:sldChg chg="addSp modSp new mod">
        <pc:chgData name="Ishrat Rehman (2118374)" userId="7bceaac9-4ea7-4498-9296-f3c92db6e852" providerId="ADAL" clId="{F95FDCFA-1C51-44C8-A692-2715DABA2479}" dt="2026-07-12T01:18:20.039" v="17561" actId="20577"/>
        <pc:sldMkLst>
          <pc:docMk/>
          <pc:sldMk cId="517322025" sldId="307"/>
        </pc:sldMkLst>
        <pc:spChg chg="add mod">
          <ac:chgData name="Ishrat Rehman (2118374)" userId="7bceaac9-4ea7-4498-9296-f3c92db6e852" providerId="ADAL" clId="{F95FDCFA-1C51-44C8-A692-2715DABA2479}" dt="2026-07-12T01:14:43.857" v="17511" actId="20577"/>
          <ac:spMkLst>
            <pc:docMk/>
            <pc:sldMk cId="517322025" sldId="307"/>
            <ac:spMk id="2" creationId="{B7AEF970-7F26-CE2B-7A80-CFA786E69001}"/>
          </ac:spMkLst>
        </pc:spChg>
        <pc:spChg chg="add mod">
          <ac:chgData name="Ishrat Rehman (2118374)" userId="7bceaac9-4ea7-4498-9296-f3c92db6e852" providerId="ADAL" clId="{F95FDCFA-1C51-44C8-A692-2715DABA2479}" dt="2026-07-12T01:18:20.039" v="17561" actId="20577"/>
          <ac:spMkLst>
            <pc:docMk/>
            <pc:sldMk cId="517322025" sldId="307"/>
            <ac:spMk id="3" creationId="{45B994F0-DD47-D5DF-2053-78EFB26FC828}"/>
          </ac:spMkLst>
        </pc:spChg>
        <pc:spChg chg="add mod">
          <ac:chgData name="Ishrat Rehman (2118374)" userId="7bceaac9-4ea7-4498-9296-f3c92db6e852" providerId="ADAL" clId="{F95FDCFA-1C51-44C8-A692-2715DABA2479}" dt="2026-07-11T20:54:31.629" v="14794" actId="790"/>
          <ac:spMkLst>
            <pc:docMk/>
            <pc:sldMk cId="517322025" sldId="307"/>
            <ac:spMk id="4" creationId="{9BA1436E-6783-F724-7F91-238E91CBF5F4}"/>
          </ac:spMkLst>
        </pc:spChg>
        <pc:picChg chg="add mod modCrop">
          <ac:chgData name="Ishrat Rehman (2118374)" userId="7bceaac9-4ea7-4498-9296-f3c92db6e852" providerId="ADAL" clId="{F95FDCFA-1C51-44C8-A692-2715DABA2479}" dt="2026-07-11T20:52:04.523" v="14788" actId="14100"/>
          <ac:picMkLst>
            <pc:docMk/>
            <pc:sldMk cId="517322025" sldId="307"/>
            <ac:picMk id="6" creationId="{7E37744C-AB68-7334-3650-9F3390FB996A}"/>
          </ac:picMkLst>
        </pc:picChg>
      </pc:sldChg>
      <pc:sldChg chg="addSp modSp new mod">
        <pc:chgData name="Ishrat Rehman (2118374)" userId="7bceaac9-4ea7-4498-9296-f3c92db6e852" providerId="ADAL" clId="{F95FDCFA-1C51-44C8-A692-2715DABA2479}" dt="2026-07-12T01:02:37.494" v="17257" actId="20577"/>
        <pc:sldMkLst>
          <pc:docMk/>
          <pc:sldMk cId="1657132120" sldId="308"/>
        </pc:sldMkLst>
        <pc:spChg chg="add mod">
          <ac:chgData name="Ishrat Rehman (2118374)" userId="7bceaac9-4ea7-4498-9296-f3c92db6e852" providerId="ADAL" clId="{F95FDCFA-1C51-44C8-A692-2715DABA2479}" dt="2026-07-12T00:56:12.422" v="17208" actId="20577"/>
          <ac:spMkLst>
            <pc:docMk/>
            <pc:sldMk cId="1657132120" sldId="308"/>
            <ac:spMk id="2" creationId="{192A733D-8E48-6511-469B-F00D08BB02B7}"/>
          </ac:spMkLst>
        </pc:spChg>
        <pc:spChg chg="add mod">
          <ac:chgData name="Ishrat Rehman (2118374)" userId="7bceaac9-4ea7-4498-9296-f3c92db6e852" providerId="ADAL" clId="{F95FDCFA-1C51-44C8-A692-2715DABA2479}" dt="2026-07-11T20:54:31.629" v="14794" actId="790"/>
          <ac:spMkLst>
            <pc:docMk/>
            <pc:sldMk cId="1657132120" sldId="308"/>
            <ac:spMk id="3" creationId="{6A69C951-581E-2922-C706-E575702671E2}"/>
          </ac:spMkLst>
        </pc:spChg>
        <pc:spChg chg="add mod">
          <ac:chgData name="Ishrat Rehman (2118374)" userId="7bceaac9-4ea7-4498-9296-f3c92db6e852" providerId="ADAL" clId="{F95FDCFA-1C51-44C8-A692-2715DABA2479}" dt="2026-07-12T01:02:37.494" v="17257" actId="20577"/>
          <ac:spMkLst>
            <pc:docMk/>
            <pc:sldMk cId="1657132120" sldId="308"/>
            <ac:spMk id="4" creationId="{AEA67FBD-A695-C561-7C85-A3B97A76D2FB}"/>
          </ac:spMkLst>
        </pc:spChg>
        <pc:picChg chg="add mod modCrop">
          <ac:chgData name="Ishrat Rehman (2118374)" userId="7bceaac9-4ea7-4498-9296-f3c92db6e852" providerId="ADAL" clId="{F95FDCFA-1C51-44C8-A692-2715DABA2479}" dt="2026-07-11T20:46:34.649" v="14771" actId="1076"/>
          <ac:picMkLst>
            <pc:docMk/>
            <pc:sldMk cId="1657132120" sldId="308"/>
            <ac:picMk id="6" creationId="{DAA4E97E-1AE3-9D5A-A9BF-D7CEBAE3B53D}"/>
          </ac:picMkLst>
        </pc:picChg>
      </pc:sldChg>
      <pc:sldChg chg="add del">
        <pc:chgData name="Ishrat Rehman (2118374)" userId="7bceaac9-4ea7-4498-9296-f3c92db6e852" providerId="ADAL" clId="{F95FDCFA-1C51-44C8-A692-2715DABA2479}" dt="2026-07-11T11:59:27.772" v="13027"/>
        <pc:sldMkLst>
          <pc:docMk/>
          <pc:sldMk cId="485608737" sldId="309"/>
        </pc:sldMkLst>
      </pc:sldChg>
      <pc:sldChg chg="addSp modSp new mod">
        <pc:chgData name="Ishrat Rehman (2118374)" userId="7bceaac9-4ea7-4498-9296-f3c92db6e852" providerId="ADAL" clId="{F95FDCFA-1C51-44C8-A692-2715DABA2479}" dt="2026-07-12T11:15:48.298" v="17699" actId="20577"/>
        <pc:sldMkLst>
          <pc:docMk/>
          <pc:sldMk cId="1979754080" sldId="309"/>
        </pc:sldMkLst>
        <pc:spChg chg="add mod">
          <ac:chgData name="Ishrat Rehman (2118374)" userId="7bceaac9-4ea7-4498-9296-f3c92db6e852" providerId="ADAL" clId="{F95FDCFA-1C51-44C8-A692-2715DABA2479}" dt="2026-07-11T20:54:31.629" v="14794" actId="790"/>
          <ac:spMkLst>
            <pc:docMk/>
            <pc:sldMk cId="1979754080" sldId="309"/>
            <ac:spMk id="2" creationId="{F823776B-D896-E2ED-FA93-200C3014A5D3}"/>
          </ac:spMkLst>
        </pc:spChg>
        <pc:spChg chg="add mod">
          <ac:chgData name="Ishrat Rehman (2118374)" userId="7bceaac9-4ea7-4498-9296-f3c92db6e852" providerId="ADAL" clId="{F95FDCFA-1C51-44C8-A692-2715DABA2479}" dt="2026-07-11T20:54:31.629" v="14794" actId="790"/>
          <ac:spMkLst>
            <pc:docMk/>
            <pc:sldMk cId="1979754080" sldId="309"/>
            <ac:spMk id="3" creationId="{6B994411-0890-328F-71BA-2D9D4425DDB0}"/>
          </ac:spMkLst>
        </pc:spChg>
        <pc:spChg chg="add mod">
          <ac:chgData name="Ishrat Rehman (2118374)" userId="7bceaac9-4ea7-4498-9296-f3c92db6e852" providerId="ADAL" clId="{F95FDCFA-1C51-44C8-A692-2715DABA2479}" dt="2026-07-12T11:14:57.139" v="17686" actId="14100"/>
          <ac:spMkLst>
            <pc:docMk/>
            <pc:sldMk cId="1979754080" sldId="309"/>
            <ac:spMk id="4" creationId="{C0059DD0-E144-2F62-D5D3-5AD7BB264C6E}"/>
          </ac:spMkLst>
        </pc:spChg>
        <pc:spChg chg="add mod">
          <ac:chgData name="Ishrat Rehman (2118374)" userId="7bceaac9-4ea7-4498-9296-f3c92db6e852" providerId="ADAL" clId="{F95FDCFA-1C51-44C8-A692-2715DABA2479}" dt="2026-07-12T11:15:48.298" v="17699" actId="20577"/>
          <ac:spMkLst>
            <pc:docMk/>
            <pc:sldMk cId="1979754080" sldId="309"/>
            <ac:spMk id="5" creationId="{2F89BCDE-45C1-AC42-D6C6-827C26910132}"/>
          </ac:spMkLst>
        </pc:spChg>
      </pc:sldChg>
      <pc:sldChg chg="addSp modSp add mod">
        <pc:chgData name="Ishrat Rehman (2118374)" userId="7bceaac9-4ea7-4498-9296-f3c92db6e852" providerId="ADAL" clId="{F95FDCFA-1C51-44C8-A692-2715DABA2479}" dt="2026-07-12T11:19:28.013" v="17755" actId="20577"/>
        <pc:sldMkLst>
          <pc:docMk/>
          <pc:sldMk cId="2470946332" sldId="310"/>
        </pc:sldMkLst>
        <pc:spChg chg="add mod">
          <ac:chgData name="Ishrat Rehman (2118374)" userId="7bceaac9-4ea7-4498-9296-f3c92db6e852" providerId="ADAL" clId="{F95FDCFA-1C51-44C8-A692-2715DABA2479}" dt="2026-07-11T20:54:31.629" v="14794" actId="790"/>
          <ac:spMkLst>
            <pc:docMk/>
            <pc:sldMk cId="2470946332" sldId="310"/>
            <ac:spMk id="2" creationId="{50A434DB-3FB5-FE70-4587-922B9BFA4493}"/>
          </ac:spMkLst>
        </pc:spChg>
        <pc:spChg chg="add mod">
          <ac:chgData name="Ishrat Rehman (2118374)" userId="7bceaac9-4ea7-4498-9296-f3c92db6e852" providerId="ADAL" clId="{F95FDCFA-1C51-44C8-A692-2715DABA2479}" dt="2026-07-12T11:17:11.540" v="17729" actId="20577"/>
          <ac:spMkLst>
            <pc:docMk/>
            <pc:sldMk cId="2470946332" sldId="310"/>
            <ac:spMk id="3" creationId="{A7342740-B94A-C5C8-0F43-0285DCEA06E6}"/>
          </ac:spMkLst>
        </pc:spChg>
        <pc:spChg chg="add mod">
          <ac:chgData name="Ishrat Rehman (2118374)" userId="7bceaac9-4ea7-4498-9296-f3c92db6e852" providerId="ADAL" clId="{F95FDCFA-1C51-44C8-A692-2715DABA2479}" dt="2026-07-12T11:19:28.013" v="17755" actId="20577"/>
          <ac:spMkLst>
            <pc:docMk/>
            <pc:sldMk cId="2470946332" sldId="310"/>
            <ac:spMk id="4" creationId="{D114058E-B790-F4BB-A821-89803BEB9996}"/>
          </ac:spMkLst>
        </pc:spChg>
      </pc:sldChg>
      <pc:sldChg chg="addSp modSp add mod">
        <pc:chgData name="Ishrat Rehman (2118374)" userId="7bceaac9-4ea7-4498-9296-f3c92db6e852" providerId="ADAL" clId="{F95FDCFA-1C51-44C8-A692-2715DABA2479}" dt="2026-07-12T11:58:45.317" v="17860" actId="20577"/>
        <pc:sldMkLst>
          <pc:docMk/>
          <pc:sldMk cId="1475554499" sldId="311"/>
        </pc:sldMkLst>
        <pc:spChg chg="add mod">
          <ac:chgData name="Ishrat Rehman (2118374)" userId="7bceaac9-4ea7-4498-9296-f3c92db6e852" providerId="ADAL" clId="{F95FDCFA-1C51-44C8-A692-2715DABA2479}" dt="2026-07-11T20:54:31.629" v="14794" actId="790"/>
          <ac:spMkLst>
            <pc:docMk/>
            <pc:sldMk cId="1475554499" sldId="311"/>
            <ac:spMk id="2" creationId="{E4F70FF2-7E33-A309-2BDE-0B12F3B7DAC4}"/>
          </ac:spMkLst>
        </pc:spChg>
        <pc:spChg chg="add mod">
          <ac:chgData name="Ishrat Rehman (2118374)" userId="7bceaac9-4ea7-4498-9296-f3c92db6e852" providerId="ADAL" clId="{F95FDCFA-1C51-44C8-A692-2715DABA2479}" dt="2026-07-12T11:56:07.849" v="17800" actId="20577"/>
          <ac:spMkLst>
            <pc:docMk/>
            <pc:sldMk cId="1475554499" sldId="311"/>
            <ac:spMk id="3" creationId="{0B31DD3C-3495-9BEB-600C-150C0A633C02}"/>
          </ac:spMkLst>
        </pc:spChg>
        <pc:spChg chg="add mod">
          <ac:chgData name="Ishrat Rehman (2118374)" userId="7bceaac9-4ea7-4498-9296-f3c92db6e852" providerId="ADAL" clId="{F95FDCFA-1C51-44C8-A692-2715DABA2479}" dt="2026-07-12T11:58:45.317" v="17860" actId="20577"/>
          <ac:spMkLst>
            <pc:docMk/>
            <pc:sldMk cId="1475554499" sldId="311"/>
            <ac:spMk id="4" creationId="{8F5FB6EB-6B27-F73C-13DB-1C3CA30CFCD4}"/>
          </ac:spMkLst>
        </pc:spChg>
      </pc:sldChg>
      <pc:sldChg chg="addSp delSp modSp new mod">
        <pc:chgData name="Ishrat Rehman (2118374)" userId="7bceaac9-4ea7-4498-9296-f3c92db6e852" providerId="ADAL" clId="{F95FDCFA-1C51-44C8-A692-2715DABA2479}" dt="2026-07-12T12:12:43.262" v="17983" actId="20577"/>
        <pc:sldMkLst>
          <pc:docMk/>
          <pc:sldMk cId="521778702" sldId="312"/>
        </pc:sldMkLst>
        <pc:spChg chg="add mod">
          <ac:chgData name="Ishrat Rehman (2118374)" userId="7bceaac9-4ea7-4498-9296-f3c92db6e852" providerId="ADAL" clId="{F95FDCFA-1C51-44C8-A692-2715DABA2479}" dt="2026-07-11T20:54:31.629" v="14794" actId="790"/>
          <ac:spMkLst>
            <pc:docMk/>
            <pc:sldMk cId="521778702" sldId="312"/>
            <ac:spMk id="2" creationId="{6B7BE1DF-701A-D36B-4F99-6B5EC1BBCB54}"/>
          </ac:spMkLst>
        </pc:spChg>
        <pc:spChg chg="add del mod">
          <ac:chgData name="Ishrat Rehman (2118374)" userId="7bceaac9-4ea7-4498-9296-f3c92db6e852" providerId="ADAL" clId="{F95FDCFA-1C51-44C8-A692-2715DABA2479}" dt="2026-07-11T14:30:02.643" v="14046"/>
          <ac:spMkLst>
            <pc:docMk/>
            <pc:sldMk cId="521778702" sldId="312"/>
            <ac:spMk id="3" creationId="{8EEE0AED-0D33-C142-3692-C5F1FA3DE563}"/>
          </ac:spMkLst>
        </pc:spChg>
        <pc:spChg chg="add mod">
          <ac:chgData name="Ishrat Rehman (2118374)" userId="7bceaac9-4ea7-4498-9296-f3c92db6e852" providerId="ADAL" clId="{F95FDCFA-1C51-44C8-A692-2715DABA2479}" dt="2026-07-12T12:09:46.034" v="17936" actId="20577"/>
          <ac:spMkLst>
            <pc:docMk/>
            <pc:sldMk cId="521778702" sldId="312"/>
            <ac:spMk id="4" creationId="{DF6C693D-B558-60AF-14BF-F72B0215E3F0}"/>
          </ac:spMkLst>
        </pc:spChg>
        <pc:spChg chg="add del mod">
          <ac:chgData name="Ishrat Rehman (2118374)" userId="7bceaac9-4ea7-4498-9296-f3c92db6e852" providerId="ADAL" clId="{F95FDCFA-1C51-44C8-A692-2715DABA2479}" dt="2026-07-11T14:34:28.972" v="14062"/>
          <ac:spMkLst>
            <pc:docMk/>
            <pc:sldMk cId="521778702" sldId="312"/>
            <ac:spMk id="5" creationId="{C27CA6BC-F1AC-A2BF-163D-E2AC1070FB69}"/>
          </ac:spMkLst>
        </pc:spChg>
        <pc:spChg chg="add mod">
          <ac:chgData name="Ishrat Rehman (2118374)" userId="7bceaac9-4ea7-4498-9296-f3c92db6e852" providerId="ADAL" clId="{F95FDCFA-1C51-44C8-A692-2715DABA2479}" dt="2026-07-12T12:11:35.335" v="17959" actId="20577"/>
          <ac:spMkLst>
            <pc:docMk/>
            <pc:sldMk cId="521778702" sldId="312"/>
            <ac:spMk id="6" creationId="{CAC21CC8-0A41-EB35-3313-783D5D42A3C4}"/>
          </ac:spMkLst>
        </pc:spChg>
        <pc:spChg chg="add mod">
          <ac:chgData name="Ishrat Rehman (2118374)" userId="7bceaac9-4ea7-4498-9296-f3c92db6e852" providerId="ADAL" clId="{F95FDCFA-1C51-44C8-A692-2715DABA2479}" dt="2026-07-12T12:12:43.262" v="17983" actId="20577"/>
          <ac:spMkLst>
            <pc:docMk/>
            <pc:sldMk cId="521778702" sldId="312"/>
            <ac:spMk id="7" creationId="{FEFB855B-77C7-AC8D-8BE2-E4941C629EAB}"/>
          </ac:spMkLst>
        </pc:spChg>
      </pc:sldChg>
      <pc:sldChg chg="addSp modSp new mod">
        <pc:chgData name="Ishrat Rehman (2118374)" userId="7bceaac9-4ea7-4498-9296-f3c92db6e852" providerId="ADAL" clId="{F95FDCFA-1C51-44C8-A692-2715DABA2479}" dt="2026-07-12T12:18:24.930" v="18053" actId="20577"/>
        <pc:sldMkLst>
          <pc:docMk/>
          <pc:sldMk cId="467030999" sldId="313"/>
        </pc:sldMkLst>
        <pc:spChg chg="add mod">
          <ac:chgData name="Ishrat Rehman (2118374)" userId="7bceaac9-4ea7-4498-9296-f3c92db6e852" providerId="ADAL" clId="{F95FDCFA-1C51-44C8-A692-2715DABA2479}" dt="2026-07-11T20:54:31.629" v="14794" actId="790"/>
          <ac:spMkLst>
            <pc:docMk/>
            <pc:sldMk cId="467030999" sldId="313"/>
            <ac:spMk id="2" creationId="{63D5A6A8-3B33-1958-41AC-AA472C835062}"/>
          </ac:spMkLst>
        </pc:spChg>
        <pc:spChg chg="add mod">
          <ac:chgData name="Ishrat Rehman (2118374)" userId="7bceaac9-4ea7-4498-9296-f3c92db6e852" providerId="ADAL" clId="{F95FDCFA-1C51-44C8-A692-2715DABA2479}" dt="2026-07-12T12:15:44.098" v="17995" actId="20577"/>
          <ac:spMkLst>
            <pc:docMk/>
            <pc:sldMk cId="467030999" sldId="313"/>
            <ac:spMk id="3" creationId="{17473F1A-FB33-EEF2-DFE8-FE6189E39C14}"/>
          </ac:spMkLst>
        </pc:spChg>
        <pc:spChg chg="add mod">
          <ac:chgData name="Ishrat Rehman (2118374)" userId="7bceaac9-4ea7-4498-9296-f3c92db6e852" providerId="ADAL" clId="{F95FDCFA-1C51-44C8-A692-2715DABA2479}" dt="2026-07-12T12:17:25.436" v="18028" actId="20577"/>
          <ac:spMkLst>
            <pc:docMk/>
            <pc:sldMk cId="467030999" sldId="313"/>
            <ac:spMk id="4" creationId="{FAAC77ED-43D9-27AF-7F8E-E7447833A91D}"/>
          </ac:spMkLst>
        </pc:spChg>
        <pc:spChg chg="add mod">
          <ac:chgData name="Ishrat Rehman (2118374)" userId="7bceaac9-4ea7-4498-9296-f3c92db6e852" providerId="ADAL" clId="{F95FDCFA-1C51-44C8-A692-2715DABA2479}" dt="2026-07-12T12:18:24.930" v="18053" actId="20577"/>
          <ac:spMkLst>
            <pc:docMk/>
            <pc:sldMk cId="467030999" sldId="313"/>
            <ac:spMk id="5" creationId="{89F34DEA-8190-481C-0645-0918922D4712}"/>
          </ac:spMkLst>
        </pc:spChg>
      </pc:sldChg>
      <pc:sldChg chg="addSp modSp new mod">
        <pc:chgData name="Ishrat Rehman (2118374)" userId="7bceaac9-4ea7-4498-9296-f3c92db6e852" providerId="ADAL" clId="{F95FDCFA-1C51-44C8-A692-2715DABA2479}" dt="2026-07-12T12:20:12.363" v="18104" actId="20577"/>
        <pc:sldMkLst>
          <pc:docMk/>
          <pc:sldMk cId="972798200" sldId="314"/>
        </pc:sldMkLst>
        <pc:spChg chg="add mod">
          <ac:chgData name="Ishrat Rehman (2118374)" userId="7bceaac9-4ea7-4498-9296-f3c92db6e852" providerId="ADAL" clId="{F95FDCFA-1C51-44C8-A692-2715DABA2479}" dt="2026-07-12T12:20:12.363" v="18104" actId="20577"/>
          <ac:spMkLst>
            <pc:docMk/>
            <pc:sldMk cId="972798200" sldId="314"/>
            <ac:spMk id="3" creationId="{3A3AFD80-581A-A5E3-76A6-51F555AD19F9}"/>
          </ac:spMkLst>
        </pc:spChg>
        <pc:spChg chg="add mod">
          <ac:chgData name="Ishrat Rehman (2118374)" userId="7bceaac9-4ea7-4498-9296-f3c92db6e852" providerId="ADAL" clId="{F95FDCFA-1C51-44C8-A692-2715DABA2479}" dt="2026-07-11T20:54:31.629" v="14794" actId="790"/>
          <ac:spMkLst>
            <pc:docMk/>
            <pc:sldMk cId="972798200" sldId="314"/>
            <ac:spMk id="5" creationId="{0493FBA9-F3AD-EA0A-F9EE-5A17D5906E64}"/>
          </ac:spMkLst>
        </pc:spChg>
      </pc:sldChg>
      <pc:sldChg chg="addSp modSp new mod">
        <pc:chgData name="Ishrat Rehman (2118374)" userId="7bceaac9-4ea7-4498-9296-f3c92db6e852" providerId="ADAL" clId="{F95FDCFA-1C51-44C8-A692-2715DABA2479}" dt="2026-07-12T12:26:08.035" v="18254" actId="20577"/>
        <pc:sldMkLst>
          <pc:docMk/>
          <pc:sldMk cId="2556886103" sldId="315"/>
        </pc:sldMkLst>
        <pc:spChg chg="add mod">
          <ac:chgData name="Ishrat Rehman (2118374)" userId="7bceaac9-4ea7-4498-9296-f3c92db6e852" providerId="ADAL" clId="{F95FDCFA-1C51-44C8-A692-2715DABA2479}" dt="2026-07-12T12:26:08.035" v="18254" actId="20577"/>
          <ac:spMkLst>
            <pc:docMk/>
            <pc:sldMk cId="2556886103" sldId="315"/>
            <ac:spMk id="2" creationId="{D82A9666-5D57-891F-F089-D451341D8413}"/>
          </ac:spMkLst>
        </pc:spChg>
        <pc:spChg chg="add mod">
          <ac:chgData name="Ishrat Rehman (2118374)" userId="7bceaac9-4ea7-4498-9296-f3c92db6e852" providerId="ADAL" clId="{F95FDCFA-1C51-44C8-A692-2715DABA2479}" dt="2026-07-11T20:54:31.629" v="14794" actId="790"/>
          <ac:spMkLst>
            <pc:docMk/>
            <pc:sldMk cId="2556886103" sldId="315"/>
            <ac:spMk id="3" creationId="{C0F9EBA5-3ACC-FE61-7056-9198906C1F18}"/>
          </ac:spMkLst>
        </pc:spChg>
      </pc:sldChg>
      <pc:sldChg chg="addSp modSp new mod">
        <pc:chgData name="Ishrat Rehman (2118374)" userId="7bceaac9-4ea7-4498-9296-f3c92db6e852" providerId="ADAL" clId="{F95FDCFA-1C51-44C8-A692-2715DABA2479}" dt="2026-07-12T12:32:53.247" v="18293" actId="2711"/>
        <pc:sldMkLst>
          <pc:docMk/>
          <pc:sldMk cId="2660670346" sldId="316"/>
        </pc:sldMkLst>
        <pc:spChg chg="add mod">
          <ac:chgData name="Ishrat Rehman (2118374)" userId="7bceaac9-4ea7-4498-9296-f3c92db6e852" providerId="ADAL" clId="{F95FDCFA-1C51-44C8-A692-2715DABA2479}" dt="2026-07-11T20:54:31.629" v="14794" actId="790"/>
          <ac:spMkLst>
            <pc:docMk/>
            <pc:sldMk cId="2660670346" sldId="316"/>
            <ac:spMk id="3" creationId="{66F727E1-701F-87CB-4DAE-28081D34041B}"/>
          </ac:spMkLst>
        </pc:spChg>
        <pc:spChg chg="add mod">
          <ac:chgData name="Ishrat Rehman (2118374)" userId="7bceaac9-4ea7-4498-9296-f3c92db6e852" providerId="ADAL" clId="{F95FDCFA-1C51-44C8-A692-2715DABA2479}" dt="2026-07-12T12:32:53.247" v="18293" actId="2711"/>
          <ac:spMkLst>
            <pc:docMk/>
            <pc:sldMk cId="2660670346" sldId="316"/>
            <ac:spMk id="4" creationId="{15C68A73-7845-BE7A-6409-DB5A991F16B3}"/>
          </ac:spMkLst>
        </pc:spChg>
      </pc:sldChg>
      <pc:sldChg chg="addSp modSp new mod">
        <pc:chgData name="Ishrat Rehman (2118374)" userId="7bceaac9-4ea7-4498-9296-f3c92db6e852" providerId="ADAL" clId="{F95FDCFA-1C51-44C8-A692-2715DABA2479}" dt="2026-07-12T12:54:14.428" v="18574" actId="20577"/>
        <pc:sldMkLst>
          <pc:docMk/>
          <pc:sldMk cId="2661958910" sldId="317"/>
        </pc:sldMkLst>
        <pc:spChg chg="add mod">
          <ac:chgData name="Ishrat Rehman (2118374)" userId="7bceaac9-4ea7-4498-9296-f3c92db6e852" providerId="ADAL" clId="{F95FDCFA-1C51-44C8-A692-2715DABA2479}" dt="2026-07-11T20:54:31.629" v="14794" actId="790"/>
          <ac:spMkLst>
            <pc:docMk/>
            <pc:sldMk cId="2661958910" sldId="317"/>
            <ac:spMk id="2" creationId="{886940C1-1AD7-2BAB-7713-ABAE2ACA34AE}"/>
          </ac:spMkLst>
        </pc:spChg>
        <pc:spChg chg="add mod">
          <ac:chgData name="Ishrat Rehman (2118374)" userId="7bceaac9-4ea7-4498-9296-f3c92db6e852" providerId="ADAL" clId="{F95FDCFA-1C51-44C8-A692-2715DABA2479}" dt="2026-07-12T12:54:14.428" v="18574" actId="20577"/>
          <ac:spMkLst>
            <pc:docMk/>
            <pc:sldMk cId="2661958910" sldId="317"/>
            <ac:spMk id="3" creationId="{BFFAAE7A-67A8-2FC4-4A44-C4FAFA994DCF}"/>
          </ac:spMkLst>
        </pc:spChg>
        <pc:picChg chg="add mod">
          <ac:chgData name="Ishrat Rehman (2118374)" userId="7bceaac9-4ea7-4498-9296-f3c92db6e852" providerId="ADAL" clId="{F95FDCFA-1C51-44C8-A692-2715DABA2479}" dt="2026-07-11T21:10:42.140" v="14822"/>
          <ac:picMkLst>
            <pc:docMk/>
            <pc:sldMk cId="2661958910" sldId="317"/>
            <ac:picMk id="4" creationId="{0F07A09F-5DD8-18CB-0FFB-32787BEA53FC}"/>
          </ac:picMkLst>
        </pc:picChg>
      </pc:sldChg>
      <pc:sldChg chg="addSp delSp modSp new mod">
        <pc:chgData name="Ishrat Rehman (2118374)" userId="7bceaac9-4ea7-4498-9296-f3c92db6e852" providerId="ADAL" clId="{F95FDCFA-1C51-44C8-A692-2715DABA2479}" dt="2026-07-12T12:55:23.108" v="18603" actId="20577"/>
        <pc:sldMkLst>
          <pc:docMk/>
          <pc:sldMk cId="2660399997" sldId="318"/>
        </pc:sldMkLst>
        <pc:spChg chg="add del">
          <ac:chgData name="Ishrat Rehman (2118374)" userId="7bceaac9-4ea7-4498-9296-f3c92db6e852" providerId="ADAL" clId="{F95FDCFA-1C51-44C8-A692-2715DABA2479}" dt="2026-07-11T15:26:30.656" v="14477" actId="22"/>
          <ac:spMkLst>
            <pc:docMk/>
            <pc:sldMk cId="2660399997" sldId="318"/>
            <ac:spMk id="3" creationId="{0AF71B61-C022-5170-382E-511144122070}"/>
          </ac:spMkLst>
        </pc:spChg>
        <pc:spChg chg="add mod">
          <ac:chgData name="Ishrat Rehman (2118374)" userId="7bceaac9-4ea7-4498-9296-f3c92db6e852" providerId="ADAL" clId="{F95FDCFA-1C51-44C8-A692-2715DABA2479}" dt="2026-07-12T12:55:23.108" v="18603" actId="20577"/>
          <ac:spMkLst>
            <pc:docMk/>
            <pc:sldMk cId="2660399997" sldId="318"/>
            <ac:spMk id="5" creationId="{2EC55720-5A98-0D1E-4926-5C71FE288C5E}"/>
          </ac:spMkLst>
        </pc:spChg>
        <pc:spChg chg="add mod">
          <ac:chgData name="Ishrat Rehman (2118374)" userId="7bceaac9-4ea7-4498-9296-f3c92db6e852" providerId="ADAL" clId="{F95FDCFA-1C51-44C8-A692-2715DABA2479}" dt="2026-07-11T21:13:08.975" v="14834" actId="14100"/>
          <ac:spMkLst>
            <pc:docMk/>
            <pc:sldMk cId="2660399997" sldId="318"/>
            <ac:spMk id="6" creationId="{793205AC-FF48-BC52-84D9-1BA32F927268}"/>
          </ac:spMkLst>
        </pc:spChg>
        <pc:picChg chg="add mod">
          <ac:chgData name="Ishrat Rehman (2118374)" userId="7bceaac9-4ea7-4498-9296-f3c92db6e852" providerId="ADAL" clId="{F95FDCFA-1C51-44C8-A692-2715DABA2479}" dt="2026-07-11T21:13:17.561" v="14837" actId="1076"/>
          <ac:picMkLst>
            <pc:docMk/>
            <pc:sldMk cId="2660399997" sldId="318"/>
            <ac:picMk id="8" creationId="{9206CAE3-E9BC-0EA2-ACF4-F7B8C6436346}"/>
          </ac:picMkLst>
        </pc:picChg>
      </pc:sldChg>
      <pc:sldChg chg="addSp delSp modSp new mod">
        <pc:chgData name="Ishrat Rehman (2118374)" userId="7bceaac9-4ea7-4498-9296-f3c92db6e852" providerId="ADAL" clId="{F95FDCFA-1C51-44C8-A692-2715DABA2479}" dt="2026-07-12T12:58:01.492" v="18660" actId="20577"/>
        <pc:sldMkLst>
          <pc:docMk/>
          <pc:sldMk cId="579189659" sldId="319"/>
        </pc:sldMkLst>
        <pc:spChg chg="add del">
          <ac:chgData name="Ishrat Rehman (2118374)" userId="7bceaac9-4ea7-4498-9296-f3c92db6e852" providerId="ADAL" clId="{F95FDCFA-1C51-44C8-A692-2715DABA2479}" dt="2026-07-11T15:37:07.370" v="14599" actId="22"/>
          <ac:spMkLst>
            <pc:docMk/>
            <pc:sldMk cId="579189659" sldId="319"/>
            <ac:spMk id="3" creationId="{4E5B5432-0F71-84E7-C7CC-BF57C9E78AA3}"/>
          </ac:spMkLst>
        </pc:spChg>
        <pc:spChg chg="add mod">
          <ac:chgData name="Ishrat Rehman (2118374)" userId="7bceaac9-4ea7-4498-9296-f3c92db6e852" providerId="ADAL" clId="{F95FDCFA-1C51-44C8-A692-2715DABA2479}" dt="2026-07-11T20:54:31.629" v="14794" actId="790"/>
          <ac:spMkLst>
            <pc:docMk/>
            <pc:sldMk cId="579189659" sldId="319"/>
            <ac:spMk id="4" creationId="{95CC9004-BD78-3F91-E546-2B6356D62432}"/>
          </ac:spMkLst>
        </pc:spChg>
        <pc:spChg chg="add mod">
          <ac:chgData name="Ishrat Rehman (2118374)" userId="7bceaac9-4ea7-4498-9296-f3c92db6e852" providerId="ADAL" clId="{F95FDCFA-1C51-44C8-A692-2715DABA2479}" dt="2026-07-12T12:58:01.492" v="18660" actId="20577"/>
          <ac:spMkLst>
            <pc:docMk/>
            <pc:sldMk cId="579189659" sldId="319"/>
            <ac:spMk id="5" creationId="{644FC9D5-F523-2DE6-9118-45BA1FB59102}"/>
          </ac:spMkLst>
        </pc:spChg>
        <pc:picChg chg="add mod modCrop">
          <ac:chgData name="Ishrat Rehman (2118374)" userId="7bceaac9-4ea7-4498-9296-f3c92db6e852" providerId="ADAL" clId="{F95FDCFA-1C51-44C8-A692-2715DABA2479}" dt="2026-07-11T21:15:56.610" v="14848" actId="14100"/>
          <ac:picMkLst>
            <pc:docMk/>
            <pc:sldMk cId="579189659" sldId="319"/>
            <ac:picMk id="7" creationId="{D7B3F611-F3A1-A7D8-609C-812F0849F3A4}"/>
          </ac:picMkLst>
        </pc:picChg>
      </pc:sldChg>
      <pc:sldChg chg="addSp modSp new mod">
        <pc:chgData name="Ishrat Rehman (2118374)" userId="7bceaac9-4ea7-4498-9296-f3c92db6e852" providerId="ADAL" clId="{F95FDCFA-1C51-44C8-A692-2715DABA2479}" dt="2026-07-12T12:58:43.258" v="18682" actId="20577"/>
        <pc:sldMkLst>
          <pc:docMk/>
          <pc:sldMk cId="2106616706" sldId="320"/>
        </pc:sldMkLst>
        <pc:spChg chg="add mod">
          <ac:chgData name="Ishrat Rehman (2118374)" userId="7bceaac9-4ea7-4498-9296-f3c92db6e852" providerId="ADAL" clId="{F95FDCFA-1C51-44C8-A692-2715DABA2479}" dt="2026-07-11T20:54:31.629" v="14794" actId="790"/>
          <ac:spMkLst>
            <pc:docMk/>
            <pc:sldMk cId="2106616706" sldId="320"/>
            <ac:spMk id="2" creationId="{B45B8B9E-210C-A840-F32F-3EAC223635E7}"/>
          </ac:spMkLst>
        </pc:spChg>
        <pc:spChg chg="add mod">
          <ac:chgData name="Ishrat Rehman (2118374)" userId="7bceaac9-4ea7-4498-9296-f3c92db6e852" providerId="ADAL" clId="{F95FDCFA-1C51-44C8-A692-2715DABA2479}" dt="2026-07-12T12:58:43.258" v="18682" actId="20577"/>
          <ac:spMkLst>
            <pc:docMk/>
            <pc:sldMk cId="2106616706" sldId="320"/>
            <ac:spMk id="3" creationId="{FF09D5CC-4FD9-AB36-588C-1FF9D1BB0458}"/>
          </ac:spMkLst>
        </pc:spChg>
        <pc:picChg chg="add mod">
          <ac:chgData name="Ishrat Rehman (2118374)" userId="7bceaac9-4ea7-4498-9296-f3c92db6e852" providerId="ADAL" clId="{F95FDCFA-1C51-44C8-A692-2715DABA2479}" dt="2026-07-11T21:17:26.961" v="14852" actId="14100"/>
          <ac:picMkLst>
            <pc:docMk/>
            <pc:sldMk cId="2106616706" sldId="320"/>
            <ac:picMk id="5" creationId="{DF1A6B4D-23B8-D10A-67AD-F9450BD9333C}"/>
          </ac:picMkLst>
        </pc:picChg>
      </pc:sldChg>
      <pc:sldChg chg="addSp modSp new mod">
        <pc:chgData name="Ishrat Rehman (2118374)" userId="7bceaac9-4ea7-4498-9296-f3c92db6e852" providerId="ADAL" clId="{F95FDCFA-1C51-44C8-A692-2715DABA2479}" dt="2026-07-12T13:18:23.698" v="18998" actId="20577"/>
        <pc:sldMkLst>
          <pc:docMk/>
          <pc:sldMk cId="2874443244" sldId="321"/>
        </pc:sldMkLst>
        <pc:spChg chg="add mod">
          <ac:chgData name="Ishrat Rehman (2118374)" userId="7bceaac9-4ea7-4498-9296-f3c92db6e852" providerId="ADAL" clId="{F95FDCFA-1C51-44C8-A692-2715DABA2479}" dt="2026-07-12T13:18:23.698" v="18998" actId="20577"/>
          <ac:spMkLst>
            <pc:docMk/>
            <pc:sldMk cId="2874443244" sldId="321"/>
            <ac:spMk id="3" creationId="{A4AC3118-2727-AA51-26E2-2A83F0CD601C}"/>
          </ac:spMkLst>
        </pc:spChg>
        <pc:spChg chg="add mod">
          <ac:chgData name="Ishrat Rehman (2118374)" userId="7bceaac9-4ea7-4498-9296-f3c92db6e852" providerId="ADAL" clId="{F95FDCFA-1C51-44C8-A692-2715DABA2479}" dt="2026-07-11T20:54:31.629" v="14794" actId="790"/>
          <ac:spMkLst>
            <pc:docMk/>
            <pc:sldMk cId="2874443244" sldId="321"/>
            <ac:spMk id="4" creationId="{9CE412F9-0BF8-6AEB-27CE-8A6F559306A0}"/>
          </ac:spMkLst>
        </pc:spChg>
      </pc:sldChg>
      <pc:sldChg chg="addSp modSp new mod">
        <pc:chgData name="Ishrat Rehman (2118374)" userId="7bceaac9-4ea7-4498-9296-f3c92db6e852" providerId="ADAL" clId="{F95FDCFA-1C51-44C8-A692-2715DABA2479}" dt="2026-07-12T13:20:02.282" v="19039" actId="20577"/>
        <pc:sldMkLst>
          <pc:docMk/>
          <pc:sldMk cId="3356039899" sldId="322"/>
        </pc:sldMkLst>
        <pc:spChg chg="add mod">
          <ac:chgData name="Ishrat Rehman (2118374)" userId="7bceaac9-4ea7-4498-9296-f3c92db6e852" providerId="ADAL" clId="{F95FDCFA-1C51-44C8-A692-2715DABA2479}" dt="2026-07-12T13:19:20.458" v="19019" actId="20577"/>
          <ac:spMkLst>
            <pc:docMk/>
            <pc:sldMk cId="3356039899" sldId="322"/>
            <ac:spMk id="3" creationId="{A1D27543-C97B-B0DE-11DC-DE06D416A110}"/>
          </ac:spMkLst>
        </pc:spChg>
        <pc:spChg chg="add mod">
          <ac:chgData name="Ishrat Rehman (2118374)" userId="7bceaac9-4ea7-4498-9296-f3c92db6e852" providerId="ADAL" clId="{F95FDCFA-1C51-44C8-A692-2715DABA2479}" dt="2026-07-12T13:20:02.282" v="19039" actId="20577"/>
          <ac:spMkLst>
            <pc:docMk/>
            <pc:sldMk cId="3356039899" sldId="322"/>
            <ac:spMk id="5" creationId="{92993836-EDBE-660B-2623-A27EA68EC7FE}"/>
          </ac:spMkLst>
        </pc:spChg>
        <pc:spChg chg="add mod">
          <ac:chgData name="Ishrat Rehman (2118374)" userId="7bceaac9-4ea7-4498-9296-f3c92db6e852" providerId="ADAL" clId="{F95FDCFA-1C51-44C8-A692-2715DABA2479}" dt="2026-07-11T20:54:31.629" v="14794" actId="790"/>
          <ac:spMkLst>
            <pc:docMk/>
            <pc:sldMk cId="3356039899" sldId="322"/>
            <ac:spMk id="6" creationId="{18F8E8E9-BE03-3F7D-A036-5A7F126FAD4F}"/>
          </ac:spMkLst>
        </pc:spChg>
      </pc:sldChg>
      <pc:sldChg chg="addSp modSp new mod">
        <pc:chgData name="Ishrat Rehman (2118374)" userId="7bceaac9-4ea7-4498-9296-f3c92db6e852" providerId="ADAL" clId="{F95FDCFA-1C51-44C8-A692-2715DABA2479}" dt="2026-07-12T13:26:48.759" v="19146" actId="1076"/>
        <pc:sldMkLst>
          <pc:docMk/>
          <pc:sldMk cId="3634453364" sldId="323"/>
        </pc:sldMkLst>
        <pc:spChg chg="add mod">
          <ac:chgData name="Ishrat Rehman (2118374)" userId="7bceaac9-4ea7-4498-9296-f3c92db6e852" providerId="ADAL" clId="{F95FDCFA-1C51-44C8-A692-2715DABA2479}" dt="2026-07-11T21:22:49.972" v="14871" actId="20577"/>
          <ac:spMkLst>
            <pc:docMk/>
            <pc:sldMk cId="3634453364" sldId="323"/>
            <ac:spMk id="2" creationId="{264038A4-8418-B785-2564-533C0D06818C}"/>
          </ac:spMkLst>
        </pc:spChg>
        <pc:spChg chg="add mod">
          <ac:chgData name="Ishrat Rehman (2118374)" userId="7bceaac9-4ea7-4498-9296-f3c92db6e852" providerId="ADAL" clId="{F95FDCFA-1C51-44C8-A692-2715DABA2479}" dt="2026-07-12T13:25:31.185" v="19143" actId="20577"/>
          <ac:spMkLst>
            <pc:docMk/>
            <pc:sldMk cId="3634453364" sldId="323"/>
            <ac:spMk id="4" creationId="{0CA213DB-CE97-2E6A-C124-383EAE5E2CC9}"/>
          </ac:spMkLst>
        </pc:spChg>
        <pc:picChg chg="add mod modCrop">
          <ac:chgData name="Ishrat Rehman (2118374)" userId="7bceaac9-4ea7-4498-9296-f3c92db6e852" providerId="ADAL" clId="{F95FDCFA-1C51-44C8-A692-2715DABA2479}" dt="2026-07-12T13:26:48.759" v="19146" actId="1076"/>
          <ac:picMkLst>
            <pc:docMk/>
            <pc:sldMk cId="3634453364" sldId="323"/>
            <ac:picMk id="6" creationId="{DF2CA93C-DF43-CB24-4734-E85D54D2814A}"/>
          </ac:picMkLst>
        </pc:picChg>
      </pc:sldChg>
      <pc:sldChg chg="addSp modSp new mod">
        <pc:chgData name="Ishrat Rehman (2118374)" userId="7bceaac9-4ea7-4498-9296-f3c92db6e852" providerId="ADAL" clId="{F95FDCFA-1C51-44C8-A692-2715DABA2479}" dt="2026-07-12T14:04:34.088" v="19772" actId="11"/>
        <pc:sldMkLst>
          <pc:docMk/>
          <pc:sldMk cId="1330093138" sldId="324"/>
        </pc:sldMkLst>
        <pc:spChg chg="add mod">
          <ac:chgData name="Ishrat Rehman (2118374)" userId="7bceaac9-4ea7-4498-9296-f3c92db6e852" providerId="ADAL" clId="{F95FDCFA-1C51-44C8-A692-2715DABA2479}" dt="2026-07-12T14:03:41.728" v="19764"/>
          <ac:spMkLst>
            <pc:docMk/>
            <pc:sldMk cId="1330093138" sldId="324"/>
            <ac:spMk id="2" creationId="{EDE631F4-03D5-B33C-4641-881817FF3A2B}"/>
          </ac:spMkLst>
        </pc:spChg>
        <pc:spChg chg="add mod">
          <ac:chgData name="Ishrat Rehman (2118374)" userId="7bceaac9-4ea7-4498-9296-f3c92db6e852" providerId="ADAL" clId="{F95FDCFA-1C51-44C8-A692-2715DABA2479}" dt="2026-07-12T14:04:34.088" v="19772" actId="11"/>
          <ac:spMkLst>
            <pc:docMk/>
            <pc:sldMk cId="1330093138" sldId="324"/>
            <ac:spMk id="4" creationId="{EE1F2160-54FC-AFEA-C9F0-C3BFD54F4889}"/>
          </ac:spMkLst>
        </pc:spChg>
      </pc:sldChg>
      <pc:sldChg chg="addSp modSp new mod">
        <pc:chgData name="Ishrat Rehman (2118374)" userId="7bceaac9-4ea7-4498-9296-f3c92db6e852" providerId="ADAL" clId="{F95FDCFA-1C51-44C8-A692-2715DABA2479}" dt="2026-07-12T14:07:30.907" v="19800" actId="14100"/>
        <pc:sldMkLst>
          <pc:docMk/>
          <pc:sldMk cId="1240244227" sldId="325"/>
        </pc:sldMkLst>
        <pc:spChg chg="add mod">
          <ac:chgData name="Ishrat Rehman (2118374)" userId="7bceaac9-4ea7-4498-9296-f3c92db6e852" providerId="ADAL" clId="{F95FDCFA-1C51-44C8-A692-2715DABA2479}" dt="2026-07-12T14:07:30.907" v="19800" actId="14100"/>
          <ac:spMkLst>
            <pc:docMk/>
            <pc:sldMk cId="1240244227" sldId="325"/>
            <ac:spMk id="3" creationId="{EE7D5049-9E36-9479-7659-F3F6AEC5526D}"/>
          </ac:spMkLst>
        </pc:spChg>
      </pc:sldChg>
      <pc:sldChg chg="addSp modSp add mod">
        <pc:chgData name="Ishrat Rehman (2118374)" userId="7bceaac9-4ea7-4498-9296-f3c92db6e852" providerId="ADAL" clId="{F95FDCFA-1C51-44C8-A692-2715DABA2479}" dt="2026-07-12T14:20:17.361" v="19858" actId="20577"/>
        <pc:sldMkLst>
          <pc:docMk/>
          <pc:sldMk cId="2875862170" sldId="326"/>
        </pc:sldMkLst>
        <pc:spChg chg="add mod">
          <ac:chgData name="Ishrat Rehman (2118374)" userId="7bceaac9-4ea7-4498-9296-f3c92db6e852" providerId="ADAL" clId="{F95FDCFA-1C51-44C8-A692-2715DABA2479}" dt="2026-07-12T14:20:17.361" v="19858" actId="20577"/>
          <ac:spMkLst>
            <pc:docMk/>
            <pc:sldMk cId="2875862170" sldId="326"/>
            <ac:spMk id="3" creationId="{C03D3B6D-AA07-D51F-EE72-E67A8C1C52D8}"/>
          </ac:spMkLst>
        </pc:spChg>
      </pc:sldChg>
      <pc:sldChg chg="addSp modSp add mod">
        <pc:chgData name="Ishrat Rehman (2118374)" userId="7bceaac9-4ea7-4498-9296-f3c92db6e852" providerId="ADAL" clId="{F95FDCFA-1C51-44C8-A692-2715DABA2479}" dt="2026-07-12T14:20:30.142" v="19859" actId="11"/>
        <pc:sldMkLst>
          <pc:docMk/>
          <pc:sldMk cId="598860010" sldId="327"/>
        </pc:sldMkLst>
        <pc:spChg chg="add mod">
          <ac:chgData name="Ishrat Rehman (2118374)" userId="7bceaac9-4ea7-4498-9296-f3c92db6e852" providerId="ADAL" clId="{F95FDCFA-1C51-44C8-A692-2715DABA2479}" dt="2026-07-12T14:20:30.142" v="19859" actId="11"/>
          <ac:spMkLst>
            <pc:docMk/>
            <pc:sldMk cId="598860010" sldId="327"/>
            <ac:spMk id="3" creationId="{FEA14494-312B-A374-1306-4D6FB49F5DEA}"/>
          </ac:spMkLst>
        </pc:spChg>
      </pc:sldChg>
      <pc:sldChg chg="addSp modSp add mod">
        <pc:chgData name="Ishrat Rehman (2118374)" userId="7bceaac9-4ea7-4498-9296-f3c92db6e852" providerId="ADAL" clId="{F95FDCFA-1C51-44C8-A692-2715DABA2479}" dt="2026-07-12T14:20:55.337" v="19860" actId="11"/>
        <pc:sldMkLst>
          <pc:docMk/>
          <pc:sldMk cId="3614237134" sldId="328"/>
        </pc:sldMkLst>
        <pc:spChg chg="add mod">
          <ac:chgData name="Ishrat Rehman (2118374)" userId="7bceaac9-4ea7-4498-9296-f3c92db6e852" providerId="ADAL" clId="{F95FDCFA-1C51-44C8-A692-2715DABA2479}" dt="2026-07-12T14:20:55.337" v="19860" actId="11"/>
          <ac:spMkLst>
            <pc:docMk/>
            <pc:sldMk cId="3614237134" sldId="328"/>
            <ac:spMk id="3" creationId="{70CD2AB5-11E5-2BDB-9416-5C66355CE886}"/>
          </ac:spMkLst>
        </pc:spChg>
      </pc:sldChg>
      <pc:sldChg chg="addSp modSp add mod">
        <pc:chgData name="Ishrat Rehman (2118374)" userId="7bceaac9-4ea7-4498-9296-f3c92db6e852" providerId="ADAL" clId="{F95FDCFA-1C51-44C8-A692-2715DABA2479}" dt="2026-07-12T14:21:34.046" v="19861" actId="11"/>
        <pc:sldMkLst>
          <pc:docMk/>
          <pc:sldMk cId="3529849376" sldId="329"/>
        </pc:sldMkLst>
        <pc:spChg chg="add mod">
          <ac:chgData name="Ishrat Rehman (2118374)" userId="7bceaac9-4ea7-4498-9296-f3c92db6e852" providerId="ADAL" clId="{F95FDCFA-1C51-44C8-A692-2715DABA2479}" dt="2026-07-12T14:21:34.046" v="19861" actId="11"/>
          <ac:spMkLst>
            <pc:docMk/>
            <pc:sldMk cId="3529849376" sldId="329"/>
            <ac:spMk id="3" creationId="{BB365957-79F7-E767-19DF-C2032C285EA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BC1955-D5A2-4AAF-92D1-D32293F82E35}" type="datetimeFigureOut">
              <a:rPr lang="en-GB" smtClean="0"/>
              <a:t>10/07/2026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F3123A-F012-45B1-B340-27B69DCD7B87}" type="slidenum">
              <a:rPr lang="en-GB" smtClean="0"/>
              <a:t>‹#›</a:t>
            </a:fld>
            <a:endParaRPr lang="en-GB" dirty="0"/>
          </a:p>
        </p:txBody>
      </p:sp>
    </p:spTree>
    <p:extLst>
      <p:ext uri="{BB962C8B-B14F-4D97-AF65-F5344CB8AC3E}">
        <p14:creationId xmlns:p14="http://schemas.microsoft.com/office/powerpoint/2010/main" val="25210446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F3123A-F012-45B1-B340-27B69DCD7B87}" type="slidenum">
              <a:rPr lang="en-GB" smtClean="0"/>
              <a:t>3</a:t>
            </a:fld>
            <a:endParaRPr lang="en-GB" dirty="0"/>
          </a:p>
        </p:txBody>
      </p:sp>
    </p:spTree>
    <p:extLst>
      <p:ext uri="{BB962C8B-B14F-4D97-AF65-F5344CB8AC3E}">
        <p14:creationId xmlns:p14="http://schemas.microsoft.com/office/powerpoint/2010/main" val="21973539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F3123A-F012-45B1-B340-27B69DCD7B87}" type="slidenum">
              <a:rPr lang="en-GB" smtClean="0"/>
              <a:t>5</a:t>
            </a:fld>
            <a:endParaRPr lang="en-GB" dirty="0"/>
          </a:p>
        </p:txBody>
      </p:sp>
    </p:spTree>
    <p:extLst>
      <p:ext uri="{BB962C8B-B14F-4D97-AF65-F5344CB8AC3E}">
        <p14:creationId xmlns:p14="http://schemas.microsoft.com/office/powerpoint/2010/main" val="3213232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 statistics UK GLOBAL and ECONOMIC</a:t>
            </a:r>
          </a:p>
        </p:txBody>
      </p:sp>
      <p:sp>
        <p:nvSpPr>
          <p:cNvPr id="4" name="Slide Number Placeholder 3"/>
          <p:cNvSpPr>
            <a:spLocks noGrp="1"/>
          </p:cNvSpPr>
          <p:nvPr>
            <p:ph type="sldNum" sz="quarter" idx="5"/>
          </p:nvPr>
        </p:nvSpPr>
        <p:spPr/>
        <p:txBody>
          <a:bodyPr/>
          <a:lstStyle/>
          <a:p>
            <a:fld id="{EEF3123A-F012-45B1-B340-27B69DCD7B87}" type="slidenum">
              <a:rPr lang="en-GB" smtClean="0"/>
              <a:t>10</a:t>
            </a:fld>
            <a:endParaRPr lang="en-GB" dirty="0"/>
          </a:p>
        </p:txBody>
      </p:sp>
    </p:spTree>
    <p:extLst>
      <p:ext uri="{BB962C8B-B14F-4D97-AF65-F5344CB8AC3E}">
        <p14:creationId xmlns:p14="http://schemas.microsoft.com/office/powerpoint/2010/main" val="27151685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7B3B7-BEFC-8079-B99C-9EE7E966B9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A5756DF-31AC-2D84-856C-3D21D21F64F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1FDEE3E-46C7-7A7D-595A-ED0C35291B09}"/>
              </a:ext>
            </a:extLst>
          </p:cNvPr>
          <p:cNvSpPr>
            <a:spLocks noGrp="1"/>
          </p:cNvSpPr>
          <p:nvPr>
            <p:ph type="dt" sz="half" idx="10"/>
          </p:nvPr>
        </p:nvSpPr>
        <p:spPr/>
        <p:txBody>
          <a:bodyPr/>
          <a:lstStyle/>
          <a:p>
            <a:fld id="{B190FB15-DE87-49A1-9F3D-DA49EF886924}" type="datetimeFigureOut">
              <a:rPr lang="en-GB" smtClean="0"/>
              <a:t>10/07/2026</a:t>
            </a:fld>
            <a:endParaRPr lang="en-GB" dirty="0"/>
          </a:p>
        </p:txBody>
      </p:sp>
      <p:sp>
        <p:nvSpPr>
          <p:cNvPr id="5" name="Footer Placeholder 4">
            <a:extLst>
              <a:ext uri="{FF2B5EF4-FFF2-40B4-BE49-F238E27FC236}">
                <a16:creationId xmlns:a16="http://schemas.microsoft.com/office/drawing/2014/main" id="{AC83AA3F-DC54-412B-F6F3-529343AC8E0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3DCF4F3-C3E7-216A-5ABE-C40D48CF0EF2}"/>
              </a:ext>
            </a:extLst>
          </p:cNvPr>
          <p:cNvSpPr>
            <a:spLocks noGrp="1"/>
          </p:cNvSpPr>
          <p:nvPr>
            <p:ph type="sldNum" sz="quarter" idx="12"/>
          </p:nvPr>
        </p:nvSpPr>
        <p:spPr/>
        <p:txBody>
          <a:bodyPr/>
          <a:lstStyle/>
          <a:p>
            <a:fld id="{F61B301E-E9F4-4277-8973-E80F9F48015B}" type="slidenum">
              <a:rPr lang="en-GB" smtClean="0"/>
              <a:t>‹#›</a:t>
            </a:fld>
            <a:endParaRPr lang="en-GB" dirty="0"/>
          </a:p>
        </p:txBody>
      </p:sp>
    </p:spTree>
    <p:extLst>
      <p:ext uri="{BB962C8B-B14F-4D97-AF65-F5344CB8AC3E}">
        <p14:creationId xmlns:p14="http://schemas.microsoft.com/office/powerpoint/2010/main" val="339309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F43CE-37F4-76C9-5A5E-76E0296813A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BECBED0-A4F0-C6E9-9373-74D162C8FD1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17FE24-097B-D0DE-2E14-F27FA344C25C}"/>
              </a:ext>
            </a:extLst>
          </p:cNvPr>
          <p:cNvSpPr>
            <a:spLocks noGrp="1"/>
          </p:cNvSpPr>
          <p:nvPr>
            <p:ph type="dt" sz="half" idx="10"/>
          </p:nvPr>
        </p:nvSpPr>
        <p:spPr/>
        <p:txBody>
          <a:bodyPr/>
          <a:lstStyle/>
          <a:p>
            <a:fld id="{B190FB15-DE87-49A1-9F3D-DA49EF886924}" type="datetimeFigureOut">
              <a:rPr lang="en-GB" smtClean="0"/>
              <a:t>10/07/2026</a:t>
            </a:fld>
            <a:endParaRPr lang="en-GB" dirty="0"/>
          </a:p>
        </p:txBody>
      </p:sp>
      <p:sp>
        <p:nvSpPr>
          <p:cNvPr id="5" name="Footer Placeholder 4">
            <a:extLst>
              <a:ext uri="{FF2B5EF4-FFF2-40B4-BE49-F238E27FC236}">
                <a16:creationId xmlns:a16="http://schemas.microsoft.com/office/drawing/2014/main" id="{30A0E43C-0AAB-B160-B9C7-548147FC52C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89CB8E0-2F0C-60F3-448F-A2B94CBBF11E}"/>
              </a:ext>
            </a:extLst>
          </p:cNvPr>
          <p:cNvSpPr>
            <a:spLocks noGrp="1"/>
          </p:cNvSpPr>
          <p:nvPr>
            <p:ph type="sldNum" sz="quarter" idx="12"/>
          </p:nvPr>
        </p:nvSpPr>
        <p:spPr/>
        <p:txBody>
          <a:bodyPr/>
          <a:lstStyle/>
          <a:p>
            <a:fld id="{F61B301E-E9F4-4277-8973-E80F9F48015B}" type="slidenum">
              <a:rPr lang="en-GB" smtClean="0"/>
              <a:t>‹#›</a:t>
            </a:fld>
            <a:endParaRPr lang="en-GB" dirty="0"/>
          </a:p>
        </p:txBody>
      </p:sp>
    </p:spTree>
    <p:extLst>
      <p:ext uri="{BB962C8B-B14F-4D97-AF65-F5344CB8AC3E}">
        <p14:creationId xmlns:p14="http://schemas.microsoft.com/office/powerpoint/2010/main" val="5171832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40CC7-9334-505A-8611-943D3AF8B52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F62F578-635E-41F5-1981-9743B407FF0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5F45069-84CB-59F2-9C5A-F2D66C9C8798}"/>
              </a:ext>
            </a:extLst>
          </p:cNvPr>
          <p:cNvSpPr>
            <a:spLocks noGrp="1"/>
          </p:cNvSpPr>
          <p:nvPr>
            <p:ph type="dt" sz="half" idx="10"/>
          </p:nvPr>
        </p:nvSpPr>
        <p:spPr/>
        <p:txBody>
          <a:bodyPr/>
          <a:lstStyle/>
          <a:p>
            <a:fld id="{B190FB15-DE87-49A1-9F3D-DA49EF886924}" type="datetimeFigureOut">
              <a:rPr lang="en-GB" smtClean="0"/>
              <a:t>10/07/2026</a:t>
            </a:fld>
            <a:endParaRPr lang="en-GB" dirty="0"/>
          </a:p>
        </p:txBody>
      </p:sp>
      <p:sp>
        <p:nvSpPr>
          <p:cNvPr id="5" name="Footer Placeholder 4">
            <a:extLst>
              <a:ext uri="{FF2B5EF4-FFF2-40B4-BE49-F238E27FC236}">
                <a16:creationId xmlns:a16="http://schemas.microsoft.com/office/drawing/2014/main" id="{B9F4C4B3-5848-58CA-7BC9-26E57680F15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0A1F843-5974-7DDE-9162-4998350808E7}"/>
              </a:ext>
            </a:extLst>
          </p:cNvPr>
          <p:cNvSpPr>
            <a:spLocks noGrp="1"/>
          </p:cNvSpPr>
          <p:nvPr>
            <p:ph type="sldNum" sz="quarter" idx="12"/>
          </p:nvPr>
        </p:nvSpPr>
        <p:spPr/>
        <p:txBody>
          <a:bodyPr/>
          <a:lstStyle/>
          <a:p>
            <a:fld id="{F61B301E-E9F4-4277-8973-E80F9F48015B}" type="slidenum">
              <a:rPr lang="en-GB" smtClean="0"/>
              <a:t>‹#›</a:t>
            </a:fld>
            <a:endParaRPr lang="en-GB" dirty="0"/>
          </a:p>
        </p:txBody>
      </p:sp>
    </p:spTree>
    <p:extLst>
      <p:ext uri="{BB962C8B-B14F-4D97-AF65-F5344CB8AC3E}">
        <p14:creationId xmlns:p14="http://schemas.microsoft.com/office/powerpoint/2010/main" val="611042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25E50-7952-03ED-FB6F-EB5BD523B17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8C10C7-FC55-880E-EE0C-F7CA66E1C38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E1098B0-54FA-5094-B04A-F802B6337B2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1D653B1-066C-BC33-5591-332D005A0DF6}"/>
              </a:ext>
            </a:extLst>
          </p:cNvPr>
          <p:cNvSpPr>
            <a:spLocks noGrp="1"/>
          </p:cNvSpPr>
          <p:nvPr>
            <p:ph type="dt" sz="half" idx="10"/>
          </p:nvPr>
        </p:nvSpPr>
        <p:spPr/>
        <p:txBody>
          <a:bodyPr/>
          <a:lstStyle/>
          <a:p>
            <a:fld id="{B190FB15-DE87-49A1-9F3D-DA49EF886924}" type="datetimeFigureOut">
              <a:rPr lang="en-GB" smtClean="0"/>
              <a:t>10/07/2026</a:t>
            </a:fld>
            <a:endParaRPr lang="en-GB" dirty="0"/>
          </a:p>
        </p:txBody>
      </p:sp>
      <p:sp>
        <p:nvSpPr>
          <p:cNvPr id="6" name="Footer Placeholder 5">
            <a:extLst>
              <a:ext uri="{FF2B5EF4-FFF2-40B4-BE49-F238E27FC236}">
                <a16:creationId xmlns:a16="http://schemas.microsoft.com/office/drawing/2014/main" id="{FDFB756E-A857-E121-DACF-D63A1D75615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1C7969C-0C4F-F999-FF4E-36F244802A1D}"/>
              </a:ext>
            </a:extLst>
          </p:cNvPr>
          <p:cNvSpPr>
            <a:spLocks noGrp="1"/>
          </p:cNvSpPr>
          <p:nvPr>
            <p:ph type="sldNum" sz="quarter" idx="12"/>
          </p:nvPr>
        </p:nvSpPr>
        <p:spPr/>
        <p:txBody>
          <a:bodyPr/>
          <a:lstStyle/>
          <a:p>
            <a:fld id="{F61B301E-E9F4-4277-8973-E80F9F48015B}" type="slidenum">
              <a:rPr lang="en-GB" smtClean="0"/>
              <a:t>‹#›</a:t>
            </a:fld>
            <a:endParaRPr lang="en-GB" dirty="0"/>
          </a:p>
        </p:txBody>
      </p:sp>
    </p:spTree>
    <p:extLst>
      <p:ext uri="{BB962C8B-B14F-4D97-AF65-F5344CB8AC3E}">
        <p14:creationId xmlns:p14="http://schemas.microsoft.com/office/powerpoint/2010/main" val="29881507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E10CD-B3FF-09E0-3CE7-84C68024C42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ED2DEC-74FA-FF30-769A-ABEB26713A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21E7EE7-B132-642E-22DA-E79C8C35087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DA04BBA-7110-CF0B-DC85-EC008D50B28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A116744-164F-FB6F-DD94-153C17412DC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BAA96A5-B398-D37D-D915-79ABF94541F0}"/>
              </a:ext>
            </a:extLst>
          </p:cNvPr>
          <p:cNvSpPr>
            <a:spLocks noGrp="1"/>
          </p:cNvSpPr>
          <p:nvPr>
            <p:ph type="dt" sz="half" idx="10"/>
          </p:nvPr>
        </p:nvSpPr>
        <p:spPr/>
        <p:txBody>
          <a:bodyPr/>
          <a:lstStyle/>
          <a:p>
            <a:fld id="{B190FB15-DE87-49A1-9F3D-DA49EF886924}" type="datetimeFigureOut">
              <a:rPr lang="en-GB" smtClean="0"/>
              <a:t>10/07/2026</a:t>
            </a:fld>
            <a:endParaRPr lang="en-GB" dirty="0"/>
          </a:p>
        </p:txBody>
      </p:sp>
      <p:sp>
        <p:nvSpPr>
          <p:cNvPr id="8" name="Footer Placeholder 7">
            <a:extLst>
              <a:ext uri="{FF2B5EF4-FFF2-40B4-BE49-F238E27FC236}">
                <a16:creationId xmlns:a16="http://schemas.microsoft.com/office/drawing/2014/main" id="{B39BDA26-9E60-2AE0-2944-3063276DFB9E}"/>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B8605351-CCC2-A827-6CC6-EA991E94930D}"/>
              </a:ext>
            </a:extLst>
          </p:cNvPr>
          <p:cNvSpPr>
            <a:spLocks noGrp="1"/>
          </p:cNvSpPr>
          <p:nvPr>
            <p:ph type="sldNum" sz="quarter" idx="12"/>
          </p:nvPr>
        </p:nvSpPr>
        <p:spPr/>
        <p:txBody>
          <a:bodyPr/>
          <a:lstStyle/>
          <a:p>
            <a:fld id="{F61B301E-E9F4-4277-8973-E80F9F48015B}" type="slidenum">
              <a:rPr lang="en-GB" smtClean="0"/>
              <a:t>‹#›</a:t>
            </a:fld>
            <a:endParaRPr lang="en-GB" dirty="0"/>
          </a:p>
        </p:txBody>
      </p:sp>
    </p:spTree>
    <p:extLst>
      <p:ext uri="{BB962C8B-B14F-4D97-AF65-F5344CB8AC3E}">
        <p14:creationId xmlns:p14="http://schemas.microsoft.com/office/powerpoint/2010/main" val="32197840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1A797-D145-BA46-3CB5-AA64DD1A518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0FE3A9B-590E-9A6A-DDB4-695D586595A7}"/>
              </a:ext>
            </a:extLst>
          </p:cNvPr>
          <p:cNvSpPr>
            <a:spLocks noGrp="1"/>
          </p:cNvSpPr>
          <p:nvPr>
            <p:ph type="dt" sz="half" idx="10"/>
          </p:nvPr>
        </p:nvSpPr>
        <p:spPr/>
        <p:txBody>
          <a:bodyPr/>
          <a:lstStyle/>
          <a:p>
            <a:fld id="{B190FB15-DE87-49A1-9F3D-DA49EF886924}" type="datetimeFigureOut">
              <a:rPr lang="en-GB" smtClean="0"/>
              <a:t>10/07/2026</a:t>
            </a:fld>
            <a:endParaRPr lang="en-GB" dirty="0"/>
          </a:p>
        </p:txBody>
      </p:sp>
      <p:sp>
        <p:nvSpPr>
          <p:cNvPr id="4" name="Footer Placeholder 3">
            <a:extLst>
              <a:ext uri="{FF2B5EF4-FFF2-40B4-BE49-F238E27FC236}">
                <a16:creationId xmlns:a16="http://schemas.microsoft.com/office/drawing/2014/main" id="{9FD717A7-2134-4799-F234-6252AE5ED5C7}"/>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5B0C9895-0F4E-8B66-0111-80203D3F97BD}"/>
              </a:ext>
            </a:extLst>
          </p:cNvPr>
          <p:cNvSpPr>
            <a:spLocks noGrp="1"/>
          </p:cNvSpPr>
          <p:nvPr>
            <p:ph type="sldNum" sz="quarter" idx="12"/>
          </p:nvPr>
        </p:nvSpPr>
        <p:spPr/>
        <p:txBody>
          <a:bodyPr/>
          <a:lstStyle/>
          <a:p>
            <a:fld id="{F61B301E-E9F4-4277-8973-E80F9F48015B}" type="slidenum">
              <a:rPr lang="en-GB" smtClean="0"/>
              <a:t>‹#›</a:t>
            </a:fld>
            <a:endParaRPr lang="en-GB" dirty="0"/>
          </a:p>
        </p:txBody>
      </p:sp>
    </p:spTree>
    <p:extLst>
      <p:ext uri="{BB962C8B-B14F-4D97-AF65-F5344CB8AC3E}">
        <p14:creationId xmlns:p14="http://schemas.microsoft.com/office/powerpoint/2010/main" val="26480989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6DCDE6-EB2B-B247-4E8E-F151FB853287}"/>
              </a:ext>
            </a:extLst>
          </p:cNvPr>
          <p:cNvSpPr>
            <a:spLocks noGrp="1"/>
          </p:cNvSpPr>
          <p:nvPr>
            <p:ph type="dt" sz="half" idx="10"/>
          </p:nvPr>
        </p:nvSpPr>
        <p:spPr/>
        <p:txBody>
          <a:bodyPr/>
          <a:lstStyle/>
          <a:p>
            <a:fld id="{B190FB15-DE87-49A1-9F3D-DA49EF886924}" type="datetimeFigureOut">
              <a:rPr lang="en-GB" smtClean="0"/>
              <a:t>10/07/2026</a:t>
            </a:fld>
            <a:endParaRPr lang="en-GB" dirty="0"/>
          </a:p>
        </p:txBody>
      </p:sp>
      <p:sp>
        <p:nvSpPr>
          <p:cNvPr id="3" name="Footer Placeholder 2">
            <a:extLst>
              <a:ext uri="{FF2B5EF4-FFF2-40B4-BE49-F238E27FC236}">
                <a16:creationId xmlns:a16="http://schemas.microsoft.com/office/drawing/2014/main" id="{A7B87E30-B800-41B2-0EA2-9408648C00A4}"/>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5E3013FA-AEA0-2138-AEE3-B42D3A340A44}"/>
              </a:ext>
            </a:extLst>
          </p:cNvPr>
          <p:cNvSpPr>
            <a:spLocks noGrp="1"/>
          </p:cNvSpPr>
          <p:nvPr>
            <p:ph type="sldNum" sz="quarter" idx="12"/>
          </p:nvPr>
        </p:nvSpPr>
        <p:spPr/>
        <p:txBody>
          <a:bodyPr/>
          <a:lstStyle/>
          <a:p>
            <a:fld id="{F61B301E-E9F4-4277-8973-E80F9F48015B}" type="slidenum">
              <a:rPr lang="en-GB" smtClean="0"/>
              <a:t>‹#›</a:t>
            </a:fld>
            <a:endParaRPr lang="en-GB" dirty="0"/>
          </a:p>
        </p:txBody>
      </p:sp>
    </p:spTree>
    <p:extLst>
      <p:ext uri="{BB962C8B-B14F-4D97-AF65-F5344CB8AC3E}">
        <p14:creationId xmlns:p14="http://schemas.microsoft.com/office/powerpoint/2010/main" val="30139068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7DB6E-9148-4F5D-434A-4C985742B4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E9B65C2-DB5F-628A-B116-A7F0E4F2A48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ECCD1D2-263D-125F-1E8A-E3D8D54846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DDB651-5F96-7667-C8E2-7641B1864C57}"/>
              </a:ext>
            </a:extLst>
          </p:cNvPr>
          <p:cNvSpPr>
            <a:spLocks noGrp="1"/>
          </p:cNvSpPr>
          <p:nvPr>
            <p:ph type="dt" sz="half" idx="10"/>
          </p:nvPr>
        </p:nvSpPr>
        <p:spPr/>
        <p:txBody>
          <a:bodyPr/>
          <a:lstStyle/>
          <a:p>
            <a:fld id="{B190FB15-DE87-49A1-9F3D-DA49EF886924}" type="datetimeFigureOut">
              <a:rPr lang="en-GB" smtClean="0"/>
              <a:t>10/07/2026</a:t>
            </a:fld>
            <a:endParaRPr lang="en-GB" dirty="0"/>
          </a:p>
        </p:txBody>
      </p:sp>
      <p:sp>
        <p:nvSpPr>
          <p:cNvPr id="6" name="Footer Placeholder 5">
            <a:extLst>
              <a:ext uri="{FF2B5EF4-FFF2-40B4-BE49-F238E27FC236}">
                <a16:creationId xmlns:a16="http://schemas.microsoft.com/office/drawing/2014/main" id="{D355875C-B348-C075-3931-B3653401C6A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353E082-5280-6526-504B-825922F38203}"/>
              </a:ext>
            </a:extLst>
          </p:cNvPr>
          <p:cNvSpPr>
            <a:spLocks noGrp="1"/>
          </p:cNvSpPr>
          <p:nvPr>
            <p:ph type="sldNum" sz="quarter" idx="12"/>
          </p:nvPr>
        </p:nvSpPr>
        <p:spPr/>
        <p:txBody>
          <a:bodyPr/>
          <a:lstStyle/>
          <a:p>
            <a:fld id="{F61B301E-E9F4-4277-8973-E80F9F48015B}" type="slidenum">
              <a:rPr lang="en-GB" smtClean="0"/>
              <a:t>‹#›</a:t>
            </a:fld>
            <a:endParaRPr lang="en-GB" dirty="0"/>
          </a:p>
        </p:txBody>
      </p:sp>
    </p:spTree>
    <p:extLst>
      <p:ext uri="{BB962C8B-B14F-4D97-AF65-F5344CB8AC3E}">
        <p14:creationId xmlns:p14="http://schemas.microsoft.com/office/powerpoint/2010/main" val="41273207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28618-32FA-493B-FAE9-0BDCD70A1F9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B4E6416-AD21-1A8F-81A4-45C18B0068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E18C5D5A-055B-8DF2-58AD-C09066C667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D9E44E6-5495-C968-0530-6CE002DA5594}"/>
              </a:ext>
            </a:extLst>
          </p:cNvPr>
          <p:cNvSpPr>
            <a:spLocks noGrp="1"/>
          </p:cNvSpPr>
          <p:nvPr>
            <p:ph type="dt" sz="half" idx="10"/>
          </p:nvPr>
        </p:nvSpPr>
        <p:spPr/>
        <p:txBody>
          <a:bodyPr/>
          <a:lstStyle/>
          <a:p>
            <a:fld id="{B190FB15-DE87-49A1-9F3D-DA49EF886924}" type="datetimeFigureOut">
              <a:rPr lang="en-GB" smtClean="0"/>
              <a:t>10/07/2026</a:t>
            </a:fld>
            <a:endParaRPr lang="en-GB" dirty="0"/>
          </a:p>
        </p:txBody>
      </p:sp>
      <p:sp>
        <p:nvSpPr>
          <p:cNvPr id="6" name="Footer Placeholder 5">
            <a:extLst>
              <a:ext uri="{FF2B5EF4-FFF2-40B4-BE49-F238E27FC236}">
                <a16:creationId xmlns:a16="http://schemas.microsoft.com/office/drawing/2014/main" id="{4AEC4624-0FC4-93CA-AE6F-227E159F165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0B43441-7A0F-0626-5871-31E6B7D108F3}"/>
              </a:ext>
            </a:extLst>
          </p:cNvPr>
          <p:cNvSpPr>
            <a:spLocks noGrp="1"/>
          </p:cNvSpPr>
          <p:nvPr>
            <p:ph type="sldNum" sz="quarter" idx="12"/>
          </p:nvPr>
        </p:nvSpPr>
        <p:spPr/>
        <p:txBody>
          <a:bodyPr/>
          <a:lstStyle/>
          <a:p>
            <a:fld id="{F61B301E-E9F4-4277-8973-E80F9F48015B}" type="slidenum">
              <a:rPr lang="en-GB" smtClean="0"/>
              <a:t>‹#›</a:t>
            </a:fld>
            <a:endParaRPr lang="en-GB" dirty="0"/>
          </a:p>
        </p:txBody>
      </p:sp>
    </p:spTree>
    <p:extLst>
      <p:ext uri="{BB962C8B-B14F-4D97-AF65-F5344CB8AC3E}">
        <p14:creationId xmlns:p14="http://schemas.microsoft.com/office/powerpoint/2010/main" val="17241918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5DE8F-D1CC-5E44-9896-8052ED604D0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ED381B-CB8F-8E07-2EAB-037D95C7ACC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C8E51C-0A7E-228A-F6D5-4D5E50C0312A}"/>
              </a:ext>
            </a:extLst>
          </p:cNvPr>
          <p:cNvSpPr>
            <a:spLocks noGrp="1"/>
          </p:cNvSpPr>
          <p:nvPr>
            <p:ph type="dt" sz="half" idx="10"/>
          </p:nvPr>
        </p:nvSpPr>
        <p:spPr/>
        <p:txBody>
          <a:bodyPr/>
          <a:lstStyle/>
          <a:p>
            <a:fld id="{B190FB15-DE87-49A1-9F3D-DA49EF886924}" type="datetimeFigureOut">
              <a:rPr lang="en-GB" smtClean="0"/>
              <a:t>10/07/2026</a:t>
            </a:fld>
            <a:endParaRPr lang="en-GB" dirty="0"/>
          </a:p>
        </p:txBody>
      </p:sp>
      <p:sp>
        <p:nvSpPr>
          <p:cNvPr id="5" name="Footer Placeholder 4">
            <a:extLst>
              <a:ext uri="{FF2B5EF4-FFF2-40B4-BE49-F238E27FC236}">
                <a16:creationId xmlns:a16="http://schemas.microsoft.com/office/drawing/2014/main" id="{6AC9E3DB-2EA8-5CD8-2BDB-A93E0D8158E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1E9E591-34AC-A599-4112-4841D0182D9E}"/>
              </a:ext>
            </a:extLst>
          </p:cNvPr>
          <p:cNvSpPr>
            <a:spLocks noGrp="1"/>
          </p:cNvSpPr>
          <p:nvPr>
            <p:ph type="sldNum" sz="quarter" idx="12"/>
          </p:nvPr>
        </p:nvSpPr>
        <p:spPr/>
        <p:txBody>
          <a:bodyPr/>
          <a:lstStyle/>
          <a:p>
            <a:fld id="{F61B301E-E9F4-4277-8973-E80F9F48015B}" type="slidenum">
              <a:rPr lang="en-GB" smtClean="0"/>
              <a:t>‹#›</a:t>
            </a:fld>
            <a:endParaRPr lang="en-GB" dirty="0"/>
          </a:p>
        </p:txBody>
      </p:sp>
    </p:spTree>
    <p:extLst>
      <p:ext uri="{BB962C8B-B14F-4D97-AF65-F5344CB8AC3E}">
        <p14:creationId xmlns:p14="http://schemas.microsoft.com/office/powerpoint/2010/main" val="7654816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8F785D-A30C-0C6D-CDDE-757D6074D2D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F8B6D65-79F9-D4A2-6D3E-70DEE54576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392E20-88B1-6DA8-55A3-A0D2D9EFC5AD}"/>
              </a:ext>
            </a:extLst>
          </p:cNvPr>
          <p:cNvSpPr>
            <a:spLocks noGrp="1"/>
          </p:cNvSpPr>
          <p:nvPr>
            <p:ph type="dt" sz="half" idx="10"/>
          </p:nvPr>
        </p:nvSpPr>
        <p:spPr/>
        <p:txBody>
          <a:bodyPr/>
          <a:lstStyle/>
          <a:p>
            <a:fld id="{B190FB15-DE87-49A1-9F3D-DA49EF886924}" type="datetimeFigureOut">
              <a:rPr lang="en-GB" smtClean="0"/>
              <a:t>10/07/2026</a:t>
            </a:fld>
            <a:endParaRPr lang="en-GB" dirty="0"/>
          </a:p>
        </p:txBody>
      </p:sp>
      <p:sp>
        <p:nvSpPr>
          <p:cNvPr id="5" name="Footer Placeholder 4">
            <a:extLst>
              <a:ext uri="{FF2B5EF4-FFF2-40B4-BE49-F238E27FC236}">
                <a16:creationId xmlns:a16="http://schemas.microsoft.com/office/drawing/2014/main" id="{6B8ABB6E-50D1-0EEC-F202-2C229C80250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AA0424C-B1F0-5C01-EA07-9BFEF9D19320}"/>
              </a:ext>
            </a:extLst>
          </p:cNvPr>
          <p:cNvSpPr>
            <a:spLocks noGrp="1"/>
          </p:cNvSpPr>
          <p:nvPr>
            <p:ph type="sldNum" sz="quarter" idx="12"/>
          </p:nvPr>
        </p:nvSpPr>
        <p:spPr/>
        <p:txBody>
          <a:bodyPr/>
          <a:lstStyle/>
          <a:p>
            <a:fld id="{F61B301E-E9F4-4277-8973-E80F9F48015B}" type="slidenum">
              <a:rPr lang="en-GB" smtClean="0"/>
              <a:t>‹#›</a:t>
            </a:fld>
            <a:endParaRPr lang="en-GB" dirty="0"/>
          </a:p>
        </p:txBody>
      </p:sp>
    </p:spTree>
    <p:extLst>
      <p:ext uri="{BB962C8B-B14F-4D97-AF65-F5344CB8AC3E}">
        <p14:creationId xmlns:p14="http://schemas.microsoft.com/office/powerpoint/2010/main" val="1338229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2CCBBE8-4996-CC3E-572D-7E68CF7B3B7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DD63E6E-59DC-0793-EBAD-49321525076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D521B0-2773-C215-9855-FC6625FB0E4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190FB15-DE87-49A1-9F3D-DA49EF886924}" type="datetimeFigureOut">
              <a:rPr lang="en-GB" smtClean="0"/>
              <a:t>10/07/2026</a:t>
            </a:fld>
            <a:endParaRPr lang="en-GB" dirty="0"/>
          </a:p>
        </p:txBody>
      </p:sp>
      <p:sp>
        <p:nvSpPr>
          <p:cNvPr id="5" name="Footer Placeholder 4">
            <a:extLst>
              <a:ext uri="{FF2B5EF4-FFF2-40B4-BE49-F238E27FC236}">
                <a16:creationId xmlns:a16="http://schemas.microsoft.com/office/drawing/2014/main" id="{73F19C62-2FE2-3494-6AEE-C2DD6ED5489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0BF9146D-9F0E-5638-7F61-A1F122FA056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61B301E-E9F4-4277-8973-E80F9F48015B}" type="slidenum">
              <a:rPr lang="en-GB" smtClean="0"/>
              <a:t>‹#›</a:t>
            </a:fld>
            <a:endParaRPr lang="en-GB" dirty="0"/>
          </a:p>
        </p:txBody>
      </p:sp>
    </p:spTree>
    <p:extLst>
      <p:ext uri="{BB962C8B-B14F-4D97-AF65-F5344CB8AC3E}">
        <p14:creationId xmlns:p14="http://schemas.microsoft.com/office/powerpoint/2010/main" val="32344800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8" Type="http://schemas.openxmlformats.org/officeDocument/2006/relationships/hyperlink" Target="https://doi.org/10.1093/brain/awae409" TargetMode="External"/><Relationship Id="rId13" Type="http://schemas.openxmlformats.org/officeDocument/2006/relationships/hyperlink" Target="https://doi.org/10.3390/ijerph15102165" TargetMode="External"/><Relationship Id="rId18" Type="http://schemas.openxmlformats.org/officeDocument/2006/relationships/hyperlink" Target="https://doi.org/10.1016/j.msard.2023.105092" TargetMode="External"/><Relationship Id="rId3" Type="http://schemas.openxmlformats.org/officeDocument/2006/relationships/hyperlink" Target="https://acls123.com/what-is-multiple-sclerosis/" TargetMode="External"/><Relationship Id="rId7" Type="http://schemas.openxmlformats.org/officeDocument/2006/relationships/hyperlink" Target="https://doi.org/10.17712/nsj.2025.4.20250054" TargetMode="External"/><Relationship Id="rId12" Type="http://schemas.openxmlformats.org/officeDocument/2006/relationships/hyperlink" Target="https://doi.org/10.1177/20406223231172920" TargetMode="External"/><Relationship Id="rId17" Type="http://schemas.openxmlformats.org/officeDocument/2006/relationships/hyperlink" Target="https://doi.org/10.1007/s44250-024-00099-1" TargetMode="External"/><Relationship Id="rId2" Type="http://schemas.openxmlformats.org/officeDocument/2006/relationships/hyperlink" Target="https://doi.org/10.1002/puh2.70156" TargetMode="External"/><Relationship Id="rId16" Type="http://schemas.openxmlformats.org/officeDocument/2006/relationships/hyperlink" Target="https://doi.org/10.3390/healthcare13070731" TargetMode="External"/><Relationship Id="rId20" Type="http://schemas.openxmlformats.org/officeDocument/2006/relationships/hyperlink" Target="https://doi.org/10.3399/bjgp16X684745" TargetMode="External"/><Relationship Id="rId1" Type="http://schemas.openxmlformats.org/officeDocument/2006/relationships/slideLayout" Target="../slideLayouts/slideLayout7.xml"/><Relationship Id="rId6" Type="http://schemas.openxmlformats.org/officeDocument/2006/relationships/hyperlink" Target="https://doi.org/10.1101/cshperspect.a028944" TargetMode="External"/><Relationship Id="rId11" Type="http://schemas.openxmlformats.org/officeDocument/2006/relationships/hyperlink" Target="https://doi.org/10.7224/1537-2073.2017-070" TargetMode="External"/><Relationship Id="rId5" Type="http://schemas.openxmlformats.org/officeDocument/2006/relationships/hyperlink" Target="https://doi.org/10.1002/brb3.71253" TargetMode="External"/><Relationship Id="rId15" Type="http://schemas.openxmlformats.org/officeDocument/2006/relationships/hyperlink" Target="https://doi.org/10.3389/fneur.2023.1207617" TargetMode="External"/><Relationship Id="rId10" Type="http://schemas.openxmlformats.org/officeDocument/2006/relationships/hyperlink" Target="http://www.ncbi.nlm.nih.gov/books/NBK608607/" TargetMode="External"/><Relationship Id="rId19" Type="http://schemas.openxmlformats.org/officeDocument/2006/relationships/hyperlink" Target="https://doi.org/10.1002/14651858.CD010523.pub2" TargetMode="External"/><Relationship Id="rId4" Type="http://schemas.openxmlformats.org/officeDocument/2006/relationships/hyperlink" Target="https://doi.org/10.1007/s00415-025-13311-w" TargetMode="External"/><Relationship Id="rId9" Type="http://schemas.openxmlformats.org/officeDocument/2006/relationships/hyperlink" Target="https://doi.org/10.3399/bjgp17X690377" TargetMode="External"/><Relationship Id="rId14" Type="http://schemas.openxmlformats.org/officeDocument/2006/relationships/hyperlink" Target="https://doi.org/10.7224/1537-2073-13.2.76" TargetMode="External"/></Relationships>
</file>

<file path=ppt/slides/_rels/slide61.xml.rels><?xml version="1.0" encoding="UTF-8" standalone="yes"?>
<Relationships xmlns="http://schemas.openxmlformats.org/package/2006/relationships"><Relationship Id="rId8" Type="http://schemas.openxmlformats.org/officeDocument/2006/relationships/hyperlink" Target="http://www.ncbi.nlm.nih.gov/books/NBK617068/" TargetMode="External"/><Relationship Id="rId13" Type="http://schemas.openxmlformats.org/officeDocument/2006/relationships/hyperlink" Target="https://doi.org/10.2147/CIA.S91123" TargetMode="External"/><Relationship Id="rId18" Type="http://schemas.openxmlformats.org/officeDocument/2006/relationships/hyperlink" Target="https://doi.org/10.3233/ADR-230011" TargetMode="External"/><Relationship Id="rId3" Type="http://schemas.openxmlformats.org/officeDocument/2006/relationships/hyperlink" Target="https://doi.org/10.1136/bmjopen-2023-082797" TargetMode="External"/><Relationship Id="rId7" Type="http://schemas.openxmlformats.org/officeDocument/2006/relationships/hyperlink" Target="https://doi.org/10.1111/hex.12346" TargetMode="External"/><Relationship Id="rId12" Type="http://schemas.openxmlformats.org/officeDocument/2006/relationships/hyperlink" Target="https://doi.org/10.7861/clinmed.2020-0292" TargetMode="External"/><Relationship Id="rId17" Type="http://schemas.openxmlformats.org/officeDocument/2006/relationships/hyperlink" Target="https://doi.org/10.1016/j.cell.2010.02.016" TargetMode="External"/><Relationship Id="rId2" Type="http://schemas.openxmlformats.org/officeDocument/2006/relationships/hyperlink" Target="https://doi.org/10.2147/COPD.S343108" TargetMode="External"/><Relationship Id="rId16" Type="http://schemas.openxmlformats.org/officeDocument/2006/relationships/hyperlink" Target="https://doi.org/10.7189/001c.159902" TargetMode="External"/><Relationship Id="rId1" Type="http://schemas.openxmlformats.org/officeDocument/2006/relationships/slideLayout" Target="../slideLayouts/slideLayout7.xml"/><Relationship Id="rId6" Type="http://schemas.openxmlformats.org/officeDocument/2006/relationships/hyperlink" Target="https://doi.org/10.1038/s41582-022-00735-5" TargetMode="External"/><Relationship Id="rId11" Type="http://schemas.openxmlformats.org/officeDocument/2006/relationships/hyperlink" Target="https://doi.org/10.1177/1352458516650741" TargetMode="External"/><Relationship Id="rId5" Type="http://schemas.openxmlformats.org/officeDocument/2006/relationships/hyperlink" Target="https://doi.org/10.1016/j.cca.2015.01.034" TargetMode="External"/><Relationship Id="rId15" Type="http://schemas.openxmlformats.org/officeDocument/2006/relationships/hyperlink" Target="https://doi.org/10.3389/fneur.2023.1286122" TargetMode="External"/><Relationship Id="rId10" Type="http://schemas.openxmlformats.org/officeDocument/2006/relationships/hyperlink" Target="https://doi.org/10.1097/HMR.0000000000000254" TargetMode="External"/><Relationship Id="rId4" Type="http://schemas.openxmlformats.org/officeDocument/2006/relationships/hyperlink" Target="https://doi.org/10.1007/s00204-023-03628-8" TargetMode="External"/><Relationship Id="rId9" Type="http://schemas.openxmlformats.org/officeDocument/2006/relationships/hyperlink" Target="https://doi.org/10.1016/j.nedt.2024.106516" TargetMode="External"/><Relationship Id="rId14" Type="http://schemas.openxmlformats.org/officeDocument/2006/relationships/hyperlink" Target="https://doi.org/10.29245/2572.942x/2016/7.1064" TargetMode="External"/></Relationships>
</file>

<file path=ppt/slides/_rels/slide62.xml.rels><?xml version="1.0" encoding="UTF-8" standalone="yes"?>
<Relationships xmlns="http://schemas.openxmlformats.org/package/2006/relationships"><Relationship Id="rId8" Type="http://schemas.openxmlformats.org/officeDocument/2006/relationships/hyperlink" Target="https://doi.org/10.1007/s00415-007-2028-z" TargetMode="External"/><Relationship Id="rId13" Type="http://schemas.openxmlformats.org/officeDocument/2006/relationships/hyperlink" Target="https://www.ncbi.nlm.nih.gov/books/NBK348940/" TargetMode="External"/><Relationship Id="rId18" Type="http://schemas.openxmlformats.org/officeDocument/2006/relationships/hyperlink" Target="https://doi.org/10.1002/14651858.CD006036.pub2" TargetMode="External"/><Relationship Id="rId3" Type="http://schemas.openxmlformats.org/officeDocument/2006/relationships/hyperlink" Target="https://doi.org/10.3389/fncel.2017.00045" TargetMode="External"/><Relationship Id="rId7" Type="http://schemas.openxmlformats.org/officeDocument/2006/relationships/hyperlink" Target="https://doi.org/10.3389/fimmu.2023.1212676" TargetMode="External"/><Relationship Id="rId12" Type="http://schemas.openxmlformats.org/officeDocument/2006/relationships/hyperlink" Target="https://www.neural.org.uk/news/new-report-calls-for-urgent-neurology-workforce-census-as-no-uk-region-meets-minimum-staffing-level/" TargetMode="External"/><Relationship Id="rId17" Type="http://schemas.openxmlformats.org/officeDocument/2006/relationships/hyperlink" Target="https://doi.org/10.1016/j.ajpc.2025.100938" TargetMode="External"/><Relationship Id="rId2" Type="http://schemas.openxmlformats.org/officeDocument/2006/relationships/hyperlink" Target="https://pmc.ncbi.nlm.nih.gov/articles/PMC10973050/" TargetMode="External"/><Relationship Id="rId16" Type="http://schemas.openxmlformats.org/officeDocument/2006/relationships/hyperlink" Target="https://doi.org/10.1016/j.msard.2021.103342" TargetMode="External"/><Relationship Id="rId20" Type="http://schemas.openxmlformats.org/officeDocument/2006/relationships/hyperlink" Target="https://doi.org/10.7861/futurehosp.5-1-64" TargetMode="External"/><Relationship Id="rId1" Type="http://schemas.openxmlformats.org/officeDocument/2006/relationships/slideLayout" Target="../slideLayouts/slideLayout7.xml"/><Relationship Id="rId6" Type="http://schemas.openxmlformats.org/officeDocument/2006/relationships/hyperlink" Target="https://doi.org/10.1007/s00415-019-09677-3" TargetMode="External"/><Relationship Id="rId11" Type="http://schemas.openxmlformats.org/officeDocument/2006/relationships/hyperlink" Target="https://doi.org/10.1186/s12913-021-06380-w" TargetMode="External"/><Relationship Id="rId5" Type="http://schemas.openxmlformats.org/officeDocument/2006/relationships/hyperlink" Target="https://doi.org/10.1002/14651858.CD012475.pub2" TargetMode="External"/><Relationship Id="rId15" Type="http://schemas.openxmlformats.org/officeDocument/2006/relationships/hyperlink" Target="https://doi.org/10.1016/S0140-6736(23)01473-3" TargetMode="External"/><Relationship Id="rId10" Type="http://schemas.openxmlformats.org/officeDocument/2006/relationships/hyperlink" Target="https://doi.org/10.1136/bmj.m2521" TargetMode="External"/><Relationship Id="rId19" Type="http://schemas.openxmlformats.org/officeDocument/2006/relationships/hyperlink" Target="https://doi.org/10.1177/17423953211039783" TargetMode="External"/><Relationship Id="rId4" Type="http://schemas.openxmlformats.org/officeDocument/2006/relationships/hyperlink" Target="https://doi.org/10.1177/1756286420987031" TargetMode="External"/><Relationship Id="rId9" Type="http://schemas.openxmlformats.org/officeDocument/2006/relationships/hyperlink" Target="https://doi.org/10.2174/1567202043480152" TargetMode="External"/><Relationship Id="rId14" Type="http://schemas.openxmlformats.org/officeDocument/2006/relationships/hyperlink" Target="https://doi.org/10.1007/s00415-026-13831-z" TargetMode="External"/></Relationships>
</file>

<file path=ppt/slides/_rels/slide63.xml.rels><?xml version="1.0" encoding="UTF-8" standalone="yes"?>
<Relationships xmlns="http://schemas.openxmlformats.org/package/2006/relationships"><Relationship Id="rId8" Type="http://schemas.openxmlformats.org/officeDocument/2006/relationships/hyperlink" Target="https://www.dreamstime.com/miceking_info" TargetMode="External"/><Relationship Id="rId13" Type="http://schemas.openxmlformats.org/officeDocument/2006/relationships/hyperlink" Target="https://mstrust.org.uk/a-z/steroids-methylprednisolone" TargetMode="External"/><Relationship Id="rId18" Type="http://schemas.openxmlformats.org/officeDocument/2006/relationships/hyperlink" Target="https://www.nhs.uk/conditions/multiple-sclerosis/" TargetMode="External"/><Relationship Id="rId3" Type="http://schemas.openxmlformats.org/officeDocument/2006/relationships/hyperlink" Target="https://doi.org/10.3390/neurosci4030019" TargetMode="External"/><Relationship Id="rId21" Type="http://schemas.openxmlformats.org/officeDocument/2006/relationships/hyperlink" Target="https://www.whittington.nhs.uk/default.asp?c=31000&amp;print=1" TargetMode="External"/><Relationship Id="rId7" Type="http://schemas.openxmlformats.org/officeDocument/2006/relationships/hyperlink" Target="https://doi.org/10.1016/j.msard.2021.103401" TargetMode="External"/><Relationship Id="rId12" Type="http://schemas.openxmlformats.org/officeDocument/2006/relationships/hyperlink" Target="https://mstrust.org.uk/a-z/smoking" TargetMode="External"/><Relationship Id="rId17" Type="http://schemas.openxmlformats.org/officeDocument/2006/relationships/hyperlink" Target="https://www.stwulfstan.co.uk/news/ms-awareness-week" TargetMode="External"/><Relationship Id="rId2" Type="http://schemas.openxmlformats.org/officeDocument/2006/relationships/hyperlink" Target="https://doi.org/10.1007/s40120-021-00239-2" TargetMode="External"/><Relationship Id="rId16" Type="http://schemas.openxmlformats.org/officeDocument/2006/relationships/hyperlink" Target="https://www.ncbi.nlm.nih.gov/books/NBK557589/" TargetMode="External"/><Relationship Id="rId20" Type="http://schemas.openxmlformats.org/officeDocument/2006/relationships/hyperlink" Target="https://www.england.nhs.uk/long-read/personalised-care-and-support-planning-a-brief-summary-guide/" TargetMode="External"/><Relationship Id="rId1" Type="http://schemas.openxmlformats.org/officeDocument/2006/relationships/slideLayout" Target="../slideLayouts/slideLayout7.xml"/><Relationship Id="rId6" Type="http://schemas.openxmlformats.org/officeDocument/2006/relationships/hyperlink" Target="https://doi.org/10.1016/j.jalz.2015.01.007" TargetMode="External"/><Relationship Id="rId11" Type="http://schemas.openxmlformats.org/officeDocument/2006/relationships/hyperlink" Target="https://www.nationalmssociety.org/" TargetMode="External"/><Relationship Id="rId24" Type="http://schemas.openxmlformats.org/officeDocument/2006/relationships/hyperlink" Target="https://www.ncbi.nlm.nih.gov/books/NBK310330/" TargetMode="External"/><Relationship Id="rId5" Type="http://schemas.openxmlformats.org/officeDocument/2006/relationships/hyperlink" Target="https://doi.org/10.3389/fneur.2022.835162" TargetMode="External"/><Relationship Id="rId15" Type="http://schemas.openxmlformats.org/officeDocument/2006/relationships/hyperlink" Target="https://doi.org/10.3390/ijms25063520" TargetMode="External"/><Relationship Id="rId23" Type="http://schemas.openxmlformats.org/officeDocument/2006/relationships/hyperlink" Target="https://www.england.nhs.uk/personalisedcare/personal-health-budgets/" TargetMode="External"/><Relationship Id="rId10" Type="http://schemas.openxmlformats.org/officeDocument/2006/relationships/hyperlink" Target="https://www.mssociety.org.uk/what-we-do/our-work/our-evidence/ms-in-the-uk" TargetMode="External"/><Relationship Id="rId19" Type="http://schemas.openxmlformats.org/officeDocument/2006/relationships/hyperlink" Target="https://www.england.nhs.uk/personalisedcare/comprehensive-model-of-personalised-care/" TargetMode="External"/><Relationship Id="rId4" Type="http://schemas.openxmlformats.org/officeDocument/2006/relationships/hyperlink" Target="https://doi.org/10.3389/fimmu.2026.1678055" TargetMode="External"/><Relationship Id="rId9" Type="http://schemas.openxmlformats.org/officeDocument/2006/relationships/hyperlink" Target="https://doi.org/10.1136/bmjgh-2022-008524" TargetMode="External"/><Relationship Id="rId14" Type="http://schemas.openxmlformats.org/officeDocument/2006/relationships/hyperlink" Target="https://doi.org/10.1136/bmjopen-2019-029702" TargetMode="External"/><Relationship Id="rId22" Type="http://schemas.openxmlformats.org/officeDocument/2006/relationships/hyperlink" Target="https://www.england.nhs.uk/personalisedcare/pcsp/" TargetMode="External"/></Relationships>
</file>

<file path=ppt/slides/_rels/slide64.xml.rels><?xml version="1.0" encoding="UTF-8" standalone="yes"?>
<Relationships xmlns="http://schemas.openxmlformats.org/package/2006/relationships"><Relationship Id="rId8" Type="http://schemas.openxmlformats.org/officeDocument/2006/relationships/hyperlink" Target="https://doi.org/10.3390/jpm14040400" TargetMode="External"/><Relationship Id="rId13" Type="http://schemas.openxmlformats.org/officeDocument/2006/relationships/hyperlink" Target="https://www.researchgate.net/publication/305694237_The_importance_of_a_multi-disciplinary_perspective_and_patient_activation_programmes_in_MS_management" TargetMode="External"/><Relationship Id="rId18" Type="http://schemas.openxmlformats.org/officeDocument/2006/relationships/hyperlink" Target="https://doi.org/10.1136/pn-2024-004228" TargetMode="External"/><Relationship Id="rId3" Type="http://schemas.openxmlformats.org/officeDocument/2006/relationships/hyperlink" Target="https://www.nice.org.uk/guidance/qs153/chapter/quality-statement-3-coordination-of-care" TargetMode="External"/><Relationship Id="rId7" Type="http://schemas.openxmlformats.org/officeDocument/2006/relationships/hyperlink" Target="https://www.nationalmssociety.org/" TargetMode="External"/><Relationship Id="rId12" Type="http://schemas.openxmlformats.org/officeDocument/2006/relationships/hyperlink" Target="https://doi.org/10.1101/cshperspect.a028951" TargetMode="External"/><Relationship Id="rId17" Type="http://schemas.openxmlformats.org/officeDocument/2006/relationships/hyperlink" Target="https://www.nice.org.uk/guidance/qs214/chapter/Quality-statement-7-Access-to-treatment" TargetMode="External"/><Relationship Id="rId2" Type="http://schemas.openxmlformats.org/officeDocument/2006/relationships/hyperlink" Target="https://www.nice.org.uk/guidance/qs108/chapter/quality-statement-3-coordinated-care" TargetMode="External"/><Relationship Id="rId16" Type="http://schemas.openxmlformats.org/officeDocument/2006/relationships/hyperlink" Target="https://doi.org/10.3389/fpubh.2023.1073278" TargetMode="External"/><Relationship Id="rId1" Type="http://schemas.openxmlformats.org/officeDocument/2006/relationships/slideLayout" Target="../slideLayouts/slideLayout7.xml"/><Relationship Id="rId6" Type="http://schemas.openxmlformats.org/officeDocument/2006/relationships/hyperlink" Target="https://doi.org/10.1177/2055217320901727" TargetMode="External"/><Relationship Id="rId11" Type="http://schemas.openxmlformats.org/officeDocument/2006/relationships/hyperlink" Target="https://doi.org/10.1007/s12325-019-01071-9" TargetMode="External"/><Relationship Id="rId5" Type="http://schemas.openxmlformats.org/officeDocument/2006/relationships/hyperlink" Target="https://www.nice.org.uk/guidance/ng220" TargetMode="External"/><Relationship Id="rId15" Type="http://schemas.openxmlformats.org/officeDocument/2006/relationships/hyperlink" Target="https://doi.org/10.1007/s10926-023-10149-9" TargetMode="External"/><Relationship Id="rId10" Type="http://schemas.openxmlformats.org/officeDocument/2006/relationships/hyperlink" Target="https://doi.org/10.7224/1537-2073.2024-025" TargetMode="External"/><Relationship Id="rId4" Type="http://schemas.openxmlformats.org/officeDocument/2006/relationships/hyperlink" Target="https://bnf.nice.org.uk/treatment-summaries/multiple-sclerosis/" TargetMode="External"/><Relationship Id="rId9" Type="http://schemas.openxmlformats.org/officeDocument/2006/relationships/hyperlink" Target="https://doi.org/10.1038/s41591-026-04490-8" TargetMode="External"/><Relationship Id="rId14" Type="http://schemas.openxmlformats.org/officeDocument/2006/relationships/hyperlink" Target="https://doi.org/10.1002/ana.22366" TargetMode="External"/></Relationships>
</file>

<file path=ppt/slides/_rels/slide65.xml.rels><?xml version="1.0" encoding="UTF-8" standalone="yes"?>
<Relationships xmlns="http://schemas.openxmlformats.org/package/2006/relationships"><Relationship Id="rId8" Type="http://schemas.openxmlformats.org/officeDocument/2006/relationships/hyperlink" Target="https://doi.org/10.3390/neurolint18010002" TargetMode="External"/><Relationship Id="rId13" Type="http://schemas.openxmlformats.org/officeDocument/2006/relationships/hyperlink" Target="https://doi.org/10.1016/j.msard.2025.106342" TargetMode="External"/><Relationship Id="rId18" Type="http://schemas.openxmlformats.org/officeDocument/2006/relationships/hyperlink" Target="https://doi.org/10.1177/1352458518807082" TargetMode="External"/><Relationship Id="rId3" Type="http://schemas.openxmlformats.org/officeDocument/2006/relationships/hyperlink" Target="https://www.nice.org.uk/guidance/ng220/chapter/Recommendations" TargetMode="External"/><Relationship Id="rId7" Type="http://schemas.openxmlformats.org/officeDocument/2006/relationships/hyperlink" Target="https://doi.org/10.1016/j.neurol.2026.03.010" TargetMode="External"/><Relationship Id="rId12" Type="http://schemas.openxmlformats.org/officeDocument/2006/relationships/hyperlink" Target="https://doi.org/10.1177/13524585211069070" TargetMode="External"/><Relationship Id="rId17" Type="http://schemas.openxmlformats.org/officeDocument/2006/relationships/hyperlink" Target="https://doi.org/10.1136/jnnp-2018-320189" TargetMode="External"/><Relationship Id="rId2" Type="http://schemas.openxmlformats.org/officeDocument/2006/relationships/hyperlink" Target="https://doi.org/10.7224/1537-2073.2017-094" TargetMode="External"/><Relationship Id="rId16" Type="http://schemas.openxmlformats.org/officeDocument/2006/relationships/hyperlink" Target="https://doi.org/10.7224/1537-2073.2024-012" TargetMode="External"/><Relationship Id="rId1" Type="http://schemas.openxmlformats.org/officeDocument/2006/relationships/slideLayout" Target="../slideLayouts/slideLayout7.xml"/><Relationship Id="rId6" Type="http://schemas.openxmlformats.org/officeDocument/2006/relationships/hyperlink" Target="https://www.researchgate.net/figure/The-House-of-Care-Model-NHS-England_fig1_305364183" TargetMode="External"/><Relationship Id="rId11" Type="http://schemas.openxmlformats.org/officeDocument/2006/relationships/hyperlink" Target="https://doi.org/10.3390/diagnostics15172209" TargetMode="External"/><Relationship Id="rId5" Type="http://schemas.openxmlformats.org/officeDocument/2006/relationships/hyperlink" Target="http://www.ncbi.nlm.nih.gov/books/NBK585066/" TargetMode="External"/><Relationship Id="rId15" Type="http://schemas.openxmlformats.org/officeDocument/2006/relationships/hyperlink" Target="https://doi.org/10.30773/pi.2019.0106" TargetMode="External"/><Relationship Id="rId10" Type="http://schemas.openxmlformats.org/officeDocument/2006/relationships/hyperlink" Target="https://doi.org/10.3390/ijerph192316225" TargetMode="External"/><Relationship Id="rId19" Type="http://schemas.openxmlformats.org/officeDocument/2006/relationships/hyperlink" Target="https://doi.org/10.1007/s12017-018-8481-2" TargetMode="External"/><Relationship Id="rId4" Type="http://schemas.openxmlformats.org/officeDocument/2006/relationships/hyperlink" Target="https://doi.org/10.1007/s40617-014-0011-6" TargetMode="External"/><Relationship Id="rId9" Type="http://schemas.openxmlformats.org/officeDocument/2006/relationships/hyperlink" Target="https://pmc.ncbi.nlm.nih.gov/articles/PMC6366576/" TargetMode="External"/><Relationship Id="rId14" Type="http://schemas.openxmlformats.org/officeDocument/2006/relationships/hyperlink" Target="https://doi.org/10.1177/20552173251338762" TargetMode="External"/></Relationships>
</file>

<file path=ppt/slides/_rels/slide66.xml.rels><?xml version="1.0" encoding="UTF-8" standalone="yes"?>
<Relationships xmlns="http://schemas.openxmlformats.org/package/2006/relationships"><Relationship Id="rId8" Type="http://schemas.openxmlformats.org/officeDocument/2006/relationships/hyperlink" Target="https://mstrust.org.uk/a-z/expanded-disability-status-scale-edss" TargetMode="External"/><Relationship Id="rId13" Type="http://schemas.openxmlformats.org/officeDocument/2006/relationships/hyperlink" Target="https://doi.org/10.1007/s00415-025-13248-0" TargetMode="External"/><Relationship Id="rId18" Type="http://schemas.openxmlformats.org/officeDocument/2006/relationships/hyperlink" Target="https://doi.org/10.3389/fspor.2025.1505249" TargetMode="External"/><Relationship Id="rId3" Type="http://schemas.openxmlformats.org/officeDocument/2006/relationships/hyperlink" Target="https://doi.org/10.7224/1537-2073.2024-037" TargetMode="External"/><Relationship Id="rId21" Type="http://schemas.openxmlformats.org/officeDocument/2006/relationships/hyperlink" Target="https://doi.org/10.1177/17562864251404455" TargetMode="External"/><Relationship Id="rId7" Type="http://schemas.openxmlformats.org/officeDocument/2006/relationships/hyperlink" Target="https://pmc.ncbi.nlm.nih.gov/articles/PMC6034201/" TargetMode="External"/><Relationship Id="rId12" Type="http://schemas.openxmlformats.org/officeDocument/2006/relationships/hyperlink" Target="https://doi.org/10.3390/brainsci15090960" TargetMode="External"/><Relationship Id="rId17" Type="http://schemas.openxmlformats.org/officeDocument/2006/relationships/hyperlink" Target="https://www.who.int/news-room/fact-sheets/detail/multiple-sclerosis" TargetMode="External"/><Relationship Id="rId2" Type="http://schemas.openxmlformats.org/officeDocument/2006/relationships/hyperlink" Target="https://www.kingsfund.org.uk/insight-and-analysis/blogs/supporting-people-with-long-term-conditions-care" TargetMode="External"/><Relationship Id="rId16" Type="http://schemas.openxmlformats.org/officeDocument/2006/relationships/hyperlink" Target="https://doi.org/10.4137/HSI.S11093" TargetMode="External"/><Relationship Id="rId20" Type="http://schemas.openxmlformats.org/officeDocument/2006/relationships/hyperlink" Target="https://doi.org/10.1016/j.ncl.2010.12.009" TargetMode="External"/><Relationship Id="rId1" Type="http://schemas.openxmlformats.org/officeDocument/2006/relationships/slideLayout" Target="../slideLayouts/slideLayout7.xml"/><Relationship Id="rId6" Type="http://schemas.openxmlformats.org/officeDocument/2006/relationships/hyperlink" Target="https://doi.org/10.1002/cti2.1451" TargetMode="External"/><Relationship Id="rId11" Type="http://schemas.openxmlformats.org/officeDocument/2006/relationships/hyperlink" Target="https://doi.org/10.1080/13668803.2025.2493244" TargetMode="External"/><Relationship Id="rId5" Type="http://schemas.openxmlformats.org/officeDocument/2006/relationships/hyperlink" Target="https://doi.org/10.2147/CEOR.S489929" TargetMode="External"/><Relationship Id="rId15" Type="http://schemas.openxmlformats.org/officeDocument/2006/relationships/hyperlink" Target="https://doi.org/10.1186/s12883-023-03495-x" TargetMode="External"/><Relationship Id="rId10" Type="http://schemas.openxmlformats.org/officeDocument/2006/relationships/hyperlink" Target="https://doi.org/10.2217/nmt.14.6" TargetMode="External"/><Relationship Id="rId19" Type="http://schemas.openxmlformats.org/officeDocument/2006/relationships/hyperlink" Target="https://doi.org/10.7224/1537-2073.2023-047" TargetMode="External"/><Relationship Id="rId4" Type="http://schemas.openxmlformats.org/officeDocument/2006/relationships/hyperlink" Target="http://www.ncbi.nlm.nih.gov/books/NBK499849/" TargetMode="External"/><Relationship Id="rId9" Type="http://schemas.openxmlformats.org/officeDocument/2006/relationships/hyperlink" Target="https://doi.org/10.3389/fneur.2022.1063904" TargetMode="External"/><Relationship Id="rId14" Type="http://schemas.openxmlformats.org/officeDocument/2006/relationships/hyperlink" Target="https://pmc.ncbi.nlm.nih.gov/articles/PMC637549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1304E7B-7BB2-4C29-B0BE-403A397DE9E4}"/>
              </a:ext>
            </a:extLst>
          </p:cNvPr>
          <p:cNvSpPr txBox="1"/>
          <p:nvPr/>
        </p:nvSpPr>
        <p:spPr>
          <a:xfrm>
            <a:off x="1107347" y="1468073"/>
            <a:ext cx="10058400" cy="369332"/>
          </a:xfrm>
          <a:prstGeom prst="rect">
            <a:avLst/>
          </a:prstGeom>
          <a:noFill/>
        </p:spPr>
        <p:txBody>
          <a:bodyPr wrap="square" rtlCol="0">
            <a:spAutoFit/>
          </a:bodyPr>
          <a:lstStyle/>
          <a:p>
            <a:r>
              <a:rPr lang="en-GB" noProof="0" dirty="0"/>
              <a:t>  </a:t>
            </a:r>
          </a:p>
        </p:txBody>
      </p:sp>
      <p:pic>
        <p:nvPicPr>
          <p:cNvPr id="6" name="Picture 5">
            <a:extLst>
              <a:ext uri="{FF2B5EF4-FFF2-40B4-BE49-F238E27FC236}">
                <a16:creationId xmlns:a16="http://schemas.microsoft.com/office/drawing/2014/main" id="{554D3915-B1C6-206A-9968-6367CB92C22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TextBox 6">
            <a:extLst>
              <a:ext uri="{FF2B5EF4-FFF2-40B4-BE49-F238E27FC236}">
                <a16:creationId xmlns:a16="http://schemas.microsoft.com/office/drawing/2014/main" id="{0FFEE0FA-57E1-0842-1FD9-889C76E31B63}"/>
              </a:ext>
            </a:extLst>
          </p:cNvPr>
          <p:cNvSpPr txBox="1"/>
          <p:nvPr/>
        </p:nvSpPr>
        <p:spPr>
          <a:xfrm>
            <a:off x="8854114" y="5792207"/>
            <a:ext cx="3192477" cy="923330"/>
          </a:xfrm>
          <a:prstGeom prst="rect">
            <a:avLst/>
          </a:prstGeom>
          <a:solidFill>
            <a:schemeClr val="bg1"/>
          </a:solidFill>
        </p:spPr>
        <p:txBody>
          <a:bodyPr wrap="square" rtlCol="0">
            <a:spAutoFit/>
          </a:bodyPr>
          <a:lstStyle/>
          <a:p>
            <a:r>
              <a:rPr lang="en-GB" noProof="0" dirty="0"/>
              <a:t>LCHS7003_C2</a:t>
            </a:r>
          </a:p>
          <a:p>
            <a:r>
              <a:rPr lang="en-GB" noProof="0" dirty="0"/>
              <a:t>Dr Aishat Bakre</a:t>
            </a:r>
          </a:p>
          <a:p>
            <a:r>
              <a:rPr lang="en-GB" noProof="0" dirty="0"/>
              <a:t>Ishrat Rehman – 2118374</a:t>
            </a:r>
          </a:p>
        </p:txBody>
      </p:sp>
    </p:spTree>
    <p:extLst>
      <p:ext uri="{BB962C8B-B14F-4D97-AF65-F5344CB8AC3E}">
        <p14:creationId xmlns:p14="http://schemas.microsoft.com/office/powerpoint/2010/main" val="5982411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A66820C-65AC-F86E-EF77-F77A6395C0A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E9335F8D-F199-64BD-D2B3-1491410B6041}"/>
              </a:ext>
            </a:extLst>
          </p:cNvPr>
          <p:cNvSpPr txBox="1"/>
          <p:nvPr/>
        </p:nvSpPr>
        <p:spPr>
          <a:xfrm>
            <a:off x="876300" y="2197209"/>
            <a:ext cx="10439400" cy="1815882"/>
          </a:xfrm>
          <a:prstGeom prst="rect">
            <a:avLst/>
          </a:prstGeom>
          <a:noFill/>
        </p:spPr>
        <p:txBody>
          <a:bodyPr wrap="square" rtlCol="0">
            <a:spAutoFit/>
          </a:bodyPr>
          <a:lstStyle/>
          <a:p>
            <a:pPr algn="ctr"/>
            <a:r>
              <a:rPr lang="en-GB" sz="2800" b="1" noProof="0" dirty="0">
                <a:latin typeface="Arial" panose="020B0604020202020204" pitchFamily="34" charset="0"/>
                <a:cs typeface="Arial" panose="020B0604020202020204" pitchFamily="34" charset="0"/>
              </a:rPr>
              <a:t>This presentation is designed for multidisciplinary healthcare professionals involved in the assessment, treatment and long-term management of individuals living with Multiple Sclerosis. </a:t>
            </a:r>
          </a:p>
        </p:txBody>
      </p:sp>
    </p:spTree>
    <p:extLst>
      <p:ext uri="{BB962C8B-B14F-4D97-AF65-F5344CB8AC3E}">
        <p14:creationId xmlns:p14="http://schemas.microsoft.com/office/powerpoint/2010/main" val="9957887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2AA15ED-722F-9A3F-F836-407FE8F0E75D}"/>
              </a:ext>
            </a:extLst>
          </p:cNvPr>
          <p:cNvSpPr txBox="1"/>
          <p:nvPr/>
        </p:nvSpPr>
        <p:spPr>
          <a:xfrm>
            <a:off x="549164" y="1602658"/>
            <a:ext cx="7204799" cy="3416320"/>
          </a:xfrm>
          <a:prstGeom prst="rect">
            <a:avLst/>
          </a:prstGeom>
          <a:noFill/>
        </p:spPr>
        <p:txBody>
          <a:bodyPr wrap="square" rtlCol="0">
            <a:spAutoFit/>
          </a:bodyPr>
          <a:lstStyle/>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Multiple Sclerosis (MS) is a chronic, immune-mediated neurodegenerative disease, that affects the central nervous system including the brain, spinal cord and optic nerves. (NMSS, 2025)</a:t>
            </a:r>
          </a:p>
          <a:p>
            <a:pPr marL="285750" indent="-285750">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The cause of Multiple Sclerosis is unknown; however, the immune system mistakenly attacks the myelin sheath, leading to inflammation, demyelination and progressive axonal damage. (Landry and Embers, 2023)</a:t>
            </a:r>
          </a:p>
          <a:p>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The disruption slows or blocks nerve impulse transmission, resulting in neurological dysfunction</a:t>
            </a:r>
            <a:r>
              <a:rPr lang="en-GB" dirty="0">
                <a:latin typeface="Arial" panose="020B0604020202020204" pitchFamily="34" charset="0"/>
                <a:cs typeface="Arial" panose="020B0604020202020204" pitchFamily="34" charset="0"/>
              </a:rPr>
              <a:t> (Nemeth et al., 2024).</a:t>
            </a:r>
            <a:endParaRPr lang="en-GB" noProof="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FFE66266-DD53-8FEE-EFA8-759F26ACA65D}"/>
              </a:ext>
            </a:extLst>
          </p:cNvPr>
          <p:cNvPicPr>
            <a:picLocks noChangeAspect="1"/>
          </p:cNvPicPr>
          <p:nvPr/>
        </p:nvPicPr>
        <p:blipFill>
          <a:blip r:embed="rId3">
            <a:extLst>
              <a:ext uri="{28A0092B-C50C-407E-A947-70E740481C1C}">
                <a14:useLocalDpi xmlns:a14="http://schemas.microsoft.com/office/drawing/2010/main" val="0"/>
              </a:ext>
            </a:extLst>
          </a:blip>
          <a:srcRect r="54780"/>
          <a:stretch>
            <a:fillRect/>
          </a:stretch>
        </p:blipFill>
        <p:spPr>
          <a:xfrm>
            <a:off x="9163051" y="0"/>
            <a:ext cx="3028949" cy="6858000"/>
          </a:xfrm>
          <a:prstGeom prst="rect">
            <a:avLst/>
          </a:prstGeom>
        </p:spPr>
      </p:pic>
      <p:sp>
        <p:nvSpPr>
          <p:cNvPr id="3" name="TextBox 2">
            <a:extLst>
              <a:ext uri="{FF2B5EF4-FFF2-40B4-BE49-F238E27FC236}">
                <a16:creationId xmlns:a16="http://schemas.microsoft.com/office/drawing/2014/main" id="{6FB40496-8684-A010-C5D2-78386F5DC760}"/>
              </a:ext>
            </a:extLst>
          </p:cNvPr>
          <p:cNvSpPr txBox="1"/>
          <p:nvPr/>
        </p:nvSpPr>
        <p:spPr>
          <a:xfrm>
            <a:off x="549164" y="717754"/>
            <a:ext cx="5466736" cy="523220"/>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What is Multiple Sclerosis?</a:t>
            </a:r>
          </a:p>
        </p:txBody>
      </p:sp>
      <p:sp>
        <p:nvSpPr>
          <p:cNvPr id="5" name="TextBox 4">
            <a:extLst>
              <a:ext uri="{FF2B5EF4-FFF2-40B4-BE49-F238E27FC236}">
                <a16:creationId xmlns:a16="http://schemas.microsoft.com/office/drawing/2014/main" id="{72594FD9-A9E6-BAD7-C761-50519D4F5272}"/>
              </a:ext>
            </a:extLst>
          </p:cNvPr>
          <p:cNvSpPr txBox="1"/>
          <p:nvPr/>
        </p:nvSpPr>
        <p:spPr>
          <a:xfrm>
            <a:off x="6564086" y="6237514"/>
            <a:ext cx="2598965"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Image (MS Society , 2025) </a:t>
            </a:r>
          </a:p>
        </p:txBody>
      </p:sp>
    </p:spTree>
    <p:extLst>
      <p:ext uri="{BB962C8B-B14F-4D97-AF65-F5344CB8AC3E}">
        <p14:creationId xmlns:p14="http://schemas.microsoft.com/office/powerpoint/2010/main" val="29208675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B1E644E-DE1E-BC63-7389-5CE2A64AF683}"/>
              </a:ext>
            </a:extLst>
          </p:cNvPr>
          <p:cNvSpPr txBox="1"/>
          <p:nvPr/>
        </p:nvSpPr>
        <p:spPr>
          <a:xfrm>
            <a:off x="530942" y="1592826"/>
            <a:ext cx="6174658" cy="3139321"/>
          </a:xfrm>
          <a:prstGeom prst="rect">
            <a:avLst/>
          </a:prstGeom>
          <a:noFill/>
        </p:spPr>
        <p:txBody>
          <a:bodyPr wrap="square" rtlCol="0">
            <a:spAutoFit/>
          </a:bodyPr>
          <a:lstStyle/>
          <a:p>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Multiple Sclerosis is characterised by periods of disease activity and progression with symptoms varying according to the location and extent of Central Nervous System (CNS) lesions (</a:t>
            </a:r>
            <a:r>
              <a:rPr lang="en-GB" noProof="0" dirty="0" err="1">
                <a:latin typeface="Arial" panose="020B0604020202020204" pitchFamily="34" charset="0"/>
                <a:cs typeface="Arial" panose="020B0604020202020204" pitchFamily="34" charset="0"/>
              </a:rPr>
              <a:t>Tafti</a:t>
            </a:r>
            <a:r>
              <a:rPr lang="en-GB" dirty="0">
                <a:latin typeface="Arial" panose="020B0604020202020204" pitchFamily="34" charset="0"/>
                <a:cs typeface="Arial" panose="020B0604020202020204" pitchFamily="34" charset="0"/>
              </a:rPr>
              <a:t> et al., 2024)</a:t>
            </a:r>
            <a:r>
              <a:rPr lang="en-GB" noProof="0"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Although there is no cure, advances in disease-modifying therapies DMTs have significantly improved disease control, reduced relapse rates and enhanced long-term quality of life</a:t>
            </a:r>
            <a:r>
              <a:rPr lang="en-GB" dirty="0">
                <a:latin typeface="Arial" panose="020B0604020202020204" pitchFamily="34" charset="0"/>
                <a:cs typeface="Arial" panose="020B0604020202020204" pitchFamily="34" charset="0"/>
              </a:rPr>
              <a:t> (Robertson and Moreo, 2016).</a:t>
            </a:r>
            <a:r>
              <a:rPr lang="en-GB" noProof="0" dirty="0">
                <a:latin typeface="Arial" panose="020B0604020202020204" pitchFamily="34" charset="0"/>
                <a:cs typeface="Arial" panose="020B0604020202020204" pitchFamily="34" charset="0"/>
              </a:rPr>
              <a:t> </a:t>
            </a:r>
          </a:p>
          <a:p>
            <a:endParaRPr lang="en-GB" noProof="0" dirty="0"/>
          </a:p>
        </p:txBody>
      </p:sp>
      <p:pic>
        <p:nvPicPr>
          <p:cNvPr id="3" name="Picture 2">
            <a:extLst>
              <a:ext uri="{FF2B5EF4-FFF2-40B4-BE49-F238E27FC236}">
                <a16:creationId xmlns:a16="http://schemas.microsoft.com/office/drawing/2014/main" id="{0AFCB6F5-C825-8103-CADE-8DBE648892E2}"/>
              </a:ext>
            </a:extLst>
          </p:cNvPr>
          <p:cNvPicPr>
            <a:picLocks noChangeAspect="1"/>
          </p:cNvPicPr>
          <p:nvPr/>
        </p:nvPicPr>
        <p:blipFill>
          <a:blip r:embed="rId2">
            <a:extLst>
              <a:ext uri="{28A0092B-C50C-407E-A947-70E740481C1C}">
                <a14:useLocalDpi xmlns:a14="http://schemas.microsoft.com/office/drawing/2010/main" val="0"/>
              </a:ext>
            </a:extLst>
          </a:blip>
          <a:srcRect l="43857"/>
          <a:stretch>
            <a:fillRect/>
          </a:stretch>
        </p:blipFill>
        <p:spPr>
          <a:xfrm>
            <a:off x="8740878" y="266224"/>
            <a:ext cx="3226422" cy="6351447"/>
          </a:xfrm>
          <a:prstGeom prst="rect">
            <a:avLst/>
          </a:prstGeom>
        </p:spPr>
      </p:pic>
      <p:sp>
        <p:nvSpPr>
          <p:cNvPr id="4" name="TextBox 3">
            <a:extLst>
              <a:ext uri="{FF2B5EF4-FFF2-40B4-BE49-F238E27FC236}">
                <a16:creationId xmlns:a16="http://schemas.microsoft.com/office/drawing/2014/main" id="{8E2CF14D-21DA-297A-79F1-059D311AEC90}"/>
              </a:ext>
            </a:extLst>
          </p:cNvPr>
          <p:cNvSpPr txBox="1"/>
          <p:nvPr/>
        </p:nvSpPr>
        <p:spPr>
          <a:xfrm>
            <a:off x="530942" y="747251"/>
            <a:ext cx="5466736" cy="523220"/>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What is Multiple Sclerosis?</a:t>
            </a:r>
          </a:p>
        </p:txBody>
      </p:sp>
      <p:sp>
        <p:nvSpPr>
          <p:cNvPr id="5" name="TextBox 4">
            <a:extLst>
              <a:ext uri="{FF2B5EF4-FFF2-40B4-BE49-F238E27FC236}">
                <a16:creationId xmlns:a16="http://schemas.microsoft.com/office/drawing/2014/main" id="{3FC9B6BC-80E4-CE8E-A144-3661D1123D96}"/>
              </a:ext>
            </a:extLst>
          </p:cNvPr>
          <p:cNvSpPr txBox="1"/>
          <p:nvPr/>
        </p:nvSpPr>
        <p:spPr>
          <a:xfrm>
            <a:off x="6564086" y="6237514"/>
            <a:ext cx="2598965"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Image  (MS Society , 2025) </a:t>
            </a:r>
          </a:p>
        </p:txBody>
      </p:sp>
    </p:spTree>
    <p:extLst>
      <p:ext uri="{BB962C8B-B14F-4D97-AF65-F5344CB8AC3E}">
        <p14:creationId xmlns:p14="http://schemas.microsoft.com/office/powerpoint/2010/main" val="19383197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73B29A6-FEBD-FEC6-E386-7E33E7A1E3F1}"/>
              </a:ext>
            </a:extLst>
          </p:cNvPr>
          <p:cNvSpPr txBox="1"/>
          <p:nvPr/>
        </p:nvSpPr>
        <p:spPr>
          <a:xfrm>
            <a:off x="501445" y="1643309"/>
            <a:ext cx="6204156" cy="4801314"/>
          </a:xfrm>
          <a:prstGeom prst="rect">
            <a:avLst/>
          </a:prstGeom>
          <a:noFill/>
        </p:spPr>
        <p:txBody>
          <a:bodyPr wrap="square" rtlCol="0">
            <a:spAutoFit/>
          </a:bodyPr>
          <a:lstStyle/>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Multiple Sclerosis is an immune-mediated disorder in which T cells and B cells cross the blood-brain barrier and attack the myelin sheath</a:t>
            </a:r>
            <a:r>
              <a:rPr lang="en-GB" dirty="0">
                <a:latin typeface="Arial" panose="020B0604020202020204" pitchFamily="34" charset="0"/>
                <a:cs typeface="Arial" panose="020B0604020202020204" pitchFamily="34" charset="0"/>
              </a:rPr>
              <a:t> (Hemmer et al., 2004).</a:t>
            </a:r>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The immune system response triggers inflammation, leading to demyelination, axonal injury and the formation of characteristic sclerotic plaques within the brain and spinal cord</a:t>
            </a:r>
            <a:r>
              <a:rPr lang="en-GB" dirty="0">
                <a:latin typeface="Arial" panose="020B0604020202020204" pitchFamily="34" charset="0"/>
                <a:cs typeface="Arial" panose="020B0604020202020204" pitchFamily="34" charset="0"/>
              </a:rPr>
              <a:t> (Wu and Alvarez, 2012)</a:t>
            </a:r>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Loss of myelin disrupts saltatory conduction, slowing and blocking nerve impulse transmission</a:t>
            </a:r>
            <a:r>
              <a:rPr lang="en-GB" dirty="0">
                <a:latin typeface="Arial" panose="020B0604020202020204" pitchFamily="34" charset="0"/>
                <a:cs typeface="Arial" panose="020B0604020202020204" pitchFamily="34" charset="0"/>
              </a:rPr>
              <a:t> (Hamada et al., 2017).</a:t>
            </a:r>
            <a:r>
              <a:rPr lang="en-GB" noProof="0"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Repeated inflammatory episodes cause irreversible neuronal loss, brain atrophy and progressive neurological disability</a:t>
            </a:r>
            <a:r>
              <a:rPr lang="en-GB" dirty="0">
                <a:latin typeface="Arial" panose="020B0604020202020204" pitchFamily="34" charset="0"/>
                <a:cs typeface="Arial" panose="020B0604020202020204" pitchFamily="34" charset="0"/>
              </a:rPr>
              <a:t> (Dias-Carvalho et al., 2023). </a:t>
            </a:r>
            <a:r>
              <a:rPr lang="en-GB" noProof="0" dirty="0">
                <a:latin typeface="Arial" panose="020B0604020202020204" pitchFamily="34" charset="0"/>
                <a:cs typeface="Arial" panose="020B0604020202020204" pitchFamily="34" charset="0"/>
              </a:rPr>
              <a:t> </a:t>
            </a:r>
          </a:p>
          <a:p>
            <a:endParaRPr lang="en-GB" noProof="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8FBB6C64-71C4-180C-B819-6862C8B6A26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91350" y="0"/>
            <a:ext cx="5200650" cy="5927271"/>
          </a:xfrm>
          <a:prstGeom prst="rect">
            <a:avLst/>
          </a:prstGeom>
        </p:spPr>
      </p:pic>
      <p:sp>
        <p:nvSpPr>
          <p:cNvPr id="4" name="TextBox 3">
            <a:extLst>
              <a:ext uri="{FF2B5EF4-FFF2-40B4-BE49-F238E27FC236}">
                <a16:creationId xmlns:a16="http://schemas.microsoft.com/office/drawing/2014/main" id="{E41022E4-8D55-4A23-7408-19842CB7C09B}"/>
              </a:ext>
            </a:extLst>
          </p:cNvPr>
          <p:cNvSpPr txBox="1"/>
          <p:nvPr/>
        </p:nvSpPr>
        <p:spPr>
          <a:xfrm>
            <a:off x="501445" y="769034"/>
            <a:ext cx="5889523" cy="523220"/>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Aetiology of Multiple Sclerosis</a:t>
            </a:r>
          </a:p>
        </p:txBody>
      </p:sp>
      <p:sp>
        <p:nvSpPr>
          <p:cNvPr id="6" name="TextBox 5">
            <a:extLst>
              <a:ext uri="{FF2B5EF4-FFF2-40B4-BE49-F238E27FC236}">
                <a16:creationId xmlns:a16="http://schemas.microsoft.com/office/drawing/2014/main" id="{7486D468-CBBA-2402-494D-113FE5698C87}"/>
              </a:ext>
            </a:extLst>
          </p:cNvPr>
          <p:cNvSpPr txBox="1"/>
          <p:nvPr/>
        </p:nvSpPr>
        <p:spPr>
          <a:xfrm>
            <a:off x="7625443" y="6290734"/>
            <a:ext cx="2598965"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Image Self Made  </a:t>
            </a:r>
          </a:p>
        </p:txBody>
      </p:sp>
    </p:spTree>
    <p:extLst>
      <p:ext uri="{BB962C8B-B14F-4D97-AF65-F5344CB8AC3E}">
        <p14:creationId xmlns:p14="http://schemas.microsoft.com/office/powerpoint/2010/main" val="6711788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06A0A20-FA92-4F2D-CFED-45CC78FFF18C}"/>
              </a:ext>
            </a:extLst>
          </p:cNvPr>
          <p:cNvSpPr txBox="1"/>
          <p:nvPr/>
        </p:nvSpPr>
        <p:spPr>
          <a:xfrm>
            <a:off x="521109" y="1502688"/>
            <a:ext cx="8002405" cy="5355312"/>
          </a:xfrm>
          <a:prstGeom prst="rect">
            <a:avLst/>
          </a:prstGeom>
          <a:noFill/>
        </p:spPr>
        <p:txBody>
          <a:bodyPr wrap="square" rtlCol="0">
            <a:spAutoFit/>
          </a:bodyPr>
          <a:lstStyle/>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Both inflammatory and neurodegenerative mechanisms contribute to disease progression, although their relative influence varies throughout the disease course</a:t>
            </a:r>
            <a:r>
              <a:rPr lang="en-GB" dirty="0">
                <a:latin typeface="Arial" panose="020B0604020202020204" pitchFamily="34" charset="0"/>
                <a:cs typeface="Arial" panose="020B0604020202020204" pitchFamily="34" charset="0"/>
              </a:rPr>
              <a:t> (Glass et al., 2010).</a:t>
            </a:r>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The exact cause of Multiple Sclerosis is unknown; current evidence suggests that it develops through a complex interaction between genetic susceptibility, environmental exposures and immune dysregulation (</a:t>
            </a:r>
            <a:r>
              <a:rPr lang="en-GB" noProof="0" dirty="0" err="1">
                <a:latin typeface="Arial" panose="020B0604020202020204" pitchFamily="34" charset="0"/>
                <a:cs typeface="Arial" panose="020B0604020202020204" pitchFamily="34" charset="0"/>
              </a:rPr>
              <a:t>Vitturi</a:t>
            </a:r>
            <a:r>
              <a:rPr lang="en-GB" noProof="0" dirty="0">
                <a:latin typeface="Arial" panose="020B0604020202020204" pitchFamily="34" charset="0"/>
                <a:cs typeface="Arial" panose="020B0604020202020204" pitchFamily="34" charset="0"/>
              </a:rPr>
              <a:t> et al., 2025).</a:t>
            </a:r>
          </a:p>
          <a:p>
            <a:pPr marL="285750" indent="-285750">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Family history and genetics increase susceptibility; however, they are not solely responsible for the disease (</a:t>
            </a:r>
            <a:r>
              <a:rPr lang="en-GB" dirty="0" err="1">
                <a:latin typeface="Arial" panose="020B0604020202020204" pitchFamily="34" charset="0"/>
                <a:cs typeface="Arial" panose="020B0604020202020204" pitchFamily="34" charset="0"/>
              </a:rPr>
              <a:t>Patsopoulos</a:t>
            </a:r>
            <a:r>
              <a:rPr lang="en-GB" dirty="0">
                <a:latin typeface="Arial" panose="020B0604020202020204" pitchFamily="34" charset="0"/>
                <a:cs typeface="Arial" panose="020B0604020202020204" pitchFamily="34" charset="0"/>
              </a:rPr>
              <a:t>, 2018)</a:t>
            </a:r>
            <a:r>
              <a:rPr lang="en-GB" noProof="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Individuals exposed to the Epstein-Barr virus (EBV) that causes glandular fever are strongly linked to MS; it is not the sole cause (Thomas et al., 2023).</a:t>
            </a:r>
          </a:p>
          <a:p>
            <a:pPr marL="285750" indent="-285750">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Environmental factors such as low vitamin D, exposure to passive smoking, tobacco smoking and adolescent obesity are also key triggers in MS</a:t>
            </a:r>
            <a:r>
              <a:rPr lang="en-GB" dirty="0">
                <a:latin typeface="Arial" panose="020B0604020202020204" pitchFamily="34" charset="0"/>
                <a:cs typeface="Arial" panose="020B0604020202020204" pitchFamily="34" charset="0"/>
              </a:rPr>
              <a:t> (Alfredsson and Olsson, 2019)</a:t>
            </a:r>
            <a:endParaRPr lang="en-GB" noProof="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DE6EC0F4-1055-113C-1F2A-DC2FAAB869C9}"/>
              </a:ext>
            </a:extLst>
          </p:cNvPr>
          <p:cNvSpPr txBox="1"/>
          <p:nvPr/>
        </p:nvSpPr>
        <p:spPr>
          <a:xfrm>
            <a:off x="521110" y="832741"/>
            <a:ext cx="6037006" cy="523220"/>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Aetiology of Multiple Sclerosis</a:t>
            </a:r>
          </a:p>
        </p:txBody>
      </p:sp>
      <p:pic>
        <p:nvPicPr>
          <p:cNvPr id="4" name="Picture 3">
            <a:extLst>
              <a:ext uri="{FF2B5EF4-FFF2-40B4-BE49-F238E27FC236}">
                <a16:creationId xmlns:a16="http://schemas.microsoft.com/office/drawing/2014/main" id="{FFECD1E0-8471-16DA-2EF3-8AD5BFB3C3B7}"/>
              </a:ext>
            </a:extLst>
          </p:cNvPr>
          <p:cNvPicPr>
            <a:picLocks noChangeAspect="1"/>
          </p:cNvPicPr>
          <p:nvPr/>
        </p:nvPicPr>
        <p:blipFill>
          <a:blip r:embed="rId2">
            <a:extLst>
              <a:ext uri="{28A0092B-C50C-407E-A947-70E740481C1C}">
                <a14:useLocalDpi xmlns:a14="http://schemas.microsoft.com/office/drawing/2010/main" val="0"/>
              </a:ext>
            </a:extLst>
          </a:blip>
          <a:srcRect b="7619"/>
          <a:stretch>
            <a:fillRect/>
          </a:stretch>
        </p:blipFill>
        <p:spPr>
          <a:xfrm>
            <a:off x="8523514" y="1"/>
            <a:ext cx="3668486" cy="5943600"/>
          </a:xfrm>
          <a:prstGeom prst="rect">
            <a:avLst/>
          </a:prstGeom>
        </p:spPr>
      </p:pic>
      <p:sp>
        <p:nvSpPr>
          <p:cNvPr id="5" name="TextBox 4">
            <a:extLst>
              <a:ext uri="{FF2B5EF4-FFF2-40B4-BE49-F238E27FC236}">
                <a16:creationId xmlns:a16="http://schemas.microsoft.com/office/drawing/2014/main" id="{31F5F527-1C8B-A996-AF4C-7804A9D31E33}"/>
              </a:ext>
            </a:extLst>
          </p:cNvPr>
          <p:cNvSpPr txBox="1"/>
          <p:nvPr/>
        </p:nvSpPr>
        <p:spPr>
          <a:xfrm>
            <a:off x="8915401" y="6296897"/>
            <a:ext cx="2598965"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Image (MS Society , 2025) </a:t>
            </a:r>
          </a:p>
        </p:txBody>
      </p:sp>
    </p:spTree>
    <p:extLst>
      <p:ext uri="{BB962C8B-B14F-4D97-AF65-F5344CB8AC3E}">
        <p14:creationId xmlns:p14="http://schemas.microsoft.com/office/powerpoint/2010/main" val="30503810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1742010-699D-3544-1815-9A6F11478129}"/>
              </a:ext>
            </a:extLst>
          </p:cNvPr>
          <p:cNvPicPr>
            <a:picLocks noChangeAspect="1"/>
          </p:cNvPicPr>
          <p:nvPr/>
        </p:nvPicPr>
        <p:blipFill>
          <a:blip r:embed="rId2">
            <a:extLst>
              <a:ext uri="{28A0092B-C50C-407E-A947-70E740481C1C}">
                <a14:useLocalDpi xmlns:a14="http://schemas.microsoft.com/office/drawing/2010/main" val="0"/>
              </a:ext>
            </a:extLst>
          </a:blip>
          <a:srcRect t="12221" b="16389"/>
          <a:stretch>
            <a:fillRect/>
          </a:stretch>
        </p:blipFill>
        <p:spPr>
          <a:xfrm>
            <a:off x="0" y="1449208"/>
            <a:ext cx="12192000" cy="5022178"/>
          </a:xfrm>
          <a:prstGeom prst="rect">
            <a:avLst/>
          </a:prstGeom>
        </p:spPr>
      </p:pic>
      <p:sp>
        <p:nvSpPr>
          <p:cNvPr id="4" name="TextBox 3">
            <a:extLst>
              <a:ext uri="{FF2B5EF4-FFF2-40B4-BE49-F238E27FC236}">
                <a16:creationId xmlns:a16="http://schemas.microsoft.com/office/drawing/2014/main" id="{BC82E33B-ABAB-B7A4-40F8-645E378A89F5}"/>
              </a:ext>
            </a:extLst>
          </p:cNvPr>
          <p:cNvSpPr txBox="1"/>
          <p:nvPr/>
        </p:nvSpPr>
        <p:spPr>
          <a:xfrm>
            <a:off x="683517" y="925988"/>
            <a:ext cx="5820697" cy="523220"/>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Symptoms of Multiple Sclerosis</a:t>
            </a:r>
          </a:p>
        </p:txBody>
      </p:sp>
      <p:sp>
        <p:nvSpPr>
          <p:cNvPr id="2" name="TextBox 1">
            <a:extLst>
              <a:ext uri="{FF2B5EF4-FFF2-40B4-BE49-F238E27FC236}">
                <a16:creationId xmlns:a16="http://schemas.microsoft.com/office/drawing/2014/main" id="{2843C576-3D8D-AA43-5028-5525257BD1F7}"/>
              </a:ext>
            </a:extLst>
          </p:cNvPr>
          <p:cNvSpPr txBox="1"/>
          <p:nvPr/>
        </p:nvSpPr>
        <p:spPr>
          <a:xfrm>
            <a:off x="6504214" y="6471386"/>
            <a:ext cx="2598965"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Image – Self Made  </a:t>
            </a:r>
          </a:p>
        </p:txBody>
      </p:sp>
    </p:spTree>
    <p:extLst>
      <p:ext uri="{BB962C8B-B14F-4D97-AF65-F5344CB8AC3E}">
        <p14:creationId xmlns:p14="http://schemas.microsoft.com/office/powerpoint/2010/main" val="9814324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71A4C0-EAA7-F290-8C08-28DE768C098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0E93E41-4B9F-F88B-CB5D-4470CBAE1455}"/>
              </a:ext>
            </a:extLst>
          </p:cNvPr>
          <p:cNvSpPr txBox="1"/>
          <p:nvPr/>
        </p:nvSpPr>
        <p:spPr>
          <a:xfrm>
            <a:off x="530021" y="2064775"/>
            <a:ext cx="7069392" cy="4524315"/>
          </a:xfrm>
          <a:prstGeom prst="rect">
            <a:avLst/>
          </a:prstGeom>
          <a:noFill/>
        </p:spPr>
        <p:txBody>
          <a:bodyPr wrap="square" rtlCol="0">
            <a:spAutoFit/>
          </a:bodyPr>
          <a:lstStyle/>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Approximately 150,000 people are living with multiple sclerosis in the UK</a:t>
            </a:r>
            <a:r>
              <a:rPr lang="en-GB" dirty="0">
                <a:latin typeface="Arial" panose="020B0604020202020204" pitchFamily="34" charset="0"/>
                <a:cs typeface="Arial" panose="020B0604020202020204" pitchFamily="34" charset="0"/>
              </a:rPr>
              <a:t> (MS Society, 2024)</a:t>
            </a:r>
            <a:endParaRPr lang="en-GB" noProof="0" dirty="0">
              <a:latin typeface="Arial" panose="020B0604020202020204" pitchFamily="34" charset="0"/>
              <a:cs typeface="Arial" panose="020B0604020202020204" pitchFamily="34" charset="0"/>
            </a:endParaRPr>
          </a:p>
          <a:p>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Around 7100 new cases are diagnosed annually (MS Society, 2024).</a:t>
            </a:r>
          </a:p>
          <a:p>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Multiple Sclerosis is 2-3 times more likely in women than in men (Luetic et al., 2022).</a:t>
            </a:r>
          </a:p>
          <a:p>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The average age at diagnosis is between 30 and 40 years, although symptoms may begin earlier (Habbestad et al., 2023). </a:t>
            </a:r>
          </a:p>
          <a:p>
            <a:endParaRPr lang="en-GB" noProof="0" dirty="0">
              <a:latin typeface="Arial" panose="020B0604020202020204" pitchFamily="34" charset="0"/>
              <a:cs typeface="Arial" panose="020B0604020202020204" pitchFamily="34" charset="0"/>
            </a:endParaRPr>
          </a:p>
          <a:p>
            <a:r>
              <a:rPr lang="en-GB" noProof="0" dirty="0">
                <a:latin typeface="Arial" panose="020B0604020202020204" pitchFamily="34" charset="0"/>
                <a:cs typeface="Arial" panose="020B0604020202020204" pitchFamily="34" charset="0"/>
              </a:rPr>
              <a:t>Unlike many neurological disorders that predominantly affect older adults, MS commonly develops during early adulthood, creating long-term consequences for education, employment, family life and healthcare utilisation (Capasso et al., 2023). </a:t>
            </a:r>
          </a:p>
        </p:txBody>
      </p:sp>
      <p:pic>
        <p:nvPicPr>
          <p:cNvPr id="6" name="Picture 5">
            <a:extLst>
              <a:ext uri="{FF2B5EF4-FFF2-40B4-BE49-F238E27FC236}">
                <a16:creationId xmlns:a16="http://schemas.microsoft.com/office/drawing/2014/main" id="{D109FE3D-7E53-AB85-99EB-204FE9DBE3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81950" y="0"/>
            <a:ext cx="4210050" cy="6286500"/>
          </a:xfrm>
          <a:prstGeom prst="rect">
            <a:avLst/>
          </a:prstGeom>
        </p:spPr>
      </p:pic>
      <p:sp>
        <p:nvSpPr>
          <p:cNvPr id="2" name="TextBox 1">
            <a:extLst>
              <a:ext uri="{FF2B5EF4-FFF2-40B4-BE49-F238E27FC236}">
                <a16:creationId xmlns:a16="http://schemas.microsoft.com/office/drawing/2014/main" id="{639B9142-2FFB-6A5F-E1A0-7ED4CF90D5E0}"/>
              </a:ext>
            </a:extLst>
          </p:cNvPr>
          <p:cNvSpPr txBox="1"/>
          <p:nvPr/>
        </p:nvSpPr>
        <p:spPr>
          <a:xfrm>
            <a:off x="530021" y="822907"/>
            <a:ext cx="7356679" cy="954107"/>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Prevalence of Multiple Sclerosis – United Kingdom</a:t>
            </a:r>
          </a:p>
        </p:txBody>
      </p:sp>
      <p:sp>
        <p:nvSpPr>
          <p:cNvPr id="3" name="TextBox 2">
            <a:extLst>
              <a:ext uri="{FF2B5EF4-FFF2-40B4-BE49-F238E27FC236}">
                <a16:creationId xmlns:a16="http://schemas.microsoft.com/office/drawing/2014/main" id="{6EEC2341-9575-C393-6F4A-6FFDB2142391}"/>
              </a:ext>
            </a:extLst>
          </p:cNvPr>
          <p:cNvSpPr txBox="1"/>
          <p:nvPr/>
        </p:nvSpPr>
        <p:spPr>
          <a:xfrm>
            <a:off x="7981950" y="6351814"/>
            <a:ext cx="2598965"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Image  (Miceking,2015)</a:t>
            </a:r>
          </a:p>
        </p:txBody>
      </p:sp>
    </p:spTree>
    <p:extLst>
      <p:ext uri="{BB962C8B-B14F-4D97-AF65-F5344CB8AC3E}">
        <p14:creationId xmlns:p14="http://schemas.microsoft.com/office/powerpoint/2010/main" val="39137946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E5029E-1DFC-1984-E200-660164803E22}"/>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3CA538A-5452-F91B-38F1-AAE75785DEF1}"/>
              </a:ext>
            </a:extLst>
          </p:cNvPr>
          <p:cNvSpPr txBox="1"/>
          <p:nvPr/>
        </p:nvSpPr>
        <p:spPr>
          <a:xfrm>
            <a:off x="363794" y="1508142"/>
            <a:ext cx="6819900" cy="3693319"/>
          </a:xfrm>
          <a:prstGeom prst="rect">
            <a:avLst/>
          </a:prstGeom>
          <a:noFill/>
        </p:spPr>
        <p:txBody>
          <a:bodyPr wrap="square" rtlCol="0">
            <a:spAutoFit/>
          </a:bodyPr>
          <a:lstStyle/>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Approximately </a:t>
            </a:r>
            <a:r>
              <a:rPr lang="en-GB" dirty="0">
                <a:latin typeface="Arial" panose="020B0604020202020204" pitchFamily="34" charset="0"/>
                <a:cs typeface="Arial" panose="020B0604020202020204" pitchFamily="34" charset="0"/>
              </a:rPr>
              <a:t>1.8</a:t>
            </a:r>
            <a:r>
              <a:rPr lang="en-GB" noProof="0" dirty="0">
                <a:latin typeface="Arial" panose="020B0604020202020204" pitchFamily="34" charset="0"/>
                <a:cs typeface="Arial" panose="020B0604020202020204" pitchFamily="34" charset="0"/>
              </a:rPr>
              <a:t> million people worldwide are living with Multiple Sclerosis (WHO, 2023).</a:t>
            </a:r>
          </a:p>
          <a:p>
            <a:pPr marL="285750" indent="-285750">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The global prevalence is reported in North America, Northern and Western Europe and Australasia (Qiam, 2023).</a:t>
            </a:r>
          </a:p>
          <a:p>
            <a:pPr marL="285750" indent="-285750">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Women continue to be disproportionately affected worldwide, with a female ratio of 2-3:1</a:t>
            </a:r>
            <a:r>
              <a:rPr lang="en-GB" dirty="0">
                <a:latin typeface="Arial" panose="020B0604020202020204" pitchFamily="34" charset="0"/>
                <a:cs typeface="Arial" panose="020B0604020202020204" pitchFamily="34" charset="0"/>
              </a:rPr>
              <a:t> (Ind, 2026).</a:t>
            </a:r>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MS is a global public health challenge, distribution is unequal, reflecting differences in genetic susceptibility, environmental exposure, healthcare access and diagnostic capacity (Dobson, 2022). </a:t>
            </a:r>
          </a:p>
        </p:txBody>
      </p:sp>
      <p:pic>
        <p:nvPicPr>
          <p:cNvPr id="6" name="Picture 5">
            <a:extLst>
              <a:ext uri="{FF2B5EF4-FFF2-40B4-BE49-F238E27FC236}">
                <a16:creationId xmlns:a16="http://schemas.microsoft.com/office/drawing/2014/main" id="{577A21C4-10D5-8E98-007A-7182C5C2BBB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10450" y="0"/>
            <a:ext cx="4781550" cy="6351814"/>
          </a:xfrm>
          <a:prstGeom prst="rect">
            <a:avLst/>
          </a:prstGeom>
        </p:spPr>
      </p:pic>
      <p:sp>
        <p:nvSpPr>
          <p:cNvPr id="3" name="TextBox 2">
            <a:extLst>
              <a:ext uri="{FF2B5EF4-FFF2-40B4-BE49-F238E27FC236}">
                <a16:creationId xmlns:a16="http://schemas.microsoft.com/office/drawing/2014/main" id="{EA4D69EA-F5E7-1646-789D-AFF123142C2F}"/>
              </a:ext>
            </a:extLst>
          </p:cNvPr>
          <p:cNvSpPr txBox="1"/>
          <p:nvPr/>
        </p:nvSpPr>
        <p:spPr>
          <a:xfrm>
            <a:off x="452898" y="825910"/>
            <a:ext cx="6957552" cy="800219"/>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Global Prevalence of Multiple Sclerosis </a:t>
            </a:r>
          </a:p>
          <a:p>
            <a:endParaRPr lang="en-GB" noProof="0" dirty="0"/>
          </a:p>
        </p:txBody>
      </p:sp>
      <p:sp>
        <p:nvSpPr>
          <p:cNvPr id="4" name="TextBox 3">
            <a:extLst>
              <a:ext uri="{FF2B5EF4-FFF2-40B4-BE49-F238E27FC236}">
                <a16:creationId xmlns:a16="http://schemas.microsoft.com/office/drawing/2014/main" id="{82F4E4A4-6A0A-2243-F5F2-DEA68804242B}"/>
              </a:ext>
            </a:extLst>
          </p:cNvPr>
          <p:cNvSpPr txBox="1"/>
          <p:nvPr/>
        </p:nvSpPr>
        <p:spPr>
          <a:xfrm>
            <a:off x="7410450" y="6550223"/>
            <a:ext cx="2598965"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Image   (Miceking,2015) </a:t>
            </a:r>
          </a:p>
        </p:txBody>
      </p:sp>
    </p:spTree>
    <p:extLst>
      <p:ext uri="{BB962C8B-B14F-4D97-AF65-F5344CB8AC3E}">
        <p14:creationId xmlns:p14="http://schemas.microsoft.com/office/powerpoint/2010/main" val="5899566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588CE5-A01A-8492-AB56-17271573BD1E}"/>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D86EB555-0659-379A-C2A3-AB9F22753EF4}"/>
              </a:ext>
            </a:extLst>
          </p:cNvPr>
          <p:cNvSpPr txBox="1"/>
          <p:nvPr/>
        </p:nvSpPr>
        <p:spPr>
          <a:xfrm>
            <a:off x="335280" y="1534160"/>
            <a:ext cx="7334250" cy="5078313"/>
          </a:xfrm>
          <a:prstGeom prst="rect">
            <a:avLst/>
          </a:prstGeom>
          <a:noFill/>
        </p:spPr>
        <p:txBody>
          <a:bodyPr wrap="square" rtlCol="0">
            <a:spAutoFit/>
          </a:bodyPr>
          <a:lstStyle/>
          <a:p>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MS costs the UK economy an estimated £1.4 billion annually, which includes healthcare, social care and productivity costs</a:t>
            </a:r>
            <a:r>
              <a:rPr lang="en-GB" dirty="0">
                <a:latin typeface="Arial" panose="020B0604020202020204" pitchFamily="34" charset="0"/>
                <a:cs typeface="Arial" panose="020B0604020202020204" pitchFamily="34" charset="0"/>
              </a:rPr>
              <a:t> (Nicholas et al., 2020)</a:t>
            </a:r>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Disease-modifying therapies account for a substantial proportion of NHS expenditure due to the high costs of acquisition and monitoring</a:t>
            </a:r>
            <a:r>
              <a:rPr lang="en-GB" dirty="0">
                <a:latin typeface="Arial" panose="020B0604020202020204" pitchFamily="34" charset="0"/>
                <a:cs typeface="Arial" panose="020B0604020202020204" pitchFamily="34" charset="0"/>
              </a:rPr>
              <a:t> (Hartung, 2021)</a:t>
            </a:r>
          </a:p>
          <a:p>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Additional costs arise from MRI surveillance, specialist neurology services, hospital admissions and long-term rehabilitation</a:t>
            </a:r>
            <a:r>
              <a:rPr lang="en-GB" dirty="0">
                <a:latin typeface="Arial" panose="020B0604020202020204" pitchFamily="34" charset="0"/>
                <a:cs typeface="Arial" panose="020B0604020202020204" pitchFamily="34" charset="0"/>
              </a:rPr>
              <a:t> (Croft, 2016)</a:t>
            </a:r>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As the disability progresses, expenditure on community care, home adaptations and informal caregiving increases significantly (Buchanan et al., 2011).</a:t>
            </a:r>
          </a:p>
          <a:p>
            <a:endParaRPr lang="en-GB" noProof="0" dirty="0">
              <a:latin typeface="Arial" panose="020B0604020202020204" pitchFamily="34" charset="0"/>
              <a:cs typeface="Arial" panose="020B0604020202020204" pitchFamily="34" charset="0"/>
            </a:endParaRPr>
          </a:p>
          <a:p>
            <a:endParaRPr lang="en-GB" noProof="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F32DF340-7835-5CFA-04C9-1119512D3B5B}"/>
              </a:ext>
            </a:extLst>
          </p:cNvPr>
          <p:cNvPicPr>
            <a:picLocks noChangeAspect="1"/>
          </p:cNvPicPr>
          <p:nvPr/>
        </p:nvPicPr>
        <p:blipFill>
          <a:blip r:embed="rId3">
            <a:extLst>
              <a:ext uri="{28A0092B-C50C-407E-A947-70E740481C1C}">
                <a14:useLocalDpi xmlns:a14="http://schemas.microsoft.com/office/drawing/2010/main" val="0"/>
              </a:ext>
            </a:extLst>
          </a:blip>
          <a:srcRect l="6283" r="6248" b="4167"/>
          <a:stretch>
            <a:fillRect/>
          </a:stretch>
        </p:blipFill>
        <p:spPr>
          <a:xfrm>
            <a:off x="7895303" y="0"/>
            <a:ext cx="4239548" cy="6417129"/>
          </a:xfrm>
          <a:prstGeom prst="rect">
            <a:avLst/>
          </a:prstGeom>
        </p:spPr>
      </p:pic>
      <p:sp>
        <p:nvSpPr>
          <p:cNvPr id="5" name="TextBox 4">
            <a:extLst>
              <a:ext uri="{FF2B5EF4-FFF2-40B4-BE49-F238E27FC236}">
                <a16:creationId xmlns:a16="http://schemas.microsoft.com/office/drawing/2014/main" id="{0FD58299-0642-EFDF-5F8F-3CF90EA6733D}"/>
              </a:ext>
            </a:extLst>
          </p:cNvPr>
          <p:cNvSpPr txBox="1"/>
          <p:nvPr/>
        </p:nvSpPr>
        <p:spPr>
          <a:xfrm>
            <a:off x="335280" y="914088"/>
            <a:ext cx="7560023" cy="523220"/>
          </a:xfrm>
          <a:prstGeom prst="rect">
            <a:avLst/>
          </a:prstGeom>
          <a:noFill/>
        </p:spPr>
        <p:txBody>
          <a:bodyPr wrap="square">
            <a:spAutoFit/>
          </a:bodyPr>
          <a:lstStyle/>
          <a:p>
            <a:r>
              <a:rPr lang="en-GB" sz="2800" b="1" noProof="0" dirty="0">
                <a:latin typeface="Arial" panose="020B0604020202020204" pitchFamily="34" charset="0"/>
                <a:cs typeface="Arial" panose="020B0604020202020204" pitchFamily="34" charset="0"/>
              </a:rPr>
              <a:t>UK Economic Burden of Multiple Sclerosis</a:t>
            </a:r>
          </a:p>
        </p:txBody>
      </p:sp>
      <p:sp>
        <p:nvSpPr>
          <p:cNvPr id="3" name="TextBox 2">
            <a:extLst>
              <a:ext uri="{FF2B5EF4-FFF2-40B4-BE49-F238E27FC236}">
                <a16:creationId xmlns:a16="http://schemas.microsoft.com/office/drawing/2014/main" id="{196CE047-E16C-1D8B-641A-72E08D4FF425}"/>
              </a:ext>
            </a:extLst>
          </p:cNvPr>
          <p:cNvSpPr txBox="1"/>
          <p:nvPr/>
        </p:nvSpPr>
        <p:spPr>
          <a:xfrm>
            <a:off x="7895303" y="6530831"/>
            <a:ext cx="2598965"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Image   (Miceking,2015) </a:t>
            </a:r>
          </a:p>
        </p:txBody>
      </p:sp>
    </p:spTree>
    <p:extLst>
      <p:ext uri="{BB962C8B-B14F-4D97-AF65-F5344CB8AC3E}">
        <p14:creationId xmlns:p14="http://schemas.microsoft.com/office/powerpoint/2010/main" val="4307157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2842FFD-8AF9-DC95-4CB6-103F03237C82}"/>
              </a:ext>
            </a:extLst>
          </p:cNvPr>
          <p:cNvSpPr txBox="1"/>
          <p:nvPr/>
        </p:nvSpPr>
        <p:spPr>
          <a:xfrm>
            <a:off x="409677" y="942914"/>
            <a:ext cx="7511847" cy="523220"/>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UK Economic Burden of Multiple Sclerosis</a:t>
            </a:r>
          </a:p>
        </p:txBody>
      </p:sp>
      <p:sp>
        <p:nvSpPr>
          <p:cNvPr id="4" name="TextBox 3">
            <a:extLst>
              <a:ext uri="{FF2B5EF4-FFF2-40B4-BE49-F238E27FC236}">
                <a16:creationId xmlns:a16="http://schemas.microsoft.com/office/drawing/2014/main" id="{86E90740-D160-5956-8829-C325A94B5338}"/>
              </a:ext>
            </a:extLst>
          </p:cNvPr>
          <p:cNvSpPr txBox="1"/>
          <p:nvPr/>
        </p:nvSpPr>
        <p:spPr>
          <a:xfrm>
            <a:off x="514553" y="1749214"/>
            <a:ext cx="6831126" cy="2123658"/>
          </a:xfrm>
          <a:prstGeom prst="rect">
            <a:avLst/>
          </a:prstGeom>
          <a:noFill/>
        </p:spPr>
        <p:txBody>
          <a:bodyPr wrap="square">
            <a:spAutoFit/>
          </a:bodyPr>
          <a:lstStyle/>
          <a:p>
            <a:r>
              <a:rPr lang="en-GB" sz="2400" b="1" noProof="0" dirty="0">
                <a:latin typeface="Arial" panose="020B0604020202020204" pitchFamily="34" charset="0"/>
                <a:cs typeface="Arial" panose="020B0604020202020204" pitchFamily="34" charset="0"/>
              </a:rPr>
              <a:t>Productivity Loss</a:t>
            </a:r>
          </a:p>
          <a:p>
            <a:endParaRPr lang="en-GB" noProof="0" dirty="0">
              <a:latin typeface="Arial" panose="020B0604020202020204" pitchFamily="34" charset="0"/>
              <a:cs typeface="Arial" panose="020B0604020202020204" pitchFamily="34" charset="0"/>
            </a:endParaRPr>
          </a:p>
          <a:p>
            <a:r>
              <a:rPr lang="en-GB" noProof="0" dirty="0">
                <a:latin typeface="Arial" panose="020B0604020202020204" pitchFamily="34" charset="0"/>
                <a:cs typeface="Arial" panose="020B0604020202020204" pitchFamily="34" charset="0"/>
              </a:rPr>
              <a:t>MS commonly affects adults during their most economically productive years, 20-40 years (</a:t>
            </a:r>
            <a:r>
              <a:rPr lang="en-GB" noProof="0" dirty="0" err="1">
                <a:latin typeface="Arial" panose="020B0604020202020204" pitchFamily="34" charset="0"/>
                <a:cs typeface="Arial" panose="020B0604020202020204" pitchFamily="34" charset="0"/>
              </a:rPr>
              <a:t>Rodrigrez-Llorian</a:t>
            </a:r>
            <a:r>
              <a:rPr lang="en-GB" noProof="0" dirty="0">
                <a:latin typeface="Arial" panose="020B0604020202020204" pitchFamily="34" charset="0"/>
                <a:cs typeface="Arial" panose="020B0604020202020204" pitchFamily="34" charset="0"/>
              </a:rPr>
              <a:t> et al., 2022).</a:t>
            </a:r>
          </a:p>
          <a:p>
            <a:endParaRPr lang="en-GB" noProof="0" dirty="0">
              <a:latin typeface="Arial" panose="020B0604020202020204" pitchFamily="34" charset="0"/>
              <a:cs typeface="Arial" panose="020B0604020202020204" pitchFamily="34" charset="0"/>
            </a:endParaRPr>
          </a:p>
          <a:p>
            <a:r>
              <a:rPr lang="en-GB" noProof="0" dirty="0">
                <a:latin typeface="Arial" panose="020B0604020202020204" pitchFamily="34" charset="0"/>
                <a:cs typeface="Arial" panose="020B0604020202020204" pitchFamily="34" charset="0"/>
              </a:rPr>
              <a:t>Informal carers also experience reduced productivity because of increasing caregiving responsibilities (Vicente, 2024). </a:t>
            </a:r>
          </a:p>
        </p:txBody>
      </p:sp>
      <p:pic>
        <p:nvPicPr>
          <p:cNvPr id="6" name="Picture 5">
            <a:extLst>
              <a:ext uri="{FF2B5EF4-FFF2-40B4-BE49-F238E27FC236}">
                <a16:creationId xmlns:a16="http://schemas.microsoft.com/office/drawing/2014/main" id="{C163654E-69C5-BF68-6309-74ED6C3D0C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26400" y="0"/>
            <a:ext cx="4165600" cy="6302829"/>
          </a:xfrm>
          <a:prstGeom prst="rect">
            <a:avLst/>
          </a:prstGeom>
        </p:spPr>
      </p:pic>
      <p:sp>
        <p:nvSpPr>
          <p:cNvPr id="3" name="TextBox 2">
            <a:extLst>
              <a:ext uri="{FF2B5EF4-FFF2-40B4-BE49-F238E27FC236}">
                <a16:creationId xmlns:a16="http://schemas.microsoft.com/office/drawing/2014/main" id="{51311C56-2CF0-7747-0FF1-60A00D54B4C5}"/>
              </a:ext>
            </a:extLst>
          </p:cNvPr>
          <p:cNvSpPr txBox="1"/>
          <p:nvPr/>
        </p:nvSpPr>
        <p:spPr>
          <a:xfrm>
            <a:off x="8026400" y="6550223"/>
            <a:ext cx="2598965"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Image  Self Made </a:t>
            </a:r>
          </a:p>
        </p:txBody>
      </p:sp>
    </p:spTree>
    <p:extLst>
      <p:ext uri="{BB962C8B-B14F-4D97-AF65-F5344CB8AC3E}">
        <p14:creationId xmlns:p14="http://schemas.microsoft.com/office/powerpoint/2010/main" val="17105533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F7397A-3CA9-8942-37F2-4AED1A3E83FF}"/>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3C461894-3A40-B918-ECDE-2A5985572BCA}"/>
              </a:ext>
            </a:extLst>
          </p:cNvPr>
          <p:cNvSpPr txBox="1"/>
          <p:nvPr/>
        </p:nvSpPr>
        <p:spPr>
          <a:xfrm>
            <a:off x="445611" y="2235054"/>
            <a:ext cx="6357515" cy="3970318"/>
          </a:xfrm>
          <a:prstGeom prst="rect">
            <a:avLst/>
          </a:prstGeom>
          <a:noFill/>
        </p:spPr>
        <p:txBody>
          <a:bodyPr wrap="square" rtlCol="0">
            <a:spAutoFit/>
          </a:bodyPr>
          <a:lstStyle/>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Multiple Sclerosis imposes a substantial economic burden worldwide, with costs increasing as the disease progresses. MS costs approximately £41,371 </a:t>
            </a:r>
            <a:r>
              <a:rPr lang="en-GB" dirty="0">
                <a:latin typeface="Arial" panose="020B0604020202020204" pitchFamily="34" charset="0"/>
                <a:cs typeface="Arial" panose="020B0604020202020204" pitchFamily="34" charset="0"/>
              </a:rPr>
              <a:t>per patient (Lanza-Leon et al., 2026).</a:t>
            </a:r>
            <a:endParaRPr lang="en-GB" noProof="0" dirty="0">
              <a:latin typeface="Arial" panose="020B0604020202020204" pitchFamily="34" charset="0"/>
              <a:cs typeface="Arial" panose="020B0604020202020204" pitchFamily="34" charset="0"/>
            </a:endParaRPr>
          </a:p>
          <a:p>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Direct medical costs include disease-modifying therapies, diagnostics, imaging, hospital care, rehabilitation and long-term specialist follow-up. (Leibson et al., 2015)</a:t>
            </a:r>
          </a:p>
          <a:p>
            <a:pPr marL="285750" indent="-285750">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Indirect costs, including reduced productivity, early retirement and informal caregiving, account for a significant proportion of the economic burden (Ganapathy et al., 2015). </a:t>
            </a:r>
          </a:p>
          <a:p>
            <a:endParaRPr lang="en-GB" noProof="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E8840237-3221-D04B-3BC6-B38BD0F318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72400" y="0"/>
            <a:ext cx="4419600" cy="6384471"/>
          </a:xfrm>
          <a:prstGeom prst="rect">
            <a:avLst/>
          </a:prstGeom>
        </p:spPr>
      </p:pic>
      <p:sp>
        <p:nvSpPr>
          <p:cNvPr id="7" name="TextBox 6">
            <a:extLst>
              <a:ext uri="{FF2B5EF4-FFF2-40B4-BE49-F238E27FC236}">
                <a16:creationId xmlns:a16="http://schemas.microsoft.com/office/drawing/2014/main" id="{6BDC709E-C6DA-FD82-9330-724149ADACA3}"/>
              </a:ext>
            </a:extLst>
          </p:cNvPr>
          <p:cNvSpPr txBox="1"/>
          <p:nvPr/>
        </p:nvSpPr>
        <p:spPr>
          <a:xfrm>
            <a:off x="445611" y="1108264"/>
            <a:ext cx="5791200" cy="800219"/>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Global Economic Burden</a:t>
            </a:r>
          </a:p>
          <a:p>
            <a:endParaRPr lang="en-GB" noProof="0" dirty="0"/>
          </a:p>
        </p:txBody>
      </p:sp>
      <p:sp>
        <p:nvSpPr>
          <p:cNvPr id="3" name="TextBox 2">
            <a:extLst>
              <a:ext uri="{FF2B5EF4-FFF2-40B4-BE49-F238E27FC236}">
                <a16:creationId xmlns:a16="http://schemas.microsoft.com/office/drawing/2014/main" id="{EBC37807-7AEF-B87E-CC06-4F1B093CF4D3}"/>
              </a:ext>
            </a:extLst>
          </p:cNvPr>
          <p:cNvSpPr txBox="1"/>
          <p:nvPr/>
        </p:nvSpPr>
        <p:spPr>
          <a:xfrm>
            <a:off x="7772400" y="6550223"/>
            <a:ext cx="2598965"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Stock Image</a:t>
            </a:r>
          </a:p>
        </p:txBody>
      </p:sp>
    </p:spTree>
    <p:extLst>
      <p:ext uri="{BB962C8B-B14F-4D97-AF65-F5344CB8AC3E}">
        <p14:creationId xmlns:p14="http://schemas.microsoft.com/office/powerpoint/2010/main" val="28103463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51AF5BC-54D6-C3A3-2D8D-935B8C0B04DA}"/>
              </a:ext>
            </a:extLst>
          </p:cNvPr>
          <p:cNvSpPr txBox="1"/>
          <p:nvPr/>
        </p:nvSpPr>
        <p:spPr>
          <a:xfrm>
            <a:off x="707922" y="1096852"/>
            <a:ext cx="5791200" cy="523220"/>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Global Economic Burden</a:t>
            </a:r>
          </a:p>
        </p:txBody>
      </p:sp>
      <p:pic>
        <p:nvPicPr>
          <p:cNvPr id="3" name="Picture 2">
            <a:extLst>
              <a:ext uri="{FF2B5EF4-FFF2-40B4-BE49-F238E27FC236}">
                <a16:creationId xmlns:a16="http://schemas.microsoft.com/office/drawing/2014/main" id="{E80BDD75-7DCB-AE81-455B-A6A4D8A5C54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17021" y="0"/>
            <a:ext cx="4574979" cy="6417129"/>
          </a:xfrm>
          <a:prstGeom prst="rect">
            <a:avLst/>
          </a:prstGeom>
        </p:spPr>
      </p:pic>
      <p:sp>
        <p:nvSpPr>
          <p:cNvPr id="5" name="TextBox 4">
            <a:extLst>
              <a:ext uri="{FF2B5EF4-FFF2-40B4-BE49-F238E27FC236}">
                <a16:creationId xmlns:a16="http://schemas.microsoft.com/office/drawing/2014/main" id="{647CABD0-7B37-61A7-601F-1172A6B267AF}"/>
              </a:ext>
            </a:extLst>
          </p:cNvPr>
          <p:cNvSpPr txBox="1"/>
          <p:nvPr/>
        </p:nvSpPr>
        <p:spPr>
          <a:xfrm>
            <a:off x="554162" y="1842425"/>
            <a:ext cx="6826352" cy="2585323"/>
          </a:xfrm>
          <a:prstGeom prst="rect">
            <a:avLst/>
          </a:prstGeom>
          <a:noFill/>
        </p:spPr>
        <p:txBody>
          <a:bodyPr wrap="square">
            <a:spAutoFit/>
          </a:bodyPr>
          <a:lstStyle/>
          <a:p>
            <a:pPr marL="285750" indent="-285750">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High-income countries generally incur higher healthcare expenditure due to greater access to advanced diagnostics and DMTs (Cm and Hoang, 2024).</a:t>
            </a:r>
          </a:p>
          <a:p>
            <a:pPr marL="285750" indent="-285750">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In many low and middle-income countries, limited access to specialist services and expensive therapies contributes to delayed diagnosis, poorer health outcomes and widening health inequalities (Abdi, 2025). </a:t>
            </a:r>
          </a:p>
        </p:txBody>
      </p:sp>
      <p:sp>
        <p:nvSpPr>
          <p:cNvPr id="4" name="TextBox 3">
            <a:extLst>
              <a:ext uri="{FF2B5EF4-FFF2-40B4-BE49-F238E27FC236}">
                <a16:creationId xmlns:a16="http://schemas.microsoft.com/office/drawing/2014/main" id="{ACA0C7A8-05C1-4739-4291-CBA57CBC3782}"/>
              </a:ext>
            </a:extLst>
          </p:cNvPr>
          <p:cNvSpPr txBox="1"/>
          <p:nvPr/>
        </p:nvSpPr>
        <p:spPr>
          <a:xfrm>
            <a:off x="7772400" y="6550223"/>
            <a:ext cx="2598965"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 stock Image  </a:t>
            </a:r>
          </a:p>
        </p:txBody>
      </p:sp>
    </p:spTree>
    <p:extLst>
      <p:ext uri="{BB962C8B-B14F-4D97-AF65-F5344CB8AC3E}">
        <p14:creationId xmlns:p14="http://schemas.microsoft.com/office/powerpoint/2010/main" val="26751243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3C17D8-375A-7BDD-932C-0D307877E840}"/>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7E7A08F0-088D-8698-35E2-D4DF47C436DA}"/>
              </a:ext>
            </a:extLst>
          </p:cNvPr>
          <p:cNvSpPr txBox="1"/>
          <p:nvPr/>
        </p:nvSpPr>
        <p:spPr>
          <a:xfrm>
            <a:off x="530062" y="2170518"/>
            <a:ext cx="6941575" cy="3416320"/>
          </a:xfrm>
          <a:prstGeom prst="rect">
            <a:avLst/>
          </a:prstGeom>
          <a:noFill/>
        </p:spPr>
        <p:txBody>
          <a:bodyPr wrap="square" rtlCol="0">
            <a:spAutoFit/>
          </a:bodyPr>
          <a:lstStyle/>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MS  commonly affects individuals during their working and family-building years, disrupting education, employment and social roles (Uccelli, 2014).</a:t>
            </a:r>
          </a:p>
          <a:p>
            <a:pPr marL="285750" indent="-285750">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Progressive disability can reduce independence and increase reliance on family members and health and social care services (Cubis et al., 2025).. </a:t>
            </a:r>
          </a:p>
          <a:p>
            <a:pPr marL="285750" indent="-285750">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Symptoms such as cognitive impairment and mobility limitations contribute to social isolation and reduced participation in community life (</a:t>
            </a:r>
            <a:r>
              <a:rPr lang="en-GB" noProof="0" dirty="0" err="1">
                <a:latin typeface="Arial" panose="020B0604020202020204" pitchFamily="34" charset="0"/>
                <a:cs typeface="Arial" panose="020B0604020202020204" pitchFamily="34" charset="0"/>
              </a:rPr>
              <a:t>Gaurena</a:t>
            </a:r>
            <a:r>
              <a:rPr lang="en-GB" noProof="0" dirty="0">
                <a:latin typeface="Arial" panose="020B0604020202020204" pitchFamily="34" charset="0"/>
                <a:cs typeface="Arial" panose="020B0604020202020204" pitchFamily="34" charset="0"/>
              </a:rPr>
              <a:t> et al., 2023).</a:t>
            </a:r>
          </a:p>
          <a:p>
            <a:endParaRPr lang="en-GB" noProof="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F5253007-6C78-B107-C82D-9117E66139EE}"/>
              </a:ext>
            </a:extLst>
          </p:cNvPr>
          <p:cNvSpPr txBox="1"/>
          <p:nvPr/>
        </p:nvSpPr>
        <p:spPr>
          <a:xfrm>
            <a:off x="671577" y="957393"/>
            <a:ext cx="7079226" cy="954107"/>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Social Burden of Multiple Sclerosis in the UK</a:t>
            </a:r>
          </a:p>
        </p:txBody>
      </p:sp>
      <p:pic>
        <p:nvPicPr>
          <p:cNvPr id="5" name="Picture 4" descr="Large and small hands holding red heart">
            <a:extLst>
              <a:ext uri="{FF2B5EF4-FFF2-40B4-BE49-F238E27FC236}">
                <a16:creationId xmlns:a16="http://schemas.microsoft.com/office/drawing/2014/main" id="{7A428069-5018-FBF0-E0B6-6A8FA6A8DF81}"/>
              </a:ext>
            </a:extLst>
          </p:cNvPr>
          <p:cNvPicPr>
            <a:picLocks noChangeAspect="1"/>
          </p:cNvPicPr>
          <p:nvPr/>
        </p:nvPicPr>
        <p:blipFill>
          <a:blip r:embed="rId2">
            <a:extLst>
              <a:ext uri="{28A0092B-C50C-407E-A947-70E740481C1C}">
                <a14:useLocalDpi xmlns:a14="http://schemas.microsoft.com/office/drawing/2010/main" val="0"/>
              </a:ext>
            </a:extLst>
          </a:blip>
          <a:srcRect r="45278"/>
          <a:stretch>
            <a:fillRect/>
          </a:stretch>
        </p:blipFill>
        <p:spPr>
          <a:xfrm>
            <a:off x="7750803" y="0"/>
            <a:ext cx="4441197" cy="6858000"/>
          </a:xfrm>
          <a:prstGeom prst="rect">
            <a:avLst/>
          </a:prstGeom>
        </p:spPr>
      </p:pic>
    </p:spTree>
    <p:extLst>
      <p:ext uri="{BB962C8B-B14F-4D97-AF65-F5344CB8AC3E}">
        <p14:creationId xmlns:p14="http://schemas.microsoft.com/office/powerpoint/2010/main" val="11847268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186F49E-5448-6924-9703-582B8228D80C}"/>
              </a:ext>
            </a:extLst>
          </p:cNvPr>
          <p:cNvSpPr txBox="1"/>
          <p:nvPr/>
        </p:nvSpPr>
        <p:spPr>
          <a:xfrm>
            <a:off x="747031" y="2029909"/>
            <a:ext cx="6098720" cy="2585323"/>
          </a:xfrm>
          <a:prstGeom prst="rect">
            <a:avLst/>
          </a:prstGeom>
          <a:noFill/>
        </p:spPr>
        <p:txBody>
          <a:bodyPr wrap="square">
            <a:spAutoFit/>
          </a:bodyPr>
          <a:lstStyle/>
          <a:p>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Many people living with MS experience financial hardship because of reduced income, increased living costs and the need for workplace adjustments (Ponzio, 2023). </a:t>
            </a:r>
          </a:p>
          <a:p>
            <a:pPr marL="285750" indent="-285750">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Informal carers often experience emotional strain, reduced employment opportunities and have the caregiver burden (</a:t>
            </a:r>
            <a:r>
              <a:rPr lang="en-GB" noProof="0" dirty="0" err="1">
                <a:latin typeface="Arial" panose="020B0604020202020204" pitchFamily="34" charset="0"/>
                <a:cs typeface="Arial" panose="020B0604020202020204" pitchFamily="34" charset="0"/>
              </a:rPr>
              <a:t>Cejalvo</a:t>
            </a:r>
            <a:r>
              <a:rPr lang="en-GB" noProof="0" dirty="0">
                <a:latin typeface="Arial" panose="020B0604020202020204" pitchFamily="34" charset="0"/>
                <a:cs typeface="Arial" panose="020B0604020202020204" pitchFamily="34" charset="0"/>
              </a:rPr>
              <a:t>, 2025). </a:t>
            </a:r>
          </a:p>
        </p:txBody>
      </p:sp>
      <p:sp>
        <p:nvSpPr>
          <p:cNvPr id="6" name="TextBox 5">
            <a:extLst>
              <a:ext uri="{FF2B5EF4-FFF2-40B4-BE49-F238E27FC236}">
                <a16:creationId xmlns:a16="http://schemas.microsoft.com/office/drawing/2014/main" id="{1C8278DE-B8FC-18CB-9DAF-AEF0F123ED7B}"/>
              </a:ext>
            </a:extLst>
          </p:cNvPr>
          <p:cNvSpPr txBox="1"/>
          <p:nvPr/>
        </p:nvSpPr>
        <p:spPr>
          <a:xfrm>
            <a:off x="747031" y="945173"/>
            <a:ext cx="7079226" cy="954107"/>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Social Burden of Multiple Sclerosis in the UK</a:t>
            </a:r>
          </a:p>
        </p:txBody>
      </p:sp>
      <p:pic>
        <p:nvPicPr>
          <p:cNvPr id="2" name="Picture 1" descr="Large and small hands holding red heart">
            <a:extLst>
              <a:ext uri="{FF2B5EF4-FFF2-40B4-BE49-F238E27FC236}">
                <a16:creationId xmlns:a16="http://schemas.microsoft.com/office/drawing/2014/main" id="{F2041A27-2FC8-05A3-9AD3-FB41AF66767A}"/>
              </a:ext>
            </a:extLst>
          </p:cNvPr>
          <p:cNvPicPr>
            <a:picLocks noChangeAspect="1"/>
          </p:cNvPicPr>
          <p:nvPr/>
        </p:nvPicPr>
        <p:blipFill>
          <a:blip r:embed="rId2">
            <a:extLst>
              <a:ext uri="{28A0092B-C50C-407E-A947-70E740481C1C}">
                <a14:useLocalDpi xmlns:a14="http://schemas.microsoft.com/office/drawing/2010/main" val="0"/>
              </a:ext>
            </a:extLst>
          </a:blip>
          <a:srcRect r="45278"/>
          <a:stretch>
            <a:fillRect/>
          </a:stretch>
        </p:blipFill>
        <p:spPr>
          <a:xfrm>
            <a:off x="7750803" y="0"/>
            <a:ext cx="4441197" cy="6858000"/>
          </a:xfrm>
          <a:prstGeom prst="rect">
            <a:avLst/>
          </a:prstGeom>
        </p:spPr>
      </p:pic>
    </p:spTree>
    <p:extLst>
      <p:ext uri="{BB962C8B-B14F-4D97-AF65-F5344CB8AC3E}">
        <p14:creationId xmlns:p14="http://schemas.microsoft.com/office/powerpoint/2010/main" val="8743367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A9F6D6-8FD2-13C0-3FE7-4960135B2CDF}"/>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1822F0B3-EC5D-710E-4910-BEB629C51917}"/>
              </a:ext>
            </a:extLst>
          </p:cNvPr>
          <p:cNvSpPr txBox="1"/>
          <p:nvPr/>
        </p:nvSpPr>
        <p:spPr>
          <a:xfrm>
            <a:off x="540774" y="1505396"/>
            <a:ext cx="7258050" cy="3847207"/>
          </a:xfrm>
          <a:prstGeom prst="rect">
            <a:avLst/>
          </a:prstGeom>
          <a:noFill/>
        </p:spPr>
        <p:txBody>
          <a:bodyPr wrap="square" rtlCol="0">
            <a:spAutoFit/>
          </a:bodyPr>
          <a:lstStyle/>
          <a:p>
            <a:pPr marL="457200" indent="-457200">
              <a:buFont typeface="Arial" panose="020B0604020202020204" pitchFamily="34" charset="0"/>
              <a:buChar char="•"/>
            </a:pPr>
            <a:endParaRPr lang="en-GB" sz="2800" b="1"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MS is a leading cause of non-traumatic neurological disability in young adults, affecting education, employment and social participation worldwide (</a:t>
            </a:r>
            <a:r>
              <a:rPr lang="en-GB" noProof="0" dirty="0" err="1">
                <a:latin typeface="Arial" panose="020B0604020202020204" pitchFamily="34" charset="0"/>
                <a:cs typeface="Arial" panose="020B0604020202020204" pitchFamily="34" charset="0"/>
              </a:rPr>
              <a:t>Jakimovski</a:t>
            </a:r>
            <a:r>
              <a:rPr lang="en-GB" noProof="0" dirty="0">
                <a:latin typeface="Arial" panose="020B0604020202020204" pitchFamily="34" charset="0"/>
                <a:cs typeface="Arial" panose="020B0604020202020204" pitchFamily="34" charset="0"/>
              </a:rPr>
              <a:t>, 2024)</a:t>
            </a:r>
          </a:p>
          <a:p>
            <a:pPr marL="285750" indent="-285750">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People living with MS frequently experience stigma, discrimination, and reduced quality of life, particularly where disability awareness and support services are limited (Winston-Khan et al., 2024) </a:t>
            </a:r>
          </a:p>
          <a:p>
            <a:pPr marL="285750" indent="-285750">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Informal carers often experience emotional distress, financial strain and reduced employment opportunities due to caregiving responsibilities (Okai et al., 2025). </a:t>
            </a:r>
          </a:p>
          <a:p>
            <a:endParaRPr lang="en-GB" noProof="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1055FCD0-4124-7839-36D5-F4A625DBC7E5}"/>
              </a:ext>
            </a:extLst>
          </p:cNvPr>
          <p:cNvSpPr txBox="1"/>
          <p:nvPr/>
        </p:nvSpPr>
        <p:spPr>
          <a:xfrm>
            <a:off x="540774" y="982176"/>
            <a:ext cx="7905136" cy="523220"/>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Global Social Burden of Multiple Sclerosis</a:t>
            </a:r>
          </a:p>
        </p:txBody>
      </p:sp>
      <p:pic>
        <p:nvPicPr>
          <p:cNvPr id="5" name="Picture 4" descr="Planet Earth from space">
            <a:extLst>
              <a:ext uri="{FF2B5EF4-FFF2-40B4-BE49-F238E27FC236}">
                <a16:creationId xmlns:a16="http://schemas.microsoft.com/office/drawing/2014/main" id="{8358E6D0-B2F9-6318-D240-0F80602D950A}"/>
              </a:ext>
            </a:extLst>
          </p:cNvPr>
          <p:cNvPicPr>
            <a:picLocks noChangeAspect="1"/>
          </p:cNvPicPr>
          <p:nvPr/>
        </p:nvPicPr>
        <p:blipFill>
          <a:blip r:embed="rId2">
            <a:extLst>
              <a:ext uri="{28A0092B-C50C-407E-A947-70E740481C1C}">
                <a14:useLocalDpi xmlns:a14="http://schemas.microsoft.com/office/drawing/2010/main" val="0"/>
              </a:ext>
            </a:extLst>
          </a:blip>
          <a:srcRect l="22278" r="17961"/>
          <a:stretch>
            <a:fillRect/>
          </a:stretch>
        </p:blipFill>
        <p:spPr>
          <a:xfrm>
            <a:off x="8093529" y="0"/>
            <a:ext cx="4098471" cy="6858000"/>
          </a:xfrm>
          <a:prstGeom prst="rect">
            <a:avLst/>
          </a:prstGeom>
        </p:spPr>
      </p:pic>
    </p:spTree>
    <p:extLst>
      <p:ext uri="{BB962C8B-B14F-4D97-AF65-F5344CB8AC3E}">
        <p14:creationId xmlns:p14="http://schemas.microsoft.com/office/powerpoint/2010/main" val="38290289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9C90A35-0D49-7212-9542-8C9B5AD02E6E}"/>
              </a:ext>
            </a:extLst>
          </p:cNvPr>
          <p:cNvSpPr txBox="1"/>
          <p:nvPr/>
        </p:nvSpPr>
        <p:spPr>
          <a:xfrm>
            <a:off x="600075" y="2266967"/>
            <a:ext cx="6098720" cy="2585323"/>
          </a:xfrm>
          <a:prstGeom prst="rect">
            <a:avLst/>
          </a:prstGeom>
          <a:noFill/>
        </p:spPr>
        <p:txBody>
          <a:bodyPr wrap="square">
            <a:spAutoFit/>
          </a:bodyPr>
          <a:lstStyle/>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Access to rehabilitation, assistive technology and specialist care varies considerably between countries, contributing to inequalities in health and social outcomes (Bright et al., 2018). </a:t>
            </a:r>
          </a:p>
          <a:p>
            <a:pPr marL="285750" indent="-285750">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In many low and middle-income countries, inadequate healthcare infrastructure delays diagnosis and limits access to disease-modifying therapies, increasing long-term disability</a:t>
            </a:r>
            <a:r>
              <a:rPr lang="en-GB" dirty="0">
                <a:latin typeface="Arial" panose="020B0604020202020204" pitchFamily="34" charset="0"/>
                <a:cs typeface="Arial" panose="020B0604020202020204" pitchFamily="34" charset="0"/>
              </a:rPr>
              <a:t> (Glasnović, 2024)</a:t>
            </a:r>
            <a:endParaRPr lang="en-GB" sz="2800" b="1" noProof="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420BDC5B-5789-1354-8D25-58B69C4BDCDB}"/>
              </a:ext>
            </a:extLst>
          </p:cNvPr>
          <p:cNvSpPr txBox="1"/>
          <p:nvPr/>
        </p:nvSpPr>
        <p:spPr>
          <a:xfrm>
            <a:off x="600075" y="1206734"/>
            <a:ext cx="7905136" cy="523220"/>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Global Social Burden of Multiple Sclerosis</a:t>
            </a:r>
          </a:p>
        </p:txBody>
      </p:sp>
      <p:pic>
        <p:nvPicPr>
          <p:cNvPr id="5" name="Picture 4" descr="View of Planet Earth">
            <a:extLst>
              <a:ext uri="{FF2B5EF4-FFF2-40B4-BE49-F238E27FC236}">
                <a16:creationId xmlns:a16="http://schemas.microsoft.com/office/drawing/2014/main" id="{43A047AA-B93E-765D-F190-77115B2DAB3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31629" y="37592"/>
            <a:ext cx="4060370" cy="6782816"/>
          </a:xfrm>
          <a:prstGeom prst="rect">
            <a:avLst/>
          </a:prstGeom>
        </p:spPr>
      </p:pic>
    </p:spTree>
    <p:extLst>
      <p:ext uri="{BB962C8B-B14F-4D97-AF65-F5344CB8AC3E}">
        <p14:creationId xmlns:p14="http://schemas.microsoft.com/office/powerpoint/2010/main" val="39243954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5C6B264-100A-7326-4266-13BDE8E48F13}"/>
              </a:ext>
            </a:extLst>
          </p:cNvPr>
          <p:cNvSpPr txBox="1"/>
          <p:nvPr/>
        </p:nvSpPr>
        <p:spPr>
          <a:xfrm>
            <a:off x="114299" y="274776"/>
            <a:ext cx="2634343" cy="523220"/>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Diagnosis</a:t>
            </a:r>
          </a:p>
        </p:txBody>
      </p:sp>
      <p:graphicFrame>
        <p:nvGraphicFramePr>
          <p:cNvPr id="8" name="Table 7">
            <a:extLst>
              <a:ext uri="{FF2B5EF4-FFF2-40B4-BE49-F238E27FC236}">
                <a16:creationId xmlns:a16="http://schemas.microsoft.com/office/drawing/2014/main" id="{EB0D53B2-B3B7-6816-5908-05476ECEE087}"/>
              </a:ext>
            </a:extLst>
          </p:cNvPr>
          <p:cNvGraphicFramePr>
            <a:graphicFrameLocks noGrp="1"/>
          </p:cNvGraphicFramePr>
          <p:nvPr>
            <p:extLst>
              <p:ext uri="{D42A27DB-BD31-4B8C-83A1-F6EECF244321}">
                <p14:modId xmlns:p14="http://schemas.microsoft.com/office/powerpoint/2010/main" val="270241103"/>
              </p:ext>
            </p:extLst>
          </p:nvPr>
        </p:nvGraphicFramePr>
        <p:xfrm>
          <a:off x="114299" y="797996"/>
          <a:ext cx="11963401" cy="6217920"/>
        </p:xfrm>
        <a:graphic>
          <a:graphicData uri="http://schemas.openxmlformats.org/drawingml/2006/table">
            <a:tbl>
              <a:tblPr firstRow="1" bandRow="1">
                <a:tableStyleId>{5C22544A-7EE6-4342-B048-85BDC9FD1C3A}</a:tableStyleId>
              </a:tblPr>
              <a:tblGrid>
                <a:gridCol w="1871637">
                  <a:extLst>
                    <a:ext uri="{9D8B030D-6E8A-4147-A177-3AD203B41FA5}">
                      <a16:colId xmlns:a16="http://schemas.microsoft.com/office/drawing/2014/main" val="299179852"/>
                    </a:ext>
                  </a:extLst>
                </a:gridCol>
                <a:gridCol w="1706556">
                  <a:extLst>
                    <a:ext uri="{9D8B030D-6E8A-4147-A177-3AD203B41FA5}">
                      <a16:colId xmlns:a16="http://schemas.microsoft.com/office/drawing/2014/main" val="118320078"/>
                    </a:ext>
                  </a:extLst>
                </a:gridCol>
                <a:gridCol w="1777579">
                  <a:extLst>
                    <a:ext uri="{9D8B030D-6E8A-4147-A177-3AD203B41FA5}">
                      <a16:colId xmlns:a16="http://schemas.microsoft.com/office/drawing/2014/main" val="1773095255"/>
                    </a:ext>
                  </a:extLst>
                </a:gridCol>
                <a:gridCol w="1683232">
                  <a:extLst>
                    <a:ext uri="{9D8B030D-6E8A-4147-A177-3AD203B41FA5}">
                      <a16:colId xmlns:a16="http://schemas.microsoft.com/office/drawing/2014/main" val="2308448606"/>
                    </a:ext>
                  </a:extLst>
                </a:gridCol>
                <a:gridCol w="1615139">
                  <a:extLst>
                    <a:ext uri="{9D8B030D-6E8A-4147-A177-3AD203B41FA5}">
                      <a16:colId xmlns:a16="http://schemas.microsoft.com/office/drawing/2014/main" val="1489921282"/>
                    </a:ext>
                  </a:extLst>
                </a:gridCol>
                <a:gridCol w="1469571">
                  <a:extLst>
                    <a:ext uri="{9D8B030D-6E8A-4147-A177-3AD203B41FA5}">
                      <a16:colId xmlns:a16="http://schemas.microsoft.com/office/drawing/2014/main" val="3198016071"/>
                    </a:ext>
                  </a:extLst>
                </a:gridCol>
                <a:gridCol w="1839687">
                  <a:extLst>
                    <a:ext uri="{9D8B030D-6E8A-4147-A177-3AD203B41FA5}">
                      <a16:colId xmlns:a16="http://schemas.microsoft.com/office/drawing/2014/main" val="2238497714"/>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noProof="0" dirty="0">
                          <a:solidFill>
                            <a:schemeClr val="tx1"/>
                          </a:solidFill>
                          <a:latin typeface="Arial" panose="020B0604020202020204" pitchFamily="34" charset="0"/>
                          <a:cs typeface="Arial" panose="020B0604020202020204" pitchFamily="34" charset="0"/>
                        </a:rPr>
                        <a:t>Symptoms</a:t>
                      </a:r>
                    </a:p>
                    <a:p>
                      <a:endParaRPr lang="en-GB" b="1" noProof="0" dirty="0">
                        <a:solidFill>
                          <a:schemeClr val="tx1"/>
                        </a:solidFill>
                        <a:latin typeface="Arial" panose="020B0604020202020204" pitchFamily="34" charset="0"/>
                        <a:cs typeface="Arial" panose="020B0604020202020204" pitchFamily="34" charset="0"/>
                      </a:endParaRP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GP Referral</a:t>
                      </a:r>
                      <a:endParaRPr lang="en-GB" b="1" noProof="0" dirty="0">
                        <a:solidFill>
                          <a:schemeClr val="tx1"/>
                        </a:solidFill>
                        <a:latin typeface="Arial" panose="020B0604020202020204" pitchFamily="34" charset="0"/>
                        <a:cs typeface="Arial" panose="020B0604020202020204" pitchFamily="34" charset="0"/>
                      </a:endParaRP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Neurological Assessment</a:t>
                      </a:r>
                      <a:endParaRPr lang="en-GB" b="1" noProof="0" dirty="0">
                        <a:solidFill>
                          <a:schemeClr val="tx1"/>
                        </a:solidFill>
                        <a:latin typeface="Arial" panose="020B0604020202020204" pitchFamily="34" charset="0"/>
                        <a:cs typeface="Arial" panose="020B0604020202020204" pitchFamily="34" charset="0"/>
                      </a:endParaRP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MRI Brain and Spinal Cord</a:t>
                      </a:r>
                      <a:endParaRPr lang="en-GB" b="1" noProof="0" dirty="0">
                        <a:solidFill>
                          <a:schemeClr val="tx1"/>
                        </a:solidFill>
                        <a:latin typeface="Arial" panose="020B0604020202020204" pitchFamily="34" charset="0"/>
                        <a:cs typeface="Arial" panose="020B0604020202020204" pitchFamily="34" charset="0"/>
                      </a:endParaRP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McDonald Criteria Applied</a:t>
                      </a:r>
                      <a:endParaRPr lang="en-GB" b="1" noProof="0" dirty="0">
                        <a:solidFill>
                          <a:schemeClr val="tx1"/>
                        </a:solidFill>
                        <a:latin typeface="Arial" panose="020B0604020202020204" pitchFamily="34" charset="0"/>
                        <a:cs typeface="Arial" panose="020B0604020202020204" pitchFamily="34" charset="0"/>
                      </a:endParaRP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Lumbar Puncture </a:t>
                      </a:r>
                      <a:endParaRPr lang="en-GB" b="1" noProof="0" dirty="0">
                        <a:solidFill>
                          <a:schemeClr val="tx1"/>
                        </a:solidFill>
                        <a:latin typeface="Arial" panose="020B0604020202020204" pitchFamily="34" charset="0"/>
                        <a:cs typeface="Arial" panose="020B0604020202020204" pitchFamily="34" charset="0"/>
                      </a:endParaRPr>
                    </a:p>
                  </a:txBody>
                  <a:tcPr>
                    <a:solidFill>
                      <a:schemeClr val="accent1">
                        <a:lumMod val="20000"/>
                        <a:lumOff val="8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Confirmed MS Diagnosis</a:t>
                      </a:r>
                      <a:endParaRPr lang="en-GB" b="1" noProof="0" dirty="0">
                        <a:solidFill>
                          <a:schemeClr val="tx1"/>
                        </a:solidFill>
                        <a:latin typeface="Arial" panose="020B0604020202020204" pitchFamily="34" charset="0"/>
                        <a:cs typeface="Arial" panose="020B0604020202020204" pitchFamily="34" charset="0"/>
                      </a:endParaRPr>
                    </a:p>
                  </a:txBody>
                  <a:tcPr>
                    <a:solidFill>
                      <a:schemeClr val="accent1">
                        <a:lumMod val="20000"/>
                        <a:lumOff val="80000"/>
                      </a:schemeClr>
                    </a:solidFill>
                  </a:tcPr>
                </a:tc>
                <a:extLst>
                  <a:ext uri="{0D108BD9-81ED-4DB2-BD59-A6C34878D82A}">
                    <a16:rowId xmlns:a16="http://schemas.microsoft.com/office/drawing/2014/main" val="821305072"/>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noProof="0" dirty="0">
                          <a:solidFill>
                            <a:schemeClr val="tx1"/>
                          </a:solidFill>
                          <a:latin typeface="Arial" panose="020B0604020202020204" pitchFamily="34" charset="0"/>
                          <a:cs typeface="Arial" panose="020B0604020202020204" pitchFamily="34" charset="0"/>
                        </a:rPr>
                        <a:t>The patient experiences persistent neurological symptoms such as visual disturbances, numbness, muscle weakness, balance problems or fatigue that cannot be explained by another condition (</a:t>
                      </a:r>
                      <a:r>
                        <a:rPr lang="en-GB" noProof="0" dirty="0" err="1">
                          <a:solidFill>
                            <a:schemeClr val="tx1"/>
                          </a:solidFill>
                          <a:latin typeface="Arial" panose="020B0604020202020204" pitchFamily="34" charset="0"/>
                          <a:cs typeface="Arial" panose="020B0604020202020204" pitchFamily="34" charset="0"/>
                        </a:rPr>
                        <a:t>Tafti</a:t>
                      </a:r>
                      <a:r>
                        <a:rPr lang="en-GB" noProof="0" dirty="0">
                          <a:solidFill>
                            <a:schemeClr val="tx1"/>
                          </a:solidFill>
                          <a:latin typeface="Arial" panose="020B0604020202020204" pitchFamily="34" charset="0"/>
                          <a:cs typeface="Arial" panose="020B0604020202020204" pitchFamily="34" charset="0"/>
                        </a:rPr>
                        <a:t>,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noProof="0" dirty="0">
                        <a:solidFill>
                          <a:schemeClr val="tx1"/>
                        </a:solidFill>
                        <a:latin typeface="Arial" panose="020B0604020202020204" pitchFamily="34" charset="0"/>
                        <a:cs typeface="Arial" panose="020B0604020202020204" pitchFamily="34" charset="0"/>
                      </a:endParaRPr>
                    </a:p>
                  </a:txBody>
                  <a:tcPr>
                    <a:solidFill>
                      <a:schemeClr val="accent4">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noProof="0" dirty="0">
                          <a:solidFill>
                            <a:schemeClr val="tx1"/>
                          </a:solidFill>
                          <a:latin typeface="Arial" panose="020B0604020202020204" pitchFamily="34" charset="0"/>
                          <a:cs typeface="Arial" panose="020B0604020202020204" pitchFamily="34" charset="0"/>
                        </a:rPr>
                        <a:t>The General Practitioner (GP) performs an initial assessment and, if Multiple Sclerosis is suspected, refers the patient to a neurologist for specialist investigation (NHS, 2024). </a:t>
                      </a:r>
                    </a:p>
                    <a:p>
                      <a:endParaRPr lang="en-GB" b="1" noProof="0" dirty="0">
                        <a:solidFill>
                          <a:schemeClr val="tx1"/>
                        </a:solidFill>
                        <a:latin typeface="Arial" panose="020B0604020202020204" pitchFamily="34" charset="0"/>
                        <a:cs typeface="Arial" panose="020B0604020202020204" pitchFamily="34" charset="0"/>
                      </a:endParaRPr>
                    </a:p>
                  </a:txBody>
                  <a:tcPr>
                    <a:solidFill>
                      <a:schemeClr val="accent4">
                        <a:lumMod val="40000"/>
                        <a:lumOff val="6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The neurologist takes a comprehensive medical history and performs a neurological examination to identify signs of central nervous system dysfunction and assess previous neurological episodes (Ford, 2020).</a:t>
                      </a:r>
                      <a:endParaRPr lang="en-GB" b="1" noProof="0" dirty="0">
                        <a:solidFill>
                          <a:schemeClr val="tx1"/>
                        </a:solidFill>
                        <a:latin typeface="Arial" panose="020B0604020202020204" pitchFamily="34" charset="0"/>
                        <a:cs typeface="Arial" panose="020B0604020202020204" pitchFamily="34" charset="0"/>
                      </a:endParaRPr>
                    </a:p>
                  </a:txBody>
                  <a:tcPr>
                    <a:solidFill>
                      <a:schemeClr val="accent4">
                        <a:lumMod val="40000"/>
                        <a:lumOff val="6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Magnetic Resonance Imaging (MRI) is performed to identify characteristic demyelinating lesions within the brain and spinal cord and provide evidence of disease activity (</a:t>
                      </a:r>
                      <a:r>
                        <a:rPr lang="en-GB" noProof="0" dirty="0" err="1">
                          <a:solidFill>
                            <a:schemeClr val="tx1"/>
                          </a:solidFill>
                          <a:latin typeface="Arial" panose="020B0604020202020204" pitchFamily="34" charset="0"/>
                          <a:cs typeface="Arial" panose="020B0604020202020204" pitchFamily="34" charset="0"/>
                        </a:rPr>
                        <a:t>Barkhof</a:t>
                      </a:r>
                      <a:r>
                        <a:rPr lang="en-GB" noProof="0" dirty="0">
                          <a:solidFill>
                            <a:schemeClr val="tx1"/>
                          </a:solidFill>
                          <a:latin typeface="Arial" panose="020B0604020202020204" pitchFamily="34" charset="0"/>
                          <a:cs typeface="Arial" panose="020B0604020202020204" pitchFamily="34" charset="0"/>
                        </a:rPr>
                        <a:t> and Koeller, 2024)</a:t>
                      </a:r>
                      <a:endParaRPr lang="en-GB" b="1" noProof="0" dirty="0">
                        <a:solidFill>
                          <a:schemeClr val="tx1"/>
                        </a:solidFill>
                        <a:latin typeface="Arial" panose="020B0604020202020204" pitchFamily="34" charset="0"/>
                        <a:cs typeface="Arial" panose="020B0604020202020204" pitchFamily="34" charset="0"/>
                      </a:endParaRPr>
                    </a:p>
                  </a:txBody>
                  <a:tcPr>
                    <a:solidFill>
                      <a:schemeClr val="accent4">
                        <a:lumMod val="40000"/>
                        <a:lumOff val="6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The neurologist applies the McDonald Criteria to determine whether there is evidence of lesion dissemination while excluding alternative neurological disorders (Polman, 2011).</a:t>
                      </a:r>
                      <a:endParaRPr lang="en-GB" b="1" noProof="0" dirty="0">
                        <a:solidFill>
                          <a:schemeClr val="tx1"/>
                        </a:solidFill>
                        <a:latin typeface="Arial" panose="020B0604020202020204" pitchFamily="34" charset="0"/>
                        <a:cs typeface="Arial" panose="020B0604020202020204" pitchFamily="34" charset="0"/>
                      </a:endParaRPr>
                    </a:p>
                  </a:txBody>
                  <a:tcPr>
                    <a:solidFill>
                      <a:schemeClr val="accent4">
                        <a:lumMod val="40000"/>
                        <a:lumOff val="6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If diagnostic </a:t>
                      </a:r>
                      <a:r>
                        <a:rPr lang="en-GB" b="0" noProof="0" dirty="0">
                          <a:solidFill>
                            <a:schemeClr val="tx1"/>
                          </a:solidFill>
                          <a:latin typeface="Arial" panose="020B0604020202020204" pitchFamily="34" charset="0"/>
                          <a:cs typeface="Arial" panose="020B0604020202020204" pitchFamily="34" charset="0"/>
                        </a:rPr>
                        <a:t>uncertainty remains, cerebrospinal fluid (CSF) is analysed for oligoclonal IgG bands, which provide additional </a:t>
                      </a:r>
                      <a:r>
                        <a:rPr lang="en-GB" noProof="0" dirty="0">
                          <a:solidFill>
                            <a:schemeClr val="tx1"/>
                          </a:solidFill>
                          <a:latin typeface="Arial" panose="020B0604020202020204" pitchFamily="34" charset="0"/>
                          <a:cs typeface="Arial" panose="020B0604020202020204" pitchFamily="34" charset="0"/>
                        </a:rPr>
                        <a:t>evidence to support the diagnosis (</a:t>
                      </a:r>
                      <a:r>
                        <a:rPr lang="en-GB" noProof="0" dirty="0" err="1">
                          <a:solidFill>
                            <a:schemeClr val="tx1"/>
                          </a:solidFill>
                          <a:latin typeface="Arial" panose="020B0604020202020204" pitchFamily="34" charset="0"/>
                          <a:cs typeface="Arial" panose="020B0604020202020204" pitchFamily="34" charset="0"/>
                        </a:rPr>
                        <a:t>Trbojevic-Cepe</a:t>
                      </a:r>
                      <a:r>
                        <a:rPr lang="en-GB" noProof="0" dirty="0">
                          <a:solidFill>
                            <a:schemeClr val="tx1"/>
                          </a:solidFill>
                          <a:latin typeface="Arial" panose="020B0604020202020204" pitchFamily="34" charset="0"/>
                          <a:cs typeface="Arial" panose="020B0604020202020204" pitchFamily="34" charset="0"/>
                        </a:rPr>
                        <a:t>, 2004).</a:t>
                      </a:r>
                      <a:endParaRPr lang="en-GB" b="1" noProof="0" dirty="0">
                        <a:solidFill>
                          <a:schemeClr val="tx1"/>
                        </a:solidFill>
                        <a:latin typeface="Arial" panose="020B0604020202020204" pitchFamily="34" charset="0"/>
                        <a:cs typeface="Arial" panose="020B0604020202020204" pitchFamily="34" charset="0"/>
                      </a:endParaRPr>
                    </a:p>
                  </a:txBody>
                  <a:tcPr>
                    <a:solidFill>
                      <a:schemeClr val="accent4">
                        <a:lumMod val="40000"/>
                        <a:lumOff val="60000"/>
                      </a:schemeClr>
                    </a:solidFill>
                  </a:tcPr>
                </a:tc>
                <a:tc>
                  <a:txBody>
                    <a:bodyPr/>
                    <a:lstStyle/>
                    <a:p>
                      <a:r>
                        <a:rPr lang="en-GB" noProof="0" dirty="0">
                          <a:solidFill>
                            <a:schemeClr val="tx1"/>
                          </a:solidFill>
                          <a:latin typeface="Arial" panose="020B0604020202020204" pitchFamily="34" charset="0"/>
                          <a:cs typeface="Arial" panose="020B0604020202020204" pitchFamily="34" charset="0"/>
                        </a:rPr>
                        <a:t>Once the diagnostic criteria are met, the diagnosis is confirmed. The individual is informed of the diagnosis, referred to the multidisciplinary MS team and an individualised treatment and management plan is initiated (NICE, 2026).</a:t>
                      </a:r>
                      <a:endParaRPr lang="en-GB" b="1" noProof="0" dirty="0">
                        <a:solidFill>
                          <a:schemeClr val="tx1"/>
                        </a:solidFill>
                        <a:latin typeface="Arial" panose="020B0604020202020204" pitchFamily="34" charset="0"/>
                        <a:cs typeface="Arial" panose="020B0604020202020204" pitchFamily="34" charset="0"/>
                      </a:endParaRPr>
                    </a:p>
                  </a:txBody>
                  <a:tcPr>
                    <a:solidFill>
                      <a:schemeClr val="accent4">
                        <a:lumMod val="40000"/>
                        <a:lumOff val="60000"/>
                      </a:schemeClr>
                    </a:solidFill>
                  </a:tcPr>
                </a:tc>
                <a:extLst>
                  <a:ext uri="{0D108BD9-81ED-4DB2-BD59-A6C34878D82A}">
                    <a16:rowId xmlns:a16="http://schemas.microsoft.com/office/drawing/2014/main" val="2717768902"/>
                  </a:ext>
                </a:extLst>
              </a:tr>
            </a:tbl>
          </a:graphicData>
        </a:graphic>
      </p:graphicFrame>
    </p:spTree>
    <p:extLst>
      <p:ext uri="{BB962C8B-B14F-4D97-AF65-F5344CB8AC3E}">
        <p14:creationId xmlns:p14="http://schemas.microsoft.com/office/powerpoint/2010/main" val="21804065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9BE4E5-472A-673C-20EA-BCF6A82A2B7E}"/>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737C7472-ABE8-FBEB-638C-8001620C2275}"/>
              </a:ext>
            </a:extLst>
          </p:cNvPr>
          <p:cNvSpPr txBox="1"/>
          <p:nvPr/>
        </p:nvSpPr>
        <p:spPr>
          <a:xfrm>
            <a:off x="680358" y="881742"/>
            <a:ext cx="2634343" cy="523220"/>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Diagnosis</a:t>
            </a:r>
          </a:p>
        </p:txBody>
      </p:sp>
      <p:pic>
        <p:nvPicPr>
          <p:cNvPr id="5" name="Picture 4">
            <a:extLst>
              <a:ext uri="{FF2B5EF4-FFF2-40B4-BE49-F238E27FC236}">
                <a16:creationId xmlns:a16="http://schemas.microsoft.com/office/drawing/2014/main" id="{C6105FD6-3918-CBEF-8E3E-A7384C2A6CC2}"/>
              </a:ext>
            </a:extLst>
          </p:cNvPr>
          <p:cNvPicPr>
            <a:picLocks noChangeAspect="1"/>
          </p:cNvPicPr>
          <p:nvPr/>
        </p:nvPicPr>
        <p:blipFill>
          <a:blip r:embed="rId2">
            <a:extLst>
              <a:ext uri="{28A0092B-C50C-407E-A947-70E740481C1C}">
                <a14:useLocalDpi xmlns:a14="http://schemas.microsoft.com/office/drawing/2010/main" val="0"/>
              </a:ext>
            </a:extLst>
          </a:blip>
          <a:srcRect l="585" t="11326" r="1254" b="18997"/>
          <a:stretch>
            <a:fillRect/>
          </a:stretch>
        </p:blipFill>
        <p:spPr>
          <a:xfrm>
            <a:off x="776747" y="1602658"/>
            <a:ext cx="10097729" cy="4778478"/>
          </a:xfrm>
          <a:prstGeom prst="rect">
            <a:avLst/>
          </a:prstGeom>
        </p:spPr>
      </p:pic>
      <p:sp>
        <p:nvSpPr>
          <p:cNvPr id="3" name="TextBox 2">
            <a:extLst>
              <a:ext uri="{FF2B5EF4-FFF2-40B4-BE49-F238E27FC236}">
                <a16:creationId xmlns:a16="http://schemas.microsoft.com/office/drawing/2014/main" id="{A920E5A5-68A8-71F5-FD4F-4AC18411C9E8}"/>
              </a:ext>
            </a:extLst>
          </p:cNvPr>
          <p:cNvSpPr txBox="1"/>
          <p:nvPr/>
        </p:nvSpPr>
        <p:spPr>
          <a:xfrm>
            <a:off x="8001000" y="6381136"/>
            <a:ext cx="2598965"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Image - Self Made </a:t>
            </a:r>
          </a:p>
        </p:txBody>
      </p:sp>
    </p:spTree>
    <p:extLst>
      <p:ext uri="{BB962C8B-B14F-4D97-AF65-F5344CB8AC3E}">
        <p14:creationId xmlns:p14="http://schemas.microsoft.com/office/powerpoint/2010/main" val="13607632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0F421D2-ADC3-D5BF-E09C-DA196408CD6B}"/>
              </a:ext>
            </a:extLst>
          </p:cNvPr>
          <p:cNvSpPr txBox="1"/>
          <p:nvPr/>
        </p:nvSpPr>
        <p:spPr>
          <a:xfrm>
            <a:off x="913874" y="1866021"/>
            <a:ext cx="5666540" cy="1754326"/>
          </a:xfrm>
          <a:prstGeom prst="rect">
            <a:avLst/>
          </a:prstGeom>
          <a:noFill/>
        </p:spPr>
        <p:txBody>
          <a:bodyPr wrap="square" rtlCol="0">
            <a:spAutoFit/>
          </a:bodyPr>
          <a:lstStyle/>
          <a:p>
            <a:r>
              <a:rPr lang="en-GB" noProof="0" dirty="0">
                <a:latin typeface="Arial" panose="020B0604020202020204" pitchFamily="34" charset="0"/>
                <a:cs typeface="Arial" panose="020B0604020202020204" pitchFamily="34" charset="0"/>
              </a:rPr>
              <a:t>Although advances in MRI technology and the McDonald Criteria have improved diagnostic accuracy, delays in referral and access to specialist neurology services remain significant barriers to early diagnosis and timely initiation of disease-modifying therapy (Oh et al., 2026)</a:t>
            </a:r>
          </a:p>
        </p:txBody>
      </p:sp>
      <p:sp>
        <p:nvSpPr>
          <p:cNvPr id="3" name="TextBox 2">
            <a:extLst>
              <a:ext uri="{FF2B5EF4-FFF2-40B4-BE49-F238E27FC236}">
                <a16:creationId xmlns:a16="http://schemas.microsoft.com/office/drawing/2014/main" id="{AFBECD5B-2A36-AF88-0133-58560A6D1C31}"/>
              </a:ext>
            </a:extLst>
          </p:cNvPr>
          <p:cNvSpPr txBox="1"/>
          <p:nvPr/>
        </p:nvSpPr>
        <p:spPr>
          <a:xfrm>
            <a:off x="913874" y="857039"/>
            <a:ext cx="2634343" cy="523220"/>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Diagnosis</a:t>
            </a:r>
          </a:p>
        </p:txBody>
      </p:sp>
      <p:pic>
        <p:nvPicPr>
          <p:cNvPr id="7" name="Picture 6" descr="Stethoscope on flat surface">
            <a:extLst>
              <a:ext uri="{FF2B5EF4-FFF2-40B4-BE49-F238E27FC236}">
                <a16:creationId xmlns:a16="http://schemas.microsoft.com/office/drawing/2014/main" id="{533EA7A0-7815-3382-08B4-37BDB83E0686}"/>
              </a:ext>
            </a:extLst>
          </p:cNvPr>
          <p:cNvPicPr>
            <a:picLocks noChangeAspect="1"/>
          </p:cNvPicPr>
          <p:nvPr/>
        </p:nvPicPr>
        <p:blipFill>
          <a:blip r:embed="rId2">
            <a:extLst>
              <a:ext uri="{28A0092B-C50C-407E-A947-70E740481C1C}">
                <a14:useLocalDpi xmlns:a14="http://schemas.microsoft.com/office/drawing/2010/main" val="0"/>
              </a:ext>
            </a:extLst>
          </a:blip>
          <a:srcRect l="10105" r="47990"/>
          <a:stretch>
            <a:fillRect/>
          </a:stretch>
        </p:blipFill>
        <p:spPr>
          <a:xfrm>
            <a:off x="7881257" y="0"/>
            <a:ext cx="4310743" cy="6858000"/>
          </a:xfrm>
          <a:prstGeom prst="rect">
            <a:avLst/>
          </a:prstGeom>
        </p:spPr>
      </p:pic>
    </p:spTree>
    <p:extLst>
      <p:ext uri="{BB962C8B-B14F-4D97-AF65-F5344CB8AC3E}">
        <p14:creationId xmlns:p14="http://schemas.microsoft.com/office/powerpoint/2010/main" val="10643838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92A733D-8E48-6511-469B-F00D08BB02B7}"/>
              </a:ext>
            </a:extLst>
          </p:cNvPr>
          <p:cNvSpPr txBox="1"/>
          <p:nvPr/>
        </p:nvSpPr>
        <p:spPr>
          <a:xfrm>
            <a:off x="803963" y="1771044"/>
            <a:ext cx="3506780" cy="4247317"/>
          </a:xfrm>
          <a:prstGeom prst="rect">
            <a:avLst/>
          </a:prstGeom>
          <a:noFill/>
        </p:spPr>
        <p:txBody>
          <a:bodyPr wrap="square" rtlCol="0">
            <a:spAutoFit/>
          </a:bodyPr>
          <a:lstStyle/>
          <a:p>
            <a:r>
              <a:rPr lang="en-GB" noProof="0" dirty="0">
                <a:latin typeface="Arial" panose="020B0604020202020204" pitchFamily="34" charset="0"/>
                <a:cs typeface="Arial" panose="020B0604020202020204" pitchFamily="34" charset="0"/>
              </a:rPr>
              <a:t>Comprehensive assessment forms the foundation of multidisciplinary Multiple Sclerosis management by identifying changing physical, psychological and social needs (Lakin et al., 2021). This enables coordinated decision-making, timely intervention and personalised care planning, ensuring each professional contributes to improving patient outcomes throughout the disease trajectory (Coulter et al., 2015).</a:t>
            </a:r>
          </a:p>
        </p:txBody>
      </p:sp>
      <p:sp>
        <p:nvSpPr>
          <p:cNvPr id="3" name="TextBox 2">
            <a:extLst>
              <a:ext uri="{FF2B5EF4-FFF2-40B4-BE49-F238E27FC236}">
                <a16:creationId xmlns:a16="http://schemas.microsoft.com/office/drawing/2014/main" id="{6A69C951-581E-2922-C706-E575702671E2}"/>
              </a:ext>
            </a:extLst>
          </p:cNvPr>
          <p:cNvSpPr txBox="1"/>
          <p:nvPr/>
        </p:nvSpPr>
        <p:spPr>
          <a:xfrm>
            <a:off x="803963" y="832326"/>
            <a:ext cx="2642507" cy="523220"/>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Assessment </a:t>
            </a:r>
          </a:p>
        </p:txBody>
      </p:sp>
      <p:sp>
        <p:nvSpPr>
          <p:cNvPr id="4" name="TextBox 3">
            <a:extLst>
              <a:ext uri="{FF2B5EF4-FFF2-40B4-BE49-F238E27FC236}">
                <a16:creationId xmlns:a16="http://schemas.microsoft.com/office/drawing/2014/main" id="{AEA67FBD-A695-C561-7C85-A3B97A76D2FB}"/>
              </a:ext>
            </a:extLst>
          </p:cNvPr>
          <p:cNvSpPr txBox="1"/>
          <p:nvPr/>
        </p:nvSpPr>
        <p:spPr>
          <a:xfrm>
            <a:off x="4348843" y="1224487"/>
            <a:ext cx="3506780" cy="4524315"/>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Neurological Assessment</a:t>
            </a:r>
          </a:p>
          <a:p>
            <a:endParaRPr lang="en-GB" b="1" noProof="0" dirty="0">
              <a:latin typeface="Arial" panose="020B0604020202020204" pitchFamily="34" charset="0"/>
              <a:cs typeface="Arial" panose="020B0604020202020204" pitchFamily="34" charset="0"/>
            </a:endParaRPr>
          </a:p>
          <a:p>
            <a:r>
              <a:rPr lang="en-GB" noProof="0" dirty="0">
                <a:latin typeface="Arial" panose="020B0604020202020204" pitchFamily="34" charset="0"/>
                <a:cs typeface="Arial" panose="020B0604020202020204" pitchFamily="34" charset="0"/>
              </a:rPr>
              <a:t>The assessment begins with a comprehensive neurological examination, including a review of the patient's medical history, previous relapses and current symptoms (Drysdale, 2019). Cranial nerve function, muscle strength, coordination, sensation, reflexes and vision are evaluated to identify neurological deficits and establish a clinical baseline (Reese et al., 2023).</a:t>
            </a:r>
          </a:p>
          <a:p>
            <a:endParaRPr lang="en-GB" noProof="0" dirty="0">
              <a:latin typeface="Arial" panose="020B0604020202020204" pitchFamily="34" charset="0"/>
              <a:cs typeface="Arial" panose="020B0604020202020204" pitchFamily="34" charset="0"/>
            </a:endParaRPr>
          </a:p>
        </p:txBody>
      </p:sp>
      <p:pic>
        <p:nvPicPr>
          <p:cNvPr id="6" name="Picture 5" descr="Medical gown pocket with medical instruments">
            <a:extLst>
              <a:ext uri="{FF2B5EF4-FFF2-40B4-BE49-F238E27FC236}">
                <a16:creationId xmlns:a16="http://schemas.microsoft.com/office/drawing/2014/main" id="{DAA4E97E-1AE3-9D5A-A9BF-D7CEBAE3B53D}"/>
              </a:ext>
            </a:extLst>
          </p:cNvPr>
          <p:cNvPicPr>
            <a:picLocks noChangeAspect="1"/>
          </p:cNvPicPr>
          <p:nvPr/>
        </p:nvPicPr>
        <p:blipFill>
          <a:blip r:embed="rId2">
            <a:extLst>
              <a:ext uri="{28A0092B-C50C-407E-A947-70E740481C1C}">
                <a14:useLocalDpi xmlns:a14="http://schemas.microsoft.com/office/drawing/2010/main" val="0"/>
              </a:ext>
            </a:extLst>
          </a:blip>
          <a:srcRect l="40358"/>
          <a:stretch>
            <a:fillRect/>
          </a:stretch>
        </p:blipFill>
        <p:spPr>
          <a:xfrm>
            <a:off x="7852905" y="0"/>
            <a:ext cx="4339095" cy="6858000"/>
          </a:xfrm>
          <a:prstGeom prst="rect">
            <a:avLst/>
          </a:prstGeom>
        </p:spPr>
      </p:pic>
    </p:spTree>
    <p:extLst>
      <p:ext uri="{BB962C8B-B14F-4D97-AF65-F5344CB8AC3E}">
        <p14:creationId xmlns:p14="http://schemas.microsoft.com/office/powerpoint/2010/main" val="16571321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B88592-1ED0-783D-1473-C7E6B475F0A1}"/>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CBAEA681-3719-B1E9-767C-38839C9BCDF9}"/>
              </a:ext>
            </a:extLst>
          </p:cNvPr>
          <p:cNvSpPr txBox="1"/>
          <p:nvPr/>
        </p:nvSpPr>
        <p:spPr>
          <a:xfrm>
            <a:off x="557893" y="816428"/>
            <a:ext cx="2642507" cy="523220"/>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Assessment </a:t>
            </a:r>
          </a:p>
        </p:txBody>
      </p:sp>
      <p:sp>
        <p:nvSpPr>
          <p:cNvPr id="4" name="TextBox 3">
            <a:extLst>
              <a:ext uri="{FF2B5EF4-FFF2-40B4-BE49-F238E27FC236}">
                <a16:creationId xmlns:a16="http://schemas.microsoft.com/office/drawing/2014/main" id="{EE06DDE6-2748-9BC3-4BAF-6C1959443457}"/>
              </a:ext>
            </a:extLst>
          </p:cNvPr>
          <p:cNvSpPr txBox="1"/>
          <p:nvPr/>
        </p:nvSpPr>
        <p:spPr>
          <a:xfrm>
            <a:off x="557893" y="1689713"/>
            <a:ext cx="2985407" cy="4524315"/>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Physical Function and Disability Assessment</a:t>
            </a:r>
          </a:p>
          <a:p>
            <a:endParaRPr lang="en-GB" b="1" noProof="0" dirty="0">
              <a:latin typeface="Arial" panose="020B0604020202020204" pitchFamily="34" charset="0"/>
              <a:cs typeface="Arial" panose="020B0604020202020204" pitchFamily="34" charset="0"/>
            </a:endParaRPr>
          </a:p>
          <a:p>
            <a:r>
              <a:rPr lang="en-GB" noProof="0" dirty="0">
                <a:latin typeface="Arial" panose="020B0604020202020204" pitchFamily="34" charset="0"/>
                <a:cs typeface="Arial" panose="020B0604020202020204" pitchFamily="34" charset="0"/>
              </a:rPr>
              <a:t>The individual's physical abilities are assessed using the Expanded Disability Status Scale (EDSS) alongside assessments of mobility, gait, balance, muscle strength, spasticity and falls risk (MS Trust, 2024). This helps determine the level of disability and guides rehabilitation planning (MS Trust, 2024).</a:t>
            </a:r>
          </a:p>
        </p:txBody>
      </p:sp>
      <p:sp>
        <p:nvSpPr>
          <p:cNvPr id="5" name="TextBox 4">
            <a:extLst>
              <a:ext uri="{FF2B5EF4-FFF2-40B4-BE49-F238E27FC236}">
                <a16:creationId xmlns:a16="http://schemas.microsoft.com/office/drawing/2014/main" id="{C86AEA7F-FD6A-740C-15D4-F02703C7000F}"/>
              </a:ext>
            </a:extLst>
          </p:cNvPr>
          <p:cNvSpPr txBox="1"/>
          <p:nvPr/>
        </p:nvSpPr>
        <p:spPr>
          <a:xfrm>
            <a:off x="4524068" y="1689713"/>
            <a:ext cx="3143863" cy="4801314"/>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Cognitive and Psychological Assessment</a:t>
            </a:r>
          </a:p>
          <a:p>
            <a:endParaRPr lang="en-GB" b="1" noProof="0" dirty="0">
              <a:latin typeface="Arial" panose="020B0604020202020204" pitchFamily="34" charset="0"/>
              <a:cs typeface="Arial" panose="020B0604020202020204" pitchFamily="34" charset="0"/>
            </a:endParaRPr>
          </a:p>
          <a:p>
            <a:r>
              <a:rPr lang="en-GB" noProof="0" dirty="0">
                <a:latin typeface="Arial" panose="020B0604020202020204" pitchFamily="34" charset="0"/>
                <a:cs typeface="Arial" panose="020B0604020202020204" pitchFamily="34" charset="0"/>
              </a:rPr>
              <a:t>MS frequently affects cognition and mental well-being. Assessment includes screening for memory, attention and executive function, alongside evaluation for depression, anxiety, fatigue and emotional adjustment (Susini et al., 2025). Early identification enables timely referral for psychological and cognitive support (</a:t>
            </a:r>
            <a:r>
              <a:rPr lang="en-GB" noProof="0" dirty="0" err="1">
                <a:latin typeface="Arial" panose="020B0604020202020204" pitchFamily="34" charset="0"/>
                <a:cs typeface="Arial" panose="020B0604020202020204" pitchFamily="34" charset="0"/>
              </a:rPr>
              <a:t>Waskowai</a:t>
            </a:r>
            <a:r>
              <a:rPr lang="en-GB" dirty="0">
                <a:latin typeface="Arial" panose="020B0604020202020204" pitchFamily="34" charset="0"/>
                <a:cs typeface="Arial" panose="020B0604020202020204" pitchFamily="34" charset="0"/>
              </a:rPr>
              <a:t>k et al.</a:t>
            </a:r>
            <a:r>
              <a:rPr lang="en-GB" noProof="0" dirty="0">
                <a:latin typeface="Arial" panose="020B0604020202020204" pitchFamily="34" charset="0"/>
                <a:cs typeface="Arial" panose="020B0604020202020204" pitchFamily="34" charset="0"/>
              </a:rPr>
              <a:t>, 2024).</a:t>
            </a:r>
          </a:p>
        </p:txBody>
      </p:sp>
      <p:pic>
        <p:nvPicPr>
          <p:cNvPr id="7" name="Picture 6" descr="Puzzle in brain">
            <a:extLst>
              <a:ext uri="{FF2B5EF4-FFF2-40B4-BE49-F238E27FC236}">
                <a16:creationId xmlns:a16="http://schemas.microsoft.com/office/drawing/2014/main" id="{BA442B98-7F15-A002-854B-8DC0813EB90A}"/>
              </a:ext>
            </a:extLst>
          </p:cNvPr>
          <p:cNvPicPr>
            <a:picLocks noChangeAspect="1"/>
          </p:cNvPicPr>
          <p:nvPr/>
        </p:nvPicPr>
        <p:blipFill>
          <a:blip r:embed="rId2">
            <a:extLst>
              <a:ext uri="{28A0092B-C50C-407E-A947-70E740481C1C}">
                <a14:useLocalDpi xmlns:a14="http://schemas.microsoft.com/office/drawing/2010/main" val="0"/>
              </a:ext>
            </a:extLst>
          </a:blip>
          <a:srcRect l="30119" r="22083"/>
          <a:stretch>
            <a:fillRect/>
          </a:stretch>
        </p:blipFill>
        <p:spPr>
          <a:xfrm>
            <a:off x="7821384" y="0"/>
            <a:ext cx="4370616" cy="6858000"/>
          </a:xfrm>
          <a:prstGeom prst="rect">
            <a:avLst/>
          </a:prstGeom>
        </p:spPr>
      </p:pic>
    </p:spTree>
    <p:extLst>
      <p:ext uri="{BB962C8B-B14F-4D97-AF65-F5344CB8AC3E}">
        <p14:creationId xmlns:p14="http://schemas.microsoft.com/office/powerpoint/2010/main" val="21150812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54452D9-E7DA-A027-FE8D-E3B90A7EFEF1}"/>
              </a:ext>
            </a:extLst>
          </p:cNvPr>
          <p:cNvSpPr txBox="1"/>
          <p:nvPr/>
        </p:nvSpPr>
        <p:spPr>
          <a:xfrm>
            <a:off x="529623" y="1095776"/>
            <a:ext cx="2642507" cy="523220"/>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Assessment </a:t>
            </a:r>
          </a:p>
        </p:txBody>
      </p:sp>
      <p:sp>
        <p:nvSpPr>
          <p:cNvPr id="3" name="TextBox 2">
            <a:extLst>
              <a:ext uri="{FF2B5EF4-FFF2-40B4-BE49-F238E27FC236}">
                <a16:creationId xmlns:a16="http://schemas.microsoft.com/office/drawing/2014/main" id="{57011E9E-DB3E-30FB-C599-CD6B0A38E59E}"/>
              </a:ext>
            </a:extLst>
          </p:cNvPr>
          <p:cNvSpPr txBox="1"/>
          <p:nvPr/>
        </p:nvSpPr>
        <p:spPr>
          <a:xfrm>
            <a:off x="529623" y="1930324"/>
            <a:ext cx="3001559" cy="4801314"/>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Functional Assessment</a:t>
            </a:r>
          </a:p>
          <a:p>
            <a:endParaRPr lang="en-GB" b="1" noProof="0" dirty="0">
              <a:latin typeface="Arial" panose="020B0604020202020204" pitchFamily="34" charset="0"/>
              <a:cs typeface="Arial" panose="020B0604020202020204" pitchFamily="34" charset="0"/>
            </a:endParaRPr>
          </a:p>
          <a:p>
            <a:r>
              <a:rPr lang="en-GB" noProof="0" dirty="0">
                <a:latin typeface="Arial" panose="020B0604020202020204" pitchFamily="34" charset="0"/>
                <a:cs typeface="Arial" panose="020B0604020202020204" pitchFamily="34" charset="0"/>
              </a:rPr>
              <a:t>Healthcare professionals assess how MS affects activities of daily living (ADLs), including personal care, mobility, employment, education and leisure activities (Jansa et al., 2022). Equipment needs and the individual's ability to maintain independence are also evaluated to support personalised care planning (NHS England, 2021).</a:t>
            </a:r>
          </a:p>
          <a:p>
            <a:endParaRPr lang="en-GB" noProof="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D96CBDB1-1BE1-80B1-497B-A9A31FCBFA80}"/>
              </a:ext>
            </a:extLst>
          </p:cNvPr>
          <p:cNvSpPr txBox="1"/>
          <p:nvPr/>
        </p:nvSpPr>
        <p:spPr>
          <a:xfrm>
            <a:off x="4153908" y="1930324"/>
            <a:ext cx="3884183" cy="4247317"/>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Social and Environmental Assessment</a:t>
            </a:r>
          </a:p>
          <a:p>
            <a:endParaRPr lang="en-GB" b="1" noProof="0" dirty="0">
              <a:latin typeface="Arial" panose="020B0604020202020204" pitchFamily="34" charset="0"/>
              <a:cs typeface="Arial" panose="020B0604020202020204" pitchFamily="34" charset="0"/>
            </a:endParaRPr>
          </a:p>
          <a:p>
            <a:r>
              <a:rPr lang="en-GB" noProof="0" dirty="0">
                <a:latin typeface="Arial" panose="020B0604020202020204" pitchFamily="34" charset="0"/>
                <a:cs typeface="Arial" panose="020B0604020202020204" pitchFamily="34" charset="0"/>
              </a:rPr>
              <a:t>The wider impact of MS is explored by assessing family support, caregiving responsibilities, employment, financial circumstances, home accessibility and access to community services (Shah et al., 2025). Understanding these factors helps identify barriers to independent living and informs referrals to appropriate support services (Reed et al., 2014).</a:t>
            </a:r>
          </a:p>
          <a:p>
            <a:endParaRPr lang="en-GB" noProof="0" dirty="0">
              <a:latin typeface="Arial" panose="020B0604020202020204" pitchFamily="34" charset="0"/>
              <a:cs typeface="Arial" panose="020B0604020202020204" pitchFamily="34" charset="0"/>
            </a:endParaRPr>
          </a:p>
        </p:txBody>
      </p:sp>
      <p:pic>
        <p:nvPicPr>
          <p:cNvPr id="10" name="Picture 9" descr="Magnifying glass and question mark">
            <a:extLst>
              <a:ext uri="{FF2B5EF4-FFF2-40B4-BE49-F238E27FC236}">
                <a16:creationId xmlns:a16="http://schemas.microsoft.com/office/drawing/2014/main" id="{8DA21D92-9F4E-D2FF-D177-E4060ADAF9C8}"/>
              </a:ext>
            </a:extLst>
          </p:cNvPr>
          <p:cNvPicPr>
            <a:picLocks noChangeAspect="1"/>
          </p:cNvPicPr>
          <p:nvPr/>
        </p:nvPicPr>
        <p:blipFill>
          <a:blip r:embed="rId2">
            <a:extLst>
              <a:ext uri="{28A0092B-C50C-407E-A947-70E740481C1C}">
                <a14:useLocalDpi xmlns:a14="http://schemas.microsoft.com/office/drawing/2010/main" val="0"/>
              </a:ext>
            </a:extLst>
          </a:blip>
          <a:srcRect l="34070" r="29821"/>
          <a:stretch>
            <a:fillRect/>
          </a:stretch>
        </p:blipFill>
        <p:spPr>
          <a:xfrm>
            <a:off x="8038091" y="0"/>
            <a:ext cx="4153909" cy="6858000"/>
          </a:xfrm>
          <a:prstGeom prst="rect">
            <a:avLst/>
          </a:prstGeom>
        </p:spPr>
      </p:pic>
    </p:spTree>
    <p:extLst>
      <p:ext uri="{BB962C8B-B14F-4D97-AF65-F5344CB8AC3E}">
        <p14:creationId xmlns:p14="http://schemas.microsoft.com/office/powerpoint/2010/main" val="6575920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7AEF970-7F26-CE2B-7A80-CFA786E69001}"/>
              </a:ext>
            </a:extLst>
          </p:cNvPr>
          <p:cNvSpPr txBox="1"/>
          <p:nvPr/>
        </p:nvSpPr>
        <p:spPr>
          <a:xfrm>
            <a:off x="655864" y="1836783"/>
            <a:ext cx="3347006" cy="4247317"/>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Patient-Reported Outcome Measures</a:t>
            </a:r>
          </a:p>
          <a:p>
            <a:endParaRPr lang="en-GB" b="1" noProof="0" dirty="0">
              <a:latin typeface="Arial" panose="020B0604020202020204" pitchFamily="34" charset="0"/>
              <a:cs typeface="Arial" panose="020B0604020202020204" pitchFamily="34" charset="0"/>
            </a:endParaRPr>
          </a:p>
          <a:p>
            <a:r>
              <a:rPr lang="en-GB" noProof="0" dirty="0">
                <a:latin typeface="Arial" panose="020B0604020202020204" pitchFamily="34" charset="0"/>
                <a:cs typeface="Arial" panose="020B0604020202020204" pitchFamily="34" charset="0"/>
              </a:rPr>
              <a:t>Validated outcome measures are used to evaluate symptoms, quality of life, treatment goals and the patient's own perception of disease impact (</a:t>
            </a:r>
            <a:r>
              <a:rPr lang="en-GB" noProof="0" dirty="0" err="1">
                <a:latin typeface="Arial" panose="020B0604020202020204" pitchFamily="34" charset="0"/>
                <a:cs typeface="Arial" panose="020B0604020202020204" pitchFamily="34" charset="0"/>
              </a:rPr>
              <a:t>Weldring</a:t>
            </a:r>
            <a:r>
              <a:rPr lang="en-GB" noProof="0" dirty="0">
                <a:latin typeface="Arial" panose="020B0604020202020204" pitchFamily="34" charset="0"/>
                <a:cs typeface="Arial" panose="020B0604020202020204" pitchFamily="34" charset="0"/>
              </a:rPr>
              <a:t> and Smith, 2013). These measures ensure that care is guided not only by clinical findings but also by the individual's priorities and experiences (Coulter and Oldham, 2016).</a:t>
            </a:r>
          </a:p>
        </p:txBody>
      </p:sp>
      <p:sp>
        <p:nvSpPr>
          <p:cNvPr id="3" name="TextBox 2">
            <a:extLst>
              <a:ext uri="{FF2B5EF4-FFF2-40B4-BE49-F238E27FC236}">
                <a16:creationId xmlns:a16="http://schemas.microsoft.com/office/drawing/2014/main" id="{45B994F0-DD47-D5DF-2053-78EFB26FC828}"/>
              </a:ext>
            </a:extLst>
          </p:cNvPr>
          <p:cNvSpPr txBox="1"/>
          <p:nvPr/>
        </p:nvSpPr>
        <p:spPr>
          <a:xfrm>
            <a:off x="4422496" y="1795195"/>
            <a:ext cx="3529517" cy="5078313"/>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Multidisciplinary Review and Care Planning</a:t>
            </a:r>
          </a:p>
          <a:p>
            <a:endParaRPr lang="en-GB" b="1" noProof="0" dirty="0">
              <a:latin typeface="Arial" panose="020B0604020202020204" pitchFamily="34" charset="0"/>
              <a:cs typeface="Arial" panose="020B0604020202020204" pitchFamily="34" charset="0"/>
            </a:endParaRPr>
          </a:p>
          <a:p>
            <a:r>
              <a:rPr lang="en-GB" noProof="0" dirty="0">
                <a:latin typeface="Arial" panose="020B0604020202020204" pitchFamily="34" charset="0"/>
                <a:cs typeface="Arial" panose="020B0604020202020204" pitchFamily="34" charset="0"/>
              </a:rPr>
              <a:t>Assessment findings are reviewed by the multidisciplinary team, including neurologists, MS specialist nurses, physiotherapists, occupational therapists, psychologists, pharmacists and social workers (Sorenson et al., 2018). Together with the patient, an individualised care plan is developed, monitored and regularly reviewed to respond to changing needs throughout the disease course (Salvio et al., 2025).</a:t>
            </a:r>
          </a:p>
        </p:txBody>
      </p:sp>
      <p:sp>
        <p:nvSpPr>
          <p:cNvPr id="4" name="TextBox 3">
            <a:extLst>
              <a:ext uri="{FF2B5EF4-FFF2-40B4-BE49-F238E27FC236}">
                <a16:creationId xmlns:a16="http://schemas.microsoft.com/office/drawing/2014/main" id="{9BA1436E-6783-F724-7F91-238E91CBF5F4}"/>
              </a:ext>
            </a:extLst>
          </p:cNvPr>
          <p:cNvSpPr txBox="1"/>
          <p:nvPr/>
        </p:nvSpPr>
        <p:spPr>
          <a:xfrm>
            <a:off x="655864" y="921092"/>
            <a:ext cx="2642507" cy="523220"/>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Assessment </a:t>
            </a:r>
          </a:p>
        </p:txBody>
      </p:sp>
      <p:pic>
        <p:nvPicPr>
          <p:cNvPr id="6" name="Picture 5" descr="Doctor holding person's hands">
            <a:extLst>
              <a:ext uri="{FF2B5EF4-FFF2-40B4-BE49-F238E27FC236}">
                <a16:creationId xmlns:a16="http://schemas.microsoft.com/office/drawing/2014/main" id="{7E37744C-AB68-7334-3650-9F3390FB996A}"/>
              </a:ext>
            </a:extLst>
          </p:cNvPr>
          <p:cNvPicPr>
            <a:picLocks noChangeAspect="1"/>
          </p:cNvPicPr>
          <p:nvPr/>
        </p:nvPicPr>
        <p:blipFill>
          <a:blip r:embed="rId2">
            <a:extLst>
              <a:ext uri="{28A0092B-C50C-407E-A947-70E740481C1C}">
                <a14:useLocalDpi xmlns:a14="http://schemas.microsoft.com/office/drawing/2010/main" val="0"/>
              </a:ext>
            </a:extLst>
          </a:blip>
          <a:srcRect l="21539" r="20046"/>
          <a:stretch>
            <a:fillRect/>
          </a:stretch>
        </p:blipFill>
        <p:spPr>
          <a:xfrm>
            <a:off x="7952013" y="0"/>
            <a:ext cx="4239987" cy="6858000"/>
          </a:xfrm>
          <a:prstGeom prst="rect">
            <a:avLst/>
          </a:prstGeom>
        </p:spPr>
      </p:pic>
    </p:spTree>
    <p:extLst>
      <p:ext uri="{BB962C8B-B14F-4D97-AF65-F5344CB8AC3E}">
        <p14:creationId xmlns:p14="http://schemas.microsoft.com/office/powerpoint/2010/main" val="5173220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25D5F6F-ED53-F196-B210-58EEA13DCBD1}"/>
              </a:ext>
            </a:extLst>
          </p:cNvPr>
          <p:cNvPicPr>
            <a:picLocks noChangeAspect="1"/>
          </p:cNvPicPr>
          <p:nvPr/>
        </p:nvPicPr>
        <p:blipFill>
          <a:blip r:embed="rId2">
            <a:extLst>
              <a:ext uri="{28A0092B-C50C-407E-A947-70E740481C1C}">
                <a14:useLocalDpi xmlns:a14="http://schemas.microsoft.com/office/drawing/2010/main" val="0"/>
              </a:ext>
            </a:extLst>
          </a:blip>
          <a:srcRect l="1217" t="12618" r="1322" b="14524"/>
          <a:stretch>
            <a:fillRect/>
          </a:stretch>
        </p:blipFill>
        <p:spPr>
          <a:xfrm>
            <a:off x="816429" y="1502227"/>
            <a:ext cx="10025743" cy="4996543"/>
          </a:xfrm>
          <a:prstGeom prst="rect">
            <a:avLst/>
          </a:prstGeom>
        </p:spPr>
      </p:pic>
      <p:sp>
        <p:nvSpPr>
          <p:cNvPr id="4" name="TextBox 3">
            <a:extLst>
              <a:ext uri="{FF2B5EF4-FFF2-40B4-BE49-F238E27FC236}">
                <a16:creationId xmlns:a16="http://schemas.microsoft.com/office/drawing/2014/main" id="{BE0FA76A-6C9C-FD0B-D327-8CF579602115}"/>
              </a:ext>
            </a:extLst>
          </p:cNvPr>
          <p:cNvSpPr txBox="1"/>
          <p:nvPr/>
        </p:nvSpPr>
        <p:spPr>
          <a:xfrm>
            <a:off x="816429" y="832757"/>
            <a:ext cx="6286500" cy="523220"/>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Assessment </a:t>
            </a:r>
          </a:p>
        </p:txBody>
      </p:sp>
      <p:sp>
        <p:nvSpPr>
          <p:cNvPr id="2" name="TextBox 1">
            <a:extLst>
              <a:ext uri="{FF2B5EF4-FFF2-40B4-BE49-F238E27FC236}">
                <a16:creationId xmlns:a16="http://schemas.microsoft.com/office/drawing/2014/main" id="{BBBBB4E6-6A45-58AB-0941-0B9CD8FA3818}"/>
              </a:ext>
            </a:extLst>
          </p:cNvPr>
          <p:cNvSpPr txBox="1"/>
          <p:nvPr/>
        </p:nvSpPr>
        <p:spPr>
          <a:xfrm>
            <a:off x="8033657" y="6491131"/>
            <a:ext cx="2598965"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Image - Self Made </a:t>
            </a:r>
          </a:p>
        </p:txBody>
      </p:sp>
    </p:spTree>
    <p:extLst>
      <p:ext uri="{BB962C8B-B14F-4D97-AF65-F5344CB8AC3E}">
        <p14:creationId xmlns:p14="http://schemas.microsoft.com/office/powerpoint/2010/main" val="37552329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E5431B-3412-F17F-1A1B-4D17D6F973A3}"/>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F63FE29D-CB55-9A68-42A6-8A19C1F608D6}"/>
              </a:ext>
            </a:extLst>
          </p:cNvPr>
          <p:cNvSpPr txBox="1"/>
          <p:nvPr/>
        </p:nvSpPr>
        <p:spPr>
          <a:xfrm>
            <a:off x="636815" y="1045029"/>
            <a:ext cx="7184572" cy="1384995"/>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NICE Guided Management - NICE Guideline NG220: Multiple Sclerosis in Adults </a:t>
            </a:r>
          </a:p>
        </p:txBody>
      </p:sp>
      <p:sp>
        <p:nvSpPr>
          <p:cNvPr id="3" name="TextBox 2">
            <a:extLst>
              <a:ext uri="{FF2B5EF4-FFF2-40B4-BE49-F238E27FC236}">
                <a16:creationId xmlns:a16="http://schemas.microsoft.com/office/drawing/2014/main" id="{49EAF222-EDA0-C389-80D3-5F9647EF2171}"/>
              </a:ext>
            </a:extLst>
          </p:cNvPr>
          <p:cNvSpPr txBox="1"/>
          <p:nvPr/>
        </p:nvSpPr>
        <p:spPr>
          <a:xfrm>
            <a:off x="636814" y="2673650"/>
            <a:ext cx="6008915" cy="3139321"/>
          </a:xfrm>
          <a:prstGeom prst="rect">
            <a:avLst/>
          </a:prstGeom>
          <a:noFill/>
        </p:spPr>
        <p:txBody>
          <a:bodyPr wrap="square" rtlCol="0">
            <a:spAutoFit/>
          </a:bodyPr>
          <a:lstStyle/>
          <a:p>
            <a:r>
              <a:rPr lang="en-GB" noProof="0" dirty="0">
                <a:latin typeface="Arial" panose="020B0604020202020204" pitchFamily="34" charset="0"/>
                <a:cs typeface="Arial" panose="020B0604020202020204" pitchFamily="34" charset="0"/>
              </a:rPr>
              <a:t>The National Institute for Health and Care Excellence (NICE) develops evidence-based clinical guidelines to support high-quality, safe and cost-effective healthcare across England and Wales (2013). NICE guidance is developed through A systematic review of the best available evidence, which provides recommendations for diagnosis, treatment, and long-term care. management of health conditions (NICE, 2013). Its aim is to reduce variation in clinical practice and ensure that patients receive consistent, person-centred care regardless of where they access NHS services (NICE, 2025).</a:t>
            </a:r>
          </a:p>
        </p:txBody>
      </p:sp>
      <p:pic>
        <p:nvPicPr>
          <p:cNvPr id="5" name="Picture 4" descr="Close up of checklist">
            <a:extLst>
              <a:ext uri="{FF2B5EF4-FFF2-40B4-BE49-F238E27FC236}">
                <a16:creationId xmlns:a16="http://schemas.microsoft.com/office/drawing/2014/main" id="{5214BBE7-ED85-486B-FAB7-D5395257AF1D}"/>
              </a:ext>
            </a:extLst>
          </p:cNvPr>
          <p:cNvPicPr>
            <a:picLocks noChangeAspect="1"/>
          </p:cNvPicPr>
          <p:nvPr/>
        </p:nvPicPr>
        <p:blipFill>
          <a:blip r:embed="rId2">
            <a:extLst>
              <a:ext uri="{28A0092B-C50C-407E-A947-70E740481C1C}">
                <a14:useLocalDpi xmlns:a14="http://schemas.microsoft.com/office/drawing/2010/main" val="0"/>
              </a:ext>
            </a:extLst>
          </a:blip>
          <a:srcRect l="43280"/>
          <a:stretch>
            <a:fillRect/>
          </a:stretch>
        </p:blipFill>
        <p:spPr>
          <a:xfrm>
            <a:off x="7467601" y="0"/>
            <a:ext cx="4724399" cy="6858000"/>
          </a:xfrm>
          <a:prstGeom prst="rect">
            <a:avLst/>
          </a:prstGeom>
        </p:spPr>
      </p:pic>
    </p:spTree>
    <p:extLst>
      <p:ext uri="{BB962C8B-B14F-4D97-AF65-F5344CB8AC3E}">
        <p14:creationId xmlns:p14="http://schemas.microsoft.com/office/powerpoint/2010/main" val="32727216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823776B-D896-E2ED-FA93-200C3014A5D3}"/>
              </a:ext>
            </a:extLst>
          </p:cNvPr>
          <p:cNvSpPr txBox="1"/>
          <p:nvPr/>
        </p:nvSpPr>
        <p:spPr>
          <a:xfrm>
            <a:off x="636814" y="1045029"/>
            <a:ext cx="10695215" cy="954107"/>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NICE Guided Management - NICE Guideline NG220: Multiple Sclerosis in Adults </a:t>
            </a:r>
          </a:p>
        </p:txBody>
      </p:sp>
      <p:sp>
        <p:nvSpPr>
          <p:cNvPr id="3" name="TextBox 2">
            <a:extLst>
              <a:ext uri="{FF2B5EF4-FFF2-40B4-BE49-F238E27FC236}">
                <a16:creationId xmlns:a16="http://schemas.microsoft.com/office/drawing/2014/main" id="{6B994411-0890-328F-71BA-2D9D4425DDB0}"/>
              </a:ext>
            </a:extLst>
          </p:cNvPr>
          <p:cNvSpPr txBox="1"/>
          <p:nvPr/>
        </p:nvSpPr>
        <p:spPr>
          <a:xfrm>
            <a:off x="636814" y="2286000"/>
            <a:ext cx="10074729" cy="646331"/>
          </a:xfrm>
          <a:prstGeom prst="rect">
            <a:avLst/>
          </a:prstGeom>
          <a:noFill/>
        </p:spPr>
        <p:txBody>
          <a:bodyPr wrap="square" rtlCol="0">
            <a:spAutoFit/>
          </a:bodyPr>
          <a:lstStyle/>
          <a:p>
            <a:r>
              <a:rPr lang="en-GB" noProof="0" dirty="0">
                <a:latin typeface="Arial" panose="020B0604020202020204" pitchFamily="34" charset="0"/>
                <a:cs typeface="Arial" panose="020B0604020202020204" pitchFamily="34" charset="0"/>
              </a:rPr>
              <a:t>The NICE guideline is applied throughout the entire patient journey, from diagnosis to long-term management. </a:t>
            </a:r>
          </a:p>
        </p:txBody>
      </p:sp>
      <p:sp>
        <p:nvSpPr>
          <p:cNvPr id="4" name="TextBox 3">
            <a:extLst>
              <a:ext uri="{FF2B5EF4-FFF2-40B4-BE49-F238E27FC236}">
                <a16:creationId xmlns:a16="http://schemas.microsoft.com/office/drawing/2014/main" id="{C0059DD0-E144-2F62-D5D3-5AD7BB264C6E}"/>
              </a:ext>
            </a:extLst>
          </p:cNvPr>
          <p:cNvSpPr txBox="1"/>
          <p:nvPr/>
        </p:nvSpPr>
        <p:spPr>
          <a:xfrm>
            <a:off x="636815" y="3282043"/>
            <a:ext cx="5143500" cy="2862322"/>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Early Diagnosis and Timely Treatment</a:t>
            </a:r>
          </a:p>
          <a:p>
            <a:endParaRPr lang="en-GB" b="1" noProof="0" dirty="0">
              <a:latin typeface="Arial" panose="020B0604020202020204" pitchFamily="34" charset="0"/>
              <a:cs typeface="Arial" panose="020B0604020202020204" pitchFamily="34" charset="0"/>
            </a:endParaRPr>
          </a:p>
          <a:p>
            <a:r>
              <a:rPr lang="en-GB" noProof="0" dirty="0">
                <a:latin typeface="Arial" panose="020B0604020202020204" pitchFamily="34" charset="0"/>
                <a:cs typeface="Arial" panose="020B0604020202020204" pitchFamily="34" charset="0"/>
              </a:rPr>
              <a:t>Following confirmation of MS, individuals should be referred promptly to a specialist neurology team to discuss appropriate disease-modifying therapies (DMTs) (NICE, 2026). Early initiation of treatment aims to reduce relapse frequency, delay disability progression and preserve neurological function (NICE, 2026).</a:t>
            </a:r>
          </a:p>
          <a:p>
            <a:endParaRPr lang="en-GB" noProof="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F89BCDE-45C1-AC42-D6C6-827C26910132}"/>
              </a:ext>
            </a:extLst>
          </p:cNvPr>
          <p:cNvSpPr txBox="1"/>
          <p:nvPr/>
        </p:nvSpPr>
        <p:spPr>
          <a:xfrm>
            <a:off x="6096000" y="3282043"/>
            <a:ext cx="5682343" cy="3139321"/>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Multidisciplinary Management</a:t>
            </a:r>
          </a:p>
          <a:p>
            <a:endParaRPr lang="en-GB" b="1" noProof="0" dirty="0">
              <a:latin typeface="Arial" panose="020B0604020202020204" pitchFamily="34" charset="0"/>
              <a:cs typeface="Arial" panose="020B0604020202020204" pitchFamily="34" charset="0"/>
            </a:endParaRPr>
          </a:p>
          <a:p>
            <a:r>
              <a:rPr lang="en-GB" noProof="0" dirty="0">
                <a:latin typeface="Arial" panose="020B0604020202020204" pitchFamily="34" charset="0"/>
                <a:cs typeface="Arial" panose="020B0604020202020204" pitchFamily="34" charset="0"/>
              </a:rPr>
              <a:t>NICE recommends coordinated care delivered by a multidisciplinary team, including neurologists, MS specialist nurses, physiotherapists, occupational therapists, psychologists, speech and language therapists, pharmacists and social workers (NICE, 2026). This collaborative approach addresses the complex physical, psychological and social needs associated with MS (NICE, 2016).</a:t>
            </a:r>
          </a:p>
          <a:p>
            <a:endParaRPr lang="en-GB"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797540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68B254-677E-25CF-D705-001C0C210F56}"/>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0A434DB-3FB5-FE70-4587-922B9BFA4493}"/>
              </a:ext>
            </a:extLst>
          </p:cNvPr>
          <p:cNvSpPr txBox="1"/>
          <p:nvPr/>
        </p:nvSpPr>
        <p:spPr>
          <a:xfrm>
            <a:off x="636814" y="1045029"/>
            <a:ext cx="10695215" cy="954107"/>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NICE Guided Management - NICE Guideline NG220: Multiple Sclerosis in Adults </a:t>
            </a:r>
          </a:p>
        </p:txBody>
      </p:sp>
      <p:sp>
        <p:nvSpPr>
          <p:cNvPr id="3" name="TextBox 2">
            <a:extLst>
              <a:ext uri="{FF2B5EF4-FFF2-40B4-BE49-F238E27FC236}">
                <a16:creationId xmlns:a16="http://schemas.microsoft.com/office/drawing/2014/main" id="{A7342740-B94A-C5C8-0F43-0285DCEA06E6}"/>
              </a:ext>
            </a:extLst>
          </p:cNvPr>
          <p:cNvSpPr txBox="1"/>
          <p:nvPr/>
        </p:nvSpPr>
        <p:spPr>
          <a:xfrm>
            <a:off x="636814" y="2383971"/>
            <a:ext cx="4114800" cy="3693319"/>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Symptom Management</a:t>
            </a:r>
          </a:p>
          <a:p>
            <a:endParaRPr lang="en-GB" b="1" noProof="0" dirty="0">
              <a:latin typeface="Arial" panose="020B0604020202020204" pitchFamily="34" charset="0"/>
              <a:cs typeface="Arial" panose="020B0604020202020204" pitchFamily="34" charset="0"/>
            </a:endParaRPr>
          </a:p>
          <a:p>
            <a:r>
              <a:rPr lang="en-GB" noProof="0" dirty="0">
                <a:latin typeface="Arial" panose="020B0604020202020204" pitchFamily="34" charset="0"/>
                <a:cs typeface="Arial" panose="020B0604020202020204" pitchFamily="34" charset="0"/>
              </a:rPr>
              <a:t>Treatment extends beyond disease modification to include evidence-based management of fatigue, spasticity, pain, bladder dysfunction, mobility problems, cognitive impairment and mental health (NICE, 2026). Individualised rehabilitation programmes are recommended to maintain independence and optimise quality of life (NICE, 2026).</a:t>
            </a:r>
          </a:p>
          <a:p>
            <a:endParaRPr lang="en-GB" noProof="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114058E-B790-F4BB-A821-89803BEB9996}"/>
              </a:ext>
            </a:extLst>
          </p:cNvPr>
          <p:cNvSpPr txBox="1"/>
          <p:nvPr/>
        </p:nvSpPr>
        <p:spPr>
          <a:xfrm>
            <a:off x="6096000" y="2383971"/>
            <a:ext cx="4109357" cy="3139321"/>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Person-Centred Care</a:t>
            </a:r>
          </a:p>
          <a:p>
            <a:endParaRPr lang="en-GB" b="1" noProof="0" dirty="0">
              <a:latin typeface="Arial" panose="020B0604020202020204" pitchFamily="34" charset="0"/>
              <a:cs typeface="Arial" panose="020B0604020202020204" pitchFamily="34" charset="0"/>
            </a:endParaRPr>
          </a:p>
          <a:p>
            <a:r>
              <a:rPr lang="en-GB" noProof="0" dirty="0">
                <a:latin typeface="Arial" panose="020B0604020202020204" pitchFamily="34" charset="0"/>
                <a:cs typeface="Arial" panose="020B0604020202020204" pitchFamily="34" charset="0"/>
              </a:rPr>
              <a:t>People living with MS should be actively involved in shared decision-making regarding treatment options, rehabilitation goals and long-term care planning (NICE, 2026). Management should reflect individual preferences, disease progression, lifestyle and personal priorities (NICE, 2026).</a:t>
            </a:r>
          </a:p>
          <a:p>
            <a:endParaRPr lang="en-GB"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709463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D7AA3C-5D22-28B5-7C98-47C8B504CB53}"/>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E4F70FF2-7E33-A309-2BDE-0B12F3B7DAC4}"/>
              </a:ext>
            </a:extLst>
          </p:cNvPr>
          <p:cNvSpPr txBox="1"/>
          <p:nvPr/>
        </p:nvSpPr>
        <p:spPr>
          <a:xfrm>
            <a:off x="636814" y="1045029"/>
            <a:ext cx="10695215" cy="954107"/>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NICE Guided Management - NICE Guideline NG220: Multiple Sclerosis in Adults </a:t>
            </a:r>
          </a:p>
        </p:txBody>
      </p:sp>
      <p:sp>
        <p:nvSpPr>
          <p:cNvPr id="3" name="TextBox 2">
            <a:extLst>
              <a:ext uri="{FF2B5EF4-FFF2-40B4-BE49-F238E27FC236}">
                <a16:creationId xmlns:a16="http://schemas.microsoft.com/office/drawing/2014/main" id="{0B31DD3C-3495-9BEB-600C-150C0A633C02}"/>
              </a:ext>
            </a:extLst>
          </p:cNvPr>
          <p:cNvSpPr txBox="1"/>
          <p:nvPr/>
        </p:nvSpPr>
        <p:spPr>
          <a:xfrm>
            <a:off x="506186" y="2302329"/>
            <a:ext cx="4490357" cy="3139321"/>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Ongoing Monitoring</a:t>
            </a:r>
          </a:p>
          <a:p>
            <a:endParaRPr lang="en-GB" b="1" noProof="0" dirty="0">
              <a:latin typeface="Arial" panose="020B0604020202020204" pitchFamily="34" charset="0"/>
              <a:cs typeface="Arial" panose="020B0604020202020204" pitchFamily="34" charset="0"/>
            </a:endParaRPr>
          </a:p>
          <a:p>
            <a:r>
              <a:rPr lang="en-GB" noProof="0" dirty="0">
                <a:latin typeface="Arial" panose="020B0604020202020204" pitchFamily="34" charset="0"/>
                <a:cs typeface="Arial" panose="020B0604020202020204" pitchFamily="34" charset="0"/>
              </a:rPr>
              <a:t>Regular clinical reviews are undertaken to monitor disease activity, treatment effectiveness, adverse effects and changing care needs (NICE, 2026) . Management plans should be adjusted throughout the disease course to ensure care remains responsive and individualised</a:t>
            </a:r>
            <a:r>
              <a:rPr lang="en-GB" dirty="0">
                <a:latin typeface="Arial" panose="020B0604020202020204" pitchFamily="34" charset="0"/>
                <a:cs typeface="Arial" panose="020B0604020202020204" pitchFamily="34" charset="0"/>
              </a:rPr>
              <a:t> (</a:t>
            </a:r>
            <a:r>
              <a:rPr lang="en-GB" noProof="0" dirty="0">
                <a:latin typeface="Arial" panose="020B0604020202020204" pitchFamily="34" charset="0"/>
                <a:cs typeface="Arial" panose="020B0604020202020204" pitchFamily="34" charset="0"/>
              </a:rPr>
              <a:t>NICE, 2017).</a:t>
            </a:r>
          </a:p>
          <a:p>
            <a:endParaRPr lang="en-GB" noProof="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F5FB6EB-6B27-F73C-13DB-1C3CA30CFCD4}"/>
              </a:ext>
            </a:extLst>
          </p:cNvPr>
          <p:cNvSpPr txBox="1"/>
          <p:nvPr/>
        </p:nvSpPr>
        <p:spPr>
          <a:xfrm>
            <a:off x="6096000" y="2334987"/>
            <a:ext cx="4762500" cy="3139321"/>
          </a:xfrm>
          <a:prstGeom prst="rect">
            <a:avLst/>
          </a:prstGeom>
          <a:noFill/>
        </p:spPr>
        <p:txBody>
          <a:bodyPr wrap="square" rtlCol="0">
            <a:spAutoFit/>
          </a:bodyPr>
          <a:lstStyle/>
          <a:p>
            <a:r>
              <a:rPr lang="en-GB" noProof="0" dirty="0">
                <a:latin typeface="Arial" panose="020B0604020202020204" pitchFamily="34" charset="0"/>
                <a:cs typeface="Arial" panose="020B0604020202020204" pitchFamily="34" charset="0"/>
              </a:rPr>
              <a:t>Although NICE NG220 provides evidence-based recommendations, implementation remains inconsistent across the UK because of workforce shortages and regional variation in specialist services (Hurrell, 2026). Consequently, delays in diagnosis and unequal access to disease-modifying therapies and rehabilitation continue to affect patient outcomes, highlighting the need for greater investment in integrated multidisciplinary care(Hermosa, 2025). </a:t>
            </a:r>
          </a:p>
        </p:txBody>
      </p:sp>
    </p:spTree>
    <p:extLst>
      <p:ext uri="{BB962C8B-B14F-4D97-AF65-F5344CB8AC3E}">
        <p14:creationId xmlns:p14="http://schemas.microsoft.com/office/powerpoint/2010/main" val="14755544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07DA69-F6CF-3BEE-801B-5AAA7030ECF0}"/>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D8424F85-FE8B-4C66-C3BB-67193C2B4200}"/>
              </a:ext>
            </a:extLst>
          </p:cNvPr>
          <p:cNvSpPr txBox="1"/>
          <p:nvPr/>
        </p:nvSpPr>
        <p:spPr>
          <a:xfrm>
            <a:off x="489856" y="979714"/>
            <a:ext cx="10091057" cy="523220"/>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Treatment Options – Pharmacological Treatments</a:t>
            </a:r>
          </a:p>
        </p:txBody>
      </p:sp>
      <p:sp>
        <p:nvSpPr>
          <p:cNvPr id="3" name="TextBox 2">
            <a:extLst>
              <a:ext uri="{FF2B5EF4-FFF2-40B4-BE49-F238E27FC236}">
                <a16:creationId xmlns:a16="http://schemas.microsoft.com/office/drawing/2014/main" id="{17976A95-FC77-D03C-181B-50E3C96DC525}"/>
              </a:ext>
            </a:extLst>
          </p:cNvPr>
          <p:cNvSpPr txBox="1"/>
          <p:nvPr/>
        </p:nvSpPr>
        <p:spPr>
          <a:xfrm>
            <a:off x="620486" y="1861457"/>
            <a:ext cx="4147457" cy="4247317"/>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Pharmacological Treatment</a:t>
            </a:r>
          </a:p>
          <a:p>
            <a:endParaRPr lang="en-GB" noProof="0" dirty="0">
              <a:latin typeface="Arial" panose="020B0604020202020204" pitchFamily="34" charset="0"/>
              <a:cs typeface="Arial" panose="020B0604020202020204" pitchFamily="34" charset="0"/>
            </a:endParaRPr>
          </a:p>
          <a:p>
            <a:r>
              <a:rPr lang="en-GB" b="1" noProof="0" dirty="0">
                <a:latin typeface="Arial" panose="020B0604020202020204" pitchFamily="34" charset="0"/>
                <a:cs typeface="Arial" panose="020B0604020202020204" pitchFamily="34" charset="0"/>
              </a:rPr>
              <a:t>Disease-Modifying Therapies (DMTs)</a:t>
            </a:r>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Ocrelizumab </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Natalizumab </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Ofatumumab </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Fingolimod </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Interferon beta </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Glatiramer acetate </a:t>
            </a:r>
          </a:p>
          <a:p>
            <a:endParaRPr lang="en-GB" noProof="0" dirty="0">
              <a:latin typeface="Arial" panose="020B0604020202020204" pitchFamily="34" charset="0"/>
              <a:cs typeface="Arial" panose="020B0604020202020204" pitchFamily="34" charset="0"/>
            </a:endParaRPr>
          </a:p>
          <a:p>
            <a:r>
              <a:rPr lang="en-GB" b="1" noProof="0" dirty="0">
                <a:latin typeface="Arial" panose="020B0604020202020204" pitchFamily="34" charset="0"/>
                <a:cs typeface="Arial" panose="020B0604020202020204" pitchFamily="34" charset="0"/>
              </a:rPr>
              <a:t>Purpose:</a:t>
            </a:r>
            <a:r>
              <a:rPr lang="en-GB" noProof="0" dirty="0">
                <a:latin typeface="Arial" panose="020B0604020202020204" pitchFamily="34" charset="0"/>
                <a:cs typeface="Arial" panose="020B0604020202020204" pitchFamily="34" charset="0"/>
              </a:rPr>
              <a:t> Reduce relapse frequency, slow disease progression and delay disability (Rashid,  2024).</a:t>
            </a:r>
          </a:p>
          <a:p>
            <a:endParaRPr lang="en-GB" noProof="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9A0828E-33AF-694B-9E3A-068CB6C4DDFF}"/>
              </a:ext>
            </a:extLst>
          </p:cNvPr>
          <p:cNvSpPr txBox="1"/>
          <p:nvPr/>
        </p:nvSpPr>
        <p:spPr>
          <a:xfrm>
            <a:off x="5404757" y="1845129"/>
            <a:ext cx="4016829" cy="2862322"/>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Relapse Management</a:t>
            </a:r>
          </a:p>
          <a:p>
            <a:endParaRPr lang="en-GB" b="1" noProof="0" dirty="0">
              <a:latin typeface="Arial" panose="020B0604020202020204" pitchFamily="34" charset="0"/>
              <a:cs typeface="Arial" panose="020B0604020202020204" pitchFamily="34" charset="0"/>
            </a:endParaRPr>
          </a:p>
          <a:p>
            <a:r>
              <a:rPr lang="en-GB" b="1" noProof="0" dirty="0">
                <a:latin typeface="Arial" panose="020B0604020202020204" pitchFamily="34" charset="0"/>
                <a:cs typeface="Arial" panose="020B0604020202020204" pitchFamily="34" charset="0"/>
              </a:rPr>
              <a:t>High-dose corticosteroids</a:t>
            </a:r>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Intravenous methylprednisolone </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Oral methylprednisolone </a:t>
            </a:r>
          </a:p>
          <a:p>
            <a:endParaRPr lang="en-GB" noProof="0" dirty="0">
              <a:latin typeface="Arial" panose="020B0604020202020204" pitchFamily="34" charset="0"/>
              <a:cs typeface="Arial" panose="020B0604020202020204" pitchFamily="34" charset="0"/>
            </a:endParaRPr>
          </a:p>
          <a:p>
            <a:r>
              <a:rPr lang="en-GB" b="1" noProof="0" dirty="0">
                <a:latin typeface="Arial" panose="020B0604020202020204" pitchFamily="34" charset="0"/>
                <a:cs typeface="Arial" panose="020B0604020202020204" pitchFamily="34" charset="0"/>
              </a:rPr>
              <a:t>Purpose:</a:t>
            </a:r>
            <a:r>
              <a:rPr lang="en-GB" noProof="0" dirty="0">
                <a:latin typeface="Arial" panose="020B0604020202020204" pitchFamily="34" charset="0"/>
                <a:cs typeface="Arial" panose="020B0604020202020204" pitchFamily="34" charset="0"/>
              </a:rPr>
              <a:t> Reduce inflammation and shorten the duration of acute relapses (MS Trust, 2026). </a:t>
            </a:r>
          </a:p>
          <a:p>
            <a:endParaRPr lang="en-GB" noProof="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FE2655C-1495-EA66-C908-1896D588F798}"/>
              </a:ext>
            </a:extLst>
          </p:cNvPr>
          <p:cNvSpPr txBox="1"/>
          <p:nvPr/>
        </p:nvSpPr>
        <p:spPr>
          <a:xfrm>
            <a:off x="767443" y="5896503"/>
            <a:ext cx="10368643" cy="646331"/>
          </a:xfrm>
          <a:prstGeom prst="rect">
            <a:avLst/>
          </a:prstGeom>
          <a:noFill/>
        </p:spPr>
        <p:txBody>
          <a:bodyPr wrap="square" rtlCol="0">
            <a:spAutoFit/>
          </a:bodyPr>
          <a:lstStyle/>
          <a:p>
            <a:r>
              <a:rPr lang="en-GB" noProof="0" dirty="0">
                <a:latin typeface="Arial" panose="020B0604020202020204" pitchFamily="34" charset="0"/>
                <a:cs typeface="Arial" panose="020B0604020202020204" pitchFamily="34" charset="0"/>
              </a:rPr>
              <a:t>Current treatments do not cure Multiple Sclerosis but aim to reduce disease activity, manage symptoms and improve long-term quality of life (NICE, 2026b).</a:t>
            </a:r>
          </a:p>
        </p:txBody>
      </p:sp>
    </p:spTree>
    <p:extLst>
      <p:ext uri="{BB962C8B-B14F-4D97-AF65-F5344CB8AC3E}">
        <p14:creationId xmlns:p14="http://schemas.microsoft.com/office/powerpoint/2010/main" val="37573428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B7BE1DF-701A-D36B-4F99-6B5EC1BBCB54}"/>
              </a:ext>
            </a:extLst>
          </p:cNvPr>
          <p:cNvSpPr txBox="1"/>
          <p:nvPr/>
        </p:nvSpPr>
        <p:spPr>
          <a:xfrm>
            <a:off x="489857" y="979714"/>
            <a:ext cx="10270672" cy="954107"/>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Treatment Options - Non-Pharmacological Management of Multiple Sclerosis</a:t>
            </a:r>
          </a:p>
        </p:txBody>
      </p:sp>
      <p:sp>
        <p:nvSpPr>
          <p:cNvPr id="4" name="TextBox 3">
            <a:extLst>
              <a:ext uri="{FF2B5EF4-FFF2-40B4-BE49-F238E27FC236}">
                <a16:creationId xmlns:a16="http://schemas.microsoft.com/office/drawing/2014/main" id="{DF6C693D-B558-60AF-14BF-F72B0215E3F0}"/>
              </a:ext>
            </a:extLst>
          </p:cNvPr>
          <p:cNvSpPr txBox="1"/>
          <p:nvPr/>
        </p:nvSpPr>
        <p:spPr>
          <a:xfrm>
            <a:off x="489857" y="2416629"/>
            <a:ext cx="3053443" cy="2862322"/>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Physiotherapy</a:t>
            </a:r>
          </a:p>
          <a:p>
            <a:endParaRPr lang="en-GB" b="1"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Improves mobility, balance, muscle strength and coordination. </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Reduces fall risk and promotes functional independence</a:t>
            </a:r>
            <a:r>
              <a:rPr lang="en-GB" dirty="0">
                <a:latin typeface="Arial" panose="020B0604020202020204" pitchFamily="34" charset="0"/>
                <a:cs typeface="Arial" panose="020B0604020202020204" pitchFamily="34" charset="0"/>
              </a:rPr>
              <a:t> (Hayes et al., 2019)</a:t>
            </a:r>
            <a:endParaRPr lang="en-GB" noProof="0" dirty="0">
              <a:latin typeface="Arial" panose="020B0604020202020204" pitchFamily="34" charset="0"/>
              <a:cs typeface="Arial" panose="020B0604020202020204" pitchFamily="34" charset="0"/>
            </a:endParaRPr>
          </a:p>
          <a:p>
            <a:endParaRPr lang="en-GB" noProof="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CAC21CC8-0A41-EB35-3313-783D5D42A3C4}"/>
              </a:ext>
            </a:extLst>
          </p:cNvPr>
          <p:cNvSpPr txBox="1"/>
          <p:nvPr/>
        </p:nvSpPr>
        <p:spPr>
          <a:xfrm>
            <a:off x="4098471" y="2416629"/>
            <a:ext cx="3053443" cy="3416320"/>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Occupational Therapy</a:t>
            </a:r>
          </a:p>
          <a:p>
            <a:endParaRPr lang="en-GB" b="1"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Supports fatigue management and energy conservation. </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Recommends adaptive equipment and workplace or home modifications to maintain independence (Kim et al., 2021).</a:t>
            </a:r>
          </a:p>
          <a:p>
            <a:endParaRPr lang="en-GB" noProof="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EFB855B-77C7-AC8D-8BE2-E4941C629EAB}"/>
              </a:ext>
            </a:extLst>
          </p:cNvPr>
          <p:cNvSpPr txBox="1"/>
          <p:nvPr/>
        </p:nvSpPr>
        <p:spPr>
          <a:xfrm>
            <a:off x="8490857" y="2416629"/>
            <a:ext cx="3211286" cy="2862322"/>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Psychological Support</a:t>
            </a:r>
          </a:p>
          <a:p>
            <a:endParaRPr lang="en-GB" b="1"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Cognitive behavioural therapy (CBT), counselling and psychological interventions help manage depression, anxiety and adjustment to diagnosis (</a:t>
            </a:r>
            <a:r>
              <a:rPr lang="en-GB" noProof="0" dirty="0" err="1">
                <a:latin typeface="Arial" panose="020B0604020202020204" pitchFamily="34" charset="0"/>
                <a:cs typeface="Arial" panose="020B0604020202020204" pitchFamily="34" charset="0"/>
              </a:rPr>
              <a:t>Ratajska</a:t>
            </a:r>
            <a:r>
              <a:rPr lang="en-GB" noProof="0" dirty="0">
                <a:latin typeface="Arial" panose="020B0604020202020204" pitchFamily="34" charset="0"/>
                <a:cs typeface="Arial" panose="020B0604020202020204" pitchFamily="34" charset="0"/>
              </a:rPr>
              <a:t> et al., 2019).</a:t>
            </a:r>
          </a:p>
          <a:p>
            <a:endParaRPr lang="en-GB"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217787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D5A6A8-3B33-1958-41AC-AA472C835062}"/>
              </a:ext>
            </a:extLst>
          </p:cNvPr>
          <p:cNvSpPr txBox="1"/>
          <p:nvPr/>
        </p:nvSpPr>
        <p:spPr>
          <a:xfrm>
            <a:off x="718457" y="1085080"/>
            <a:ext cx="10270672" cy="954107"/>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Treatment Options - Non-Pharmacological Management of Multiple Sclerosis</a:t>
            </a:r>
          </a:p>
        </p:txBody>
      </p:sp>
      <p:sp>
        <p:nvSpPr>
          <p:cNvPr id="3" name="TextBox 2">
            <a:extLst>
              <a:ext uri="{FF2B5EF4-FFF2-40B4-BE49-F238E27FC236}">
                <a16:creationId xmlns:a16="http://schemas.microsoft.com/office/drawing/2014/main" id="{17473F1A-FB33-EEF2-DFE8-FE6189E39C14}"/>
              </a:ext>
            </a:extLst>
          </p:cNvPr>
          <p:cNvSpPr txBox="1"/>
          <p:nvPr/>
        </p:nvSpPr>
        <p:spPr>
          <a:xfrm>
            <a:off x="718457" y="2710543"/>
            <a:ext cx="3020786" cy="2862322"/>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Speech and Language Therapy</a:t>
            </a:r>
          </a:p>
          <a:p>
            <a:endParaRPr lang="en-GB" b="1"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Assesses and manages dysarthria and dysphagia to improve communication and swallowing </a:t>
            </a:r>
            <a:r>
              <a:rPr lang="en-GB" dirty="0">
                <a:latin typeface="Arial" panose="020B0604020202020204" pitchFamily="34" charset="0"/>
                <a:cs typeface="Arial" panose="020B0604020202020204" pitchFamily="34" charset="0"/>
              </a:rPr>
              <a:t>safety (Banović , 2024).</a:t>
            </a:r>
            <a:endParaRPr lang="en-GB" noProof="0" dirty="0">
              <a:latin typeface="Arial" panose="020B0604020202020204" pitchFamily="34" charset="0"/>
              <a:cs typeface="Arial" panose="020B0604020202020204" pitchFamily="34" charset="0"/>
            </a:endParaRPr>
          </a:p>
          <a:p>
            <a:endParaRPr lang="en-GB" noProof="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FAAC77ED-43D9-27AF-7F8E-E7447833A91D}"/>
              </a:ext>
            </a:extLst>
          </p:cNvPr>
          <p:cNvSpPr txBox="1"/>
          <p:nvPr/>
        </p:nvSpPr>
        <p:spPr>
          <a:xfrm>
            <a:off x="4637314" y="2710543"/>
            <a:ext cx="3020786" cy="3139321"/>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Exercise and Lifestyle Management</a:t>
            </a:r>
          </a:p>
          <a:p>
            <a:endParaRPr lang="en-GB" b="1"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Individualised exercise programmes improve cardiovascular fitness, muscle strength and fatigue while promoting overall wellbeing (</a:t>
            </a:r>
            <a:r>
              <a:rPr lang="en-GB" noProof="0" dirty="0" err="1">
                <a:latin typeface="Arial" panose="020B0604020202020204" pitchFamily="34" charset="0"/>
                <a:cs typeface="Arial" panose="020B0604020202020204" pitchFamily="34" charset="0"/>
              </a:rPr>
              <a:t>Adammek</a:t>
            </a:r>
            <a:r>
              <a:rPr lang="en-GB" dirty="0">
                <a:latin typeface="Arial" panose="020B0604020202020204" pitchFamily="34" charset="0"/>
                <a:cs typeface="Arial" panose="020B0604020202020204" pitchFamily="34" charset="0"/>
              </a:rPr>
              <a:t> e</a:t>
            </a:r>
            <a:r>
              <a:rPr lang="en-GB" noProof="0" dirty="0">
                <a:latin typeface="Arial" panose="020B0604020202020204" pitchFamily="34" charset="0"/>
                <a:cs typeface="Arial" panose="020B0604020202020204" pitchFamily="34" charset="0"/>
              </a:rPr>
              <a:t>t al., 2025).</a:t>
            </a:r>
          </a:p>
          <a:p>
            <a:endParaRPr lang="en-GB" noProof="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9F34DEA-8190-481C-0645-0918922D4712}"/>
              </a:ext>
            </a:extLst>
          </p:cNvPr>
          <p:cNvSpPr txBox="1"/>
          <p:nvPr/>
        </p:nvSpPr>
        <p:spPr>
          <a:xfrm>
            <a:off x="8441870" y="2710543"/>
            <a:ext cx="3020785" cy="3139321"/>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Patient Education and Self-Management</a:t>
            </a:r>
          </a:p>
          <a:p>
            <a:endParaRPr lang="en-GB" b="1"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Enables individuals to recognise relapse symptoms, adhere to treatment, and actively participate in shared decision-making (Heesen et al., 2007) </a:t>
            </a:r>
          </a:p>
          <a:p>
            <a:endParaRPr lang="en-GB"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670309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A3AFD80-581A-A5E3-76A6-51F555AD19F9}"/>
              </a:ext>
            </a:extLst>
          </p:cNvPr>
          <p:cNvSpPr txBox="1"/>
          <p:nvPr/>
        </p:nvSpPr>
        <p:spPr>
          <a:xfrm>
            <a:off x="1083128" y="2136338"/>
            <a:ext cx="10025743" cy="2585323"/>
          </a:xfrm>
          <a:prstGeom prst="rect">
            <a:avLst/>
          </a:prstGeom>
          <a:noFill/>
        </p:spPr>
        <p:txBody>
          <a:bodyPr wrap="square">
            <a:spAutoFit/>
          </a:bodyPr>
          <a:lstStyle/>
          <a:p>
            <a:r>
              <a:rPr lang="en-GB" noProof="0" dirty="0">
                <a:latin typeface="Arial" panose="020B0604020202020204" pitchFamily="34" charset="0"/>
                <a:cs typeface="Arial" panose="020B0604020202020204" pitchFamily="34" charset="0"/>
              </a:rPr>
              <a:t>Although pharmacological treatments, particularly disease-modifying therapies (DMTs), have significantly reduced relapse rates and delayed disability progression, they do not halt disease progression or adequately address many of the physical, psychological and social challenges associated with Multiple Sclerosis. Consequently, non-pharmacological interventions delivered by the multidisciplinary team, including rehabilitation, psychological support and self-management education, are equally important in maintaining function and improving quality of life (</a:t>
            </a:r>
            <a:r>
              <a:rPr lang="en-GB" noProof="0" dirty="0" err="1">
                <a:latin typeface="Arial" panose="020B0604020202020204" pitchFamily="34" charset="0"/>
                <a:cs typeface="Arial" panose="020B0604020202020204" pitchFamily="34" charset="0"/>
              </a:rPr>
              <a:t>Talente</a:t>
            </a:r>
            <a:r>
              <a:rPr lang="en-GB" noProof="0" dirty="0">
                <a:latin typeface="Arial" panose="020B0604020202020204" pitchFamily="34" charset="0"/>
                <a:cs typeface="Arial" panose="020B0604020202020204" pitchFamily="34" charset="0"/>
              </a:rPr>
              <a:t> et al., 2025). However, regional variation in access to specialist rehabilitation services across the UK continues to limit the consistent delivery of holistic, person-centred care, highlighting the need for greater investment in integrated multidisciplinary services (</a:t>
            </a:r>
            <a:r>
              <a:rPr lang="en-GB" noProof="0" dirty="0" err="1">
                <a:latin typeface="Arial" panose="020B0604020202020204" pitchFamily="34" charset="0"/>
                <a:cs typeface="Arial" panose="020B0604020202020204" pitchFamily="34" charset="0"/>
              </a:rPr>
              <a:t>Kozlowka</a:t>
            </a:r>
            <a:r>
              <a:rPr lang="en-GB" noProof="0" dirty="0">
                <a:latin typeface="Arial" panose="020B0604020202020204" pitchFamily="34" charset="0"/>
                <a:cs typeface="Arial" panose="020B0604020202020204" pitchFamily="34" charset="0"/>
              </a:rPr>
              <a:t> et al., 2018).</a:t>
            </a:r>
          </a:p>
        </p:txBody>
      </p:sp>
      <p:sp>
        <p:nvSpPr>
          <p:cNvPr id="5" name="TextBox 4">
            <a:extLst>
              <a:ext uri="{FF2B5EF4-FFF2-40B4-BE49-F238E27FC236}">
                <a16:creationId xmlns:a16="http://schemas.microsoft.com/office/drawing/2014/main" id="{0493FBA9-F3AD-EA0A-F9EE-5A17D5906E64}"/>
              </a:ext>
            </a:extLst>
          </p:cNvPr>
          <p:cNvSpPr txBox="1"/>
          <p:nvPr/>
        </p:nvSpPr>
        <p:spPr>
          <a:xfrm>
            <a:off x="1083128" y="1107520"/>
            <a:ext cx="6098720" cy="523220"/>
          </a:xfrm>
          <a:prstGeom prst="rect">
            <a:avLst/>
          </a:prstGeom>
          <a:noFill/>
        </p:spPr>
        <p:txBody>
          <a:bodyPr wrap="square">
            <a:spAutoFit/>
          </a:bodyPr>
          <a:lstStyle/>
          <a:p>
            <a:r>
              <a:rPr lang="en-GB" sz="2800" b="1" noProof="0" dirty="0">
                <a:latin typeface="Arial" panose="020B0604020202020204" pitchFamily="34" charset="0"/>
                <a:cs typeface="Arial" panose="020B0604020202020204" pitchFamily="34" charset="0"/>
              </a:rPr>
              <a:t>Treatment Options </a:t>
            </a:r>
            <a:endParaRPr lang="en-GB" sz="2800" noProof="0" dirty="0"/>
          </a:p>
        </p:txBody>
      </p:sp>
    </p:spTree>
    <p:extLst>
      <p:ext uri="{BB962C8B-B14F-4D97-AF65-F5344CB8AC3E}">
        <p14:creationId xmlns:p14="http://schemas.microsoft.com/office/powerpoint/2010/main" val="9727982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0AA765-FB78-B6E2-ED1F-6A17540AF7CD}"/>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1638C5F6-E8BA-47BF-C805-5CF508E3A4E0}"/>
              </a:ext>
            </a:extLst>
          </p:cNvPr>
          <p:cNvSpPr txBox="1"/>
          <p:nvPr/>
        </p:nvSpPr>
        <p:spPr>
          <a:xfrm>
            <a:off x="702129" y="1159328"/>
            <a:ext cx="10482942" cy="954107"/>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Comorbidities of Multiple Sclerosis - Neurological and Mental Health</a:t>
            </a:r>
          </a:p>
        </p:txBody>
      </p:sp>
      <p:sp>
        <p:nvSpPr>
          <p:cNvPr id="3" name="TextBox 2">
            <a:extLst>
              <a:ext uri="{FF2B5EF4-FFF2-40B4-BE49-F238E27FC236}">
                <a16:creationId xmlns:a16="http://schemas.microsoft.com/office/drawing/2014/main" id="{3E3098B8-1D69-DE8C-7EE6-9E00C72065BA}"/>
              </a:ext>
            </a:extLst>
          </p:cNvPr>
          <p:cNvSpPr txBox="1"/>
          <p:nvPr/>
        </p:nvSpPr>
        <p:spPr>
          <a:xfrm>
            <a:off x="702129" y="2544323"/>
            <a:ext cx="7952014" cy="3416320"/>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Depression and Anxiety</a:t>
            </a:r>
          </a:p>
          <a:p>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Common due to neuroinflammation, disease burden and reduced quality of life. </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Associated with poorer treatment adherence and increased disability (Silveira et al., 2019). </a:t>
            </a:r>
          </a:p>
          <a:p>
            <a:endParaRPr lang="en-GB" noProof="0" dirty="0">
              <a:latin typeface="Arial" panose="020B0604020202020204" pitchFamily="34" charset="0"/>
              <a:cs typeface="Arial" panose="020B0604020202020204" pitchFamily="34" charset="0"/>
            </a:endParaRPr>
          </a:p>
          <a:p>
            <a:r>
              <a:rPr lang="en-GB" b="1" noProof="0" dirty="0">
                <a:latin typeface="Arial" panose="020B0604020202020204" pitchFamily="34" charset="0"/>
                <a:cs typeface="Arial" panose="020B0604020202020204" pitchFamily="34" charset="0"/>
              </a:rPr>
              <a:t>Cognitive Impairment</a:t>
            </a:r>
          </a:p>
          <a:p>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Affects memory, attention and executive function. </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Can impact employment, self-management and decision-making</a:t>
            </a:r>
            <a:r>
              <a:rPr lang="en-GB" dirty="0">
                <a:latin typeface="Arial" panose="020B0604020202020204" pitchFamily="34" charset="0"/>
                <a:cs typeface="Arial" panose="020B0604020202020204" pitchFamily="34" charset="0"/>
              </a:rPr>
              <a:t> (Silveira et al., 2019).</a:t>
            </a:r>
            <a:endParaRPr lang="en-GB"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039517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82A9666-5D57-891F-F089-D451341D8413}"/>
              </a:ext>
            </a:extLst>
          </p:cNvPr>
          <p:cNvSpPr txBox="1"/>
          <p:nvPr/>
        </p:nvSpPr>
        <p:spPr>
          <a:xfrm>
            <a:off x="582387" y="1975758"/>
            <a:ext cx="11043556" cy="4801314"/>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Cardiovascular Disease</a:t>
            </a:r>
          </a:p>
          <a:p>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Increased risk associated with reduced mobility, physical inactivity and shared risk factors (Sternberg, 2018). </a:t>
            </a:r>
          </a:p>
          <a:p>
            <a:endParaRPr lang="en-GB" b="1" noProof="0" dirty="0">
              <a:latin typeface="Arial" panose="020B0604020202020204" pitchFamily="34" charset="0"/>
              <a:cs typeface="Arial" panose="020B0604020202020204" pitchFamily="34" charset="0"/>
            </a:endParaRPr>
          </a:p>
          <a:p>
            <a:r>
              <a:rPr lang="en-GB" b="1" noProof="0" dirty="0">
                <a:latin typeface="Arial" panose="020B0604020202020204" pitchFamily="34" charset="0"/>
                <a:cs typeface="Arial" panose="020B0604020202020204" pitchFamily="34" charset="0"/>
              </a:rPr>
              <a:t>Osteoporosis</a:t>
            </a:r>
          </a:p>
          <a:p>
            <a:endParaRPr lang="en-GB" b="1"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Increased risk due to immobility, falls and prolonged corticosteroid use (Kao et al., 2025. </a:t>
            </a:r>
          </a:p>
          <a:p>
            <a:pPr marL="285750" indent="-285750">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a:p>
            <a:r>
              <a:rPr lang="en-GB" b="1" noProof="0" dirty="0">
                <a:latin typeface="Arial" panose="020B0604020202020204" pitchFamily="34" charset="0"/>
                <a:cs typeface="Arial" panose="020B0604020202020204" pitchFamily="34" charset="0"/>
              </a:rPr>
              <a:t>Bladder and Bowel Dysfunction</a:t>
            </a:r>
          </a:p>
          <a:p>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Frequently associated with spinal cord involvement. </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Can significantly reduce quality of life (</a:t>
            </a:r>
            <a:r>
              <a:rPr lang="en-GB" noProof="0" dirty="0" err="1">
                <a:latin typeface="Arial" panose="020B0604020202020204" pitchFamily="34" charset="0"/>
                <a:cs typeface="Arial" panose="020B0604020202020204" pitchFamily="34" charset="0"/>
              </a:rPr>
              <a:t>Sterberg</a:t>
            </a:r>
            <a:r>
              <a:rPr lang="en-GB" noProof="0" dirty="0">
                <a:latin typeface="Arial" panose="020B0604020202020204" pitchFamily="34" charset="0"/>
                <a:cs typeface="Arial" panose="020B0604020202020204" pitchFamily="34" charset="0"/>
              </a:rPr>
              <a:t>, 2018). </a:t>
            </a:r>
          </a:p>
          <a:p>
            <a:endParaRPr lang="en-GB" noProof="0" dirty="0">
              <a:latin typeface="Arial" panose="020B0604020202020204" pitchFamily="34" charset="0"/>
              <a:cs typeface="Arial" panose="020B0604020202020204" pitchFamily="34" charset="0"/>
            </a:endParaRPr>
          </a:p>
          <a:p>
            <a:r>
              <a:rPr lang="en-GB" b="1" noProof="0" dirty="0">
                <a:latin typeface="Arial" panose="020B0604020202020204" pitchFamily="34" charset="0"/>
                <a:cs typeface="Arial" panose="020B0604020202020204" pitchFamily="34" charset="0"/>
              </a:rPr>
              <a:t>Chronic Pain and Sleep Disorders</a:t>
            </a:r>
          </a:p>
          <a:p>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Neuropathic pain, spasticity and fatigue commonly disrupt sleep and daily functioning (Kao et al., 2025)</a:t>
            </a:r>
          </a:p>
        </p:txBody>
      </p:sp>
      <p:sp>
        <p:nvSpPr>
          <p:cNvPr id="3" name="TextBox 2">
            <a:extLst>
              <a:ext uri="{FF2B5EF4-FFF2-40B4-BE49-F238E27FC236}">
                <a16:creationId xmlns:a16="http://schemas.microsoft.com/office/drawing/2014/main" id="{C0F9EBA5-3ACC-FE61-7056-9198906C1F18}"/>
              </a:ext>
            </a:extLst>
          </p:cNvPr>
          <p:cNvSpPr txBox="1"/>
          <p:nvPr/>
        </p:nvSpPr>
        <p:spPr>
          <a:xfrm>
            <a:off x="582387" y="1174954"/>
            <a:ext cx="10482942" cy="523220"/>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Comorbidities of Multiple Sclerosis - Physical Comorbidities</a:t>
            </a:r>
          </a:p>
        </p:txBody>
      </p:sp>
    </p:spTree>
    <p:extLst>
      <p:ext uri="{BB962C8B-B14F-4D97-AF65-F5344CB8AC3E}">
        <p14:creationId xmlns:p14="http://schemas.microsoft.com/office/powerpoint/2010/main" val="25568861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6F727E1-701F-87CB-4DAE-28081D34041B}"/>
              </a:ext>
            </a:extLst>
          </p:cNvPr>
          <p:cNvSpPr txBox="1"/>
          <p:nvPr/>
        </p:nvSpPr>
        <p:spPr>
          <a:xfrm>
            <a:off x="1024617" y="1366548"/>
            <a:ext cx="6943725" cy="523220"/>
          </a:xfrm>
          <a:prstGeom prst="rect">
            <a:avLst/>
          </a:prstGeom>
          <a:noFill/>
        </p:spPr>
        <p:txBody>
          <a:bodyPr wrap="square">
            <a:spAutoFit/>
          </a:bodyPr>
          <a:lstStyle/>
          <a:p>
            <a:r>
              <a:rPr lang="en-GB" sz="2800" b="1" noProof="0" dirty="0">
                <a:latin typeface="Arial" panose="020B0604020202020204" pitchFamily="34" charset="0"/>
                <a:cs typeface="Arial" panose="020B0604020202020204" pitchFamily="34" charset="0"/>
              </a:rPr>
              <a:t>Comorbidities of Multiple Sclerosis </a:t>
            </a:r>
            <a:endParaRPr lang="en-GB" sz="2800" noProof="0" dirty="0"/>
          </a:p>
        </p:txBody>
      </p:sp>
      <p:sp>
        <p:nvSpPr>
          <p:cNvPr id="4" name="TextBox 3">
            <a:extLst>
              <a:ext uri="{FF2B5EF4-FFF2-40B4-BE49-F238E27FC236}">
                <a16:creationId xmlns:a16="http://schemas.microsoft.com/office/drawing/2014/main" id="{15C68A73-7845-BE7A-6409-DB5A991F16B3}"/>
              </a:ext>
            </a:extLst>
          </p:cNvPr>
          <p:cNvSpPr txBox="1"/>
          <p:nvPr/>
        </p:nvSpPr>
        <p:spPr>
          <a:xfrm>
            <a:off x="996043" y="2530929"/>
            <a:ext cx="9029700" cy="2585323"/>
          </a:xfrm>
          <a:prstGeom prst="rect">
            <a:avLst/>
          </a:prstGeom>
          <a:noFill/>
        </p:spPr>
        <p:txBody>
          <a:bodyPr wrap="square" rtlCol="0">
            <a:spAutoFit/>
          </a:bodyPr>
          <a:lstStyle/>
          <a:p>
            <a:r>
              <a:rPr lang="en-GB" noProof="0" dirty="0">
                <a:latin typeface="Arial" panose="020B0604020202020204" pitchFamily="34" charset="0"/>
                <a:cs typeface="Arial" panose="020B0604020202020204" pitchFamily="34" charset="0"/>
              </a:rPr>
              <a:t>Although disease-modifying therapies effectively target inflammatory disease activity, comorbidities are increasingly recognised as major determinants of disability, healthcare utilisation and quality of life. Mental health disorders, cardiovascular disease and musculoskeletal complications may accelerate functional decline and complicate treatment decisions (Zhang et al., 2026). Despite this, comorbidities remain under-recognised and are often managed separately from neurological care, leading to fragmented services. Greater integration between neurology, primary care and rehabilitation is therefore essential to improve outcomes and reduce the long-term burden of Multiple Sclerosis (</a:t>
            </a:r>
            <a:r>
              <a:rPr lang="en-GB" dirty="0" err="1">
                <a:latin typeface="Arial" panose="020B0604020202020204" pitchFamily="34" charset="0"/>
                <a:cs typeface="Arial" panose="020B0604020202020204" pitchFamily="34" charset="0"/>
              </a:rPr>
              <a:t>Ahvenjärvi</a:t>
            </a:r>
            <a:r>
              <a:rPr lang="en-GB" dirty="0">
                <a:latin typeface="Arial" panose="020B0604020202020204" pitchFamily="34" charset="0"/>
                <a:cs typeface="Arial" panose="020B0604020202020204" pitchFamily="34" charset="0"/>
              </a:rPr>
              <a:t> et al., 2016)</a:t>
            </a:r>
            <a:r>
              <a:rPr lang="en-GB" noProof="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6606703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F3A82E8-9700-CE2D-5A08-B7F14B46CC0A}"/>
              </a:ext>
            </a:extLst>
          </p:cNvPr>
          <p:cNvSpPr txBox="1"/>
          <p:nvPr/>
        </p:nvSpPr>
        <p:spPr>
          <a:xfrm>
            <a:off x="609600" y="570269"/>
            <a:ext cx="7146472" cy="954107"/>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Non-Modifiable Risk Factors of Multiple Sclerosis</a:t>
            </a:r>
          </a:p>
        </p:txBody>
      </p:sp>
      <p:sp>
        <p:nvSpPr>
          <p:cNvPr id="3" name="TextBox 2">
            <a:extLst>
              <a:ext uri="{FF2B5EF4-FFF2-40B4-BE49-F238E27FC236}">
                <a16:creationId xmlns:a16="http://schemas.microsoft.com/office/drawing/2014/main" id="{56AB162B-1AC0-37EB-200C-5F2C5CEA2CB2}"/>
              </a:ext>
            </a:extLst>
          </p:cNvPr>
          <p:cNvSpPr txBox="1"/>
          <p:nvPr/>
        </p:nvSpPr>
        <p:spPr>
          <a:xfrm>
            <a:off x="609600" y="1991033"/>
            <a:ext cx="7375071" cy="4524315"/>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Genetics </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Family history increases the risk of developing MS.</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The HLA-DRB1*15:01 allele is the strongest identifiable genetic risk factor.</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However, genetics alone does not determine disease development (Didonna and </a:t>
            </a:r>
            <a:r>
              <a:rPr lang="en-GB" noProof="0" dirty="0" err="1">
                <a:latin typeface="Arial" panose="020B0604020202020204" pitchFamily="34" charset="0"/>
                <a:cs typeface="Arial" panose="020B0604020202020204" pitchFamily="34" charset="0"/>
              </a:rPr>
              <a:t>Oksenberg</a:t>
            </a:r>
            <a:r>
              <a:rPr lang="en-GB" noProof="0" dirty="0">
                <a:latin typeface="Arial" panose="020B0604020202020204" pitchFamily="34" charset="0"/>
                <a:cs typeface="Arial" panose="020B0604020202020204" pitchFamily="34" charset="0"/>
              </a:rPr>
              <a:t>, 2016).</a:t>
            </a:r>
          </a:p>
          <a:p>
            <a:endParaRPr lang="en-GB" noProof="0" dirty="0">
              <a:latin typeface="Arial" panose="020B0604020202020204" pitchFamily="34" charset="0"/>
              <a:cs typeface="Arial" panose="020B0604020202020204" pitchFamily="34" charset="0"/>
            </a:endParaRPr>
          </a:p>
          <a:p>
            <a:r>
              <a:rPr lang="en-GB" b="1" noProof="0" dirty="0">
                <a:latin typeface="Arial" panose="020B0604020202020204" pitchFamily="34" charset="0"/>
                <a:cs typeface="Arial" panose="020B0604020202020204" pitchFamily="34" charset="0"/>
              </a:rPr>
              <a:t>Sex</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Women are 2-3 times more likely to develop MS than men.</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Hormonal and immunological differences contribute (Leffler</a:t>
            </a:r>
            <a:r>
              <a:rPr lang="en-GB" dirty="0">
                <a:latin typeface="Arial" panose="020B0604020202020204" pitchFamily="34" charset="0"/>
                <a:cs typeface="Arial" panose="020B0604020202020204" pitchFamily="34" charset="0"/>
              </a:rPr>
              <a:t> et al., 2022).</a:t>
            </a:r>
            <a:endParaRPr lang="en-GB" noProof="0" dirty="0">
              <a:latin typeface="Arial" panose="020B0604020202020204" pitchFamily="34" charset="0"/>
              <a:cs typeface="Arial" panose="020B0604020202020204" pitchFamily="34" charset="0"/>
            </a:endParaRPr>
          </a:p>
          <a:p>
            <a:endParaRPr lang="en-GB" noProof="0" dirty="0">
              <a:latin typeface="Arial" panose="020B0604020202020204" pitchFamily="34" charset="0"/>
              <a:cs typeface="Arial" panose="020B0604020202020204" pitchFamily="34" charset="0"/>
            </a:endParaRPr>
          </a:p>
          <a:p>
            <a:r>
              <a:rPr lang="en-GB" b="1" noProof="0" dirty="0">
                <a:latin typeface="Arial" panose="020B0604020202020204" pitchFamily="34" charset="0"/>
                <a:cs typeface="Arial" panose="020B0604020202020204" pitchFamily="34" charset="0"/>
              </a:rPr>
              <a:t>Age</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Most commonly diagnosed between the ages of 20 and 40 years.</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Can occur at any age but is less common in childhood or older adulthood (</a:t>
            </a:r>
            <a:r>
              <a:rPr lang="en-GB" noProof="0" dirty="0" err="1">
                <a:latin typeface="Arial" panose="020B0604020202020204" pitchFamily="34" charset="0"/>
                <a:cs typeface="Arial" panose="020B0604020202020204" pitchFamily="34" charset="0"/>
              </a:rPr>
              <a:t>Nociti</a:t>
            </a:r>
            <a:r>
              <a:rPr lang="en-GB" noProof="0" dirty="0">
                <a:latin typeface="Arial" panose="020B0604020202020204" pitchFamily="34" charset="0"/>
                <a:cs typeface="Arial" panose="020B0604020202020204" pitchFamily="34" charset="0"/>
              </a:rPr>
              <a:t> et al., 2024).</a:t>
            </a:r>
          </a:p>
        </p:txBody>
      </p:sp>
      <p:pic>
        <p:nvPicPr>
          <p:cNvPr id="5" name="Picture 4" descr="Blue DNA test tubes">
            <a:extLst>
              <a:ext uri="{FF2B5EF4-FFF2-40B4-BE49-F238E27FC236}">
                <a16:creationId xmlns:a16="http://schemas.microsoft.com/office/drawing/2014/main" id="{92264347-1E2B-3942-8925-90BA649C9000}"/>
              </a:ext>
            </a:extLst>
          </p:cNvPr>
          <p:cNvPicPr>
            <a:picLocks noChangeAspect="1"/>
          </p:cNvPicPr>
          <p:nvPr/>
        </p:nvPicPr>
        <p:blipFill>
          <a:blip r:embed="rId2">
            <a:extLst>
              <a:ext uri="{28A0092B-C50C-407E-A947-70E740481C1C}">
                <a14:useLocalDpi xmlns:a14="http://schemas.microsoft.com/office/drawing/2010/main" val="0"/>
              </a:ext>
            </a:extLst>
          </a:blip>
          <a:srcRect l="67581"/>
          <a:stretch>
            <a:fillRect/>
          </a:stretch>
        </p:blipFill>
        <p:spPr>
          <a:xfrm>
            <a:off x="8196943" y="0"/>
            <a:ext cx="3994832" cy="6858000"/>
          </a:xfrm>
          <a:prstGeom prst="rect">
            <a:avLst/>
          </a:prstGeom>
        </p:spPr>
      </p:pic>
    </p:spTree>
    <p:extLst>
      <p:ext uri="{BB962C8B-B14F-4D97-AF65-F5344CB8AC3E}">
        <p14:creationId xmlns:p14="http://schemas.microsoft.com/office/powerpoint/2010/main" val="38410029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2675812-C5E4-AE55-D295-70EBF8979E91}"/>
              </a:ext>
            </a:extLst>
          </p:cNvPr>
          <p:cNvSpPr txBox="1"/>
          <p:nvPr/>
        </p:nvSpPr>
        <p:spPr>
          <a:xfrm>
            <a:off x="629264" y="808390"/>
            <a:ext cx="8141110" cy="523220"/>
          </a:xfrm>
          <a:prstGeom prst="rect">
            <a:avLst/>
          </a:prstGeom>
          <a:noFill/>
        </p:spPr>
        <p:txBody>
          <a:bodyPr wrap="square">
            <a:spAutoFit/>
          </a:bodyPr>
          <a:lstStyle/>
          <a:p>
            <a:r>
              <a:rPr lang="en-GB" sz="2800" b="1" noProof="0" dirty="0">
                <a:latin typeface="Arial" panose="020B0604020202020204" pitchFamily="34" charset="0"/>
                <a:cs typeface="Arial" panose="020B0604020202020204" pitchFamily="34" charset="0"/>
              </a:rPr>
              <a:t>Modifiable Risk Factors of Multiple Sclerosis </a:t>
            </a:r>
            <a:endParaRPr lang="en-GB" sz="2800" noProof="0" dirty="0"/>
          </a:p>
        </p:txBody>
      </p:sp>
      <p:sp>
        <p:nvSpPr>
          <p:cNvPr id="4" name="TextBox 3">
            <a:extLst>
              <a:ext uri="{FF2B5EF4-FFF2-40B4-BE49-F238E27FC236}">
                <a16:creationId xmlns:a16="http://schemas.microsoft.com/office/drawing/2014/main" id="{AE13C4AD-946C-DC4F-7086-D398765D5E35}"/>
              </a:ext>
            </a:extLst>
          </p:cNvPr>
          <p:cNvSpPr txBox="1"/>
          <p:nvPr/>
        </p:nvSpPr>
        <p:spPr>
          <a:xfrm>
            <a:off x="204720" y="1331610"/>
            <a:ext cx="8743337" cy="5355312"/>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Epstein-Barr Virus EBV Infection</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Strongly associated with an increased risk of MS.</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Considered one of the most significant risk factors</a:t>
            </a:r>
            <a:r>
              <a:rPr lang="en-GB" dirty="0">
                <a:latin typeface="Arial" panose="020B0604020202020204" pitchFamily="34" charset="0"/>
                <a:cs typeface="Arial" panose="020B0604020202020204" pitchFamily="34" charset="0"/>
              </a:rPr>
              <a:t> (Hedström, 2023)</a:t>
            </a:r>
            <a:r>
              <a:rPr lang="en-GB" noProof="0" dirty="0">
                <a:latin typeface="Arial" panose="020B0604020202020204" pitchFamily="34" charset="0"/>
                <a:cs typeface="Arial" panose="020B0604020202020204" pitchFamily="34" charset="0"/>
              </a:rPr>
              <a:t>.</a:t>
            </a:r>
          </a:p>
          <a:p>
            <a:endParaRPr lang="en-GB" noProof="0" dirty="0">
              <a:latin typeface="Arial" panose="020B0604020202020204" pitchFamily="34" charset="0"/>
              <a:cs typeface="Arial" panose="020B0604020202020204" pitchFamily="34" charset="0"/>
            </a:endParaRPr>
          </a:p>
          <a:p>
            <a:r>
              <a:rPr lang="en-GB" b="1" noProof="0" dirty="0">
                <a:latin typeface="Arial" panose="020B0604020202020204" pitchFamily="34" charset="0"/>
                <a:cs typeface="Arial" panose="020B0604020202020204" pitchFamily="34" charset="0"/>
              </a:rPr>
              <a:t>Vitamin D Deficiency</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Reduced sunlight exposure and low vitamin D levels are linked to increased susceptibility (</a:t>
            </a:r>
            <a:r>
              <a:rPr lang="en-GB" dirty="0">
                <a:latin typeface="Arial" panose="020B0604020202020204" pitchFamily="34" charset="0"/>
                <a:cs typeface="Arial" panose="020B0604020202020204" pitchFamily="34" charset="0"/>
              </a:rPr>
              <a:t>Hedström et al., 2019)</a:t>
            </a:r>
            <a:r>
              <a:rPr lang="en-GB" noProof="0" dirty="0">
                <a:latin typeface="Arial" panose="020B0604020202020204" pitchFamily="34" charset="0"/>
                <a:cs typeface="Arial" panose="020B0604020202020204" pitchFamily="34" charset="0"/>
              </a:rPr>
              <a:t>.</a:t>
            </a:r>
          </a:p>
          <a:p>
            <a:endParaRPr lang="en-GB" noProof="0" dirty="0">
              <a:latin typeface="Arial" panose="020B0604020202020204" pitchFamily="34" charset="0"/>
              <a:cs typeface="Arial" panose="020B0604020202020204" pitchFamily="34" charset="0"/>
            </a:endParaRPr>
          </a:p>
          <a:p>
            <a:r>
              <a:rPr lang="en-GB" b="1" noProof="0" dirty="0">
                <a:latin typeface="Arial" panose="020B0604020202020204" pitchFamily="34" charset="0"/>
                <a:cs typeface="Arial" panose="020B0604020202020204" pitchFamily="34" charset="0"/>
              </a:rPr>
              <a:t>Smoking</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Increases the risk of MS and accelerates disease progression (MS Trust, 2023). </a:t>
            </a:r>
          </a:p>
          <a:p>
            <a:endParaRPr lang="en-GB" noProof="0" dirty="0">
              <a:latin typeface="Arial" panose="020B0604020202020204" pitchFamily="34" charset="0"/>
              <a:cs typeface="Arial" panose="020B0604020202020204" pitchFamily="34" charset="0"/>
            </a:endParaRPr>
          </a:p>
          <a:p>
            <a:r>
              <a:rPr lang="en-GB" b="1" noProof="0" dirty="0">
                <a:latin typeface="Arial" panose="020B0604020202020204" pitchFamily="34" charset="0"/>
                <a:cs typeface="Arial" panose="020B0604020202020204" pitchFamily="34" charset="0"/>
              </a:rPr>
              <a:t>Obesity</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Particularly during adolescence, obesity is associated with a higher risk of MS (Gianfrancesco</a:t>
            </a:r>
            <a:r>
              <a:rPr lang="en-GB" dirty="0">
                <a:latin typeface="Arial" panose="020B0604020202020204" pitchFamily="34" charset="0"/>
                <a:cs typeface="Arial" panose="020B0604020202020204" pitchFamily="34" charset="0"/>
              </a:rPr>
              <a:t> and Barcellos 2016)</a:t>
            </a:r>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a:p>
            <a:r>
              <a:rPr lang="en-GB" b="1" noProof="0" dirty="0">
                <a:latin typeface="Arial" panose="020B0604020202020204" pitchFamily="34" charset="0"/>
                <a:cs typeface="Arial" panose="020B0604020202020204" pitchFamily="34" charset="0"/>
              </a:rPr>
              <a:t>Geographical Latitude</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Higher prevalence is observed in countries further from the equator, suggesting environmental influences such as reduced ultraviolet exposure (Simpson et al., 2019). </a:t>
            </a:r>
          </a:p>
        </p:txBody>
      </p:sp>
      <p:pic>
        <p:nvPicPr>
          <p:cNvPr id="9" name="Picture 8" descr="Multiple blue virus organisms">
            <a:extLst>
              <a:ext uri="{FF2B5EF4-FFF2-40B4-BE49-F238E27FC236}">
                <a16:creationId xmlns:a16="http://schemas.microsoft.com/office/drawing/2014/main" id="{64762BCB-7A9A-12C7-0B14-9801AF66D4A9}"/>
              </a:ext>
            </a:extLst>
          </p:cNvPr>
          <p:cNvPicPr>
            <a:picLocks noChangeAspect="1"/>
          </p:cNvPicPr>
          <p:nvPr/>
        </p:nvPicPr>
        <p:blipFill>
          <a:blip r:embed="rId2">
            <a:extLst>
              <a:ext uri="{28A0092B-C50C-407E-A947-70E740481C1C}">
                <a14:useLocalDpi xmlns:a14="http://schemas.microsoft.com/office/drawing/2010/main" val="0"/>
              </a:ext>
            </a:extLst>
          </a:blip>
          <a:srcRect l="40581" r="28063"/>
          <a:stretch>
            <a:fillRect/>
          </a:stretch>
        </p:blipFill>
        <p:spPr>
          <a:xfrm>
            <a:off x="8948057" y="0"/>
            <a:ext cx="3398274" cy="6858000"/>
          </a:xfrm>
          <a:prstGeom prst="rect">
            <a:avLst/>
          </a:prstGeom>
        </p:spPr>
      </p:pic>
    </p:spTree>
    <p:extLst>
      <p:ext uri="{BB962C8B-B14F-4D97-AF65-F5344CB8AC3E}">
        <p14:creationId xmlns:p14="http://schemas.microsoft.com/office/powerpoint/2010/main" val="39213743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6902E3-1AFF-7335-FF53-D9D67D4B280F}"/>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89FED256-128F-3073-D787-0C7877FC4EC4}"/>
              </a:ext>
            </a:extLst>
          </p:cNvPr>
          <p:cNvSpPr txBox="1"/>
          <p:nvPr/>
        </p:nvSpPr>
        <p:spPr>
          <a:xfrm>
            <a:off x="718458" y="1338943"/>
            <a:ext cx="8654142" cy="523220"/>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Prevention and Risk Reduction - Primary</a:t>
            </a:r>
          </a:p>
        </p:txBody>
      </p:sp>
      <p:sp>
        <p:nvSpPr>
          <p:cNvPr id="5" name="TextBox 4">
            <a:extLst>
              <a:ext uri="{FF2B5EF4-FFF2-40B4-BE49-F238E27FC236}">
                <a16:creationId xmlns:a16="http://schemas.microsoft.com/office/drawing/2014/main" id="{7B5CD1E1-F56C-B4D8-7C6E-0982CE9EB056}"/>
              </a:ext>
            </a:extLst>
          </p:cNvPr>
          <p:cNvSpPr txBox="1"/>
          <p:nvPr/>
        </p:nvSpPr>
        <p:spPr>
          <a:xfrm>
            <a:off x="718458" y="2400300"/>
            <a:ext cx="7478485" cy="2862322"/>
          </a:xfrm>
          <a:prstGeom prst="rect">
            <a:avLst/>
          </a:prstGeom>
          <a:noFill/>
        </p:spPr>
        <p:txBody>
          <a:bodyPr wrap="square" rtlCol="0">
            <a:spAutoFit/>
          </a:bodyPr>
          <a:lstStyle/>
          <a:p>
            <a:r>
              <a:rPr lang="en-GB" noProof="0" dirty="0">
                <a:latin typeface="Arial" panose="020B0604020202020204" pitchFamily="34" charset="0"/>
                <a:cs typeface="Arial" panose="020B0604020202020204" pitchFamily="34" charset="0"/>
              </a:rPr>
              <a:t>Although Multiple Sclerosis cannot currently be prevented, several modifiable risk factors may reduce susceptibility to the disease.</a:t>
            </a:r>
          </a:p>
          <a:p>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Smoking cessation </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Maintaining healthy vitamin D levels </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Weight management, particularly during adolescence </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Regular physical activity</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Future potential of Epstein–Barr virus (EBV) vaccination (Rival and </a:t>
            </a:r>
            <a:r>
              <a:rPr lang="en-GB" noProof="0" dirty="0" err="1">
                <a:latin typeface="Arial" panose="020B0604020202020204" pitchFamily="34" charset="0"/>
                <a:cs typeface="Arial" panose="020B0604020202020204" pitchFamily="34" charset="0"/>
              </a:rPr>
              <a:t>Thouvenot</a:t>
            </a:r>
            <a:r>
              <a:rPr lang="en-GB" noProof="0" dirty="0">
                <a:latin typeface="Arial" panose="020B0604020202020204" pitchFamily="34" charset="0"/>
                <a:cs typeface="Arial" panose="020B0604020202020204" pitchFamily="34" charset="0"/>
              </a:rPr>
              <a:t>, 2026)</a:t>
            </a:r>
          </a:p>
          <a:p>
            <a:endParaRPr lang="en-GB" noProof="0" dirty="0">
              <a:latin typeface="Arial" panose="020B0604020202020204" pitchFamily="34" charset="0"/>
              <a:cs typeface="Arial" panose="020B0604020202020204" pitchFamily="34" charset="0"/>
            </a:endParaRPr>
          </a:p>
        </p:txBody>
      </p:sp>
      <p:pic>
        <p:nvPicPr>
          <p:cNvPr id="9" name="Picture 8" descr="Close-up of two people holding hands">
            <a:extLst>
              <a:ext uri="{FF2B5EF4-FFF2-40B4-BE49-F238E27FC236}">
                <a16:creationId xmlns:a16="http://schemas.microsoft.com/office/drawing/2014/main" id="{77607E8A-A1B1-356F-614A-FCE5BC5D5334}"/>
              </a:ext>
            </a:extLst>
          </p:cNvPr>
          <p:cNvPicPr>
            <a:picLocks noChangeAspect="1"/>
          </p:cNvPicPr>
          <p:nvPr/>
        </p:nvPicPr>
        <p:blipFill>
          <a:blip r:embed="rId2">
            <a:extLst>
              <a:ext uri="{28A0092B-C50C-407E-A947-70E740481C1C}">
                <a14:useLocalDpi xmlns:a14="http://schemas.microsoft.com/office/drawing/2010/main" val="0"/>
              </a:ext>
            </a:extLst>
          </a:blip>
          <a:srcRect l="24048" r="36388"/>
          <a:stretch>
            <a:fillRect/>
          </a:stretch>
        </p:blipFill>
        <p:spPr>
          <a:xfrm>
            <a:off x="8126186" y="0"/>
            <a:ext cx="4065814" cy="6858000"/>
          </a:xfrm>
          <a:prstGeom prst="rect">
            <a:avLst/>
          </a:prstGeom>
        </p:spPr>
      </p:pic>
    </p:spTree>
    <p:extLst>
      <p:ext uri="{BB962C8B-B14F-4D97-AF65-F5344CB8AC3E}">
        <p14:creationId xmlns:p14="http://schemas.microsoft.com/office/powerpoint/2010/main" val="253287384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86940C1-1AD7-2BAB-7713-ABAE2ACA34AE}"/>
              </a:ext>
            </a:extLst>
          </p:cNvPr>
          <p:cNvSpPr txBox="1"/>
          <p:nvPr/>
        </p:nvSpPr>
        <p:spPr>
          <a:xfrm>
            <a:off x="702130" y="1387928"/>
            <a:ext cx="8654142" cy="523220"/>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Prevention and Risk Reduction - Secondary</a:t>
            </a:r>
          </a:p>
        </p:txBody>
      </p:sp>
      <p:sp>
        <p:nvSpPr>
          <p:cNvPr id="3" name="TextBox 2">
            <a:extLst>
              <a:ext uri="{FF2B5EF4-FFF2-40B4-BE49-F238E27FC236}">
                <a16:creationId xmlns:a16="http://schemas.microsoft.com/office/drawing/2014/main" id="{BFFAAE7A-67A8-2FC4-4A44-C4FAFA994DCF}"/>
              </a:ext>
            </a:extLst>
          </p:cNvPr>
          <p:cNvSpPr txBox="1"/>
          <p:nvPr/>
        </p:nvSpPr>
        <p:spPr>
          <a:xfrm>
            <a:off x="702130" y="2318657"/>
            <a:ext cx="7609113" cy="2862322"/>
          </a:xfrm>
          <a:prstGeom prst="rect">
            <a:avLst/>
          </a:prstGeom>
          <a:noFill/>
        </p:spPr>
        <p:txBody>
          <a:bodyPr wrap="square" rtlCol="0">
            <a:spAutoFit/>
          </a:bodyPr>
          <a:lstStyle/>
          <a:p>
            <a:r>
              <a:rPr lang="en-GB" noProof="0" dirty="0">
                <a:latin typeface="Arial" panose="020B0604020202020204" pitchFamily="34" charset="0"/>
                <a:cs typeface="Arial" panose="020B0604020202020204" pitchFamily="34" charset="0"/>
              </a:rPr>
              <a:t>Interventions aimed at reducing disease activity and slowing progression include:</a:t>
            </a:r>
          </a:p>
          <a:p>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Early diagnosis and prompt initiation of disease-modifying therapies (DMTs) </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Regular neurological monitoring </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Relapse prevention and medication adherence </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Vaccination against preventable infections where appropriate (</a:t>
            </a:r>
            <a:r>
              <a:rPr lang="en-GB" noProof="0" dirty="0" err="1">
                <a:latin typeface="Arial" panose="020B0604020202020204" pitchFamily="34" charset="0"/>
                <a:cs typeface="Arial" panose="020B0604020202020204" pitchFamily="34" charset="0"/>
              </a:rPr>
              <a:t>Androdias</a:t>
            </a:r>
            <a:r>
              <a:rPr lang="en-GB" noProof="0" dirty="0">
                <a:latin typeface="Arial" panose="020B0604020202020204" pitchFamily="34" charset="0"/>
                <a:cs typeface="Arial" panose="020B0604020202020204" pitchFamily="34" charset="0"/>
              </a:rPr>
              <a:t> et al., 2024)</a:t>
            </a:r>
          </a:p>
          <a:p>
            <a:endParaRPr lang="en-GB" noProof="0" dirty="0">
              <a:latin typeface="Arial" panose="020B0604020202020204" pitchFamily="34" charset="0"/>
              <a:cs typeface="Arial" panose="020B0604020202020204" pitchFamily="34" charset="0"/>
            </a:endParaRPr>
          </a:p>
        </p:txBody>
      </p:sp>
      <p:pic>
        <p:nvPicPr>
          <p:cNvPr id="4" name="Picture 3" descr="Close up photo of vial beside a syringe">
            <a:extLst>
              <a:ext uri="{FF2B5EF4-FFF2-40B4-BE49-F238E27FC236}">
                <a16:creationId xmlns:a16="http://schemas.microsoft.com/office/drawing/2014/main" id="{0F07A09F-5DD8-18CB-0FFB-32787BEA53FC}"/>
              </a:ext>
            </a:extLst>
          </p:cNvPr>
          <p:cNvPicPr>
            <a:picLocks noChangeAspect="1"/>
          </p:cNvPicPr>
          <p:nvPr/>
        </p:nvPicPr>
        <p:blipFill>
          <a:blip r:embed="rId2">
            <a:extLst>
              <a:ext uri="{28A0092B-C50C-407E-A947-70E740481C1C}">
                <a14:useLocalDpi xmlns:a14="http://schemas.microsoft.com/office/drawing/2010/main" val="0"/>
              </a:ext>
            </a:extLst>
          </a:blip>
          <a:srcRect l="35647" r="29715"/>
          <a:stretch>
            <a:fillRect/>
          </a:stretch>
        </p:blipFill>
        <p:spPr>
          <a:xfrm>
            <a:off x="8632372" y="0"/>
            <a:ext cx="3559628" cy="6858000"/>
          </a:xfrm>
          <a:prstGeom prst="rect">
            <a:avLst/>
          </a:prstGeom>
        </p:spPr>
      </p:pic>
    </p:spTree>
    <p:extLst>
      <p:ext uri="{BB962C8B-B14F-4D97-AF65-F5344CB8AC3E}">
        <p14:creationId xmlns:p14="http://schemas.microsoft.com/office/powerpoint/2010/main" val="266195891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EC55720-5A98-0D1E-4926-5C71FE288C5E}"/>
              </a:ext>
            </a:extLst>
          </p:cNvPr>
          <p:cNvSpPr txBox="1"/>
          <p:nvPr/>
        </p:nvSpPr>
        <p:spPr>
          <a:xfrm>
            <a:off x="702130" y="2658850"/>
            <a:ext cx="4947558" cy="3416320"/>
          </a:xfrm>
          <a:prstGeom prst="rect">
            <a:avLst/>
          </a:prstGeom>
          <a:noFill/>
        </p:spPr>
        <p:txBody>
          <a:bodyPr wrap="square">
            <a:spAutoFit/>
          </a:bodyPr>
          <a:lstStyle/>
          <a:p>
            <a:pPr>
              <a:buNone/>
            </a:pPr>
            <a:r>
              <a:rPr lang="en-GB" noProof="0" dirty="0">
                <a:latin typeface="Arial" panose="020B0604020202020204" pitchFamily="34" charset="0"/>
                <a:cs typeface="Arial" panose="020B0604020202020204" pitchFamily="34" charset="0"/>
              </a:rPr>
              <a:t>The multidisciplinary team aims to minimise complications and maintain independence through:</a:t>
            </a:r>
          </a:p>
          <a:p>
            <a:pPr>
              <a:buNone/>
            </a:pPr>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Physiotherapy and exercise programmes </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Falls prevention </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Fatigue management </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Psychological support </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Occupational therapy and assistive technology </a:t>
            </a: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Patient education and supported self-management (Khan et al., 2007).</a:t>
            </a:r>
          </a:p>
        </p:txBody>
      </p:sp>
      <p:sp>
        <p:nvSpPr>
          <p:cNvPr id="6" name="TextBox 5">
            <a:extLst>
              <a:ext uri="{FF2B5EF4-FFF2-40B4-BE49-F238E27FC236}">
                <a16:creationId xmlns:a16="http://schemas.microsoft.com/office/drawing/2014/main" id="{793205AC-FF48-BC52-84D9-1BA32F927268}"/>
              </a:ext>
            </a:extLst>
          </p:cNvPr>
          <p:cNvSpPr txBox="1"/>
          <p:nvPr/>
        </p:nvSpPr>
        <p:spPr>
          <a:xfrm>
            <a:off x="702130" y="1166842"/>
            <a:ext cx="5715000" cy="954107"/>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Prevention and Risk Reduction – Tertiary Prevention </a:t>
            </a:r>
          </a:p>
        </p:txBody>
      </p:sp>
      <p:pic>
        <p:nvPicPr>
          <p:cNvPr id="8" name="Picture 7" descr="Hands forming circle">
            <a:extLst>
              <a:ext uri="{FF2B5EF4-FFF2-40B4-BE49-F238E27FC236}">
                <a16:creationId xmlns:a16="http://schemas.microsoft.com/office/drawing/2014/main" id="{9206CAE3-E9BC-0EA2-ACF4-F7B8C643634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42314" y="0"/>
            <a:ext cx="5649686" cy="6858000"/>
          </a:xfrm>
          <a:prstGeom prst="rect">
            <a:avLst/>
          </a:prstGeom>
        </p:spPr>
      </p:pic>
    </p:spTree>
    <p:extLst>
      <p:ext uri="{BB962C8B-B14F-4D97-AF65-F5344CB8AC3E}">
        <p14:creationId xmlns:p14="http://schemas.microsoft.com/office/powerpoint/2010/main" val="266039999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36EE32A-5DFB-BAD1-71F8-EF7970A76A78}"/>
              </a:ext>
            </a:extLst>
          </p:cNvPr>
          <p:cNvSpPr txBox="1"/>
          <p:nvPr/>
        </p:nvSpPr>
        <p:spPr>
          <a:xfrm>
            <a:off x="832757" y="1191986"/>
            <a:ext cx="3886200" cy="523220"/>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Professional  Skills</a:t>
            </a:r>
          </a:p>
        </p:txBody>
      </p:sp>
      <p:sp>
        <p:nvSpPr>
          <p:cNvPr id="3" name="TextBox 2">
            <a:extLst>
              <a:ext uri="{FF2B5EF4-FFF2-40B4-BE49-F238E27FC236}">
                <a16:creationId xmlns:a16="http://schemas.microsoft.com/office/drawing/2014/main" id="{135B3AC3-F5E6-8F01-7671-AF3F947A6C16}"/>
              </a:ext>
            </a:extLst>
          </p:cNvPr>
          <p:cNvSpPr txBox="1"/>
          <p:nvPr/>
        </p:nvSpPr>
        <p:spPr>
          <a:xfrm>
            <a:off x="832757" y="2155371"/>
            <a:ext cx="6841672" cy="3970318"/>
          </a:xfrm>
          <a:prstGeom prst="rect">
            <a:avLst/>
          </a:prstGeom>
          <a:noFill/>
        </p:spPr>
        <p:txBody>
          <a:bodyPr wrap="square" rtlCol="0">
            <a:spAutoFit/>
          </a:bodyPr>
          <a:lstStyle/>
          <a:p>
            <a:r>
              <a:rPr lang="en-GB" noProof="0" dirty="0">
                <a:latin typeface="Arial" panose="020B0604020202020204" pitchFamily="34" charset="0"/>
                <a:cs typeface="Arial" panose="020B0604020202020204" pitchFamily="34" charset="0"/>
              </a:rPr>
              <a:t>Healthcare professionals caring for people with MS require:</a:t>
            </a:r>
          </a:p>
          <a:p>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noProof="0" dirty="0">
                <a:latin typeface="Arial" panose="020B0604020202020204" pitchFamily="34" charset="0"/>
                <a:cs typeface="Arial" panose="020B0604020202020204" pitchFamily="34" charset="0"/>
              </a:rPr>
              <a:t>Clinical reasoning</a:t>
            </a:r>
            <a:r>
              <a:rPr lang="en-GB" noProof="0" dirty="0">
                <a:latin typeface="Arial" panose="020B0604020202020204" pitchFamily="34" charset="0"/>
                <a:cs typeface="Arial" panose="020B0604020202020204" pitchFamily="34" charset="0"/>
              </a:rPr>
              <a:t> to recognise disease progression and treatment response. </a:t>
            </a:r>
          </a:p>
          <a:p>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noProof="0" dirty="0">
                <a:latin typeface="Arial" panose="020B0604020202020204" pitchFamily="34" charset="0"/>
                <a:cs typeface="Arial" panose="020B0604020202020204" pitchFamily="34" charset="0"/>
              </a:rPr>
              <a:t>Effective communication</a:t>
            </a:r>
            <a:r>
              <a:rPr lang="en-GB" noProof="0" dirty="0">
                <a:latin typeface="Arial" panose="020B0604020202020204" pitchFamily="34" charset="0"/>
                <a:cs typeface="Arial" panose="020B0604020202020204" pitchFamily="34" charset="0"/>
              </a:rPr>
              <a:t> to explain complex diagnoses and treatment options. </a:t>
            </a:r>
          </a:p>
          <a:p>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noProof="0" dirty="0">
                <a:latin typeface="Arial" panose="020B0604020202020204" pitchFamily="34" charset="0"/>
                <a:cs typeface="Arial" panose="020B0604020202020204" pitchFamily="34" charset="0"/>
              </a:rPr>
              <a:t>Shared decision-making</a:t>
            </a:r>
            <a:r>
              <a:rPr lang="en-GB" noProof="0" dirty="0">
                <a:latin typeface="Arial" panose="020B0604020202020204" pitchFamily="34" charset="0"/>
                <a:cs typeface="Arial" panose="020B0604020202020204" pitchFamily="34" charset="0"/>
              </a:rPr>
              <a:t> to support informed choices regarding disease-modifying therapies. </a:t>
            </a:r>
          </a:p>
          <a:p>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noProof="0" dirty="0">
                <a:latin typeface="Arial" panose="020B0604020202020204" pitchFamily="34" charset="0"/>
                <a:cs typeface="Arial" panose="020B0604020202020204" pitchFamily="34" charset="0"/>
              </a:rPr>
              <a:t>Multidisciplinary collaboration</a:t>
            </a:r>
            <a:r>
              <a:rPr lang="en-GB" noProof="0" dirty="0">
                <a:latin typeface="Arial" panose="020B0604020202020204" pitchFamily="34" charset="0"/>
                <a:cs typeface="Arial" panose="020B0604020202020204" pitchFamily="34" charset="0"/>
              </a:rPr>
              <a:t> to coordinate holistic care across services (</a:t>
            </a:r>
            <a:r>
              <a:rPr lang="en-GB" noProof="0" dirty="0" err="1">
                <a:latin typeface="Arial" panose="020B0604020202020204" pitchFamily="34" charset="0"/>
                <a:cs typeface="Arial" panose="020B0604020202020204" pitchFamily="34" charset="0"/>
              </a:rPr>
              <a:t>Oreja</a:t>
            </a:r>
            <a:r>
              <a:rPr lang="en-GB" noProof="0" dirty="0">
                <a:latin typeface="Arial" panose="020B0604020202020204" pitchFamily="34" charset="0"/>
                <a:cs typeface="Arial" panose="020B0604020202020204" pitchFamily="34" charset="0"/>
              </a:rPr>
              <a:t>-Guevara et al., 2019). </a:t>
            </a:r>
          </a:p>
          <a:p>
            <a:pPr marL="285750" indent="-285750">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p:txBody>
      </p:sp>
      <p:pic>
        <p:nvPicPr>
          <p:cNvPr id="5" name="Picture 4" descr="Surgeon using digital tablet in operating room">
            <a:extLst>
              <a:ext uri="{FF2B5EF4-FFF2-40B4-BE49-F238E27FC236}">
                <a16:creationId xmlns:a16="http://schemas.microsoft.com/office/drawing/2014/main" id="{8006234C-AD13-CE2D-D339-C5ABB7BBAE65}"/>
              </a:ext>
            </a:extLst>
          </p:cNvPr>
          <p:cNvPicPr>
            <a:picLocks noChangeAspect="1"/>
          </p:cNvPicPr>
          <p:nvPr/>
        </p:nvPicPr>
        <p:blipFill>
          <a:blip r:embed="rId2">
            <a:extLst>
              <a:ext uri="{28A0092B-C50C-407E-A947-70E740481C1C}">
                <a14:useLocalDpi xmlns:a14="http://schemas.microsoft.com/office/drawing/2010/main" val="0"/>
              </a:ext>
            </a:extLst>
          </a:blip>
          <a:srcRect l="51376" r="5400"/>
          <a:stretch>
            <a:fillRect/>
          </a:stretch>
        </p:blipFill>
        <p:spPr>
          <a:xfrm>
            <a:off x="7747696" y="0"/>
            <a:ext cx="4444304" cy="6858000"/>
          </a:xfrm>
          <a:prstGeom prst="rect">
            <a:avLst/>
          </a:prstGeom>
        </p:spPr>
      </p:pic>
    </p:spTree>
    <p:extLst>
      <p:ext uri="{BB962C8B-B14F-4D97-AF65-F5344CB8AC3E}">
        <p14:creationId xmlns:p14="http://schemas.microsoft.com/office/powerpoint/2010/main" val="7740081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5CC9004-BD78-3F91-E546-2B6356D62432}"/>
              </a:ext>
            </a:extLst>
          </p:cNvPr>
          <p:cNvSpPr txBox="1"/>
          <p:nvPr/>
        </p:nvSpPr>
        <p:spPr>
          <a:xfrm>
            <a:off x="718458" y="1143001"/>
            <a:ext cx="3886200" cy="523220"/>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Professional Values</a:t>
            </a:r>
          </a:p>
        </p:txBody>
      </p:sp>
      <p:sp>
        <p:nvSpPr>
          <p:cNvPr id="5" name="TextBox 4">
            <a:extLst>
              <a:ext uri="{FF2B5EF4-FFF2-40B4-BE49-F238E27FC236}">
                <a16:creationId xmlns:a16="http://schemas.microsoft.com/office/drawing/2014/main" id="{644FC9D5-F523-2DE6-9118-45BA1FB59102}"/>
              </a:ext>
            </a:extLst>
          </p:cNvPr>
          <p:cNvSpPr txBox="1"/>
          <p:nvPr/>
        </p:nvSpPr>
        <p:spPr>
          <a:xfrm>
            <a:off x="718458" y="2269672"/>
            <a:ext cx="6335485" cy="3970318"/>
          </a:xfrm>
          <a:prstGeom prst="rect">
            <a:avLst/>
          </a:prstGeom>
          <a:noFill/>
        </p:spPr>
        <p:txBody>
          <a:bodyPr wrap="square" rtlCol="0">
            <a:spAutoFit/>
          </a:bodyPr>
          <a:lstStyle/>
          <a:p>
            <a:r>
              <a:rPr lang="en-GB" noProof="0" dirty="0">
                <a:latin typeface="Arial" panose="020B0604020202020204" pitchFamily="34" charset="0"/>
                <a:cs typeface="Arial" panose="020B0604020202020204" pitchFamily="34" charset="0"/>
              </a:rPr>
              <a:t>High-quality MS care should demonstrate:</a:t>
            </a:r>
          </a:p>
          <a:p>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noProof="0" dirty="0">
                <a:latin typeface="Arial" panose="020B0604020202020204" pitchFamily="34" charset="0"/>
                <a:cs typeface="Arial" panose="020B0604020202020204" pitchFamily="34" charset="0"/>
              </a:rPr>
              <a:t>Compassion</a:t>
            </a:r>
            <a:r>
              <a:rPr lang="en-GB" noProof="0" dirty="0">
                <a:latin typeface="Arial" panose="020B0604020202020204" pitchFamily="34" charset="0"/>
                <a:cs typeface="Arial" panose="020B0604020202020204" pitchFamily="34" charset="0"/>
              </a:rPr>
              <a:t> by recognising the emotional impact of living with a lifelong neurological condition. </a:t>
            </a:r>
          </a:p>
          <a:p>
            <a:pPr marL="285750" indent="-285750">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noProof="0" dirty="0">
                <a:latin typeface="Arial" panose="020B0604020202020204" pitchFamily="34" charset="0"/>
                <a:cs typeface="Arial" panose="020B0604020202020204" pitchFamily="34" charset="0"/>
              </a:rPr>
              <a:t>Respect</a:t>
            </a:r>
            <a:r>
              <a:rPr lang="en-GB" noProof="0" dirty="0">
                <a:latin typeface="Arial" panose="020B0604020202020204" pitchFamily="34" charset="0"/>
                <a:cs typeface="Arial" panose="020B0604020202020204" pitchFamily="34" charset="0"/>
              </a:rPr>
              <a:t> for individual preferences, beliefs and treatment goals. </a:t>
            </a:r>
          </a:p>
          <a:p>
            <a:pPr marL="285750" indent="-285750">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noProof="0" dirty="0">
                <a:latin typeface="Arial" panose="020B0604020202020204" pitchFamily="34" charset="0"/>
                <a:cs typeface="Arial" panose="020B0604020202020204" pitchFamily="34" charset="0"/>
              </a:rPr>
              <a:t>Person-centred care</a:t>
            </a:r>
            <a:r>
              <a:rPr lang="en-GB" noProof="0" dirty="0">
                <a:latin typeface="Arial" panose="020B0604020202020204" pitchFamily="34" charset="0"/>
                <a:cs typeface="Arial" panose="020B0604020202020204" pitchFamily="34" charset="0"/>
              </a:rPr>
              <a:t> that promotes independence and quality of life. </a:t>
            </a:r>
          </a:p>
          <a:p>
            <a:pPr marL="285750" indent="-285750">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noProof="0" dirty="0">
                <a:latin typeface="Arial" panose="020B0604020202020204" pitchFamily="34" charset="0"/>
                <a:cs typeface="Arial" panose="020B0604020202020204" pitchFamily="34" charset="0"/>
              </a:rPr>
              <a:t>Equality and dignity</a:t>
            </a:r>
            <a:r>
              <a:rPr lang="en-GB" noProof="0" dirty="0">
                <a:latin typeface="Arial" panose="020B0604020202020204" pitchFamily="34" charset="0"/>
                <a:cs typeface="Arial" panose="020B0604020202020204" pitchFamily="34" charset="0"/>
              </a:rPr>
              <a:t> by ensuring equitable access to specialist services (Giovannoni et al., 2024). </a:t>
            </a:r>
          </a:p>
          <a:p>
            <a:endParaRPr lang="en-GB" noProof="0" dirty="0">
              <a:latin typeface="Arial" panose="020B0604020202020204" pitchFamily="34" charset="0"/>
              <a:cs typeface="Arial" panose="020B0604020202020204" pitchFamily="34" charset="0"/>
            </a:endParaRPr>
          </a:p>
        </p:txBody>
      </p:sp>
      <p:pic>
        <p:nvPicPr>
          <p:cNvPr id="7" name="Picture 6" descr="Close-up of held hands in hospital bed">
            <a:extLst>
              <a:ext uri="{FF2B5EF4-FFF2-40B4-BE49-F238E27FC236}">
                <a16:creationId xmlns:a16="http://schemas.microsoft.com/office/drawing/2014/main" id="{D7B3F611-F3A1-A7D8-609C-812F0849F3A4}"/>
              </a:ext>
            </a:extLst>
          </p:cNvPr>
          <p:cNvPicPr>
            <a:picLocks noChangeAspect="1"/>
          </p:cNvPicPr>
          <p:nvPr/>
        </p:nvPicPr>
        <p:blipFill>
          <a:blip r:embed="rId2">
            <a:extLst>
              <a:ext uri="{28A0092B-C50C-407E-A947-70E740481C1C}">
                <a14:useLocalDpi xmlns:a14="http://schemas.microsoft.com/office/drawing/2010/main" val="0"/>
              </a:ext>
            </a:extLst>
          </a:blip>
          <a:srcRect l="35625" r="33572"/>
          <a:stretch>
            <a:fillRect/>
          </a:stretch>
        </p:blipFill>
        <p:spPr>
          <a:xfrm>
            <a:off x="7903029" y="0"/>
            <a:ext cx="4288971" cy="6858000"/>
          </a:xfrm>
          <a:prstGeom prst="rect">
            <a:avLst/>
          </a:prstGeom>
        </p:spPr>
      </p:pic>
    </p:spTree>
    <p:extLst>
      <p:ext uri="{BB962C8B-B14F-4D97-AF65-F5344CB8AC3E}">
        <p14:creationId xmlns:p14="http://schemas.microsoft.com/office/powerpoint/2010/main" val="57918965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45B8B9E-210C-A840-F32F-3EAC223635E7}"/>
              </a:ext>
            </a:extLst>
          </p:cNvPr>
          <p:cNvSpPr txBox="1"/>
          <p:nvPr/>
        </p:nvSpPr>
        <p:spPr>
          <a:xfrm>
            <a:off x="718457" y="979715"/>
            <a:ext cx="4784271" cy="523220"/>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Professional  Behaviours</a:t>
            </a:r>
          </a:p>
        </p:txBody>
      </p:sp>
      <p:sp>
        <p:nvSpPr>
          <p:cNvPr id="3" name="TextBox 2">
            <a:extLst>
              <a:ext uri="{FF2B5EF4-FFF2-40B4-BE49-F238E27FC236}">
                <a16:creationId xmlns:a16="http://schemas.microsoft.com/office/drawing/2014/main" id="{FF09D5CC-4FD9-AB36-588C-1FF9D1BB0458}"/>
              </a:ext>
            </a:extLst>
          </p:cNvPr>
          <p:cNvSpPr txBox="1"/>
          <p:nvPr/>
        </p:nvSpPr>
        <p:spPr>
          <a:xfrm>
            <a:off x="914400" y="2024743"/>
            <a:ext cx="5976257" cy="4247317"/>
          </a:xfrm>
          <a:prstGeom prst="rect">
            <a:avLst/>
          </a:prstGeom>
          <a:noFill/>
        </p:spPr>
        <p:txBody>
          <a:bodyPr wrap="square" rtlCol="0">
            <a:spAutoFit/>
          </a:bodyPr>
          <a:lstStyle/>
          <a:p>
            <a:r>
              <a:rPr lang="en-GB" noProof="0" dirty="0">
                <a:latin typeface="Arial" panose="020B0604020202020204" pitchFamily="34" charset="0"/>
                <a:cs typeface="Arial" panose="020B0604020202020204" pitchFamily="34" charset="0"/>
              </a:rPr>
              <a:t>Healthcare professionals should:</a:t>
            </a:r>
          </a:p>
          <a:p>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noProof="0" dirty="0">
                <a:latin typeface="Arial" panose="020B0604020202020204" pitchFamily="34" charset="0"/>
                <a:cs typeface="Arial" panose="020B0604020202020204" pitchFamily="34" charset="0"/>
              </a:rPr>
              <a:t>Advocate</a:t>
            </a:r>
            <a:r>
              <a:rPr lang="en-GB" noProof="0" dirty="0">
                <a:latin typeface="Arial" panose="020B0604020202020204" pitchFamily="34" charset="0"/>
                <a:cs typeface="Arial" panose="020B0604020202020204" pitchFamily="34" charset="0"/>
              </a:rPr>
              <a:t> for timely access to specialist neurological services.</a:t>
            </a:r>
          </a:p>
          <a:p>
            <a:r>
              <a:rPr lang="en-GB" noProof="0"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b="1" noProof="0" dirty="0">
                <a:latin typeface="Arial" panose="020B0604020202020204" pitchFamily="34" charset="0"/>
                <a:cs typeface="Arial" panose="020B0604020202020204" pitchFamily="34" charset="0"/>
              </a:rPr>
              <a:t>Work collaboratively </a:t>
            </a:r>
            <a:r>
              <a:rPr lang="en-GB" noProof="0" dirty="0">
                <a:latin typeface="Arial" panose="020B0604020202020204" pitchFamily="34" charset="0"/>
                <a:cs typeface="Arial" panose="020B0604020202020204" pitchFamily="34" charset="0"/>
              </a:rPr>
              <a:t>within the multidisciplinary team. </a:t>
            </a:r>
          </a:p>
          <a:p>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noProof="0" dirty="0">
                <a:latin typeface="Arial" panose="020B0604020202020204" pitchFamily="34" charset="0"/>
                <a:cs typeface="Arial" panose="020B0604020202020204" pitchFamily="34" charset="0"/>
              </a:rPr>
              <a:t>Maintain professional competence </a:t>
            </a:r>
            <a:r>
              <a:rPr lang="en-GB" noProof="0" dirty="0">
                <a:latin typeface="Arial" panose="020B0604020202020204" pitchFamily="34" charset="0"/>
                <a:cs typeface="Arial" panose="020B0604020202020204" pitchFamily="34" charset="0"/>
              </a:rPr>
              <a:t>through continuous learning and evidence-based practice. </a:t>
            </a:r>
          </a:p>
          <a:p>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noProof="0" dirty="0">
                <a:latin typeface="Arial" panose="020B0604020202020204" pitchFamily="34" charset="0"/>
                <a:cs typeface="Arial" panose="020B0604020202020204" pitchFamily="34" charset="0"/>
              </a:rPr>
              <a:t>Demonstrate </a:t>
            </a:r>
            <a:r>
              <a:rPr lang="en-GB" noProof="0" dirty="0">
                <a:latin typeface="Arial" panose="020B0604020202020204" pitchFamily="34" charset="0"/>
                <a:cs typeface="Arial" panose="020B0604020202020204" pitchFamily="34" charset="0"/>
              </a:rPr>
              <a:t>empathy, accountability and professionalism throughout the patient's care journey (Engle et al., 2019).</a:t>
            </a:r>
          </a:p>
          <a:p>
            <a:endParaRPr lang="en-GB" noProof="0" dirty="0">
              <a:latin typeface="Arial" panose="020B0604020202020204" pitchFamily="34" charset="0"/>
              <a:cs typeface="Arial" panose="020B0604020202020204" pitchFamily="34" charset="0"/>
            </a:endParaRPr>
          </a:p>
        </p:txBody>
      </p:sp>
      <p:pic>
        <p:nvPicPr>
          <p:cNvPr id="5" name="Picture 4" descr="Paper chain people and their shadows">
            <a:extLst>
              <a:ext uri="{FF2B5EF4-FFF2-40B4-BE49-F238E27FC236}">
                <a16:creationId xmlns:a16="http://schemas.microsoft.com/office/drawing/2014/main" id="{DF1A6B4D-23B8-D10A-67AD-F9450BD9333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90757" y="-12680"/>
            <a:ext cx="4533900" cy="6858000"/>
          </a:xfrm>
          <a:prstGeom prst="rect">
            <a:avLst/>
          </a:prstGeom>
        </p:spPr>
      </p:pic>
    </p:spTree>
    <p:extLst>
      <p:ext uri="{BB962C8B-B14F-4D97-AF65-F5344CB8AC3E}">
        <p14:creationId xmlns:p14="http://schemas.microsoft.com/office/powerpoint/2010/main" val="210661670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8F9369-3086-C795-8ABA-B7EA5F893137}"/>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0BD9A588-B473-79F3-7A9E-33926501F9F1}"/>
              </a:ext>
            </a:extLst>
          </p:cNvPr>
          <p:cNvSpPr txBox="1"/>
          <p:nvPr/>
        </p:nvSpPr>
        <p:spPr>
          <a:xfrm>
            <a:off x="471948" y="1923475"/>
            <a:ext cx="6489290" cy="3139321"/>
          </a:xfrm>
          <a:prstGeom prst="rect">
            <a:avLst/>
          </a:prstGeom>
          <a:noFill/>
        </p:spPr>
        <p:txBody>
          <a:bodyPr wrap="square" rtlCol="0">
            <a:spAutoFit/>
          </a:bodyPr>
          <a:lstStyle/>
          <a:p>
            <a:r>
              <a:rPr lang="en-GB" noProof="0" dirty="0">
                <a:latin typeface="Arial" panose="020B0604020202020204" pitchFamily="34" charset="0"/>
                <a:cs typeface="Arial" panose="020B0604020202020204" pitchFamily="34" charset="0"/>
              </a:rPr>
              <a:t>The House of Care Model is applicable to Multiple Sclerosis as disease progression, symptoms and treatment responses vary considerably between individuals</a:t>
            </a:r>
            <a:r>
              <a:rPr lang="en-GB" dirty="0">
                <a:latin typeface="Arial" panose="020B0604020202020204" pitchFamily="34" charset="0"/>
                <a:cs typeface="Arial" panose="020B0604020202020204" pitchFamily="34" charset="0"/>
              </a:rPr>
              <a:t> (Ehde et al., 2020).</a:t>
            </a:r>
            <a:r>
              <a:rPr lang="en-GB" noProof="0" dirty="0">
                <a:latin typeface="Arial" panose="020B0604020202020204" pitchFamily="34" charset="0"/>
                <a:cs typeface="Arial" panose="020B0604020202020204" pitchFamily="34" charset="0"/>
              </a:rPr>
              <a:t>. As MS is a lifelong condition with unpredictable progression, management must be tailored to the individual's changing physical, psychological and social needs. Its success depends on consistent implementation, adequate workforce capacity and equitable access to multidisciplinary services (Vitale et al., 2025). Without these, person-centred care may remain an aspiration rather than a reality (Elise et al., 2025).</a:t>
            </a:r>
          </a:p>
          <a:p>
            <a:endParaRPr lang="en-GB" noProof="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CE1B258E-0B1B-0E9D-03DA-BE6FADD8F7A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961238" y="1495325"/>
            <a:ext cx="5152104" cy="4416425"/>
          </a:xfrm>
          <a:prstGeom prst="rect">
            <a:avLst/>
          </a:prstGeom>
        </p:spPr>
      </p:pic>
      <p:sp>
        <p:nvSpPr>
          <p:cNvPr id="4" name="TextBox 3">
            <a:extLst>
              <a:ext uri="{FF2B5EF4-FFF2-40B4-BE49-F238E27FC236}">
                <a16:creationId xmlns:a16="http://schemas.microsoft.com/office/drawing/2014/main" id="{DD9F365B-CC6F-BD10-0015-448C24119A5F}"/>
              </a:ext>
            </a:extLst>
          </p:cNvPr>
          <p:cNvSpPr txBox="1"/>
          <p:nvPr/>
        </p:nvSpPr>
        <p:spPr>
          <a:xfrm>
            <a:off x="471948" y="776749"/>
            <a:ext cx="6489290" cy="800219"/>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The House of Care Model </a:t>
            </a:r>
          </a:p>
          <a:p>
            <a:endParaRPr lang="en-GB" noProof="0" dirty="0"/>
          </a:p>
        </p:txBody>
      </p:sp>
    </p:spTree>
    <p:extLst>
      <p:ext uri="{BB962C8B-B14F-4D97-AF65-F5344CB8AC3E}">
        <p14:creationId xmlns:p14="http://schemas.microsoft.com/office/powerpoint/2010/main" val="279945642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F751F3-71F6-BA2B-5475-C37C9FF9EBFE}"/>
              </a:ext>
            </a:extLst>
          </p:cNvPr>
          <p:cNvSpPr txBox="1"/>
          <p:nvPr/>
        </p:nvSpPr>
        <p:spPr>
          <a:xfrm>
            <a:off x="785702" y="1893340"/>
            <a:ext cx="9533955" cy="3970318"/>
          </a:xfrm>
          <a:prstGeom prst="rect">
            <a:avLst/>
          </a:prstGeom>
          <a:noFill/>
        </p:spPr>
        <p:txBody>
          <a:bodyPr wrap="square">
            <a:spAutoFit/>
          </a:bodyPr>
          <a:lstStyle/>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Person-centred individualised care plans based on disease severity and personal goals.</a:t>
            </a:r>
          </a:p>
          <a:p>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Shared decision-making regarding disease-modifying therapies and symptom management (NHS England, 2026). </a:t>
            </a:r>
          </a:p>
          <a:p>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Self-management through fatigue management, exercise programmes and relapse education (NHS England, 2026) </a:t>
            </a:r>
          </a:p>
          <a:p>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Integrated multidisciplinary planning through coordinated input from neurologists, MS nurses, physiotherapists, occupational therapists, psychologists and social workers (The King’s Fund, 2013). </a:t>
            </a:r>
          </a:p>
          <a:p>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noProof="0" dirty="0">
                <a:latin typeface="Arial" panose="020B0604020202020204" pitchFamily="34" charset="0"/>
                <a:cs typeface="Arial" panose="020B0604020202020204" pitchFamily="34" charset="0"/>
              </a:rPr>
              <a:t>Commissioning and organisational support through regular review of changing physical, psychological and social care needs throughout the disease (Reidy et al., 2016). </a:t>
            </a:r>
          </a:p>
        </p:txBody>
      </p:sp>
      <p:sp>
        <p:nvSpPr>
          <p:cNvPr id="4" name="TextBox 3">
            <a:extLst>
              <a:ext uri="{FF2B5EF4-FFF2-40B4-BE49-F238E27FC236}">
                <a16:creationId xmlns:a16="http://schemas.microsoft.com/office/drawing/2014/main" id="{CC3DA255-0C65-F5A4-1DFF-AA6468B922A0}"/>
              </a:ext>
            </a:extLst>
          </p:cNvPr>
          <p:cNvSpPr txBox="1"/>
          <p:nvPr/>
        </p:nvSpPr>
        <p:spPr>
          <a:xfrm>
            <a:off x="785702" y="1009731"/>
            <a:ext cx="6204155" cy="523220"/>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The House of Care Model </a:t>
            </a:r>
          </a:p>
        </p:txBody>
      </p:sp>
    </p:spTree>
    <p:extLst>
      <p:ext uri="{BB962C8B-B14F-4D97-AF65-F5344CB8AC3E}">
        <p14:creationId xmlns:p14="http://schemas.microsoft.com/office/powerpoint/2010/main" val="63730236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C42B86D-78C8-1083-8E74-D8B7F7A35C5E}"/>
              </a:ext>
            </a:extLst>
          </p:cNvPr>
          <p:cNvSpPr txBox="1"/>
          <p:nvPr/>
        </p:nvSpPr>
        <p:spPr>
          <a:xfrm>
            <a:off x="629265" y="877218"/>
            <a:ext cx="6096000" cy="523220"/>
          </a:xfrm>
          <a:prstGeom prst="rect">
            <a:avLst/>
          </a:prstGeom>
          <a:noFill/>
        </p:spPr>
        <p:txBody>
          <a:bodyPr wrap="square">
            <a:spAutoFit/>
          </a:bodyPr>
          <a:lstStyle/>
          <a:p>
            <a:r>
              <a:rPr lang="en-GB" sz="2800" b="1" noProof="0" dirty="0">
                <a:latin typeface="Arial" panose="020B0604020202020204" pitchFamily="34" charset="0"/>
                <a:cs typeface="Arial" panose="020B0604020202020204" pitchFamily="34" charset="0"/>
              </a:rPr>
              <a:t>The House of Care Model - Applied </a:t>
            </a:r>
          </a:p>
        </p:txBody>
      </p:sp>
      <p:sp>
        <p:nvSpPr>
          <p:cNvPr id="2" name="TextBox 1">
            <a:extLst>
              <a:ext uri="{FF2B5EF4-FFF2-40B4-BE49-F238E27FC236}">
                <a16:creationId xmlns:a16="http://schemas.microsoft.com/office/drawing/2014/main" id="{62C1FDBF-EE41-0D59-1919-6C15D5965F92}"/>
              </a:ext>
            </a:extLst>
          </p:cNvPr>
          <p:cNvSpPr txBox="1"/>
          <p:nvPr/>
        </p:nvSpPr>
        <p:spPr>
          <a:xfrm>
            <a:off x="629265" y="1926771"/>
            <a:ext cx="4791821" cy="3139321"/>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Engaged and Informed Patients</a:t>
            </a:r>
          </a:p>
          <a:p>
            <a:endParaRPr lang="en-GB" b="1" noProof="0" dirty="0">
              <a:latin typeface="Arial" panose="020B0604020202020204" pitchFamily="34" charset="0"/>
              <a:cs typeface="Arial" panose="020B0604020202020204" pitchFamily="34" charset="0"/>
            </a:endParaRPr>
          </a:p>
          <a:p>
            <a:r>
              <a:rPr lang="en-GB" noProof="0" dirty="0">
                <a:latin typeface="Arial" panose="020B0604020202020204" pitchFamily="34" charset="0"/>
                <a:cs typeface="Arial" panose="020B0604020202020204" pitchFamily="34" charset="0"/>
              </a:rPr>
              <a:t>Following diagnosis, people living with MS receive education from the multidisciplinary team to understand their condition, recognise relapse symptoms and make informed decisions regarding disease-modifying therapies (DMTs), lifestyle changes and self-management strategies (Ben-Zacharia et al., 2018).</a:t>
            </a:r>
          </a:p>
          <a:p>
            <a:endParaRPr lang="en-GB" noProof="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CF6FA2D1-DC8B-BD48-ACDC-4C6065E70C8A}"/>
              </a:ext>
            </a:extLst>
          </p:cNvPr>
          <p:cNvSpPr txBox="1"/>
          <p:nvPr/>
        </p:nvSpPr>
        <p:spPr>
          <a:xfrm>
            <a:off x="6417128" y="1926771"/>
            <a:ext cx="4791821" cy="3416320"/>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Collaborative Care Planning</a:t>
            </a:r>
          </a:p>
          <a:p>
            <a:endParaRPr lang="en-GB" b="1" noProof="0" dirty="0">
              <a:latin typeface="Arial" panose="020B0604020202020204" pitchFamily="34" charset="0"/>
              <a:cs typeface="Arial" panose="020B0604020202020204" pitchFamily="34" charset="0"/>
            </a:endParaRPr>
          </a:p>
          <a:p>
            <a:r>
              <a:rPr lang="en-GB" noProof="0" dirty="0">
                <a:latin typeface="Arial" panose="020B0604020202020204" pitchFamily="34" charset="0"/>
                <a:cs typeface="Arial" panose="020B0604020202020204" pitchFamily="34" charset="0"/>
              </a:rPr>
              <a:t>Neurologists, MS specialist nurses and the individual work together to develop a personalised care plan based on disease activity, disability level, MRI findings, treatment goals, pregnancy plans, employment and personal preferences. This ensures that management reflects the individual's priorities rather than adopting a standardised approach Coulter et al., 2016).</a:t>
            </a:r>
          </a:p>
          <a:p>
            <a:endParaRPr lang="en-GB"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2375007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4AC3118-2727-AA51-26E2-2A83F0CD601C}"/>
              </a:ext>
            </a:extLst>
          </p:cNvPr>
          <p:cNvSpPr txBox="1"/>
          <p:nvPr/>
        </p:nvSpPr>
        <p:spPr>
          <a:xfrm>
            <a:off x="629265" y="1911319"/>
            <a:ext cx="10065949" cy="3970318"/>
          </a:xfrm>
          <a:prstGeom prst="rect">
            <a:avLst/>
          </a:prstGeom>
          <a:noFill/>
        </p:spPr>
        <p:txBody>
          <a:bodyPr wrap="square">
            <a:spAutoFit/>
          </a:bodyPr>
          <a:lstStyle/>
          <a:p>
            <a:pPr>
              <a:buNone/>
            </a:pPr>
            <a:r>
              <a:rPr lang="en-GB" b="1" noProof="0" dirty="0">
                <a:latin typeface="Arial" panose="020B0604020202020204" pitchFamily="34" charset="0"/>
                <a:cs typeface="Arial" panose="020B0604020202020204" pitchFamily="34" charset="0"/>
              </a:rPr>
              <a:t>Coordinated Multidisciplinary Care</a:t>
            </a:r>
          </a:p>
          <a:p>
            <a:pPr>
              <a:buNone/>
            </a:pPr>
            <a:endParaRPr lang="en-GB" b="1" noProof="0" dirty="0">
              <a:latin typeface="Arial" panose="020B0604020202020204" pitchFamily="34" charset="0"/>
              <a:cs typeface="Arial" panose="020B0604020202020204" pitchFamily="34" charset="0"/>
            </a:endParaRPr>
          </a:p>
          <a:p>
            <a:pPr>
              <a:buNone/>
            </a:pPr>
            <a:r>
              <a:rPr lang="en-GB" noProof="0" dirty="0">
                <a:latin typeface="Arial" panose="020B0604020202020204" pitchFamily="34" charset="0"/>
                <a:cs typeface="Arial" panose="020B0604020202020204" pitchFamily="34" charset="0"/>
              </a:rPr>
              <a:t>The multidisciplinary team delivers integrated care according to individual needs:</a:t>
            </a:r>
          </a:p>
          <a:p>
            <a:pPr marL="285750" indent="-285750">
              <a:buFont typeface="Arial" panose="020B0604020202020204" pitchFamily="34" charset="0"/>
              <a:buChar char="•"/>
            </a:pPr>
            <a:endParaRPr lang="en-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noProof="0" dirty="0">
                <a:latin typeface="Arial" panose="020B0604020202020204" pitchFamily="34" charset="0"/>
                <a:cs typeface="Arial" panose="020B0604020202020204" pitchFamily="34" charset="0"/>
              </a:rPr>
              <a:t>Neurologist</a:t>
            </a:r>
            <a:r>
              <a:rPr lang="en-GB" noProof="0" dirty="0">
                <a:latin typeface="Arial" panose="020B0604020202020204" pitchFamily="34" charset="0"/>
                <a:cs typeface="Arial" panose="020B0604020202020204" pitchFamily="34" charset="0"/>
              </a:rPr>
              <a:t> – diagnosis, monitoring disease progression and prescribing DMTs. </a:t>
            </a:r>
          </a:p>
          <a:p>
            <a:pPr marL="285750" indent="-285750">
              <a:buFont typeface="Arial" panose="020B0604020202020204" pitchFamily="34" charset="0"/>
              <a:buChar char="•"/>
            </a:pPr>
            <a:r>
              <a:rPr lang="en-GB" b="1" noProof="0" dirty="0">
                <a:latin typeface="Arial" panose="020B0604020202020204" pitchFamily="34" charset="0"/>
                <a:cs typeface="Arial" panose="020B0604020202020204" pitchFamily="34" charset="0"/>
              </a:rPr>
              <a:t>MS Specialist Nurse</a:t>
            </a:r>
            <a:r>
              <a:rPr lang="en-GB" noProof="0" dirty="0">
                <a:latin typeface="Arial" panose="020B0604020202020204" pitchFamily="34" charset="0"/>
                <a:cs typeface="Arial" panose="020B0604020202020204" pitchFamily="34" charset="0"/>
              </a:rPr>
              <a:t> – patient education, relapse management, medication monitoring and care coordination. </a:t>
            </a:r>
          </a:p>
          <a:p>
            <a:pPr marL="285750" indent="-285750">
              <a:buFont typeface="Arial" panose="020B0604020202020204" pitchFamily="34" charset="0"/>
              <a:buChar char="•"/>
            </a:pPr>
            <a:r>
              <a:rPr lang="en-GB" b="1" noProof="0" dirty="0">
                <a:latin typeface="Arial" panose="020B0604020202020204" pitchFamily="34" charset="0"/>
                <a:cs typeface="Arial" panose="020B0604020202020204" pitchFamily="34" charset="0"/>
              </a:rPr>
              <a:t>Physiotherapist</a:t>
            </a:r>
            <a:r>
              <a:rPr lang="en-GB" noProof="0" dirty="0">
                <a:latin typeface="Arial" panose="020B0604020202020204" pitchFamily="34" charset="0"/>
                <a:cs typeface="Arial" panose="020B0604020202020204" pitchFamily="34" charset="0"/>
              </a:rPr>
              <a:t> – mobility, strength, balance and falls prevention. </a:t>
            </a:r>
          </a:p>
          <a:p>
            <a:pPr marL="285750" indent="-285750">
              <a:buFont typeface="Arial" panose="020B0604020202020204" pitchFamily="34" charset="0"/>
              <a:buChar char="•"/>
            </a:pPr>
            <a:r>
              <a:rPr lang="en-GB" b="1" noProof="0" dirty="0">
                <a:latin typeface="Arial" panose="020B0604020202020204" pitchFamily="34" charset="0"/>
                <a:cs typeface="Arial" panose="020B0604020202020204" pitchFamily="34" charset="0"/>
              </a:rPr>
              <a:t>Occupational Therapist</a:t>
            </a:r>
            <a:r>
              <a:rPr lang="en-GB" noProof="0" dirty="0">
                <a:latin typeface="Arial" panose="020B0604020202020204" pitchFamily="34" charset="0"/>
                <a:cs typeface="Arial" panose="020B0604020202020204" pitchFamily="34" charset="0"/>
              </a:rPr>
              <a:t> – fatigue management, energy conservation, workplace adjustments and assistive equipment. </a:t>
            </a:r>
          </a:p>
          <a:p>
            <a:pPr marL="285750" indent="-285750">
              <a:buFont typeface="Arial" panose="020B0604020202020204" pitchFamily="34" charset="0"/>
              <a:buChar char="•"/>
            </a:pPr>
            <a:r>
              <a:rPr lang="en-GB" b="1" noProof="0" dirty="0">
                <a:latin typeface="Arial" panose="020B0604020202020204" pitchFamily="34" charset="0"/>
                <a:cs typeface="Arial" panose="020B0604020202020204" pitchFamily="34" charset="0"/>
              </a:rPr>
              <a:t>Psychologist</a:t>
            </a:r>
            <a:r>
              <a:rPr lang="en-GB" noProof="0" dirty="0">
                <a:latin typeface="Arial" panose="020B0604020202020204" pitchFamily="34" charset="0"/>
                <a:cs typeface="Arial" panose="020B0604020202020204" pitchFamily="34" charset="0"/>
              </a:rPr>
              <a:t> – management of anxiety, depression and adjustment to diagnosis. </a:t>
            </a:r>
          </a:p>
          <a:p>
            <a:pPr marL="285750" indent="-285750">
              <a:buFont typeface="Arial" panose="020B0604020202020204" pitchFamily="34" charset="0"/>
              <a:buChar char="•"/>
            </a:pPr>
            <a:r>
              <a:rPr lang="en-GB" b="1" noProof="0" dirty="0">
                <a:latin typeface="Arial" panose="020B0604020202020204" pitchFamily="34" charset="0"/>
                <a:cs typeface="Arial" panose="020B0604020202020204" pitchFamily="34" charset="0"/>
              </a:rPr>
              <a:t>Speech and Language Therapist</a:t>
            </a:r>
            <a:r>
              <a:rPr lang="en-GB" noProof="0" dirty="0">
                <a:latin typeface="Arial" panose="020B0604020202020204" pitchFamily="34" charset="0"/>
                <a:cs typeface="Arial" panose="020B0604020202020204" pitchFamily="34" charset="0"/>
              </a:rPr>
              <a:t> – communication and swallowing assessment. </a:t>
            </a:r>
          </a:p>
          <a:p>
            <a:pPr marL="285750" indent="-285750">
              <a:buFont typeface="Arial" panose="020B0604020202020204" pitchFamily="34" charset="0"/>
              <a:buChar char="•"/>
            </a:pPr>
            <a:r>
              <a:rPr lang="en-GB" b="1" noProof="0" dirty="0">
                <a:latin typeface="Arial" panose="020B0604020202020204" pitchFamily="34" charset="0"/>
                <a:cs typeface="Arial" panose="020B0604020202020204" pitchFamily="34" charset="0"/>
              </a:rPr>
              <a:t>Social Worker</a:t>
            </a:r>
            <a:r>
              <a:rPr lang="en-GB" noProof="0" dirty="0">
                <a:latin typeface="Arial" panose="020B0604020202020204" pitchFamily="34" charset="0"/>
                <a:cs typeface="Arial" panose="020B0604020202020204" pitchFamily="34" charset="0"/>
              </a:rPr>
              <a:t> – social care, financial support, benefits advice and safeguarding</a:t>
            </a:r>
            <a:endParaRPr lang="en-GB" dirty="0">
              <a:latin typeface="Arial" panose="020B0604020202020204" pitchFamily="34" charset="0"/>
              <a:cs typeface="Arial" panose="020B0604020202020204" pitchFamily="34" charset="0"/>
            </a:endParaRPr>
          </a:p>
          <a:p>
            <a:r>
              <a:rPr lang="en-GB" noProof="0" dirty="0">
                <a:latin typeface="Arial" panose="020B0604020202020204" pitchFamily="34" charset="0"/>
                <a:cs typeface="Arial" panose="020B0604020202020204" pitchFamily="34" charset="0"/>
              </a:rPr>
              <a:t>(</a:t>
            </a:r>
            <a:r>
              <a:rPr lang="en-GB" noProof="0" dirty="0" err="1">
                <a:latin typeface="Arial" panose="020B0604020202020204" pitchFamily="34" charset="0"/>
                <a:cs typeface="Arial" panose="020B0604020202020204" pitchFamily="34" charset="0"/>
              </a:rPr>
              <a:t>Mynors</a:t>
            </a:r>
            <a:r>
              <a:rPr lang="en-GB" noProof="0" dirty="0">
                <a:latin typeface="Arial" panose="020B0604020202020204" pitchFamily="34" charset="0"/>
                <a:cs typeface="Arial" panose="020B0604020202020204" pitchFamily="34" charset="0"/>
              </a:rPr>
              <a:t> et al., 2012; Wallin et al., 2015; NHS England, 2023)</a:t>
            </a:r>
          </a:p>
        </p:txBody>
      </p:sp>
      <p:sp>
        <p:nvSpPr>
          <p:cNvPr id="4" name="TextBox 3">
            <a:extLst>
              <a:ext uri="{FF2B5EF4-FFF2-40B4-BE49-F238E27FC236}">
                <a16:creationId xmlns:a16="http://schemas.microsoft.com/office/drawing/2014/main" id="{9CE412F9-0BF8-6AEB-27CE-8A6F559306A0}"/>
              </a:ext>
            </a:extLst>
          </p:cNvPr>
          <p:cNvSpPr txBox="1"/>
          <p:nvPr/>
        </p:nvSpPr>
        <p:spPr>
          <a:xfrm>
            <a:off x="629265" y="1154804"/>
            <a:ext cx="6096000" cy="523220"/>
          </a:xfrm>
          <a:prstGeom prst="rect">
            <a:avLst/>
          </a:prstGeom>
          <a:noFill/>
        </p:spPr>
        <p:txBody>
          <a:bodyPr wrap="square">
            <a:spAutoFit/>
          </a:bodyPr>
          <a:lstStyle/>
          <a:p>
            <a:r>
              <a:rPr lang="en-GB" sz="2800" b="1" noProof="0" dirty="0">
                <a:latin typeface="Arial" panose="020B0604020202020204" pitchFamily="34" charset="0"/>
                <a:cs typeface="Arial" panose="020B0604020202020204" pitchFamily="34" charset="0"/>
              </a:rPr>
              <a:t>The House of Care Model - Applied </a:t>
            </a:r>
          </a:p>
        </p:txBody>
      </p:sp>
    </p:spTree>
    <p:extLst>
      <p:ext uri="{BB962C8B-B14F-4D97-AF65-F5344CB8AC3E}">
        <p14:creationId xmlns:p14="http://schemas.microsoft.com/office/powerpoint/2010/main" val="287444324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1D27543-C97B-B0DE-11DC-DE06D416A110}"/>
              </a:ext>
            </a:extLst>
          </p:cNvPr>
          <p:cNvSpPr txBox="1"/>
          <p:nvPr/>
        </p:nvSpPr>
        <p:spPr>
          <a:xfrm>
            <a:off x="975633" y="2551837"/>
            <a:ext cx="4886324" cy="2862322"/>
          </a:xfrm>
          <a:prstGeom prst="rect">
            <a:avLst/>
          </a:prstGeom>
          <a:noFill/>
        </p:spPr>
        <p:txBody>
          <a:bodyPr wrap="square">
            <a:spAutoFit/>
          </a:bodyPr>
          <a:lstStyle/>
          <a:p>
            <a:pPr>
              <a:buNone/>
            </a:pPr>
            <a:r>
              <a:rPr lang="en-GB" b="1" noProof="0" dirty="0">
                <a:latin typeface="Arial" panose="020B0604020202020204" pitchFamily="34" charset="0"/>
                <a:cs typeface="Arial" panose="020B0604020202020204" pitchFamily="34" charset="0"/>
              </a:rPr>
              <a:t>Supported Self-Management</a:t>
            </a:r>
          </a:p>
          <a:p>
            <a:pPr>
              <a:buNone/>
            </a:pPr>
            <a:endParaRPr lang="en-GB" b="1" noProof="0" dirty="0">
              <a:latin typeface="Arial" panose="020B0604020202020204" pitchFamily="34" charset="0"/>
              <a:cs typeface="Arial" panose="020B0604020202020204" pitchFamily="34" charset="0"/>
            </a:endParaRPr>
          </a:p>
          <a:p>
            <a:pPr>
              <a:buNone/>
            </a:pPr>
            <a:r>
              <a:rPr lang="en-GB" noProof="0" dirty="0">
                <a:latin typeface="Arial" panose="020B0604020202020204" pitchFamily="34" charset="0"/>
                <a:cs typeface="Arial" panose="020B0604020202020204" pitchFamily="34" charset="0"/>
              </a:rPr>
              <a:t>Patients are encouraged to actively manage their condition through medication adherence, exercise, fatigue management, smoking cessation, healthy lifestyle choices and recognising early signs of relapse. This promotes independence and reduces avoidable hospital admissions (Cravo et al., 2022).</a:t>
            </a:r>
          </a:p>
        </p:txBody>
      </p:sp>
      <p:sp>
        <p:nvSpPr>
          <p:cNvPr id="5" name="TextBox 4">
            <a:extLst>
              <a:ext uri="{FF2B5EF4-FFF2-40B4-BE49-F238E27FC236}">
                <a16:creationId xmlns:a16="http://schemas.microsoft.com/office/drawing/2014/main" id="{92993836-EDBE-660B-2623-A27EA68EC7FE}"/>
              </a:ext>
            </a:extLst>
          </p:cNvPr>
          <p:cNvSpPr txBox="1"/>
          <p:nvPr/>
        </p:nvSpPr>
        <p:spPr>
          <a:xfrm>
            <a:off x="6096000" y="2551837"/>
            <a:ext cx="4405991" cy="2308324"/>
          </a:xfrm>
          <a:prstGeom prst="rect">
            <a:avLst/>
          </a:prstGeom>
          <a:noFill/>
        </p:spPr>
        <p:txBody>
          <a:bodyPr wrap="square">
            <a:spAutoFit/>
          </a:bodyPr>
          <a:lstStyle/>
          <a:p>
            <a:pPr>
              <a:buNone/>
            </a:pPr>
            <a:r>
              <a:rPr lang="en-GB" b="1" noProof="0" dirty="0">
                <a:latin typeface="Arial" panose="020B0604020202020204" pitchFamily="34" charset="0"/>
                <a:cs typeface="Arial" panose="020B0604020202020204" pitchFamily="34" charset="0"/>
              </a:rPr>
              <a:t>Regular Review</a:t>
            </a:r>
          </a:p>
          <a:p>
            <a:pPr>
              <a:buNone/>
            </a:pPr>
            <a:endParaRPr lang="en-GB" b="1" noProof="0" dirty="0">
              <a:latin typeface="Arial" panose="020B0604020202020204" pitchFamily="34" charset="0"/>
              <a:cs typeface="Arial" panose="020B0604020202020204" pitchFamily="34" charset="0"/>
            </a:endParaRPr>
          </a:p>
          <a:p>
            <a:pPr>
              <a:buNone/>
            </a:pPr>
            <a:r>
              <a:rPr lang="en-GB" noProof="0" dirty="0">
                <a:latin typeface="Arial" panose="020B0604020202020204" pitchFamily="34" charset="0"/>
                <a:cs typeface="Arial" panose="020B0604020202020204" pitchFamily="34" charset="0"/>
              </a:rPr>
              <a:t>As MS progresses, the multidisciplinary team regularly reviews treatment effectiveness, symptom control and quality of life, adapting the care plan to reflect changing physical, cognitive and psychosocial needs (</a:t>
            </a:r>
            <a:r>
              <a:rPr lang="en-GB" noProof="0" dirty="0" err="1">
                <a:latin typeface="Arial" panose="020B0604020202020204" pitchFamily="34" charset="0"/>
                <a:cs typeface="Arial" panose="020B0604020202020204" pitchFamily="34" charset="0"/>
              </a:rPr>
              <a:t>Alhusayni</a:t>
            </a:r>
            <a:r>
              <a:rPr lang="en-GB" noProof="0" dirty="0">
                <a:latin typeface="Arial" panose="020B0604020202020204" pitchFamily="34" charset="0"/>
                <a:cs typeface="Arial" panose="020B0604020202020204" pitchFamily="34" charset="0"/>
              </a:rPr>
              <a:t>, 2025).</a:t>
            </a:r>
          </a:p>
        </p:txBody>
      </p:sp>
      <p:sp>
        <p:nvSpPr>
          <p:cNvPr id="6" name="TextBox 5">
            <a:extLst>
              <a:ext uri="{FF2B5EF4-FFF2-40B4-BE49-F238E27FC236}">
                <a16:creationId xmlns:a16="http://schemas.microsoft.com/office/drawing/2014/main" id="{18F8E8E9-BE03-3F7D-A036-5A7F126FAD4F}"/>
              </a:ext>
            </a:extLst>
          </p:cNvPr>
          <p:cNvSpPr txBox="1"/>
          <p:nvPr/>
        </p:nvSpPr>
        <p:spPr>
          <a:xfrm>
            <a:off x="975633" y="1203789"/>
            <a:ext cx="6096000" cy="523220"/>
          </a:xfrm>
          <a:prstGeom prst="rect">
            <a:avLst/>
          </a:prstGeom>
          <a:noFill/>
        </p:spPr>
        <p:txBody>
          <a:bodyPr wrap="square">
            <a:spAutoFit/>
          </a:bodyPr>
          <a:lstStyle/>
          <a:p>
            <a:r>
              <a:rPr lang="en-GB" sz="2800" b="1" noProof="0" dirty="0">
                <a:latin typeface="Arial" panose="020B0604020202020204" pitchFamily="34" charset="0"/>
                <a:cs typeface="Arial" panose="020B0604020202020204" pitchFamily="34" charset="0"/>
              </a:rPr>
              <a:t>The House of Care Model - Applied </a:t>
            </a:r>
          </a:p>
        </p:txBody>
      </p:sp>
    </p:spTree>
    <p:extLst>
      <p:ext uri="{BB962C8B-B14F-4D97-AF65-F5344CB8AC3E}">
        <p14:creationId xmlns:p14="http://schemas.microsoft.com/office/powerpoint/2010/main" val="335603989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804AF0-41AD-5BB0-010C-6A908E2C13C4}"/>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BCB63014-0656-0B82-C90F-36B2D65BFCB5}"/>
              </a:ext>
            </a:extLst>
          </p:cNvPr>
          <p:cNvSpPr txBox="1"/>
          <p:nvPr/>
        </p:nvSpPr>
        <p:spPr>
          <a:xfrm>
            <a:off x="636814" y="898072"/>
            <a:ext cx="7021286" cy="1384995"/>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Comprehensive Model for Personalised Care</a:t>
            </a:r>
          </a:p>
          <a:p>
            <a:endParaRPr lang="en-GB" sz="2800" b="1" noProof="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DD9468F1-5E84-9896-A58D-A10791937935}"/>
              </a:ext>
            </a:extLst>
          </p:cNvPr>
          <p:cNvSpPr txBox="1"/>
          <p:nvPr/>
        </p:nvSpPr>
        <p:spPr>
          <a:xfrm>
            <a:off x="800100" y="2274838"/>
            <a:ext cx="6270171" cy="3416320"/>
          </a:xfrm>
          <a:prstGeom prst="rect">
            <a:avLst/>
          </a:prstGeom>
          <a:noFill/>
        </p:spPr>
        <p:txBody>
          <a:bodyPr wrap="square" rtlCol="0">
            <a:spAutoFit/>
          </a:bodyPr>
          <a:lstStyle/>
          <a:p>
            <a:r>
              <a:rPr lang="en-GB" noProof="0" dirty="0">
                <a:latin typeface="Arial" panose="020B0604020202020204" pitchFamily="34" charset="0"/>
                <a:cs typeface="Arial" panose="020B0604020202020204" pitchFamily="34" charset="0"/>
              </a:rPr>
              <a:t>The Comprehensive Model for Personalised Care, developed by NHS England, is a framework that places individuals at the centre of their healthcare by ensuring they are active partners in decisions about their treatment and long-term management (NHS England, 2019). The model recognises that people living with long-term conditions have unique needs, preferences and goals, and therefore care should be personalised rather than adopting a standardised approach. The framework is built around six evidence-based components that aim to improve health outcomes, patient experience and self-management (Sanderson et al., 2019).</a:t>
            </a:r>
          </a:p>
        </p:txBody>
      </p:sp>
      <p:pic>
        <p:nvPicPr>
          <p:cNvPr id="5" name="Picture 4" descr="Stethoscope">
            <a:extLst>
              <a:ext uri="{FF2B5EF4-FFF2-40B4-BE49-F238E27FC236}">
                <a16:creationId xmlns:a16="http://schemas.microsoft.com/office/drawing/2014/main" id="{132A57BF-10AA-3077-142E-BBFCE9468F0A}"/>
              </a:ext>
            </a:extLst>
          </p:cNvPr>
          <p:cNvPicPr>
            <a:picLocks noChangeAspect="1"/>
          </p:cNvPicPr>
          <p:nvPr/>
        </p:nvPicPr>
        <p:blipFill>
          <a:blip r:embed="rId2">
            <a:extLst>
              <a:ext uri="{28A0092B-C50C-407E-A947-70E740481C1C}">
                <a14:useLocalDpi xmlns:a14="http://schemas.microsoft.com/office/drawing/2010/main" val="0"/>
              </a:ext>
            </a:extLst>
          </a:blip>
          <a:srcRect l="37569"/>
          <a:stretch>
            <a:fillRect/>
          </a:stretch>
        </p:blipFill>
        <p:spPr>
          <a:xfrm>
            <a:off x="7870371" y="0"/>
            <a:ext cx="4321629" cy="6858000"/>
          </a:xfrm>
          <a:prstGeom prst="rect">
            <a:avLst/>
          </a:prstGeom>
        </p:spPr>
      </p:pic>
    </p:spTree>
    <p:extLst>
      <p:ext uri="{BB962C8B-B14F-4D97-AF65-F5344CB8AC3E}">
        <p14:creationId xmlns:p14="http://schemas.microsoft.com/office/powerpoint/2010/main" val="405876978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64038A4-8418-B785-2564-533C0D06818C}"/>
              </a:ext>
            </a:extLst>
          </p:cNvPr>
          <p:cNvSpPr txBox="1"/>
          <p:nvPr/>
        </p:nvSpPr>
        <p:spPr>
          <a:xfrm>
            <a:off x="636813" y="898072"/>
            <a:ext cx="8882743" cy="523220"/>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Comprehensive Model for Personalised Care</a:t>
            </a:r>
          </a:p>
        </p:txBody>
      </p:sp>
      <p:sp>
        <p:nvSpPr>
          <p:cNvPr id="4" name="TextBox 3">
            <a:extLst>
              <a:ext uri="{FF2B5EF4-FFF2-40B4-BE49-F238E27FC236}">
                <a16:creationId xmlns:a16="http://schemas.microsoft.com/office/drawing/2014/main" id="{0CA213DB-CE97-2E6A-C124-383EAE5E2CC9}"/>
              </a:ext>
            </a:extLst>
          </p:cNvPr>
          <p:cNvSpPr txBox="1"/>
          <p:nvPr/>
        </p:nvSpPr>
        <p:spPr>
          <a:xfrm>
            <a:off x="636813" y="2005123"/>
            <a:ext cx="6098720" cy="3970318"/>
          </a:xfrm>
          <a:prstGeom prst="rect">
            <a:avLst/>
          </a:prstGeom>
          <a:noFill/>
        </p:spPr>
        <p:txBody>
          <a:bodyPr wrap="square">
            <a:spAutoFit/>
          </a:bodyPr>
          <a:lstStyle/>
          <a:p>
            <a:pPr>
              <a:buNone/>
            </a:pPr>
            <a:r>
              <a:rPr lang="en-GB" b="1" dirty="0">
                <a:latin typeface="Arial" panose="020B0604020202020204" pitchFamily="34" charset="0"/>
                <a:cs typeface="Arial" panose="020B0604020202020204" pitchFamily="34" charset="0"/>
              </a:rPr>
              <a:t>The Six Components</a:t>
            </a:r>
          </a:p>
          <a:p>
            <a:pPr>
              <a:buNone/>
            </a:pPr>
            <a:endParaRPr lang="en-GB"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Shared Decision-Making </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Personalised Care and Support Planning </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Enabling Choice </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Supported Self-Management </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Social Prescribing and Community Support</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Personal Health Budgets</a:t>
            </a:r>
          </a:p>
          <a:p>
            <a:r>
              <a:rPr lang="en-GB" dirty="0">
                <a:latin typeface="Arial" panose="020B0604020202020204" pitchFamily="34" charset="0"/>
                <a:cs typeface="Arial" panose="020B0604020202020204" pitchFamily="34" charset="0"/>
              </a:rPr>
              <a:t>(Sanderson et al.,  2019; NHS England, 2019)</a:t>
            </a:r>
          </a:p>
        </p:txBody>
      </p:sp>
      <p:pic>
        <p:nvPicPr>
          <p:cNvPr id="6" name="Picture 5" descr="Stethoscope on green background">
            <a:extLst>
              <a:ext uri="{FF2B5EF4-FFF2-40B4-BE49-F238E27FC236}">
                <a16:creationId xmlns:a16="http://schemas.microsoft.com/office/drawing/2014/main" id="{DF2CA93C-DF43-CB24-4734-E85D54D2814A}"/>
              </a:ext>
            </a:extLst>
          </p:cNvPr>
          <p:cNvPicPr>
            <a:picLocks noChangeAspect="1"/>
          </p:cNvPicPr>
          <p:nvPr/>
        </p:nvPicPr>
        <p:blipFill>
          <a:blip r:embed="rId2">
            <a:extLst>
              <a:ext uri="{28A0092B-C50C-407E-A947-70E740481C1C}">
                <a14:useLocalDpi xmlns:a14="http://schemas.microsoft.com/office/drawing/2010/main" val="0"/>
              </a:ext>
            </a:extLst>
          </a:blip>
          <a:srcRect r="69032"/>
          <a:stretch>
            <a:fillRect/>
          </a:stretch>
        </p:blipFill>
        <p:spPr>
          <a:xfrm>
            <a:off x="8702461" y="0"/>
            <a:ext cx="3489539" cy="6858000"/>
          </a:xfrm>
          <a:prstGeom prst="rect">
            <a:avLst/>
          </a:prstGeom>
        </p:spPr>
      </p:pic>
    </p:spTree>
    <p:extLst>
      <p:ext uri="{BB962C8B-B14F-4D97-AF65-F5344CB8AC3E}">
        <p14:creationId xmlns:p14="http://schemas.microsoft.com/office/powerpoint/2010/main" val="363445336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BAC7B9-5A64-CF10-0DD7-26427E7AE6AB}"/>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6EF415D8-DFA5-6C7F-4DDD-40205D9C4C60}"/>
              </a:ext>
            </a:extLst>
          </p:cNvPr>
          <p:cNvSpPr txBox="1"/>
          <p:nvPr/>
        </p:nvSpPr>
        <p:spPr>
          <a:xfrm>
            <a:off x="693057" y="555172"/>
            <a:ext cx="9838871" cy="523220"/>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Current Challenges in Multiple Sclerosis Care</a:t>
            </a:r>
          </a:p>
        </p:txBody>
      </p:sp>
      <p:graphicFrame>
        <p:nvGraphicFramePr>
          <p:cNvPr id="10" name="Table 9">
            <a:extLst>
              <a:ext uri="{FF2B5EF4-FFF2-40B4-BE49-F238E27FC236}">
                <a16:creationId xmlns:a16="http://schemas.microsoft.com/office/drawing/2014/main" id="{C169C65E-D75C-2FBB-C32B-2AB3BD741BEF}"/>
              </a:ext>
            </a:extLst>
          </p:cNvPr>
          <p:cNvGraphicFramePr>
            <a:graphicFrameLocks noGrp="1"/>
          </p:cNvGraphicFramePr>
          <p:nvPr>
            <p:extLst>
              <p:ext uri="{D42A27DB-BD31-4B8C-83A1-F6EECF244321}">
                <p14:modId xmlns:p14="http://schemas.microsoft.com/office/powerpoint/2010/main" val="3469537247"/>
              </p:ext>
            </p:extLst>
          </p:nvPr>
        </p:nvGraphicFramePr>
        <p:xfrm>
          <a:off x="693057" y="1268548"/>
          <a:ext cx="11030856" cy="5308600"/>
        </p:xfrm>
        <a:graphic>
          <a:graphicData uri="http://schemas.openxmlformats.org/drawingml/2006/table">
            <a:tbl>
              <a:tblPr firstRow="1" bandRow="1">
                <a:tableStyleId>{5C22544A-7EE6-4342-B048-85BDC9FD1C3A}</a:tableStyleId>
              </a:tblPr>
              <a:tblGrid>
                <a:gridCol w="3388777">
                  <a:extLst>
                    <a:ext uri="{9D8B030D-6E8A-4147-A177-3AD203B41FA5}">
                      <a16:colId xmlns:a16="http://schemas.microsoft.com/office/drawing/2014/main" val="660005920"/>
                    </a:ext>
                  </a:extLst>
                </a:gridCol>
                <a:gridCol w="7642079">
                  <a:extLst>
                    <a:ext uri="{9D8B030D-6E8A-4147-A177-3AD203B41FA5}">
                      <a16:colId xmlns:a16="http://schemas.microsoft.com/office/drawing/2014/main" val="1568753973"/>
                    </a:ext>
                  </a:extLst>
                </a:gridCol>
              </a:tblGrid>
              <a:tr h="370840">
                <a:tc>
                  <a:txBody>
                    <a:bodyPr/>
                    <a:lstStyle/>
                    <a:p>
                      <a:r>
                        <a:rPr lang="en-GB" dirty="0">
                          <a:solidFill>
                            <a:schemeClr val="tx1"/>
                          </a:solidFill>
                          <a:latin typeface="Arial" panose="020B0604020202020204" pitchFamily="34" charset="0"/>
                          <a:cs typeface="Arial" panose="020B0604020202020204" pitchFamily="34" charset="0"/>
                        </a:rPr>
                        <a:t>Current Challenge</a:t>
                      </a:r>
                    </a:p>
                  </a:txBody>
                  <a:tcPr>
                    <a:solidFill>
                      <a:schemeClr val="accent4">
                        <a:lumMod val="40000"/>
                        <a:lumOff val="60000"/>
                      </a:schemeClr>
                    </a:solidFill>
                  </a:tcPr>
                </a:tc>
                <a:tc>
                  <a:txBody>
                    <a:bodyPr/>
                    <a:lstStyle/>
                    <a:p>
                      <a:r>
                        <a:rPr lang="en-GB" dirty="0">
                          <a:solidFill>
                            <a:schemeClr val="tx1"/>
                          </a:solidFill>
                          <a:latin typeface="Arial" panose="020B0604020202020204" pitchFamily="34" charset="0"/>
                          <a:cs typeface="Arial" panose="020B0604020202020204" pitchFamily="34" charset="0"/>
                        </a:rPr>
                        <a:t>Impact on Patient Care </a:t>
                      </a:r>
                    </a:p>
                  </a:txBody>
                  <a:tcPr>
                    <a:solidFill>
                      <a:schemeClr val="accent4">
                        <a:lumMod val="40000"/>
                        <a:lumOff val="60000"/>
                      </a:schemeClr>
                    </a:solidFill>
                  </a:tcPr>
                </a:tc>
                <a:extLst>
                  <a:ext uri="{0D108BD9-81ED-4DB2-BD59-A6C34878D82A}">
                    <a16:rowId xmlns:a16="http://schemas.microsoft.com/office/drawing/2014/main" val="263304423"/>
                  </a:ext>
                </a:extLst>
              </a:tr>
              <a:tr h="370840">
                <a:tc>
                  <a:txBody>
                    <a:bodyPr/>
                    <a:lstStyle/>
                    <a:p>
                      <a:r>
                        <a:rPr lang="en-GB" dirty="0">
                          <a:solidFill>
                            <a:schemeClr val="tx1"/>
                          </a:solidFill>
                          <a:latin typeface="Arial" panose="020B0604020202020204" pitchFamily="34" charset="0"/>
                          <a:cs typeface="Arial" panose="020B0604020202020204" pitchFamily="34" charset="0"/>
                        </a:rPr>
                        <a:t>Limited shared decision making (Ben-</a:t>
                      </a:r>
                      <a:r>
                        <a:rPr lang="en-GB" dirty="0" err="1">
                          <a:solidFill>
                            <a:schemeClr val="tx1"/>
                          </a:solidFill>
                          <a:latin typeface="Arial" panose="020B0604020202020204" pitchFamily="34" charset="0"/>
                          <a:cs typeface="Arial" panose="020B0604020202020204" pitchFamily="34" charset="0"/>
                        </a:rPr>
                        <a:t>Zacahria</a:t>
                      </a:r>
                      <a:r>
                        <a:rPr lang="en-GB" dirty="0">
                          <a:solidFill>
                            <a:schemeClr val="tx1"/>
                          </a:solidFill>
                          <a:latin typeface="Arial" panose="020B0604020202020204" pitchFamily="34" charset="0"/>
                          <a:cs typeface="Arial" panose="020B0604020202020204" pitchFamily="34" charset="0"/>
                        </a:rPr>
                        <a:t> et  al., 2023)</a:t>
                      </a:r>
                    </a:p>
                  </a:txBody>
                  <a:tcPr>
                    <a:solidFill>
                      <a:schemeClr val="accent4">
                        <a:lumMod val="20000"/>
                        <a:lumOff val="80000"/>
                      </a:schemeClr>
                    </a:solidFill>
                  </a:tcPr>
                </a:tc>
                <a:tc>
                  <a:txBody>
                    <a:bodyPr/>
                    <a:lstStyle/>
                    <a:p>
                      <a:r>
                        <a:rPr lang="en-GB" dirty="0">
                          <a:latin typeface="Arial" panose="020B0604020202020204" pitchFamily="34" charset="0"/>
                          <a:cs typeface="Arial" panose="020B0604020202020204" pitchFamily="34" charset="0"/>
                        </a:rPr>
                        <a:t>Patients may not fully understand treatment options or feel involved in choosing disease-modifying therapies, reducing adherence and satisfaction </a:t>
                      </a:r>
                      <a:r>
                        <a:rPr lang="en-GB" dirty="0">
                          <a:solidFill>
                            <a:schemeClr val="tx1"/>
                          </a:solidFill>
                          <a:latin typeface="Arial" panose="020B0604020202020204" pitchFamily="34" charset="0"/>
                          <a:cs typeface="Arial" panose="020B0604020202020204" pitchFamily="34" charset="0"/>
                        </a:rPr>
                        <a:t>(Ben-</a:t>
                      </a:r>
                      <a:r>
                        <a:rPr lang="en-GB" dirty="0" err="1">
                          <a:solidFill>
                            <a:schemeClr val="tx1"/>
                          </a:solidFill>
                          <a:latin typeface="Arial" panose="020B0604020202020204" pitchFamily="34" charset="0"/>
                          <a:cs typeface="Arial" panose="020B0604020202020204" pitchFamily="34" charset="0"/>
                        </a:rPr>
                        <a:t>Zacahria</a:t>
                      </a:r>
                      <a:r>
                        <a:rPr lang="en-GB" dirty="0">
                          <a:solidFill>
                            <a:schemeClr val="tx1"/>
                          </a:solidFill>
                          <a:latin typeface="Arial" panose="020B0604020202020204" pitchFamily="34" charset="0"/>
                          <a:cs typeface="Arial" panose="020B0604020202020204" pitchFamily="34" charset="0"/>
                        </a:rPr>
                        <a:t> et  al., 2023)</a:t>
                      </a:r>
                      <a:r>
                        <a:rPr lang="en-GB" dirty="0">
                          <a:latin typeface="Arial" panose="020B0604020202020204" pitchFamily="34" charset="0"/>
                          <a:cs typeface="Arial" panose="020B0604020202020204" pitchFamily="34" charset="0"/>
                        </a:rPr>
                        <a:t>.</a:t>
                      </a:r>
                      <a:endParaRPr lang="en-GB" dirty="0">
                        <a:solidFill>
                          <a:schemeClr val="tx1"/>
                        </a:solidFill>
                        <a:latin typeface="Arial" panose="020B0604020202020204" pitchFamily="34" charset="0"/>
                        <a:cs typeface="Arial" panose="020B0604020202020204" pitchFamily="34" charset="0"/>
                      </a:endParaRPr>
                    </a:p>
                  </a:txBody>
                  <a:tcPr>
                    <a:solidFill>
                      <a:schemeClr val="accent4">
                        <a:lumMod val="20000"/>
                        <a:lumOff val="80000"/>
                      </a:schemeClr>
                    </a:solidFill>
                  </a:tcPr>
                </a:tc>
                <a:extLst>
                  <a:ext uri="{0D108BD9-81ED-4DB2-BD59-A6C34878D82A}">
                    <a16:rowId xmlns:a16="http://schemas.microsoft.com/office/drawing/2014/main" val="2800422885"/>
                  </a:ext>
                </a:extLst>
              </a:tr>
              <a:tr h="370840">
                <a:tc>
                  <a:txBody>
                    <a:bodyPr/>
                    <a:lstStyle/>
                    <a:p>
                      <a:r>
                        <a:rPr lang="en-GB" dirty="0">
                          <a:solidFill>
                            <a:schemeClr val="tx1"/>
                          </a:solidFill>
                          <a:latin typeface="Arial" panose="020B0604020202020204" pitchFamily="34" charset="0"/>
                          <a:cs typeface="Arial" panose="020B0604020202020204" pitchFamily="34" charset="0"/>
                        </a:rPr>
                        <a:t>Lack of personalised care planning (Bacon et al., 2017)</a:t>
                      </a:r>
                    </a:p>
                  </a:txBody>
                  <a:tcPr>
                    <a:solidFill>
                      <a:schemeClr val="accent4">
                        <a:lumMod val="20000"/>
                        <a:lumOff val="80000"/>
                      </a:schemeClr>
                    </a:solidFill>
                  </a:tcPr>
                </a:tc>
                <a:tc>
                  <a:txBody>
                    <a:bodyPr/>
                    <a:lstStyle/>
                    <a:p>
                      <a:r>
                        <a:rPr lang="en-GB" dirty="0">
                          <a:latin typeface="Arial" panose="020B0604020202020204" pitchFamily="34" charset="0"/>
                          <a:cs typeface="Arial" panose="020B0604020202020204" pitchFamily="34" charset="0"/>
                        </a:rPr>
                        <a:t>Standardised management may fail to address changing physical, psychological and social needs as MS progresses </a:t>
                      </a:r>
                      <a:r>
                        <a:rPr lang="en-GB" dirty="0">
                          <a:solidFill>
                            <a:schemeClr val="tx1"/>
                          </a:solidFill>
                          <a:latin typeface="Arial" panose="020B0604020202020204" pitchFamily="34" charset="0"/>
                          <a:cs typeface="Arial" panose="020B0604020202020204" pitchFamily="34" charset="0"/>
                        </a:rPr>
                        <a:t>(Bacon et al., 2017)</a:t>
                      </a:r>
                      <a:r>
                        <a:rPr lang="en-GB" dirty="0">
                          <a:latin typeface="Arial" panose="020B0604020202020204" pitchFamily="34" charset="0"/>
                          <a:cs typeface="Arial" panose="020B0604020202020204" pitchFamily="34" charset="0"/>
                        </a:rPr>
                        <a:t>.</a:t>
                      </a:r>
                      <a:endParaRPr lang="en-GB" dirty="0">
                        <a:solidFill>
                          <a:schemeClr val="tx1"/>
                        </a:solidFill>
                        <a:latin typeface="Arial" panose="020B0604020202020204" pitchFamily="34" charset="0"/>
                        <a:cs typeface="Arial" panose="020B0604020202020204" pitchFamily="34" charset="0"/>
                      </a:endParaRPr>
                    </a:p>
                  </a:txBody>
                  <a:tcPr>
                    <a:solidFill>
                      <a:schemeClr val="accent4">
                        <a:lumMod val="20000"/>
                        <a:lumOff val="80000"/>
                      </a:schemeClr>
                    </a:solidFill>
                  </a:tcPr>
                </a:tc>
                <a:extLst>
                  <a:ext uri="{0D108BD9-81ED-4DB2-BD59-A6C34878D82A}">
                    <a16:rowId xmlns:a16="http://schemas.microsoft.com/office/drawing/2014/main" val="814009255"/>
                  </a:ext>
                </a:extLst>
              </a:tr>
              <a:tr h="370840">
                <a:tc>
                  <a:txBody>
                    <a:bodyPr/>
                    <a:lstStyle/>
                    <a:p>
                      <a:r>
                        <a:rPr lang="en-GB" dirty="0">
                          <a:solidFill>
                            <a:schemeClr val="tx1"/>
                          </a:solidFill>
                          <a:latin typeface="Arial" panose="020B0604020202020204" pitchFamily="34" charset="0"/>
                          <a:cs typeface="Arial" panose="020B0604020202020204" pitchFamily="34" charset="0"/>
                        </a:rPr>
                        <a:t>Regional inequalities</a:t>
                      </a:r>
                    </a:p>
                  </a:txBody>
                  <a:tcPr>
                    <a:solidFill>
                      <a:schemeClr val="accent4">
                        <a:lumMod val="20000"/>
                        <a:lumOff val="80000"/>
                      </a:schemeClr>
                    </a:solidFill>
                  </a:tcPr>
                </a:tc>
                <a:tc>
                  <a:txBody>
                    <a:bodyPr/>
                    <a:lstStyle/>
                    <a:p>
                      <a:r>
                        <a:rPr lang="en-GB" dirty="0">
                          <a:latin typeface="Arial" panose="020B0604020202020204" pitchFamily="34" charset="0"/>
                          <a:cs typeface="Arial" panose="020B0604020202020204" pitchFamily="34" charset="0"/>
                        </a:rPr>
                        <a:t>Access to MS specialist nurses, rehabilitation and high-efficacy therapies varies across the UK, creating unequal outcomes (Rivera, 2025).</a:t>
                      </a:r>
                      <a:endParaRPr lang="en-GB" dirty="0">
                        <a:solidFill>
                          <a:schemeClr val="tx1"/>
                        </a:solidFill>
                        <a:latin typeface="Arial" panose="020B0604020202020204" pitchFamily="34" charset="0"/>
                        <a:cs typeface="Arial" panose="020B0604020202020204" pitchFamily="34" charset="0"/>
                      </a:endParaRPr>
                    </a:p>
                  </a:txBody>
                  <a:tcPr>
                    <a:solidFill>
                      <a:schemeClr val="accent4">
                        <a:lumMod val="20000"/>
                        <a:lumOff val="80000"/>
                      </a:schemeClr>
                    </a:solidFill>
                  </a:tcPr>
                </a:tc>
                <a:extLst>
                  <a:ext uri="{0D108BD9-81ED-4DB2-BD59-A6C34878D82A}">
                    <a16:rowId xmlns:a16="http://schemas.microsoft.com/office/drawing/2014/main" val="1462473237"/>
                  </a:ext>
                </a:extLst>
              </a:tr>
              <a:tr h="370840">
                <a:tc>
                  <a:txBody>
                    <a:bodyPr/>
                    <a:lstStyle/>
                    <a:p>
                      <a:r>
                        <a:rPr lang="en-GB" dirty="0">
                          <a:solidFill>
                            <a:schemeClr val="tx1"/>
                          </a:solidFill>
                          <a:latin typeface="Arial" panose="020B0604020202020204" pitchFamily="34" charset="0"/>
                          <a:cs typeface="Arial" panose="020B0604020202020204" pitchFamily="34" charset="0"/>
                        </a:rPr>
                        <a:t>Limited patient self management support</a:t>
                      </a:r>
                    </a:p>
                  </a:txBody>
                  <a:tcPr>
                    <a:solidFill>
                      <a:schemeClr val="accent4">
                        <a:lumMod val="20000"/>
                        <a:lumOff val="80000"/>
                      </a:schemeClr>
                    </a:solidFill>
                  </a:tcPr>
                </a:tc>
                <a:tc>
                  <a:txBody>
                    <a:bodyPr/>
                    <a:lstStyle/>
                    <a:p>
                      <a:r>
                        <a:rPr lang="en-GB" dirty="0">
                          <a:latin typeface="Arial" panose="020B0604020202020204" pitchFamily="34" charset="0"/>
                          <a:cs typeface="Arial" panose="020B0604020202020204" pitchFamily="34" charset="0"/>
                        </a:rPr>
                        <a:t>Individuals may struggle with fatigue management, medication adherence and recognising early signs of relapse, increasing preventable complications (</a:t>
                      </a:r>
                      <a:r>
                        <a:rPr lang="en-GB" dirty="0" err="1">
                          <a:latin typeface="Arial" panose="020B0604020202020204" pitchFamily="34" charset="0"/>
                          <a:cs typeface="Arial" panose="020B0604020202020204" pitchFamily="34" charset="0"/>
                        </a:rPr>
                        <a:t>Dwarswaard</a:t>
                      </a:r>
                      <a:r>
                        <a:rPr lang="en-GB" dirty="0">
                          <a:latin typeface="Arial" panose="020B0604020202020204" pitchFamily="34" charset="0"/>
                          <a:cs typeface="Arial" panose="020B0604020202020204" pitchFamily="34" charset="0"/>
                        </a:rPr>
                        <a:t> et al., 2015).</a:t>
                      </a:r>
                      <a:endParaRPr lang="en-GB" dirty="0">
                        <a:solidFill>
                          <a:schemeClr val="tx1"/>
                        </a:solidFill>
                        <a:latin typeface="Arial" panose="020B0604020202020204" pitchFamily="34" charset="0"/>
                        <a:cs typeface="Arial" panose="020B0604020202020204" pitchFamily="34" charset="0"/>
                      </a:endParaRPr>
                    </a:p>
                  </a:txBody>
                  <a:tcPr>
                    <a:solidFill>
                      <a:schemeClr val="accent4">
                        <a:lumMod val="20000"/>
                        <a:lumOff val="80000"/>
                      </a:schemeClr>
                    </a:solidFill>
                  </a:tcPr>
                </a:tc>
                <a:extLst>
                  <a:ext uri="{0D108BD9-81ED-4DB2-BD59-A6C34878D82A}">
                    <a16:rowId xmlns:a16="http://schemas.microsoft.com/office/drawing/2014/main" val="3717929308"/>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latin typeface="Arial" panose="020B0604020202020204" pitchFamily="34" charset="0"/>
                          <a:cs typeface="Arial" panose="020B0604020202020204" pitchFamily="34" charset="0"/>
                        </a:rPr>
                        <a:t>Poor integration between healthcare and community services</a:t>
                      </a:r>
                    </a:p>
                  </a:txBody>
                  <a:tcPr>
                    <a:solidFill>
                      <a:schemeClr val="accent4">
                        <a:lumMod val="20000"/>
                        <a:lumOff val="80000"/>
                      </a:schemeClr>
                    </a:solidFill>
                  </a:tcPr>
                </a:tc>
                <a:tc>
                  <a:txBody>
                    <a:bodyPr/>
                    <a:lstStyle/>
                    <a:p>
                      <a:r>
                        <a:rPr lang="en-GB" dirty="0">
                          <a:latin typeface="Arial" panose="020B0604020202020204" pitchFamily="34" charset="0"/>
                          <a:cs typeface="Arial" panose="020B0604020202020204" pitchFamily="34" charset="0"/>
                        </a:rPr>
                        <a:t>Patients may experience social isolation, reduced employment and limited access to psychological or voluntary sector support (Naqvi et al., 2019).</a:t>
                      </a:r>
                      <a:endParaRPr lang="en-GB" dirty="0">
                        <a:solidFill>
                          <a:schemeClr val="tx1"/>
                        </a:solidFill>
                        <a:latin typeface="Arial" panose="020B0604020202020204" pitchFamily="34" charset="0"/>
                        <a:cs typeface="Arial" panose="020B0604020202020204" pitchFamily="34" charset="0"/>
                      </a:endParaRPr>
                    </a:p>
                  </a:txBody>
                  <a:tcPr>
                    <a:solidFill>
                      <a:schemeClr val="accent4">
                        <a:lumMod val="20000"/>
                        <a:lumOff val="80000"/>
                      </a:schemeClr>
                    </a:solidFill>
                  </a:tcPr>
                </a:tc>
                <a:extLst>
                  <a:ext uri="{0D108BD9-81ED-4DB2-BD59-A6C34878D82A}">
                    <a16:rowId xmlns:a16="http://schemas.microsoft.com/office/drawing/2014/main" val="1315801747"/>
                  </a:ext>
                </a:extLst>
              </a:tr>
              <a:tr h="370840">
                <a:tc>
                  <a:txBody>
                    <a:bodyPr/>
                    <a:lstStyle/>
                    <a:p>
                      <a:r>
                        <a:rPr lang="en-GB" dirty="0">
                          <a:solidFill>
                            <a:schemeClr val="tx1"/>
                          </a:solidFill>
                          <a:latin typeface="Arial" panose="020B0604020202020204" pitchFamily="34" charset="0"/>
                          <a:cs typeface="Arial" panose="020B0604020202020204" pitchFamily="34" charset="0"/>
                        </a:rPr>
                        <a:t>Limited awareness of uptake of personal health budgets</a:t>
                      </a:r>
                    </a:p>
                  </a:txBody>
                  <a:tcPr>
                    <a:solidFill>
                      <a:schemeClr val="accent4">
                        <a:lumMod val="20000"/>
                        <a:lumOff val="80000"/>
                      </a:schemeClr>
                    </a:solidFill>
                  </a:tcPr>
                </a:tc>
                <a:tc>
                  <a:txBody>
                    <a:bodyPr/>
                    <a:lstStyle/>
                    <a:p>
                      <a:r>
                        <a:rPr lang="en-GB" dirty="0">
                          <a:latin typeface="Arial" panose="020B0604020202020204" pitchFamily="34" charset="0"/>
                          <a:cs typeface="Arial" panose="020B0604020202020204" pitchFamily="34" charset="0"/>
                        </a:rPr>
                        <a:t>Some individuals are unable to access personalised equipment, home adaptations or community-based care that could improve independence (Mercer and Petty, 2021).</a:t>
                      </a:r>
                      <a:endParaRPr lang="en-GB" dirty="0">
                        <a:solidFill>
                          <a:schemeClr val="tx1"/>
                        </a:solidFill>
                        <a:latin typeface="Arial" panose="020B0604020202020204" pitchFamily="34" charset="0"/>
                        <a:cs typeface="Arial" panose="020B0604020202020204" pitchFamily="34" charset="0"/>
                      </a:endParaRPr>
                    </a:p>
                  </a:txBody>
                  <a:tcPr>
                    <a:solidFill>
                      <a:schemeClr val="accent4">
                        <a:lumMod val="20000"/>
                        <a:lumOff val="80000"/>
                      </a:schemeClr>
                    </a:solidFill>
                  </a:tcPr>
                </a:tc>
                <a:extLst>
                  <a:ext uri="{0D108BD9-81ED-4DB2-BD59-A6C34878D82A}">
                    <a16:rowId xmlns:a16="http://schemas.microsoft.com/office/drawing/2014/main" val="1631482196"/>
                  </a:ext>
                </a:extLst>
              </a:tr>
            </a:tbl>
          </a:graphicData>
        </a:graphic>
      </p:graphicFrame>
    </p:spTree>
    <p:extLst>
      <p:ext uri="{BB962C8B-B14F-4D97-AF65-F5344CB8AC3E}">
        <p14:creationId xmlns:p14="http://schemas.microsoft.com/office/powerpoint/2010/main" val="261432789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E47AA3-8759-FFAA-1651-FE7C01C0CDC9}"/>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353BE5DF-870F-1549-CFE4-4EE5353309FC}"/>
              </a:ext>
            </a:extLst>
          </p:cNvPr>
          <p:cNvSpPr txBox="1"/>
          <p:nvPr/>
        </p:nvSpPr>
        <p:spPr>
          <a:xfrm>
            <a:off x="459922" y="734785"/>
            <a:ext cx="8961664" cy="523220"/>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Recommendation One – Shared Decision Making</a:t>
            </a:r>
          </a:p>
        </p:txBody>
      </p:sp>
      <p:sp>
        <p:nvSpPr>
          <p:cNvPr id="4" name="TextBox 3">
            <a:extLst>
              <a:ext uri="{FF2B5EF4-FFF2-40B4-BE49-F238E27FC236}">
                <a16:creationId xmlns:a16="http://schemas.microsoft.com/office/drawing/2014/main" id="{4A0993EB-9F28-D24B-6AEC-1A922AA42CFC}"/>
              </a:ext>
            </a:extLst>
          </p:cNvPr>
          <p:cNvSpPr txBox="1"/>
          <p:nvPr/>
        </p:nvSpPr>
        <p:spPr>
          <a:xfrm>
            <a:off x="583746" y="1775936"/>
            <a:ext cx="9523640" cy="1477328"/>
          </a:xfrm>
          <a:prstGeom prst="rect">
            <a:avLst/>
          </a:prstGeom>
          <a:noFill/>
        </p:spPr>
        <p:txBody>
          <a:bodyPr wrap="square">
            <a:spAutoFit/>
          </a:bodyPr>
          <a:lstStyle/>
          <a:p>
            <a:pPr>
              <a:buNone/>
            </a:pPr>
            <a:r>
              <a:rPr lang="en-GB" b="1" dirty="0">
                <a:latin typeface="Arial" panose="020B0604020202020204" pitchFamily="34" charset="0"/>
                <a:cs typeface="Arial" panose="020B0604020202020204" pitchFamily="34" charset="0"/>
              </a:rPr>
              <a:t>Shared Decision Making </a:t>
            </a:r>
          </a:p>
          <a:p>
            <a:pPr>
              <a:buNone/>
            </a:pPr>
            <a:endParaRPr lang="en-GB" dirty="0">
              <a:latin typeface="Arial" panose="020B0604020202020204" pitchFamily="34" charset="0"/>
              <a:cs typeface="Arial" panose="020B0604020202020204" pitchFamily="34" charset="0"/>
            </a:endParaRPr>
          </a:p>
          <a:p>
            <a:pPr>
              <a:buNone/>
            </a:pPr>
            <a:r>
              <a:rPr lang="en-GB" dirty="0">
                <a:latin typeface="Arial" panose="020B0604020202020204" pitchFamily="34" charset="0"/>
                <a:cs typeface="Arial" panose="020B0604020202020204" pitchFamily="34" charset="0"/>
              </a:rPr>
              <a:t>People with MS work alongside neurologists and MS specialist nurses to choose the most appropriate disease-modifying therapy based on disease activity, MRI findings, potential adverse effects and personal preferences.</a:t>
            </a:r>
          </a:p>
        </p:txBody>
      </p:sp>
      <p:sp>
        <p:nvSpPr>
          <p:cNvPr id="6" name="TextBox 5">
            <a:extLst>
              <a:ext uri="{FF2B5EF4-FFF2-40B4-BE49-F238E27FC236}">
                <a16:creationId xmlns:a16="http://schemas.microsoft.com/office/drawing/2014/main" id="{B64ED91E-C604-92E3-59B4-B4B665818C85}"/>
              </a:ext>
            </a:extLst>
          </p:cNvPr>
          <p:cNvSpPr txBox="1"/>
          <p:nvPr/>
        </p:nvSpPr>
        <p:spPr>
          <a:xfrm>
            <a:off x="583746" y="3429000"/>
            <a:ext cx="9850211" cy="2862322"/>
          </a:xfrm>
          <a:prstGeom prst="rect">
            <a:avLst/>
          </a:prstGeom>
          <a:noFill/>
        </p:spPr>
        <p:txBody>
          <a:bodyPr wrap="square">
            <a:spAutoFit/>
          </a:bodyPr>
          <a:lstStyle/>
          <a:p>
            <a:pPr>
              <a:buNone/>
            </a:pPr>
            <a:r>
              <a:rPr lang="en-GB" b="1" dirty="0">
                <a:latin typeface="Arial" panose="020B0604020202020204" pitchFamily="34" charset="0"/>
                <a:cs typeface="Arial" panose="020B0604020202020204" pitchFamily="34" charset="0"/>
              </a:rPr>
              <a:t>Recommendation</a:t>
            </a:r>
          </a:p>
          <a:p>
            <a:pPr>
              <a:buNone/>
            </a:pPr>
            <a:endParaRPr lang="en-GB" b="1" dirty="0">
              <a:latin typeface="Arial" panose="020B0604020202020204" pitchFamily="34" charset="0"/>
              <a:cs typeface="Arial" panose="020B0604020202020204" pitchFamily="34" charset="0"/>
            </a:endParaRPr>
          </a:p>
          <a:p>
            <a:pPr>
              <a:buNone/>
            </a:pPr>
            <a:r>
              <a:rPr lang="en-GB" dirty="0">
                <a:latin typeface="Arial" panose="020B0604020202020204" pitchFamily="34" charset="0"/>
                <a:cs typeface="Arial" panose="020B0604020202020204" pitchFamily="34" charset="0"/>
              </a:rPr>
              <a:t>Implement structured shared decision-making consultations at every stage of the MS pathway, ensuring patients are fully involved in selecting disease-modifying therapies (DMTs), rehabilitation goals and long-term management strategies (</a:t>
            </a:r>
            <a:r>
              <a:rPr lang="en-GB" dirty="0" err="1">
                <a:latin typeface="Arial" panose="020B0604020202020204" pitchFamily="34" charset="0"/>
                <a:cs typeface="Arial" panose="020B0604020202020204" pitchFamily="34" charset="0"/>
              </a:rPr>
              <a:t>Ubbink</a:t>
            </a:r>
            <a:r>
              <a:rPr lang="en-GB" dirty="0">
                <a:latin typeface="Arial" panose="020B0604020202020204" pitchFamily="34" charset="0"/>
                <a:cs typeface="Arial" panose="020B0604020202020204" pitchFamily="34" charset="0"/>
              </a:rPr>
              <a:t> et al., 2022).</a:t>
            </a:r>
          </a:p>
          <a:p>
            <a:pPr>
              <a:buNone/>
            </a:pPr>
            <a:endParaRPr lang="en-GB" dirty="0">
              <a:latin typeface="Arial" panose="020B0604020202020204" pitchFamily="34" charset="0"/>
              <a:cs typeface="Arial" panose="020B0604020202020204" pitchFamily="34" charset="0"/>
            </a:endParaRPr>
          </a:p>
          <a:p>
            <a:pPr>
              <a:buNone/>
            </a:pPr>
            <a:r>
              <a:rPr lang="en-GB" b="1" dirty="0">
                <a:latin typeface="Arial" panose="020B0604020202020204" pitchFamily="34" charset="0"/>
                <a:cs typeface="Arial" panose="020B0604020202020204" pitchFamily="34" charset="0"/>
              </a:rPr>
              <a:t>Rationale</a:t>
            </a:r>
          </a:p>
          <a:p>
            <a:pPr>
              <a:buNone/>
            </a:pP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This empowers patients, improves treatment adherence and ensures management reflects individual preferences, lifestyle and future aspirations (Col et al., 2023).</a:t>
            </a:r>
          </a:p>
        </p:txBody>
      </p:sp>
    </p:spTree>
    <p:extLst>
      <p:ext uri="{BB962C8B-B14F-4D97-AF65-F5344CB8AC3E}">
        <p14:creationId xmlns:p14="http://schemas.microsoft.com/office/powerpoint/2010/main" val="337141084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824079-ABD3-680E-8595-A01D8E24DDF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9F0AD18-E705-DDB5-AE15-278E08442C2E}"/>
              </a:ext>
            </a:extLst>
          </p:cNvPr>
          <p:cNvSpPr txBox="1"/>
          <p:nvPr/>
        </p:nvSpPr>
        <p:spPr>
          <a:xfrm>
            <a:off x="459922" y="734785"/>
            <a:ext cx="11492592" cy="523220"/>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Recommendation </a:t>
            </a:r>
            <a:r>
              <a:rPr lang="en-GB" sz="2800" b="1" dirty="0">
                <a:latin typeface="Arial" panose="020B0604020202020204" pitchFamily="34" charset="0"/>
                <a:cs typeface="Arial" panose="020B0604020202020204" pitchFamily="34" charset="0"/>
              </a:rPr>
              <a:t>Two – Personalised Care and Support Planning</a:t>
            </a:r>
            <a:endParaRPr lang="en-GB" sz="2800" b="1" noProof="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1C90558-0646-6BE7-5833-7CF0FA00F507}"/>
              </a:ext>
            </a:extLst>
          </p:cNvPr>
          <p:cNvSpPr txBox="1"/>
          <p:nvPr/>
        </p:nvSpPr>
        <p:spPr>
          <a:xfrm>
            <a:off x="665389" y="1951672"/>
            <a:ext cx="10111467" cy="1477328"/>
          </a:xfrm>
          <a:prstGeom prst="rect">
            <a:avLst/>
          </a:prstGeom>
          <a:noFill/>
        </p:spPr>
        <p:txBody>
          <a:bodyPr wrap="square">
            <a:spAutoFit/>
          </a:bodyPr>
          <a:lstStyle/>
          <a:p>
            <a:pPr>
              <a:buNone/>
            </a:pPr>
            <a:r>
              <a:rPr lang="en-GB" b="1" dirty="0">
                <a:latin typeface="Arial" panose="020B0604020202020204" pitchFamily="34" charset="0"/>
                <a:cs typeface="Arial" panose="020B0604020202020204" pitchFamily="34" charset="0"/>
              </a:rPr>
              <a:t>Personalised Care and Support Planning</a:t>
            </a:r>
          </a:p>
          <a:p>
            <a:pPr>
              <a:buNone/>
            </a:pPr>
            <a:endParaRPr lang="en-GB" b="1" dirty="0">
              <a:latin typeface="Arial" panose="020B0604020202020204" pitchFamily="34" charset="0"/>
              <a:cs typeface="Arial" panose="020B0604020202020204" pitchFamily="34" charset="0"/>
            </a:endParaRPr>
          </a:p>
          <a:p>
            <a:pPr>
              <a:buNone/>
            </a:pPr>
            <a:r>
              <a:rPr lang="en-GB" dirty="0">
                <a:latin typeface="Arial" panose="020B0604020202020204" pitchFamily="34" charset="0"/>
                <a:cs typeface="Arial" panose="020B0604020202020204" pitchFamily="34" charset="0"/>
              </a:rPr>
              <a:t>Individualised care plans are developed according to disease severity, symptoms, employment, mobility, mental well-being, and long-term goals. Care plans are reviewed regularly as the disease progresses.</a:t>
            </a:r>
          </a:p>
        </p:txBody>
      </p:sp>
      <p:sp>
        <p:nvSpPr>
          <p:cNvPr id="7" name="TextBox 6">
            <a:extLst>
              <a:ext uri="{FF2B5EF4-FFF2-40B4-BE49-F238E27FC236}">
                <a16:creationId xmlns:a16="http://schemas.microsoft.com/office/drawing/2014/main" id="{67E6E067-CE3D-D6CE-8590-376ACEEE5DAE}"/>
              </a:ext>
            </a:extLst>
          </p:cNvPr>
          <p:cNvSpPr txBox="1"/>
          <p:nvPr/>
        </p:nvSpPr>
        <p:spPr>
          <a:xfrm>
            <a:off x="697366" y="3743122"/>
            <a:ext cx="10797267" cy="2862322"/>
          </a:xfrm>
          <a:prstGeom prst="rect">
            <a:avLst/>
          </a:prstGeom>
          <a:noFill/>
        </p:spPr>
        <p:txBody>
          <a:bodyPr wrap="square">
            <a:spAutoFit/>
          </a:bodyPr>
          <a:lstStyle/>
          <a:p>
            <a:pPr>
              <a:buNone/>
            </a:pPr>
            <a:r>
              <a:rPr lang="en-GB" b="1" dirty="0">
                <a:latin typeface="Arial" panose="020B0604020202020204" pitchFamily="34" charset="0"/>
                <a:cs typeface="Arial" panose="020B0604020202020204" pitchFamily="34" charset="0"/>
              </a:rPr>
              <a:t>Recommendation</a:t>
            </a:r>
          </a:p>
          <a:p>
            <a:pPr>
              <a:buNone/>
            </a:pPr>
            <a:endParaRPr lang="en-GB" b="1" dirty="0">
              <a:latin typeface="Arial" panose="020B0604020202020204" pitchFamily="34" charset="0"/>
              <a:cs typeface="Arial" panose="020B0604020202020204" pitchFamily="34" charset="0"/>
            </a:endParaRPr>
          </a:p>
          <a:p>
            <a:pPr>
              <a:buNone/>
            </a:pPr>
            <a:r>
              <a:rPr lang="en-GB" dirty="0">
                <a:latin typeface="Arial" panose="020B0604020202020204" pitchFamily="34" charset="0"/>
                <a:cs typeface="Arial" panose="020B0604020202020204" pitchFamily="34" charset="0"/>
              </a:rPr>
              <a:t>Develop and review an individualised care plan at least annually, or following a relapse, involving the multidisciplinary team and the person living with MS (Feys et al., 2016).</a:t>
            </a:r>
          </a:p>
          <a:p>
            <a:pPr>
              <a:buNone/>
            </a:pPr>
            <a:endParaRPr lang="en-GB" dirty="0">
              <a:latin typeface="Arial" panose="020B0604020202020204" pitchFamily="34" charset="0"/>
              <a:cs typeface="Arial" panose="020B0604020202020204" pitchFamily="34" charset="0"/>
            </a:endParaRPr>
          </a:p>
          <a:p>
            <a:pPr>
              <a:buNone/>
            </a:pPr>
            <a:r>
              <a:rPr lang="en-GB" b="1" dirty="0">
                <a:latin typeface="Arial" panose="020B0604020202020204" pitchFamily="34" charset="0"/>
                <a:cs typeface="Arial" panose="020B0604020202020204" pitchFamily="34" charset="0"/>
              </a:rPr>
              <a:t>Rationale</a:t>
            </a:r>
          </a:p>
          <a:p>
            <a:pPr>
              <a:buNone/>
            </a:pP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As MS is unpredictable, personalised care plans should evolve alongside changes in disease progression, functional ability and psychosocial needs, ensuring care remains relevant and responsive (NICE, 2026).</a:t>
            </a:r>
          </a:p>
        </p:txBody>
      </p:sp>
    </p:spTree>
    <p:extLst>
      <p:ext uri="{BB962C8B-B14F-4D97-AF65-F5344CB8AC3E}">
        <p14:creationId xmlns:p14="http://schemas.microsoft.com/office/powerpoint/2010/main" val="166798678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C3A8C1-1591-17EF-86EF-B725A282BAB7}"/>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DBFC116C-4A8A-7C64-E5E2-E8D719262DF3}"/>
              </a:ext>
            </a:extLst>
          </p:cNvPr>
          <p:cNvSpPr txBox="1"/>
          <p:nvPr/>
        </p:nvSpPr>
        <p:spPr>
          <a:xfrm>
            <a:off x="718457" y="914400"/>
            <a:ext cx="7981950" cy="523220"/>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Recommendation Three</a:t>
            </a:r>
            <a:r>
              <a:rPr lang="en-GB" sz="2800" b="1" dirty="0">
                <a:latin typeface="Arial" panose="020B0604020202020204" pitchFamily="34" charset="0"/>
                <a:cs typeface="Arial" panose="020B0604020202020204" pitchFamily="34" charset="0"/>
              </a:rPr>
              <a:t> – Enabling Choice</a:t>
            </a:r>
            <a:endParaRPr lang="en-GB" sz="2800" b="1" noProof="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3FDDC3DC-CA79-391E-2490-C73062ED2BB6}"/>
              </a:ext>
            </a:extLst>
          </p:cNvPr>
          <p:cNvSpPr txBox="1"/>
          <p:nvPr/>
        </p:nvSpPr>
        <p:spPr>
          <a:xfrm>
            <a:off x="873578" y="2045651"/>
            <a:ext cx="10458452" cy="1477328"/>
          </a:xfrm>
          <a:prstGeom prst="rect">
            <a:avLst/>
          </a:prstGeom>
          <a:noFill/>
        </p:spPr>
        <p:txBody>
          <a:bodyPr wrap="square">
            <a:spAutoFit/>
          </a:bodyPr>
          <a:lstStyle/>
          <a:p>
            <a:pPr>
              <a:buNone/>
            </a:pPr>
            <a:r>
              <a:rPr lang="en-GB" b="1" dirty="0"/>
              <a:t>Enabling Choice</a:t>
            </a:r>
          </a:p>
          <a:p>
            <a:pPr>
              <a:buNone/>
            </a:pPr>
            <a:endParaRPr lang="en-GB" b="1" dirty="0"/>
          </a:p>
          <a:p>
            <a:pPr>
              <a:buNone/>
            </a:pPr>
            <a:r>
              <a:rPr lang="en-GB" dirty="0"/>
              <a:t>People living with MS are supported to make informed choices regarding treatment options, rehabilitation programmes, assistive technology, symptom management and community services, ensuring care aligns with their values and lifestyle.</a:t>
            </a:r>
          </a:p>
        </p:txBody>
      </p:sp>
      <p:sp>
        <p:nvSpPr>
          <p:cNvPr id="6" name="TextBox 5">
            <a:extLst>
              <a:ext uri="{FF2B5EF4-FFF2-40B4-BE49-F238E27FC236}">
                <a16:creationId xmlns:a16="http://schemas.microsoft.com/office/drawing/2014/main" id="{5D08A608-1E27-8EAB-27C7-16482AD459FC}"/>
              </a:ext>
            </a:extLst>
          </p:cNvPr>
          <p:cNvSpPr txBox="1"/>
          <p:nvPr/>
        </p:nvSpPr>
        <p:spPr>
          <a:xfrm>
            <a:off x="873578" y="3635276"/>
            <a:ext cx="10458452" cy="2585323"/>
          </a:xfrm>
          <a:prstGeom prst="rect">
            <a:avLst/>
          </a:prstGeom>
          <a:noFill/>
        </p:spPr>
        <p:txBody>
          <a:bodyPr wrap="square">
            <a:spAutoFit/>
          </a:bodyPr>
          <a:lstStyle/>
          <a:p>
            <a:pPr>
              <a:buNone/>
            </a:pPr>
            <a:r>
              <a:rPr lang="en-GB" b="1" dirty="0"/>
              <a:t>Recommendation</a:t>
            </a:r>
          </a:p>
          <a:p>
            <a:pPr>
              <a:buNone/>
            </a:pPr>
            <a:endParaRPr lang="en-GB" b="1" dirty="0"/>
          </a:p>
          <a:p>
            <a:pPr>
              <a:buNone/>
            </a:pPr>
            <a:r>
              <a:rPr lang="en-GB" dirty="0"/>
              <a:t>Ensure equitable access to the full range of NICE-approved disease-modifying therapies, rehabilitation services and assistive technologies regardless of geographical location (NICE, 2026).</a:t>
            </a:r>
          </a:p>
          <a:p>
            <a:pPr>
              <a:buNone/>
            </a:pPr>
            <a:endParaRPr lang="en-GB" dirty="0"/>
          </a:p>
          <a:p>
            <a:pPr>
              <a:buNone/>
            </a:pPr>
            <a:r>
              <a:rPr lang="en-GB" b="1" dirty="0"/>
              <a:t>Rationale</a:t>
            </a:r>
          </a:p>
          <a:p>
            <a:pPr>
              <a:buNone/>
            </a:pPr>
            <a:br>
              <a:rPr lang="en-GB" dirty="0"/>
            </a:br>
            <a:r>
              <a:rPr lang="en-GB" dirty="0"/>
              <a:t>Reducing regional variation enables individuals to make informed choices based on clinical need and personal preference rather than service availability (</a:t>
            </a:r>
            <a:r>
              <a:rPr lang="en-GB" dirty="0" err="1"/>
              <a:t>Hoffstedt</a:t>
            </a:r>
            <a:r>
              <a:rPr lang="en-GB" dirty="0"/>
              <a:t> et al., 2021).</a:t>
            </a:r>
          </a:p>
        </p:txBody>
      </p:sp>
    </p:spTree>
    <p:extLst>
      <p:ext uri="{BB962C8B-B14F-4D97-AF65-F5344CB8AC3E}">
        <p14:creationId xmlns:p14="http://schemas.microsoft.com/office/powerpoint/2010/main" val="386673706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EF11B12-A776-015D-52C2-C273F5DB6C91}"/>
              </a:ext>
            </a:extLst>
          </p:cNvPr>
          <p:cNvSpPr txBox="1"/>
          <p:nvPr/>
        </p:nvSpPr>
        <p:spPr>
          <a:xfrm>
            <a:off x="669471" y="865414"/>
            <a:ext cx="10205357" cy="523220"/>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Recommendation Four – Supported Self-Management</a:t>
            </a:r>
          </a:p>
        </p:txBody>
      </p:sp>
      <p:sp>
        <p:nvSpPr>
          <p:cNvPr id="4" name="TextBox 3">
            <a:extLst>
              <a:ext uri="{FF2B5EF4-FFF2-40B4-BE49-F238E27FC236}">
                <a16:creationId xmlns:a16="http://schemas.microsoft.com/office/drawing/2014/main" id="{F7B47D49-240C-A02E-ECE9-96EEF8075DB5}"/>
              </a:ext>
            </a:extLst>
          </p:cNvPr>
          <p:cNvSpPr txBox="1"/>
          <p:nvPr/>
        </p:nvSpPr>
        <p:spPr>
          <a:xfrm>
            <a:off x="669471" y="2094637"/>
            <a:ext cx="10205356" cy="1477328"/>
          </a:xfrm>
          <a:prstGeom prst="rect">
            <a:avLst/>
          </a:prstGeom>
          <a:noFill/>
        </p:spPr>
        <p:txBody>
          <a:bodyPr wrap="square">
            <a:spAutoFit/>
          </a:bodyPr>
          <a:lstStyle/>
          <a:p>
            <a:pPr>
              <a:buNone/>
            </a:pPr>
            <a:r>
              <a:rPr lang="en-GB" b="1" dirty="0">
                <a:latin typeface="Arial" panose="020B0604020202020204" pitchFamily="34" charset="0"/>
                <a:cs typeface="Arial" panose="020B0604020202020204" pitchFamily="34" charset="0"/>
              </a:rPr>
              <a:t>Supported Self-Management</a:t>
            </a:r>
          </a:p>
          <a:p>
            <a:pPr>
              <a:buNone/>
            </a:pPr>
            <a:endParaRPr lang="en-GB" b="1" dirty="0">
              <a:latin typeface="Arial" panose="020B0604020202020204" pitchFamily="34" charset="0"/>
              <a:cs typeface="Arial" panose="020B0604020202020204" pitchFamily="34" charset="0"/>
            </a:endParaRPr>
          </a:p>
          <a:p>
            <a:pPr>
              <a:buNone/>
            </a:pPr>
            <a:r>
              <a:rPr lang="en-GB" dirty="0">
                <a:latin typeface="Arial" panose="020B0604020202020204" pitchFamily="34" charset="0"/>
                <a:cs typeface="Arial" panose="020B0604020202020204" pitchFamily="34" charset="0"/>
              </a:rPr>
              <a:t>MS specialist nurses and allied health professionals educate individuals on medication adherence, recognising relapse symptoms, fatigue management, exercise, healthy lifestyle behaviours and strategies to maintain independence.</a:t>
            </a:r>
          </a:p>
        </p:txBody>
      </p:sp>
      <p:sp>
        <p:nvSpPr>
          <p:cNvPr id="6" name="TextBox 5">
            <a:extLst>
              <a:ext uri="{FF2B5EF4-FFF2-40B4-BE49-F238E27FC236}">
                <a16:creationId xmlns:a16="http://schemas.microsoft.com/office/drawing/2014/main" id="{D1828A34-DF9F-107F-674F-3ABA941E4870}"/>
              </a:ext>
            </a:extLst>
          </p:cNvPr>
          <p:cNvSpPr txBox="1"/>
          <p:nvPr/>
        </p:nvSpPr>
        <p:spPr>
          <a:xfrm>
            <a:off x="669471" y="3592873"/>
            <a:ext cx="9862458" cy="2862322"/>
          </a:xfrm>
          <a:prstGeom prst="rect">
            <a:avLst/>
          </a:prstGeom>
          <a:noFill/>
        </p:spPr>
        <p:txBody>
          <a:bodyPr wrap="square">
            <a:spAutoFit/>
          </a:bodyPr>
          <a:lstStyle/>
          <a:p>
            <a:pPr>
              <a:buNone/>
            </a:pPr>
            <a:r>
              <a:rPr lang="en-GB" b="1" dirty="0">
                <a:latin typeface="Arial" panose="020B0604020202020204" pitchFamily="34" charset="0"/>
                <a:cs typeface="Arial" panose="020B0604020202020204" pitchFamily="34" charset="0"/>
              </a:rPr>
              <a:t>Recommendation</a:t>
            </a:r>
          </a:p>
          <a:p>
            <a:pPr>
              <a:buNone/>
            </a:pPr>
            <a:endParaRPr lang="en-GB" b="1" dirty="0">
              <a:latin typeface="Arial" panose="020B0604020202020204" pitchFamily="34" charset="0"/>
              <a:cs typeface="Arial" panose="020B0604020202020204" pitchFamily="34" charset="0"/>
            </a:endParaRPr>
          </a:p>
          <a:p>
            <a:pPr>
              <a:buNone/>
            </a:pPr>
            <a:r>
              <a:rPr lang="en-GB" dirty="0">
                <a:latin typeface="Arial" panose="020B0604020202020204" pitchFamily="34" charset="0"/>
                <a:cs typeface="Arial" panose="020B0604020202020204" pitchFamily="34" charset="0"/>
              </a:rPr>
              <a:t>Expand access to structured MS self-management programmes focusing on fatigue management, physical activity, medication adherence, relapse recognition and healthy lifestyle behaviours (Silverman et al., 2024).</a:t>
            </a:r>
          </a:p>
          <a:p>
            <a:pPr>
              <a:buNone/>
            </a:pPr>
            <a:endParaRPr lang="en-GB" dirty="0">
              <a:latin typeface="Arial" panose="020B0604020202020204" pitchFamily="34" charset="0"/>
              <a:cs typeface="Arial" panose="020B0604020202020204" pitchFamily="34" charset="0"/>
            </a:endParaRPr>
          </a:p>
          <a:p>
            <a:pPr>
              <a:buNone/>
            </a:pPr>
            <a:r>
              <a:rPr lang="en-GB" b="1" dirty="0">
                <a:latin typeface="Arial" panose="020B0604020202020204" pitchFamily="34" charset="0"/>
                <a:cs typeface="Arial" panose="020B0604020202020204" pitchFamily="34" charset="0"/>
              </a:rPr>
              <a:t>Rationale</a:t>
            </a:r>
          </a:p>
          <a:p>
            <a:pPr>
              <a:buNone/>
            </a:pPr>
            <a:r>
              <a:rPr lang="en-GB" b="1"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Improving self-management skills promotes independence, reduces avoidable hospital admissions and enhances long-term quality of life (Hodkinson et al., 2020).    </a:t>
            </a:r>
          </a:p>
        </p:txBody>
      </p:sp>
    </p:spTree>
    <p:extLst>
      <p:ext uri="{BB962C8B-B14F-4D97-AF65-F5344CB8AC3E}">
        <p14:creationId xmlns:p14="http://schemas.microsoft.com/office/powerpoint/2010/main" val="168839081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9EE3F0-E134-1ABA-8536-432A40F773B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E37D12A6-0C7E-BBA3-E197-064B6F0F7B0F}"/>
              </a:ext>
            </a:extLst>
          </p:cNvPr>
          <p:cNvSpPr txBox="1"/>
          <p:nvPr/>
        </p:nvSpPr>
        <p:spPr>
          <a:xfrm>
            <a:off x="571500" y="914400"/>
            <a:ext cx="10858500" cy="954107"/>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Recommendation Five – Social Prescribing and Community Support</a:t>
            </a:r>
          </a:p>
        </p:txBody>
      </p:sp>
      <p:sp>
        <p:nvSpPr>
          <p:cNvPr id="4" name="TextBox 3">
            <a:extLst>
              <a:ext uri="{FF2B5EF4-FFF2-40B4-BE49-F238E27FC236}">
                <a16:creationId xmlns:a16="http://schemas.microsoft.com/office/drawing/2014/main" id="{42FF8277-B42F-2B90-1124-77AA1A4296E9}"/>
              </a:ext>
            </a:extLst>
          </p:cNvPr>
          <p:cNvSpPr txBox="1"/>
          <p:nvPr/>
        </p:nvSpPr>
        <p:spPr>
          <a:xfrm>
            <a:off x="571499" y="2331108"/>
            <a:ext cx="10319657" cy="1200329"/>
          </a:xfrm>
          <a:prstGeom prst="rect">
            <a:avLst/>
          </a:prstGeom>
          <a:noFill/>
        </p:spPr>
        <p:txBody>
          <a:bodyPr wrap="square">
            <a:spAutoFit/>
          </a:bodyPr>
          <a:lstStyle/>
          <a:p>
            <a:pPr>
              <a:buNone/>
            </a:pPr>
            <a:r>
              <a:rPr lang="en-GB" b="1" dirty="0">
                <a:latin typeface="Arial" panose="020B0604020202020204" pitchFamily="34" charset="0"/>
                <a:cs typeface="Arial" panose="020B0604020202020204" pitchFamily="34" charset="0"/>
              </a:rPr>
              <a:t>Social Prescribing and Community Support</a:t>
            </a:r>
          </a:p>
          <a:p>
            <a:pPr>
              <a:buNone/>
            </a:pPr>
            <a:endParaRPr lang="en-GB" b="1" dirty="0">
              <a:latin typeface="Arial" panose="020B0604020202020204" pitchFamily="34" charset="0"/>
              <a:cs typeface="Arial" panose="020B0604020202020204" pitchFamily="34" charset="0"/>
            </a:endParaRPr>
          </a:p>
          <a:p>
            <a:pPr>
              <a:buNone/>
            </a:pPr>
            <a:r>
              <a:rPr lang="en-GB" dirty="0">
                <a:latin typeface="Arial" panose="020B0604020202020204" pitchFamily="34" charset="0"/>
                <a:cs typeface="Arial" panose="020B0604020202020204" pitchFamily="34" charset="0"/>
              </a:rPr>
              <a:t>Patients may be referred to MS Society support groups, exercise programmes, counselling services, vocational rehabilitation and welfare advice to reduce social isolation and improve overall wellbeing.</a:t>
            </a:r>
          </a:p>
        </p:txBody>
      </p:sp>
      <p:sp>
        <p:nvSpPr>
          <p:cNvPr id="6" name="TextBox 5">
            <a:extLst>
              <a:ext uri="{FF2B5EF4-FFF2-40B4-BE49-F238E27FC236}">
                <a16:creationId xmlns:a16="http://schemas.microsoft.com/office/drawing/2014/main" id="{07B8DA86-2AC8-7302-C511-ACF95B977D17}"/>
              </a:ext>
            </a:extLst>
          </p:cNvPr>
          <p:cNvSpPr txBox="1"/>
          <p:nvPr/>
        </p:nvSpPr>
        <p:spPr>
          <a:xfrm>
            <a:off x="571498" y="3834510"/>
            <a:ext cx="10695215" cy="2862322"/>
          </a:xfrm>
          <a:prstGeom prst="rect">
            <a:avLst/>
          </a:prstGeom>
          <a:noFill/>
        </p:spPr>
        <p:txBody>
          <a:bodyPr wrap="square">
            <a:spAutoFit/>
          </a:bodyPr>
          <a:lstStyle/>
          <a:p>
            <a:pPr>
              <a:buNone/>
            </a:pPr>
            <a:r>
              <a:rPr lang="en-GB" b="1" dirty="0">
                <a:latin typeface="Arial" panose="020B0604020202020204" pitchFamily="34" charset="0"/>
                <a:cs typeface="Arial" panose="020B0604020202020204" pitchFamily="34" charset="0"/>
              </a:rPr>
              <a:t>Recommendation</a:t>
            </a:r>
          </a:p>
          <a:p>
            <a:pPr>
              <a:buNone/>
            </a:pPr>
            <a:endParaRPr lang="en-GB" b="1" dirty="0">
              <a:latin typeface="Arial" panose="020B0604020202020204" pitchFamily="34" charset="0"/>
              <a:cs typeface="Arial" panose="020B0604020202020204" pitchFamily="34" charset="0"/>
            </a:endParaRPr>
          </a:p>
          <a:p>
            <a:pPr>
              <a:buNone/>
            </a:pPr>
            <a:r>
              <a:rPr lang="en-GB" dirty="0">
                <a:latin typeface="Arial" panose="020B0604020202020204" pitchFamily="34" charset="0"/>
                <a:cs typeface="Arial" panose="020B0604020202020204" pitchFamily="34" charset="0"/>
              </a:rPr>
              <a:t>Strengthen referral pathways to community exercise programmes, psychological support services, vocational rehabilitation, peer support groups and voluntary organisations such as the MS Society (Wills et al., 2025).</a:t>
            </a:r>
          </a:p>
          <a:p>
            <a:pPr>
              <a:buNone/>
            </a:pPr>
            <a:endParaRPr lang="en-GB" dirty="0">
              <a:latin typeface="Arial" panose="020B0604020202020204" pitchFamily="34" charset="0"/>
              <a:cs typeface="Arial" panose="020B0604020202020204" pitchFamily="34" charset="0"/>
            </a:endParaRPr>
          </a:p>
          <a:p>
            <a:pPr>
              <a:buNone/>
            </a:pPr>
            <a:r>
              <a:rPr lang="en-GB" b="1" dirty="0">
                <a:latin typeface="Arial" panose="020B0604020202020204" pitchFamily="34" charset="0"/>
                <a:cs typeface="Arial" panose="020B0604020202020204" pitchFamily="34" charset="0"/>
              </a:rPr>
              <a:t>Rationale</a:t>
            </a:r>
          </a:p>
          <a:p>
            <a:pPr>
              <a:buNone/>
            </a:pP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Social prescribing reduces isolation, improves mental wellbeing and supports participation in employment and community life beyond traditional healthcare services (Morse et al., 2022)</a:t>
            </a:r>
          </a:p>
        </p:txBody>
      </p:sp>
    </p:spTree>
    <p:extLst>
      <p:ext uri="{BB962C8B-B14F-4D97-AF65-F5344CB8AC3E}">
        <p14:creationId xmlns:p14="http://schemas.microsoft.com/office/powerpoint/2010/main" val="226045698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D8DEFC-9CF2-90FD-6719-A636BA622788}"/>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9D86FBE-1C92-631C-2795-7611C8468E36}"/>
              </a:ext>
            </a:extLst>
          </p:cNvPr>
          <p:cNvSpPr txBox="1"/>
          <p:nvPr/>
        </p:nvSpPr>
        <p:spPr>
          <a:xfrm>
            <a:off x="457200" y="1012372"/>
            <a:ext cx="8980714" cy="523220"/>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Recommendation </a:t>
            </a:r>
            <a:r>
              <a:rPr lang="en-GB" sz="2800" b="1" dirty="0">
                <a:latin typeface="Arial" panose="020B0604020202020204" pitchFamily="34" charset="0"/>
                <a:cs typeface="Arial" panose="020B0604020202020204" pitchFamily="34" charset="0"/>
              </a:rPr>
              <a:t>Six – Personal Health Budgets</a:t>
            </a:r>
            <a:endParaRPr lang="en-GB" sz="2800" b="1" noProof="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D04E77E-713B-A215-3116-F7FEE826E58D}"/>
              </a:ext>
            </a:extLst>
          </p:cNvPr>
          <p:cNvSpPr txBox="1"/>
          <p:nvPr/>
        </p:nvSpPr>
        <p:spPr>
          <a:xfrm>
            <a:off x="457199" y="2078308"/>
            <a:ext cx="10091057" cy="1477328"/>
          </a:xfrm>
          <a:prstGeom prst="rect">
            <a:avLst/>
          </a:prstGeom>
          <a:noFill/>
        </p:spPr>
        <p:txBody>
          <a:bodyPr wrap="square">
            <a:spAutoFit/>
          </a:bodyPr>
          <a:lstStyle/>
          <a:p>
            <a:pPr>
              <a:buNone/>
            </a:pPr>
            <a:r>
              <a:rPr lang="en-GB" b="1" dirty="0">
                <a:latin typeface="Arial" panose="020B0604020202020204" pitchFamily="34" charset="0"/>
                <a:cs typeface="Arial" panose="020B0604020202020204" pitchFamily="34" charset="0"/>
              </a:rPr>
              <a:t>Personal Health Budgets</a:t>
            </a:r>
          </a:p>
          <a:p>
            <a:pPr>
              <a:buNone/>
            </a:pPr>
            <a:endParaRPr lang="en-GB" b="1" dirty="0">
              <a:latin typeface="Arial" panose="020B0604020202020204" pitchFamily="34" charset="0"/>
              <a:cs typeface="Arial" panose="020B0604020202020204" pitchFamily="34" charset="0"/>
            </a:endParaRPr>
          </a:p>
          <a:p>
            <a:pPr>
              <a:buNone/>
            </a:pPr>
            <a:r>
              <a:rPr lang="en-GB" dirty="0">
                <a:latin typeface="Arial" panose="020B0604020202020204" pitchFamily="34" charset="0"/>
                <a:cs typeface="Arial" panose="020B0604020202020204" pitchFamily="34" charset="0"/>
              </a:rPr>
              <a:t>Where appropriate, personalised funding can support individuals with complex needs by providing access to specialist equipment, home adaptations, personal assistants or community-based support that promotes independence.</a:t>
            </a:r>
          </a:p>
        </p:txBody>
      </p:sp>
      <p:sp>
        <p:nvSpPr>
          <p:cNvPr id="6" name="TextBox 5">
            <a:extLst>
              <a:ext uri="{FF2B5EF4-FFF2-40B4-BE49-F238E27FC236}">
                <a16:creationId xmlns:a16="http://schemas.microsoft.com/office/drawing/2014/main" id="{A7A94EF4-082D-FBFF-73CF-8E64AE86AB99}"/>
              </a:ext>
            </a:extLst>
          </p:cNvPr>
          <p:cNvSpPr txBox="1"/>
          <p:nvPr/>
        </p:nvSpPr>
        <p:spPr>
          <a:xfrm>
            <a:off x="457200" y="3616958"/>
            <a:ext cx="10499271" cy="2862322"/>
          </a:xfrm>
          <a:prstGeom prst="rect">
            <a:avLst/>
          </a:prstGeom>
          <a:noFill/>
        </p:spPr>
        <p:txBody>
          <a:bodyPr wrap="square">
            <a:spAutoFit/>
          </a:bodyPr>
          <a:lstStyle/>
          <a:p>
            <a:pPr>
              <a:buNone/>
            </a:pPr>
            <a:r>
              <a:rPr lang="en-GB" b="1" dirty="0">
                <a:latin typeface="Arial" panose="020B0604020202020204" pitchFamily="34" charset="0"/>
                <a:cs typeface="Arial" panose="020B0604020202020204" pitchFamily="34" charset="0"/>
              </a:rPr>
              <a:t>Recommendation</a:t>
            </a:r>
          </a:p>
          <a:p>
            <a:pPr>
              <a:buNone/>
            </a:pPr>
            <a:endParaRPr lang="en-GB" b="1" dirty="0">
              <a:latin typeface="Arial" panose="020B0604020202020204" pitchFamily="34" charset="0"/>
              <a:cs typeface="Arial" panose="020B0604020202020204" pitchFamily="34" charset="0"/>
            </a:endParaRPr>
          </a:p>
          <a:p>
            <a:pPr>
              <a:buNone/>
            </a:pPr>
            <a:r>
              <a:rPr lang="en-GB" dirty="0">
                <a:latin typeface="Arial" panose="020B0604020202020204" pitchFamily="34" charset="0"/>
                <a:cs typeface="Arial" panose="020B0604020202020204" pitchFamily="34" charset="0"/>
              </a:rPr>
              <a:t>Increase awareness and utilisation of Personal Health Budgets for eligible individuals with complex MS to support home adaptations, mobility equipment, personal assistants and community-based care (Robinson et al., 2022).</a:t>
            </a:r>
          </a:p>
          <a:p>
            <a:pPr>
              <a:buNone/>
            </a:pPr>
            <a:endParaRPr lang="en-GB" dirty="0">
              <a:latin typeface="Arial" panose="020B0604020202020204" pitchFamily="34" charset="0"/>
              <a:cs typeface="Arial" panose="020B0604020202020204" pitchFamily="34" charset="0"/>
            </a:endParaRPr>
          </a:p>
          <a:p>
            <a:pPr>
              <a:buNone/>
            </a:pPr>
            <a:r>
              <a:rPr lang="en-GB" b="1" dirty="0">
                <a:latin typeface="Arial" panose="020B0604020202020204" pitchFamily="34" charset="0"/>
                <a:cs typeface="Arial" panose="020B0604020202020204" pitchFamily="34" charset="0"/>
              </a:rPr>
              <a:t>Rationale</a:t>
            </a:r>
          </a:p>
          <a:p>
            <a:pPr>
              <a:buNone/>
            </a:pP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Personal Health Budgets enable more flexible, personalised support that promotes independence, improves quality of life and may reduce reliance on hospital-based services (NHS England, 2023).</a:t>
            </a:r>
          </a:p>
        </p:txBody>
      </p:sp>
    </p:spTree>
    <p:extLst>
      <p:ext uri="{BB962C8B-B14F-4D97-AF65-F5344CB8AC3E}">
        <p14:creationId xmlns:p14="http://schemas.microsoft.com/office/powerpoint/2010/main" val="188296997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11B54D-9136-FD0D-4C5A-C34F76EBA7C0}"/>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9760CE31-BD01-80FA-0339-0C2EB8A1B190}"/>
              </a:ext>
            </a:extLst>
          </p:cNvPr>
          <p:cNvSpPr txBox="1"/>
          <p:nvPr/>
        </p:nvSpPr>
        <p:spPr>
          <a:xfrm>
            <a:off x="800100" y="898072"/>
            <a:ext cx="7162800" cy="523220"/>
          </a:xfrm>
          <a:prstGeom prst="rect">
            <a:avLst/>
          </a:prstGeom>
          <a:noFill/>
        </p:spPr>
        <p:txBody>
          <a:bodyPr wrap="square" rtlCol="0">
            <a:spAutoFit/>
          </a:bodyPr>
          <a:lstStyle/>
          <a:p>
            <a:r>
              <a:rPr lang="en-GB" sz="2800" b="1" noProof="0" dirty="0">
                <a:latin typeface="Arial" panose="020B0604020202020204" pitchFamily="34" charset="0"/>
                <a:cs typeface="Arial" panose="020B0604020202020204" pitchFamily="34" charset="0"/>
              </a:rPr>
              <a:t>Conclusion</a:t>
            </a:r>
          </a:p>
        </p:txBody>
      </p:sp>
      <p:sp>
        <p:nvSpPr>
          <p:cNvPr id="4" name="TextBox 3">
            <a:extLst>
              <a:ext uri="{FF2B5EF4-FFF2-40B4-BE49-F238E27FC236}">
                <a16:creationId xmlns:a16="http://schemas.microsoft.com/office/drawing/2014/main" id="{7341EEC8-DA91-49D1-E097-99A1BC141F1D}"/>
              </a:ext>
            </a:extLst>
          </p:cNvPr>
          <p:cNvSpPr txBox="1"/>
          <p:nvPr/>
        </p:nvSpPr>
        <p:spPr>
          <a:xfrm>
            <a:off x="800100" y="1982097"/>
            <a:ext cx="9563100" cy="2031325"/>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Multiple Sclerosis is a complex, lifelong neurological condition that requires holistic, person-centred and multidisciplinary management. Although advances in diagnosis and disease-modifying therapies have improved clinical outcomes, challenges such as regional inequalities, workforce shortages and fragmented services continue to affect the quality of care. Implementing evidence-based frameworks, including the House of Care Model and the Comprehensive Model for Personalised Care, can strengthen coordinated care, promote self-management and improve long-term outcomes for people living with Multiple Sclerosis.</a:t>
            </a:r>
          </a:p>
        </p:txBody>
      </p:sp>
    </p:spTree>
    <p:extLst>
      <p:ext uri="{BB962C8B-B14F-4D97-AF65-F5344CB8AC3E}">
        <p14:creationId xmlns:p14="http://schemas.microsoft.com/office/powerpoint/2010/main" val="84398511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263DF6-7EEA-1495-0A74-DB6B8BCB6E1B}"/>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FF15FC27-81DC-1AAC-A7A4-82E9AA6AC831}"/>
              </a:ext>
            </a:extLst>
          </p:cNvPr>
          <p:cNvSpPr txBox="1"/>
          <p:nvPr/>
        </p:nvSpPr>
        <p:spPr>
          <a:xfrm>
            <a:off x="228600" y="146958"/>
            <a:ext cx="2824843" cy="369332"/>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References</a:t>
            </a:r>
          </a:p>
        </p:txBody>
      </p:sp>
      <p:sp>
        <p:nvSpPr>
          <p:cNvPr id="3" name="TextBox 2">
            <a:extLst>
              <a:ext uri="{FF2B5EF4-FFF2-40B4-BE49-F238E27FC236}">
                <a16:creationId xmlns:a16="http://schemas.microsoft.com/office/drawing/2014/main" id="{AD18A778-EF81-BE28-6700-64E096FEBDBB}"/>
              </a:ext>
            </a:extLst>
          </p:cNvPr>
          <p:cNvSpPr txBox="1"/>
          <p:nvPr/>
        </p:nvSpPr>
        <p:spPr>
          <a:xfrm>
            <a:off x="0" y="734786"/>
            <a:ext cx="12192000" cy="6186309"/>
          </a:xfrm>
          <a:prstGeom prst="rect">
            <a:avLst/>
          </a:prstGeom>
          <a:noFill/>
        </p:spPr>
        <p:txBody>
          <a:bodyPr wrap="square" rtlCol="0">
            <a:spAutoFit/>
          </a:bodyPr>
          <a:lstStyle/>
          <a:p>
            <a:pPr marL="228600" lvl="0" indent="-228600">
              <a:buFont typeface="+mj-lt"/>
              <a:buAutoNum type="arabicPeriod"/>
            </a:pPr>
            <a:r>
              <a:rPr lang="en-GB" sz="1100" dirty="0">
                <a:latin typeface="Arial" panose="020B0604020202020204" pitchFamily="34" charset="0"/>
                <a:cs typeface="Arial" panose="020B0604020202020204" pitchFamily="34" charset="0"/>
              </a:rPr>
              <a:t>Abdi, Y.H.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(2025) ‘Understanding Global Health Inequality and Inequity: Causes, Consequences, and the Path Toward Justice in Healthcare’, </a:t>
            </a:r>
            <a:r>
              <a:rPr lang="en-GB" sz="1100" i="1" dirty="0">
                <a:latin typeface="Arial" panose="020B0604020202020204" pitchFamily="34" charset="0"/>
                <a:cs typeface="Arial" panose="020B0604020202020204" pitchFamily="34" charset="0"/>
              </a:rPr>
              <a:t>Public Health Challenges</a:t>
            </a:r>
            <a:r>
              <a:rPr lang="en-GB" sz="1100" dirty="0">
                <a:latin typeface="Arial" panose="020B0604020202020204" pitchFamily="34" charset="0"/>
                <a:cs typeface="Arial" panose="020B0604020202020204" pitchFamily="34" charset="0"/>
              </a:rPr>
              <a:t>, 4(4), p. e70156. Available at: </a:t>
            </a:r>
            <a:r>
              <a:rPr lang="en-GB" sz="1100" u="sng" dirty="0">
                <a:latin typeface="Arial" panose="020B0604020202020204" pitchFamily="34" charset="0"/>
                <a:cs typeface="Arial" panose="020B0604020202020204" pitchFamily="34" charset="0"/>
                <a:hlinkClick r:id="rId2"/>
              </a:rPr>
              <a:t>https://doi.org/10.1002/puh2.70156</a:t>
            </a:r>
            <a:r>
              <a:rPr lang="en-GB" sz="1100" dirty="0">
                <a:latin typeface="Arial" panose="020B0604020202020204" pitchFamily="34" charset="0"/>
                <a:cs typeface="Arial" panose="020B0604020202020204" pitchFamily="34" charset="0"/>
              </a:rPr>
              <a:t>.</a:t>
            </a:r>
          </a:p>
          <a:p>
            <a:pPr marL="228600" lvl="0" indent="-228600">
              <a:buFont typeface="+mj-lt"/>
              <a:buAutoNum type="arabicPeriod"/>
            </a:pPr>
            <a:r>
              <a:rPr lang="en-GB" sz="1100" dirty="0">
                <a:latin typeface="Arial" panose="020B0604020202020204" pitchFamily="34" charset="0"/>
                <a:cs typeface="Arial" panose="020B0604020202020204" pitchFamily="34" charset="0"/>
              </a:rPr>
              <a:t>acls123 (2013) ‘What Is Multiple Sclerosis? | MS | Critical Care Training </a:t>
            </a:r>
            <a:r>
              <a:rPr lang="en-GB" sz="1100" dirty="0" err="1">
                <a:latin typeface="Arial" panose="020B0604020202020204" pitchFamily="34" charset="0"/>
                <a:cs typeface="Arial" panose="020B0604020202020204" pitchFamily="34" charset="0"/>
              </a:rPr>
              <a:t>Center</a:t>
            </a:r>
            <a:r>
              <a:rPr lang="en-GB" sz="1100" dirty="0">
                <a:latin typeface="Arial" panose="020B0604020202020204" pitchFamily="34" charset="0"/>
                <a:cs typeface="Arial" panose="020B0604020202020204" pitchFamily="34" charset="0"/>
              </a:rPr>
              <a:t>’, 21 February. Available at: </a:t>
            </a:r>
            <a:r>
              <a:rPr lang="en-GB" sz="1100" u="sng" dirty="0">
                <a:latin typeface="Arial" panose="020B0604020202020204" pitchFamily="34" charset="0"/>
                <a:cs typeface="Arial" panose="020B0604020202020204" pitchFamily="34" charset="0"/>
                <a:hlinkClick r:id="rId3"/>
              </a:rPr>
              <a:t>https://acls123.com/what-is-multiple-sclerosis/</a:t>
            </a:r>
            <a:r>
              <a:rPr lang="en-GB" sz="1100" dirty="0">
                <a:latin typeface="Arial" panose="020B0604020202020204" pitchFamily="34" charset="0"/>
                <a:cs typeface="Arial" panose="020B0604020202020204" pitchFamily="34" charset="0"/>
              </a:rPr>
              <a:t> (Accessed: 4 July 2026).</a:t>
            </a:r>
          </a:p>
          <a:p>
            <a:pPr marL="228600" lvl="0" indent="-228600">
              <a:buFont typeface="+mj-lt"/>
              <a:buAutoNum type="arabicPeriod"/>
            </a:pPr>
            <a:r>
              <a:rPr lang="en-GB" sz="1100" dirty="0" err="1">
                <a:latin typeface="Arial" panose="020B0604020202020204" pitchFamily="34" charset="0"/>
                <a:cs typeface="Arial" panose="020B0604020202020204" pitchFamily="34" charset="0"/>
              </a:rPr>
              <a:t>Adammek</a:t>
            </a:r>
            <a:r>
              <a:rPr lang="en-GB" sz="1100" dirty="0">
                <a:latin typeface="Arial" panose="020B0604020202020204" pitchFamily="34" charset="0"/>
                <a:cs typeface="Arial" panose="020B0604020202020204" pitchFamily="34" charset="0"/>
              </a:rPr>
              <a:t>, F.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(2025) ‘Functional exercise training in persons with multiple sclerosis: a systematic review’, </a:t>
            </a:r>
            <a:r>
              <a:rPr lang="en-GB" sz="1100" i="1" dirty="0">
                <a:latin typeface="Arial" panose="020B0604020202020204" pitchFamily="34" charset="0"/>
                <a:cs typeface="Arial" panose="020B0604020202020204" pitchFamily="34" charset="0"/>
              </a:rPr>
              <a:t>Journal of Neurology</a:t>
            </a:r>
            <a:r>
              <a:rPr lang="en-GB" sz="1100" dirty="0">
                <a:latin typeface="Arial" panose="020B0604020202020204" pitchFamily="34" charset="0"/>
                <a:cs typeface="Arial" panose="020B0604020202020204" pitchFamily="34" charset="0"/>
              </a:rPr>
              <a:t>, 272(9), p. 590. Available at: </a:t>
            </a:r>
            <a:r>
              <a:rPr lang="en-GB" sz="1100" u="sng" dirty="0">
                <a:latin typeface="Arial" panose="020B0604020202020204" pitchFamily="34" charset="0"/>
                <a:cs typeface="Arial" panose="020B0604020202020204" pitchFamily="34" charset="0"/>
                <a:hlinkClick r:id="rId4"/>
              </a:rPr>
              <a:t>https://doi.org/10.1007/s00415-025-13311-w</a:t>
            </a:r>
            <a:r>
              <a:rPr lang="en-GB" sz="1100" dirty="0">
                <a:latin typeface="Arial" panose="020B0604020202020204" pitchFamily="34" charset="0"/>
                <a:cs typeface="Arial" panose="020B0604020202020204" pitchFamily="34" charset="0"/>
              </a:rPr>
              <a:t>.</a:t>
            </a:r>
          </a:p>
          <a:p>
            <a:pPr marL="228600" lvl="0" indent="-228600">
              <a:buFont typeface="+mj-lt"/>
              <a:buAutoNum type="arabicPeriod"/>
            </a:pPr>
            <a:r>
              <a:rPr lang="en-GB" sz="1100" dirty="0" err="1">
                <a:latin typeface="Arial" panose="020B0604020202020204" pitchFamily="34" charset="0"/>
                <a:cs typeface="Arial" panose="020B0604020202020204" pitchFamily="34" charset="0"/>
              </a:rPr>
              <a:t>Ahvenjärvi</a:t>
            </a:r>
            <a:r>
              <a:rPr lang="en-GB" sz="1100" dirty="0">
                <a:latin typeface="Arial" panose="020B0604020202020204" pitchFamily="34" charset="0"/>
                <a:cs typeface="Arial" panose="020B0604020202020204" pitchFamily="34" charset="0"/>
              </a:rPr>
              <a:t>, H.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(2026) ‘Comorbidities at MS Diagnosis and Their Association With Treatment Persistence: Real‐World Clinical Data’, </a:t>
            </a:r>
            <a:r>
              <a:rPr lang="en-GB" sz="1100" i="1" dirty="0">
                <a:latin typeface="Arial" panose="020B0604020202020204" pitchFamily="34" charset="0"/>
                <a:cs typeface="Arial" panose="020B0604020202020204" pitchFamily="34" charset="0"/>
              </a:rPr>
              <a:t>Brain and </a:t>
            </a:r>
            <a:r>
              <a:rPr lang="en-GB" sz="1100" i="1" dirty="0" err="1">
                <a:latin typeface="Arial" panose="020B0604020202020204" pitchFamily="34" charset="0"/>
                <a:cs typeface="Arial" panose="020B0604020202020204" pitchFamily="34" charset="0"/>
              </a:rPr>
              <a:t>Behavior</a:t>
            </a:r>
            <a:r>
              <a:rPr lang="en-GB" sz="1100" dirty="0">
                <a:latin typeface="Arial" panose="020B0604020202020204" pitchFamily="34" charset="0"/>
                <a:cs typeface="Arial" panose="020B0604020202020204" pitchFamily="34" charset="0"/>
              </a:rPr>
              <a:t>, 16(2), p. e71253. Available at: </a:t>
            </a:r>
            <a:r>
              <a:rPr lang="en-GB" sz="1100" u="sng" dirty="0">
                <a:latin typeface="Arial" panose="020B0604020202020204" pitchFamily="34" charset="0"/>
                <a:cs typeface="Arial" panose="020B0604020202020204" pitchFamily="34" charset="0"/>
                <a:hlinkClick r:id="rId5"/>
              </a:rPr>
              <a:t>https://doi.org/10.1002/brb3.71253</a:t>
            </a:r>
            <a:r>
              <a:rPr lang="en-GB" sz="1100" dirty="0">
                <a:latin typeface="Arial" panose="020B0604020202020204" pitchFamily="34" charset="0"/>
                <a:cs typeface="Arial" panose="020B0604020202020204" pitchFamily="34" charset="0"/>
              </a:rPr>
              <a:t>.</a:t>
            </a:r>
          </a:p>
          <a:p>
            <a:pPr marL="228600" lvl="0" indent="-228600">
              <a:buFont typeface="+mj-lt"/>
              <a:buAutoNum type="arabicPeriod"/>
            </a:pPr>
            <a:r>
              <a:rPr lang="en-GB" sz="1100" dirty="0">
                <a:latin typeface="Arial" panose="020B0604020202020204" pitchFamily="34" charset="0"/>
                <a:cs typeface="Arial" panose="020B0604020202020204" pitchFamily="34" charset="0"/>
              </a:rPr>
              <a:t>Alfredsson, L. and Olsson, T. (2019) ‘Lifestyle and Environmental Factors in Multiple Sclerosis’, </a:t>
            </a:r>
            <a:r>
              <a:rPr lang="en-GB" sz="1100" i="1" dirty="0">
                <a:latin typeface="Arial" panose="020B0604020202020204" pitchFamily="34" charset="0"/>
                <a:cs typeface="Arial" panose="020B0604020202020204" pitchFamily="34" charset="0"/>
              </a:rPr>
              <a:t>Cold Spring Harbor Perspectives in Medicine</a:t>
            </a:r>
            <a:r>
              <a:rPr lang="en-GB" sz="1100" dirty="0">
                <a:latin typeface="Arial" panose="020B0604020202020204" pitchFamily="34" charset="0"/>
                <a:cs typeface="Arial" panose="020B0604020202020204" pitchFamily="34" charset="0"/>
              </a:rPr>
              <a:t>, 9(4), p. a028944. Available at: </a:t>
            </a:r>
            <a:r>
              <a:rPr lang="en-GB" sz="1100" u="sng" dirty="0">
                <a:latin typeface="Arial" panose="020B0604020202020204" pitchFamily="34" charset="0"/>
                <a:cs typeface="Arial" panose="020B0604020202020204" pitchFamily="34" charset="0"/>
                <a:hlinkClick r:id="rId6"/>
              </a:rPr>
              <a:t>https://doi.org/10.1101/cshperspect.a028944</a:t>
            </a:r>
            <a:r>
              <a:rPr lang="en-GB" sz="1100" dirty="0">
                <a:latin typeface="Arial" panose="020B0604020202020204" pitchFamily="34" charset="0"/>
                <a:cs typeface="Arial" panose="020B0604020202020204" pitchFamily="34" charset="0"/>
              </a:rPr>
              <a:t>.</a:t>
            </a:r>
          </a:p>
          <a:p>
            <a:pPr marL="228600" lvl="0" indent="-228600">
              <a:buFont typeface="+mj-lt"/>
              <a:buAutoNum type="arabicPeriod"/>
            </a:pPr>
            <a:r>
              <a:rPr lang="en-GB" sz="1100" dirty="0" err="1">
                <a:latin typeface="Arial" panose="020B0604020202020204" pitchFamily="34" charset="0"/>
                <a:cs typeface="Arial" panose="020B0604020202020204" pitchFamily="34" charset="0"/>
              </a:rPr>
              <a:t>Alhusayni</a:t>
            </a:r>
            <a:r>
              <a:rPr lang="en-GB" sz="1100" dirty="0">
                <a:latin typeface="Arial" panose="020B0604020202020204" pitchFamily="34" charset="0"/>
                <a:cs typeface="Arial" panose="020B0604020202020204" pitchFamily="34" charset="0"/>
              </a:rPr>
              <a:t>, A.I. (2025) ‘A narrative review of clinical practice guidelines for the application of physical therapy and rehabilitation procedures in the management of multiple sclerosis’, </a:t>
            </a:r>
            <a:r>
              <a:rPr lang="en-GB" sz="1100" i="1" dirty="0">
                <a:latin typeface="Arial" panose="020B0604020202020204" pitchFamily="34" charset="0"/>
                <a:cs typeface="Arial" panose="020B0604020202020204" pitchFamily="34" charset="0"/>
              </a:rPr>
              <a:t>Neurosciences</a:t>
            </a:r>
            <a:r>
              <a:rPr lang="en-GB" sz="1100" dirty="0">
                <a:latin typeface="Arial" panose="020B0604020202020204" pitchFamily="34" charset="0"/>
                <a:cs typeface="Arial" panose="020B0604020202020204" pitchFamily="34" charset="0"/>
              </a:rPr>
              <a:t>, 30(4), pp. 262–270. Available at: </a:t>
            </a:r>
            <a:r>
              <a:rPr lang="en-GB" sz="1100" u="sng" dirty="0">
                <a:latin typeface="Arial" panose="020B0604020202020204" pitchFamily="34" charset="0"/>
                <a:cs typeface="Arial" panose="020B0604020202020204" pitchFamily="34" charset="0"/>
                <a:hlinkClick r:id="rId7"/>
              </a:rPr>
              <a:t>https://doi.org/10.17712/nsj.2025.4.20250054</a:t>
            </a:r>
            <a:r>
              <a:rPr lang="en-GB" sz="1100" dirty="0">
                <a:latin typeface="Arial" panose="020B0604020202020204" pitchFamily="34" charset="0"/>
                <a:cs typeface="Arial" panose="020B0604020202020204" pitchFamily="34" charset="0"/>
              </a:rPr>
              <a:t>.</a:t>
            </a:r>
          </a:p>
          <a:p>
            <a:pPr marL="228600" lvl="0" indent="-228600">
              <a:buFont typeface="+mj-lt"/>
              <a:buAutoNum type="arabicPeriod"/>
            </a:pPr>
            <a:r>
              <a:rPr lang="en-GB" sz="1100" dirty="0" err="1">
                <a:latin typeface="Arial" panose="020B0604020202020204" pitchFamily="34" charset="0"/>
                <a:cs typeface="Arial" panose="020B0604020202020204" pitchFamily="34" charset="0"/>
              </a:rPr>
              <a:t>Androdias</a:t>
            </a:r>
            <a:r>
              <a:rPr lang="en-GB" sz="1100" dirty="0">
                <a:latin typeface="Arial" panose="020B0604020202020204" pitchFamily="34" charset="0"/>
                <a:cs typeface="Arial" panose="020B0604020202020204" pitchFamily="34" charset="0"/>
              </a:rPr>
              <a:t>, G.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(2024) ‘De-escalating and discontinuing disease-modifying therapies in multiple sclerosis’, </a:t>
            </a:r>
            <a:r>
              <a:rPr lang="en-GB" sz="1100" i="1" dirty="0">
                <a:latin typeface="Arial" panose="020B0604020202020204" pitchFamily="34" charset="0"/>
                <a:cs typeface="Arial" panose="020B0604020202020204" pitchFamily="34" charset="0"/>
              </a:rPr>
              <a:t>Brain</a:t>
            </a:r>
            <a:r>
              <a:rPr lang="en-GB" sz="1100" dirty="0">
                <a:latin typeface="Arial" panose="020B0604020202020204" pitchFamily="34" charset="0"/>
                <a:cs typeface="Arial" panose="020B0604020202020204" pitchFamily="34" charset="0"/>
              </a:rPr>
              <a:t>, 148(5), pp. 1459–1478. Available at: </a:t>
            </a:r>
            <a:r>
              <a:rPr lang="en-GB" sz="1100" u="sng" dirty="0">
                <a:latin typeface="Arial" panose="020B0604020202020204" pitchFamily="34" charset="0"/>
                <a:cs typeface="Arial" panose="020B0604020202020204" pitchFamily="34" charset="0"/>
                <a:hlinkClick r:id="rId8"/>
              </a:rPr>
              <a:t>https://doi.org/10.1093/brain/awae409</a:t>
            </a:r>
            <a:r>
              <a:rPr lang="en-GB" sz="1100" dirty="0">
                <a:latin typeface="Arial" panose="020B0604020202020204" pitchFamily="34" charset="0"/>
                <a:cs typeface="Arial" panose="020B0604020202020204" pitchFamily="34" charset="0"/>
              </a:rPr>
              <a:t>.</a:t>
            </a:r>
          </a:p>
          <a:p>
            <a:pPr marL="228600" lvl="0" indent="-228600">
              <a:buFont typeface="+mj-lt"/>
              <a:buAutoNum type="arabicPeriod"/>
            </a:pPr>
            <a:r>
              <a:rPr lang="en-GB" sz="1100" dirty="0">
                <a:latin typeface="Arial" panose="020B0604020202020204" pitchFamily="34" charset="0"/>
                <a:cs typeface="Arial" panose="020B0604020202020204" pitchFamily="34" charset="0"/>
              </a:rPr>
              <a:t>Bacon, L.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(2017) ‘Are we stripping the care out of care plans?’, </a:t>
            </a:r>
            <a:r>
              <a:rPr lang="en-GB" sz="1100" i="1" dirty="0">
                <a:latin typeface="Arial" panose="020B0604020202020204" pitchFamily="34" charset="0"/>
                <a:cs typeface="Arial" panose="020B0604020202020204" pitchFamily="34" charset="0"/>
              </a:rPr>
              <a:t>The British Journal of General Practice</a:t>
            </a:r>
            <a:r>
              <a:rPr lang="en-GB" sz="1100" dirty="0">
                <a:latin typeface="Arial" panose="020B0604020202020204" pitchFamily="34" charset="0"/>
                <a:cs typeface="Arial" panose="020B0604020202020204" pitchFamily="34" charset="0"/>
              </a:rPr>
              <a:t>, 67(657), pp. 181–182. Available at: </a:t>
            </a:r>
            <a:r>
              <a:rPr lang="en-GB" sz="1100" u="sng" dirty="0">
                <a:latin typeface="Arial" panose="020B0604020202020204" pitchFamily="34" charset="0"/>
                <a:cs typeface="Arial" panose="020B0604020202020204" pitchFamily="34" charset="0"/>
                <a:hlinkClick r:id="rId9"/>
              </a:rPr>
              <a:t>https://doi.org/10.3399/bjgp17X690377</a:t>
            </a:r>
            <a:r>
              <a:rPr lang="en-GB" sz="1100" dirty="0">
                <a:latin typeface="Arial" panose="020B0604020202020204" pitchFamily="34" charset="0"/>
                <a:cs typeface="Arial" panose="020B0604020202020204" pitchFamily="34" charset="0"/>
              </a:rPr>
              <a:t>.</a:t>
            </a:r>
          </a:p>
          <a:p>
            <a:pPr marL="228600" lvl="0" indent="-228600">
              <a:buFont typeface="+mj-lt"/>
              <a:buAutoNum type="arabicPeriod"/>
            </a:pPr>
            <a:r>
              <a:rPr lang="en-GB" sz="1100" dirty="0" err="1">
                <a:latin typeface="Arial" panose="020B0604020202020204" pitchFamily="34" charset="0"/>
                <a:cs typeface="Arial" panose="020B0604020202020204" pitchFamily="34" charset="0"/>
              </a:rPr>
              <a:t>Barkhof</a:t>
            </a:r>
            <a:r>
              <a:rPr lang="en-GB" sz="1100" dirty="0">
                <a:latin typeface="Arial" panose="020B0604020202020204" pitchFamily="34" charset="0"/>
                <a:cs typeface="Arial" panose="020B0604020202020204" pitchFamily="34" charset="0"/>
              </a:rPr>
              <a:t>, F. and Koeller, K.K. (2024) ‘Demyelinating Diseases of the CNS (Brain and Spine)’, in J. </a:t>
            </a:r>
            <a:r>
              <a:rPr lang="en-GB" sz="1100" dirty="0" err="1">
                <a:latin typeface="Arial" panose="020B0604020202020204" pitchFamily="34" charset="0"/>
                <a:cs typeface="Arial" panose="020B0604020202020204" pitchFamily="34" charset="0"/>
              </a:rPr>
              <a:t>Hodler</a:t>
            </a:r>
            <a:r>
              <a:rPr lang="en-GB" sz="1100" dirty="0">
                <a:latin typeface="Arial" panose="020B0604020202020204" pitchFamily="34" charset="0"/>
                <a:cs typeface="Arial" panose="020B0604020202020204" pitchFamily="34" charset="0"/>
              </a:rPr>
              <a:t>, R.A. Kubik-Huch, and J.E. </a:t>
            </a:r>
            <a:r>
              <a:rPr lang="en-GB" sz="1100" dirty="0" err="1">
                <a:latin typeface="Arial" panose="020B0604020202020204" pitchFamily="34" charset="0"/>
                <a:cs typeface="Arial" panose="020B0604020202020204" pitchFamily="34" charset="0"/>
              </a:rPr>
              <a:t>Roos</a:t>
            </a:r>
            <a:r>
              <a:rPr lang="en-GB" sz="1100" dirty="0">
                <a:latin typeface="Arial" panose="020B0604020202020204" pitchFamily="34" charset="0"/>
                <a:cs typeface="Arial" panose="020B0604020202020204" pitchFamily="34" charset="0"/>
              </a:rPr>
              <a:t> (eds) </a:t>
            </a:r>
            <a:r>
              <a:rPr lang="en-GB" sz="1100" i="1" dirty="0">
                <a:latin typeface="Arial" panose="020B0604020202020204" pitchFamily="34" charset="0"/>
                <a:cs typeface="Arial" panose="020B0604020202020204" pitchFamily="34" charset="0"/>
              </a:rPr>
              <a:t>Diseases of the Brain, Head and Neck, Spine 2024-2027: Diagnostic Imaging</a:t>
            </a:r>
            <a:r>
              <a:rPr lang="en-GB" sz="1100" dirty="0">
                <a:latin typeface="Arial" panose="020B0604020202020204" pitchFamily="34" charset="0"/>
                <a:cs typeface="Arial" panose="020B0604020202020204" pitchFamily="34" charset="0"/>
              </a:rPr>
              <a:t>. Cham (CH): Springer (IDKD Springer Series). Available at: </a:t>
            </a:r>
            <a:r>
              <a:rPr lang="en-GB" sz="1100" u="sng" dirty="0">
                <a:latin typeface="Arial" panose="020B0604020202020204" pitchFamily="34" charset="0"/>
                <a:cs typeface="Arial" panose="020B0604020202020204" pitchFamily="34" charset="0"/>
                <a:hlinkClick r:id="rId10"/>
              </a:rPr>
              <a:t>http://www.ncbi.nlm.nih.gov/books/NBK608607/</a:t>
            </a:r>
            <a:r>
              <a:rPr lang="en-GB" sz="1100" dirty="0">
                <a:latin typeface="Arial" panose="020B0604020202020204" pitchFamily="34" charset="0"/>
                <a:cs typeface="Arial" panose="020B0604020202020204" pitchFamily="34" charset="0"/>
              </a:rPr>
              <a:t> (Accessed: 12 July 2026).</a:t>
            </a:r>
          </a:p>
          <a:p>
            <a:pPr marL="228600" lvl="0" indent="-228600">
              <a:buFont typeface="+mj-lt"/>
              <a:buAutoNum type="arabicPeriod"/>
            </a:pPr>
            <a:r>
              <a:rPr lang="en-GB" sz="1100" dirty="0">
                <a:latin typeface="Arial" panose="020B0604020202020204" pitchFamily="34" charset="0"/>
                <a:cs typeface="Arial" panose="020B0604020202020204" pitchFamily="34" charset="0"/>
              </a:rPr>
              <a:t>Ben-Zacharia, A.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(2018) ‘Impact of Shared Decision Making on Disease-Modifying Drug Adherence in Multiple Sclerosis’, </a:t>
            </a:r>
            <a:r>
              <a:rPr lang="en-GB" sz="1100" i="1" dirty="0">
                <a:latin typeface="Arial" panose="020B0604020202020204" pitchFamily="34" charset="0"/>
                <a:cs typeface="Arial" panose="020B0604020202020204" pitchFamily="34" charset="0"/>
              </a:rPr>
              <a:t>International Journal of MS Care</a:t>
            </a:r>
            <a:r>
              <a:rPr lang="en-GB" sz="1100" dirty="0">
                <a:latin typeface="Arial" panose="020B0604020202020204" pitchFamily="34" charset="0"/>
                <a:cs typeface="Arial" panose="020B0604020202020204" pitchFamily="34" charset="0"/>
              </a:rPr>
              <a:t>, 20(6), pp. 287–297. Available at: </a:t>
            </a:r>
            <a:r>
              <a:rPr lang="en-GB" sz="1100" u="sng" dirty="0">
                <a:latin typeface="Arial" panose="020B0604020202020204" pitchFamily="34" charset="0"/>
                <a:cs typeface="Arial" panose="020B0604020202020204" pitchFamily="34" charset="0"/>
                <a:hlinkClick r:id="rId11"/>
              </a:rPr>
              <a:t>https://doi.org/10.7224/1537-2073.2017-070</a:t>
            </a:r>
            <a:r>
              <a:rPr lang="en-GB" sz="1100" dirty="0">
                <a:latin typeface="Arial" panose="020B0604020202020204" pitchFamily="34" charset="0"/>
                <a:cs typeface="Arial" panose="020B0604020202020204" pitchFamily="34" charset="0"/>
              </a:rPr>
              <a:t>.</a:t>
            </a:r>
          </a:p>
          <a:p>
            <a:pPr marL="228600" lvl="0" indent="-228600">
              <a:buFont typeface="+mj-lt"/>
              <a:buAutoNum type="arabicPeriod"/>
            </a:pPr>
            <a:r>
              <a:rPr lang="en-GB" sz="1100" dirty="0">
                <a:latin typeface="Arial" panose="020B0604020202020204" pitchFamily="34" charset="0"/>
                <a:cs typeface="Arial" panose="020B0604020202020204" pitchFamily="34" charset="0"/>
              </a:rPr>
              <a:t>Ben-Zacharia, A.B.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(2023) ‘Shared decision-making in multiple sclerosis physical symptomatic care: a systematic review’, </a:t>
            </a:r>
            <a:r>
              <a:rPr lang="en-GB" sz="1100" i="1" dirty="0">
                <a:latin typeface="Arial" panose="020B0604020202020204" pitchFamily="34" charset="0"/>
                <a:cs typeface="Arial" panose="020B0604020202020204" pitchFamily="34" charset="0"/>
              </a:rPr>
              <a:t>Therapeutic Advances in Chronic Disease</a:t>
            </a:r>
            <a:r>
              <a:rPr lang="en-GB" sz="1100" dirty="0">
                <a:latin typeface="Arial" panose="020B0604020202020204" pitchFamily="34" charset="0"/>
                <a:cs typeface="Arial" panose="020B0604020202020204" pitchFamily="34" charset="0"/>
              </a:rPr>
              <a:t>, 14, p. 20406223231172920. Available at: </a:t>
            </a:r>
            <a:r>
              <a:rPr lang="en-GB" sz="1100" u="sng" dirty="0">
                <a:latin typeface="Arial" panose="020B0604020202020204" pitchFamily="34" charset="0"/>
                <a:cs typeface="Arial" panose="020B0604020202020204" pitchFamily="34" charset="0"/>
                <a:hlinkClick r:id="rId12"/>
              </a:rPr>
              <a:t>https://doi.org/10.1177/20406223231172920</a:t>
            </a:r>
            <a:r>
              <a:rPr lang="en-GB" sz="1100" dirty="0">
                <a:latin typeface="Arial" panose="020B0604020202020204" pitchFamily="34" charset="0"/>
                <a:cs typeface="Arial" panose="020B0604020202020204" pitchFamily="34" charset="0"/>
              </a:rPr>
              <a:t>.</a:t>
            </a:r>
          </a:p>
          <a:p>
            <a:pPr marL="228600" lvl="0" indent="-228600">
              <a:buFont typeface="+mj-lt"/>
              <a:buAutoNum type="arabicPeriod"/>
            </a:pPr>
            <a:r>
              <a:rPr lang="en-GB" sz="1100" dirty="0">
                <a:latin typeface="Arial" panose="020B0604020202020204" pitchFamily="34" charset="0"/>
                <a:cs typeface="Arial" panose="020B0604020202020204" pitchFamily="34" charset="0"/>
              </a:rPr>
              <a:t>Bright, T., Wallace, S. and Kuper, H. (2018) ‘A Systematic Review of Access to Rehabilitation for People with Disabilities in Low- and Middle-Income Countries’, </a:t>
            </a:r>
            <a:r>
              <a:rPr lang="en-GB" sz="1100" i="1" dirty="0">
                <a:latin typeface="Arial" panose="020B0604020202020204" pitchFamily="34" charset="0"/>
                <a:cs typeface="Arial" panose="020B0604020202020204" pitchFamily="34" charset="0"/>
              </a:rPr>
              <a:t>International Journal of Environmental Research and Public Health</a:t>
            </a:r>
            <a:r>
              <a:rPr lang="en-GB" sz="1100" dirty="0">
                <a:latin typeface="Arial" panose="020B0604020202020204" pitchFamily="34" charset="0"/>
                <a:cs typeface="Arial" panose="020B0604020202020204" pitchFamily="34" charset="0"/>
              </a:rPr>
              <a:t>, 15(10), p. 2165. Available at: </a:t>
            </a:r>
            <a:r>
              <a:rPr lang="en-GB" sz="1100" u="sng" dirty="0">
                <a:latin typeface="Arial" panose="020B0604020202020204" pitchFamily="34" charset="0"/>
                <a:cs typeface="Arial" panose="020B0604020202020204" pitchFamily="34" charset="0"/>
                <a:hlinkClick r:id="rId13"/>
              </a:rPr>
              <a:t>https://doi.org/10.3390/ijerph15102165</a:t>
            </a:r>
            <a:r>
              <a:rPr lang="en-GB" sz="1100" dirty="0">
                <a:latin typeface="Arial" panose="020B0604020202020204" pitchFamily="34" charset="0"/>
                <a:cs typeface="Arial" panose="020B0604020202020204" pitchFamily="34" charset="0"/>
              </a:rPr>
              <a:t>.</a:t>
            </a:r>
          </a:p>
          <a:p>
            <a:pPr marL="228600" lvl="0" indent="-228600">
              <a:buFont typeface="+mj-lt"/>
              <a:buAutoNum type="arabicPeriod"/>
            </a:pPr>
            <a:r>
              <a:rPr lang="en-GB" sz="1100" dirty="0">
                <a:latin typeface="Arial" panose="020B0604020202020204" pitchFamily="34" charset="0"/>
                <a:cs typeface="Arial" panose="020B0604020202020204" pitchFamily="34" charset="0"/>
              </a:rPr>
              <a:t>Buchanan, R.J., Radin, D. and Huang, C. (2011) ‘Caregiver Burden Among Informal Caregivers Assisting People with Multiple Sclerosis’, </a:t>
            </a:r>
            <a:r>
              <a:rPr lang="en-GB" sz="1100" i="1" dirty="0">
                <a:latin typeface="Arial" panose="020B0604020202020204" pitchFamily="34" charset="0"/>
                <a:cs typeface="Arial" panose="020B0604020202020204" pitchFamily="34" charset="0"/>
              </a:rPr>
              <a:t>International Journal of MS Care</a:t>
            </a:r>
            <a:r>
              <a:rPr lang="en-GB" sz="1100" dirty="0">
                <a:latin typeface="Arial" panose="020B0604020202020204" pitchFamily="34" charset="0"/>
                <a:cs typeface="Arial" panose="020B0604020202020204" pitchFamily="34" charset="0"/>
              </a:rPr>
              <a:t>, 13(2), pp. 76–83. Available at: </a:t>
            </a:r>
            <a:r>
              <a:rPr lang="en-GB" sz="1100" u="sng" dirty="0">
                <a:latin typeface="Arial" panose="020B0604020202020204" pitchFamily="34" charset="0"/>
                <a:cs typeface="Arial" panose="020B0604020202020204" pitchFamily="34" charset="0"/>
                <a:hlinkClick r:id="rId14"/>
              </a:rPr>
              <a:t>https://doi.org/10.7224/1537-2073-13.2.76</a:t>
            </a:r>
            <a:r>
              <a:rPr lang="en-GB" sz="1100" dirty="0">
                <a:latin typeface="Arial" panose="020B0604020202020204" pitchFamily="34" charset="0"/>
                <a:cs typeface="Arial" panose="020B0604020202020204" pitchFamily="34" charset="0"/>
              </a:rPr>
              <a:t>.</a:t>
            </a:r>
          </a:p>
          <a:p>
            <a:pPr marL="228600" lvl="0" indent="-228600">
              <a:buFont typeface="+mj-lt"/>
              <a:buAutoNum type="arabicPeriod"/>
            </a:pPr>
            <a:r>
              <a:rPr lang="en-GB" sz="1100" dirty="0">
                <a:latin typeface="Arial" panose="020B0604020202020204" pitchFamily="34" charset="0"/>
                <a:cs typeface="Arial" panose="020B0604020202020204" pitchFamily="34" charset="0"/>
              </a:rPr>
              <a:t>Capasso, N.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(2023) ‘Aging in multiple sclerosis: from childhood to old age, etiopathogenesis, and unmet needs: a narrative review’, </a:t>
            </a:r>
            <a:r>
              <a:rPr lang="en-GB" sz="1100" i="1" dirty="0">
                <a:latin typeface="Arial" panose="020B0604020202020204" pitchFamily="34" charset="0"/>
                <a:cs typeface="Arial" panose="020B0604020202020204" pitchFamily="34" charset="0"/>
              </a:rPr>
              <a:t>Frontiers in Neurology</a:t>
            </a:r>
            <a:r>
              <a:rPr lang="en-GB" sz="1100" dirty="0">
                <a:latin typeface="Arial" panose="020B0604020202020204" pitchFamily="34" charset="0"/>
                <a:cs typeface="Arial" panose="020B0604020202020204" pitchFamily="34" charset="0"/>
              </a:rPr>
              <a:t>, 14, p. 1207617. Available at: </a:t>
            </a:r>
            <a:r>
              <a:rPr lang="en-GB" sz="1100" u="sng" dirty="0">
                <a:latin typeface="Arial" panose="020B0604020202020204" pitchFamily="34" charset="0"/>
                <a:cs typeface="Arial" panose="020B0604020202020204" pitchFamily="34" charset="0"/>
                <a:hlinkClick r:id="rId15"/>
              </a:rPr>
              <a:t>https://doi.org/10.3389/fneur.2023.1207617</a:t>
            </a:r>
            <a:r>
              <a:rPr lang="en-GB" sz="1100" dirty="0">
                <a:latin typeface="Arial" panose="020B0604020202020204" pitchFamily="34" charset="0"/>
                <a:cs typeface="Arial" panose="020B0604020202020204" pitchFamily="34" charset="0"/>
              </a:rPr>
              <a:t>.</a:t>
            </a:r>
          </a:p>
          <a:p>
            <a:pPr marL="228600" lvl="0" indent="-228600">
              <a:buFont typeface="+mj-lt"/>
              <a:buAutoNum type="arabicPeriod"/>
            </a:pPr>
            <a:r>
              <a:rPr lang="en-GB" sz="1100" dirty="0" err="1">
                <a:latin typeface="Arial" panose="020B0604020202020204" pitchFamily="34" charset="0"/>
                <a:cs typeface="Arial" panose="020B0604020202020204" pitchFamily="34" charset="0"/>
              </a:rPr>
              <a:t>Cejalvo</a:t>
            </a:r>
            <a:r>
              <a:rPr lang="en-GB" sz="1100" dirty="0">
                <a:latin typeface="Arial" panose="020B0604020202020204" pitchFamily="34" charset="0"/>
                <a:cs typeface="Arial" panose="020B0604020202020204" pitchFamily="34" charset="0"/>
              </a:rPr>
              <a:t>, E.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(2025) ‘Stress as a Risk Factor for Informal Caregiver Burden’, </a:t>
            </a:r>
            <a:r>
              <a:rPr lang="en-GB" sz="1100" i="1" dirty="0">
                <a:latin typeface="Arial" panose="020B0604020202020204" pitchFamily="34" charset="0"/>
                <a:cs typeface="Arial" panose="020B0604020202020204" pitchFamily="34" charset="0"/>
              </a:rPr>
              <a:t>Healthcare</a:t>
            </a:r>
            <a:r>
              <a:rPr lang="en-GB" sz="1100" dirty="0">
                <a:latin typeface="Arial" panose="020B0604020202020204" pitchFamily="34" charset="0"/>
                <a:cs typeface="Arial" panose="020B0604020202020204" pitchFamily="34" charset="0"/>
              </a:rPr>
              <a:t>, 13(7), p. 731. Available at: </a:t>
            </a:r>
            <a:r>
              <a:rPr lang="en-GB" sz="1100" u="sng" dirty="0">
                <a:latin typeface="Arial" panose="020B0604020202020204" pitchFamily="34" charset="0"/>
                <a:cs typeface="Arial" panose="020B0604020202020204" pitchFamily="34" charset="0"/>
                <a:hlinkClick r:id="rId16"/>
              </a:rPr>
              <a:t>https://doi.org/10.3390/healthcare13070731</a:t>
            </a:r>
            <a:r>
              <a:rPr lang="en-GB" sz="1100" dirty="0">
                <a:latin typeface="Arial" panose="020B0604020202020204" pitchFamily="34" charset="0"/>
                <a:cs typeface="Arial" panose="020B0604020202020204" pitchFamily="34" charset="0"/>
              </a:rPr>
              <a:t>.</a:t>
            </a:r>
          </a:p>
          <a:p>
            <a:pPr marL="228600" lvl="0" indent="-228600">
              <a:buFont typeface="+mj-lt"/>
              <a:buAutoNum type="arabicPeriod"/>
            </a:pPr>
            <a:r>
              <a:rPr lang="en-GB" sz="1100" dirty="0">
                <a:latin typeface="Arial" panose="020B0604020202020204" pitchFamily="34" charset="0"/>
                <a:cs typeface="Arial" panose="020B0604020202020204" pitchFamily="34" charset="0"/>
              </a:rPr>
              <a:t>Cm, J. and Hoang, N. (2024) ‘Healthcare spending in high-income and upper-middle-income countries: a cross-country analysis’, </a:t>
            </a:r>
            <a:r>
              <a:rPr lang="en-GB" sz="1100" i="1" dirty="0">
                <a:latin typeface="Arial" panose="020B0604020202020204" pitchFamily="34" charset="0"/>
                <a:cs typeface="Arial" panose="020B0604020202020204" pitchFamily="34" charset="0"/>
              </a:rPr>
              <a:t>Discover Health Systems</a:t>
            </a:r>
            <a:r>
              <a:rPr lang="en-GB" sz="1100" dirty="0">
                <a:latin typeface="Arial" panose="020B0604020202020204" pitchFamily="34" charset="0"/>
                <a:cs typeface="Arial" panose="020B0604020202020204" pitchFamily="34" charset="0"/>
              </a:rPr>
              <a:t>, 3. Available at: </a:t>
            </a:r>
            <a:r>
              <a:rPr lang="en-GB" sz="1100" u="sng" dirty="0">
                <a:latin typeface="Arial" panose="020B0604020202020204" pitchFamily="34" charset="0"/>
                <a:cs typeface="Arial" panose="020B0604020202020204" pitchFamily="34" charset="0"/>
                <a:hlinkClick r:id="rId17"/>
              </a:rPr>
              <a:t>https://doi.org/10.1007/s44250-024-00099-1</a:t>
            </a:r>
            <a:r>
              <a:rPr lang="en-GB" sz="1100" dirty="0">
                <a:latin typeface="Arial" panose="020B0604020202020204" pitchFamily="34" charset="0"/>
                <a:cs typeface="Arial" panose="020B0604020202020204" pitchFamily="34" charset="0"/>
              </a:rPr>
              <a:t>.</a:t>
            </a:r>
          </a:p>
          <a:p>
            <a:pPr marL="228600" lvl="0" indent="-228600">
              <a:buFont typeface="+mj-lt"/>
              <a:buAutoNum type="arabicPeriod"/>
            </a:pPr>
            <a:r>
              <a:rPr lang="en-GB" sz="1100" dirty="0">
                <a:latin typeface="Arial" panose="020B0604020202020204" pitchFamily="34" charset="0"/>
                <a:cs typeface="Arial" panose="020B0604020202020204" pitchFamily="34" charset="0"/>
              </a:rPr>
              <a:t>Col, N.F.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(2023) ‘Implementing Shared Decision-Making for Multiple Sclerosis: The MS-SUPPORT Tool’, </a:t>
            </a:r>
            <a:r>
              <a:rPr lang="en-GB" sz="1100" i="1" dirty="0">
                <a:latin typeface="Arial" panose="020B0604020202020204" pitchFamily="34" charset="0"/>
                <a:cs typeface="Arial" panose="020B0604020202020204" pitchFamily="34" charset="0"/>
              </a:rPr>
              <a:t>Multiple Sclerosis and Related Disorders</a:t>
            </a:r>
            <a:r>
              <a:rPr lang="en-GB" sz="1100" dirty="0">
                <a:latin typeface="Arial" panose="020B0604020202020204" pitchFamily="34" charset="0"/>
                <a:cs typeface="Arial" panose="020B0604020202020204" pitchFamily="34" charset="0"/>
              </a:rPr>
              <a:t>, 80, p. 105092. Available at: </a:t>
            </a:r>
            <a:r>
              <a:rPr lang="en-GB" sz="1100" u="sng" dirty="0">
                <a:latin typeface="Arial" panose="020B0604020202020204" pitchFamily="34" charset="0"/>
                <a:cs typeface="Arial" panose="020B0604020202020204" pitchFamily="34" charset="0"/>
                <a:hlinkClick r:id="rId18"/>
              </a:rPr>
              <a:t>https://doi.org/10.1016/j.msard.2023.105092</a:t>
            </a:r>
            <a:r>
              <a:rPr lang="en-GB" sz="1100" dirty="0">
                <a:latin typeface="Arial" panose="020B0604020202020204" pitchFamily="34" charset="0"/>
                <a:cs typeface="Arial" panose="020B0604020202020204" pitchFamily="34" charset="0"/>
              </a:rPr>
              <a:t>.</a:t>
            </a:r>
          </a:p>
          <a:p>
            <a:pPr marL="228600" lvl="0" indent="-228600">
              <a:buFont typeface="+mj-lt"/>
              <a:buAutoNum type="arabicPeriod"/>
            </a:pPr>
            <a:r>
              <a:rPr lang="en-GB" sz="1100" dirty="0">
                <a:latin typeface="Arial" panose="020B0604020202020204" pitchFamily="34" charset="0"/>
                <a:cs typeface="Arial" panose="020B0604020202020204" pitchFamily="34" charset="0"/>
              </a:rPr>
              <a:t>Coulter, A.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(2015) ‘Personalised care planning for adults with chronic or long‐term health conditions’, </a:t>
            </a:r>
            <a:r>
              <a:rPr lang="en-GB" sz="1100" i="1" dirty="0">
                <a:latin typeface="Arial" panose="020B0604020202020204" pitchFamily="34" charset="0"/>
                <a:cs typeface="Arial" panose="020B0604020202020204" pitchFamily="34" charset="0"/>
              </a:rPr>
              <a:t>The Cochrane Database of Systematic Reviews</a:t>
            </a:r>
            <a:r>
              <a:rPr lang="en-GB" sz="1100" dirty="0">
                <a:latin typeface="Arial" panose="020B0604020202020204" pitchFamily="34" charset="0"/>
                <a:cs typeface="Arial" panose="020B0604020202020204" pitchFamily="34" charset="0"/>
              </a:rPr>
              <a:t>, 2015(3), p. CD010523. Available at: </a:t>
            </a:r>
            <a:r>
              <a:rPr lang="en-GB" sz="1100" u="sng" dirty="0">
                <a:latin typeface="Arial" panose="020B0604020202020204" pitchFamily="34" charset="0"/>
                <a:cs typeface="Arial" panose="020B0604020202020204" pitchFamily="34" charset="0"/>
                <a:hlinkClick r:id="rId19"/>
              </a:rPr>
              <a:t>https://doi.org/10.1002/14651858.CD010523.pub2</a:t>
            </a:r>
            <a:r>
              <a:rPr lang="en-GB" sz="1100" dirty="0">
                <a:latin typeface="Arial" panose="020B0604020202020204" pitchFamily="34" charset="0"/>
                <a:cs typeface="Arial" panose="020B0604020202020204" pitchFamily="34" charset="0"/>
              </a:rPr>
              <a:t>.</a:t>
            </a:r>
          </a:p>
          <a:p>
            <a:pPr marL="228600" lvl="0" indent="-228600">
              <a:buFont typeface="+mj-lt"/>
              <a:buAutoNum type="arabicPeriod"/>
            </a:pPr>
            <a:r>
              <a:rPr lang="en-GB" sz="1100" dirty="0">
                <a:latin typeface="Arial" panose="020B0604020202020204" pitchFamily="34" charset="0"/>
                <a:cs typeface="Arial" panose="020B0604020202020204" pitchFamily="34" charset="0"/>
              </a:rPr>
              <a:t>Coulter, A.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(2016) ‘Building the House of Care for people with long-term conditions: the foundation of the House of Care framework’, </a:t>
            </a:r>
            <a:r>
              <a:rPr lang="en-GB" sz="1100" i="1" dirty="0">
                <a:latin typeface="Arial" panose="020B0604020202020204" pitchFamily="34" charset="0"/>
                <a:cs typeface="Arial" panose="020B0604020202020204" pitchFamily="34" charset="0"/>
              </a:rPr>
              <a:t>British Journal of General Practice</a:t>
            </a:r>
            <a:r>
              <a:rPr lang="en-GB" sz="1100" dirty="0">
                <a:latin typeface="Arial" panose="020B0604020202020204" pitchFamily="34" charset="0"/>
                <a:cs typeface="Arial" panose="020B0604020202020204" pitchFamily="34" charset="0"/>
              </a:rPr>
              <a:t>, 66(645), pp. e288–e290. Available at: </a:t>
            </a:r>
            <a:r>
              <a:rPr lang="en-GB" sz="1100" u="sng" dirty="0">
                <a:latin typeface="Arial" panose="020B0604020202020204" pitchFamily="34" charset="0"/>
                <a:cs typeface="Arial" panose="020B0604020202020204" pitchFamily="34" charset="0"/>
                <a:hlinkClick r:id="rId20"/>
              </a:rPr>
              <a:t>https://doi.org/10.3399/bjgp16X684745</a:t>
            </a:r>
            <a:r>
              <a:rPr lang="en-GB" sz="1100" dirty="0">
                <a:latin typeface="Arial" panose="020B0604020202020204" pitchFamily="34" charset="0"/>
                <a:cs typeface="Arial" panose="020B0604020202020204" pitchFamily="34" charset="0"/>
              </a:rPr>
              <a:t>.</a:t>
            </a:r>
          </a:p>
          <a:p>
            <a:pPr marL="228600" lvl="0" indent="-228600">
              <a:buFont typeface="+mj-lt"/>
              <a:buAutoNum type="arabicPeriod"/>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977989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DE631F4-03D5-B33C-4641-881817FF3A2B}"/>
              </a:ext>
            </a:extLst>
          </p:cNvPr>
          <p:cNvSpPr txBox="1"/>
          <p:nvPr/>
        </p:nvSpPr>
        <p:spPr>
          <a:xfrm>
            <a:off x="228600" y="146958"/>
            <a:ext cx="2824843" cy="369332"/>
          </a:xfrm>
          <a:prstGeom prst="rect">
            <a:avLst/>
          </a:prstGeom>
          <a:noFill/>
        </p:spPr>
        <p:txBody>
          <a:bodyPr wrap="square" rtlCol="0">
            <a:spAutoFit/>
          </a:bodyPr>
          <a:lstStyle/>
          <a:p>
            <a:r>
              <a:rPr lang="en-GB" b="1" noProof="0" dirty="0">
                <a:latin typeface="Arial" panose="020B0604020202020204" pitchFamily="34" charset="0"/>
                <a:cs typeface="Arial" panose="020B0604020202020204" pitchFamily="34" charset="0"/>
              </a:rPr>
              <a:t>References</a:t>
            </a:r>
          </a:p>
        </p:txBody>
      </p:sp>
      <p:sp>
        <p:nvSpPr>
          <p:cNvPr id="4" name="TextBox 3">
            <a:extLst>
              <a:ext uri="{FF2B5EF4-FFF2-40B4-BE49-F238E27FC236}">
                <a16:creationId xmlns:a16="http://schemas.microsoft.com/office/drawing/2014/main" id="{EE1F2160-54FC-AFEA-C9F0-C3BFD54F4889}"/>
              </a:ext>
            </a:extLst>
          </p:cNvPr>
          <p:cNvSpPr txBox="1"/>
          <p:nvPr/>
        </p:nvSpPr>
        <p:spPr>
          <a:xfrm>
            <a:off x="228600" y="526394"/>
            <a:ext cx="11102068" cy="6237926"/>
          </a:xfrm>
          <a:prstGeom prst="rect">
            <a:avLst/>
          </a:prstGeom>
          <a:noFill/>
        </p:spPr>
        <p:txBody>
          <a:bodyPr wrap="square">
            <a:spAutoFit/>
          </a:bodyPr>
          <a:lstStyle/>
          <a:p>
            <a:pPr marL="342900" lvl="0" indent="-342900">
              <a:lnSpc>
                <a:spcPct val="107000"/>
              </a:lnSpc>
              <a:buFont typeface="+mj-lt"/>
              <a:buAutoNum type="arabicPeriod" startAt="20"/>
            </a:pPr>
            <a:r>
              <a:rPr lang="en-GB" sz="1100" kern="100" dirty="0">
                <a:effectLst/>
                <a:latin typeface="Arial" panose="020B0604020202020204" pitchFamily="34" charset="0"/>
                <a:ea typeface="Aptos" panose="020B0004020202020204" pitchFamily="34" charset="0"/>
                <a:cs typeface="Arial" panose="020B0604020202020204" pitchFamily="34" charset="0"/>
              </a:rPr>
              <a:t>Cravo, A.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(2022) ‘The Importance of Self-Management in the Context of Personalized Care in COPD’, </a:t>
            </a:r>
            <a:r>
              <a:rPr lang="en-GB" sz="1100" i="1" kern="100" dirty="0">
                <a:effectLst/>
                <a:latin typeface="Arial" panose="020B0604020202020204" pitchFamily="34" charset="0"/>
                <a:ea typeface="Aptos" panose="020B0004020202020204" pitchFamily="34" charset="0"/>
                <a:cs typeface="Arial" panose="020B0604020202020204" pitchFamily="34" charset="0"/>
              </a:rPr>
              <a:t>International Journal of Chronic Obstructive Pulmonary Disease</a:t>
            </a:r>
            <a:r>
              <a:rPr lang="en-GB" sz="1100" kern="100" dirty="0">
                <a:effectLst/>
                <a:latin typeface="Arial" panose="020B0604020202020204" pitchFamily="34" charset="0"/>
                <a:ea typeface="Aptos" panose="020B0004020202020204" pitchFamily="34" charset="0"/>
                <a:cs typeface="Arial" panose="020B0604020202020204" pitchFamily="34" charset="0"/>
              </a:rPr>
              <a:t>, 17, pp. 231–243.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2"/>
              </a:rPr>
              <a:t>https://doi.org/10.2147/COPD.S343108</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20"/>
            </a:pPr>
            <a:r>
              <a:rPr lang="en-GB" sz="1100" kern="100" dirty="0">
                <a:effectLst/>
                <a:latin typeface="Arial" panose="020B0604020202020204" pitchFamily="34" charset="0"/>
                <a:ea typeface="Aptos" panose="020B0004020202020204" pitchFamily="34" charset="0"/>
                <a:cs typeface="Arial" panose="020B0604020202020204" pitchFamily="34" charset="0"/>
              </a:rPr>
              <a:t>Croft, A., </a:t>
            </a:r>
            <a:r>
              <a:rPr lang="en-GB" sz="1100" kern="100" dirty="0" err="1">
                <a:effectLst/>
                <a:latin typeface="Arial" panose="020B0604020202020204" pitchFamily="34" charset="0"/>
                <a:ea typeface="Aptos" panose="020B0004020202020204" pitchFamily="34" charset="0"/>
                <a:cs typeface="Arial" panose="020B0604020202020204" pitchFamily="34" charset="0"/>
              </a:rPr>
              <a:t>Mynors</a:t>
            </a:r>
            <a:r>
              <a:rPr lang="en-GB" sz="1100" kern="100" dirty="0">
                <a:effectLst/>
                <a:latin typeface="Arial" panose="020B0604020202020204" pitchFamily="34" charset="0"/>
                <a:ea typeface="Aptos" panose="020B0004020202020204" pitchFamily="34" charset="0"/>
                <a:cs typeface="Arial" panose="020B0604020202020204" pitchFamily="34" charset="0"/>
              </a:rPr>
              <a:t>, G. and Bowen, A. (no date) ‘Funding for MS services in England: a practical guide’.</a:t>
            </a:r>
          </a:p>
          <a:p>
            <a:pPr marL="342900" lvl="0" indent="-342900">
              <a:lnSpc>
                <a:spcPct val="107000"/>
              </a:lnSpc>
              <a:buFont typeface="+mj-lt"/>
              <a:buAutoNum type="arabicPeriod" startAt="20"/>
            </a:pPr>
            <a:r>
              <a:rPr lang="en-GB" sz="1100" kern="100" dirty="0">
                <a:effectLst/>
                <a:latin typeface="Arial" panose="020B0604020202020204" pitchFamily="34" charset="0"/>
                <a:ea typeface="Aptos" panose="020B0004020202020204" pitchFamily="34" charset="0"/>
                <a:cs typeface="Arial" panose="020B0604020202020204" pitchFamily="34" charset="0"/>
              </a:rPr>
              <a:t>Cubis, L.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(2025) ‘Support needs and preferences for people with multiple sclerosis: a rapid review protocol’, </a:t>
            </a:r>
            <a:r>
              <a:rPr lang="en-GB" sz="1100" i="1" kern="100" dirty="0">
                <a:effectLst/>
                <a:latin typeface="Arial" panose="020B0604020202020204" pitchFamily="34" charset="0"/>
                <a:ea typeface="Aptos" panose="020B0004020202020204" pitchFamily="34" charset="0"/>
                <a:cs typeface="Arial" panose="020B0604020202020204" pitchFamily="34" charset="0"/>
              </a:rPr>
              <a:t>BMJ Open</a:t>
            </a:r>
            <a:r>
              <a:rPr lang="en-GB" sz="1100" kern="100" dirty="0">
                <a:effectLst/>
                <a:latin typeface="Arial" panose="020B0604020202020204" pitchFamily="34" charset="0"/>
                <a:ea typeface="Aptos" panose="020B0004020202020204" pitchFamily="34" charset="0"/>
                <a:cs typeface="Arial" panose="020B0604020202020204" pitchFamily="34" charset="0"/>
              </a:rPr>
              <a:t>, 15(4), p. e082797.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3"/>
              </a:rPr>
              <a:t>https://doi.org/10.1136/bmjopen-2023-082797</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20"/>
            </a:pPr>
            <a:r>
              <a:rPr lang="en-GB" sz="1100" kern="100" dirty="0">
                <a:effectLst/>
                <a:latin typeface="Arial" panose="020B0604020202020204" pitchFamily="34" charset="0"/>
                <a:ea typeface="Aptos" panose="020B0004020202020204" pitchFamily="34" charset="0"/>
                <a:cs typeface="Arial" panose="020B0604020202020204" pitchFamily="34" charset="0"/>
              </a:rPr>
              <a:t>Dias-Carvalho, A.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(2024) ‘Inflammation as common link to progressive neurological diseases’, </a:t>
            </a:r>
            <a:r>
              <a:rPr lang="en-GB" sz="1100" i="1" kern="100" dirty="0">
                <a:effectLst/>
                <a:latin typeface="Arial" panose="020B0604020202020204" pitchFamily="34" charset="0"/>
                <a:ea typeface="Aptos" panose="020B0004020202020204" pitchFamily="34" charset="0"/>
                <a:cs typeface="Arial" panose="020B0604020202020204" pitchFamily="34" charset="0"/>
              </a:rPr>
              <a:t>Archives of Toxicology</a:t>
            </a:r>
            <a:r>
              <a:rPr lang="en-GB" sz="1100" kern="100" dirty="0">
                <a:effectLst/>
                <a:latin typeface="Arial" panose="020B0604020202020204" pitchFamily="34" charset="0"/>
                <a:ea typeface="Aptos" panose="020B0004020202020204" pitchFamily="34" charset="0"/>
                <a:cs typeface="Arial" panose="020B0604020202020204" pitchFamily="34" charset="0"/>
              </a:rPr>
              <a:t>, 98(1), pp. 95–119.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4"/>
              </a:rPr>
              <a:t>https://doi.org/10.1007/s00204-023-03628-8</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20"/>
            </a:pPr>
            <a:r>
              <a:rPr lang="en-GB" sz="1100" kern="100" dirty="0">
                <a:effectLst/>
                <a:latin typeface="Arial" panose="020B0604020202020204" pitchFamily="34" charset="0"/>
                <a:ea typeface="Aptos" panose="020B0004020202020204" pitchFamily="34" charset="0"/>
                <a:cs typeface="Arial" panose="020B0604020202020204" pitchFamily="34" charset="0"/>
              </a:rPr>
              <a:t>Didonna, A. and </a:t>
            </a:r>
            <a:r>
              <a:rPr lang="en-GB" sz="1100" kern="100" dirty="0" err="1">
                <a:effectLst/>
                <a:latin typeface="Arial" panose="020B0604020202020204" pitchFamily="34" charset="0"/>
                <a:ea typeface="Aptos" panose="020B0004020202020204" pitchFamily="34" charset="0"/>
                <a:cs typeface="Arial" panose="020B0604020202020204" pitchFamily="34" charset="0"/>
              </a:rPr>
              <a:t>Oksenberg</a:t>
            </a:r>
            <a:r>
              <a:rPr lang="en-GB" sz="1100" kern="100" dirty="0">
                <a:effectLst/>
                <a:latin typeface="Arial" panose="020B0604020202020204" pitchFamily="34" charset="0"/>
                <a:ea typeface="Aptos" panose="020B0004020202020204" pitchFamily="34" charset="0"/>
                <a:cs typeface="Arial" panose="020B0604020202020204" pitchFamily="34" charset="0"/>
              </a:rPr>
              <a:t>, J.R. (2015) ‘Genetic determinants of risk and progression in multiple sclerosis’, </a:t>
            </a:r>
            <a:r>
              <a:rPr lang="en-GB" sz="1100" i="1" kern="100" dirty="0">
                <a:effectLst/>
                <a:latin typeface="Arial" panose="020B0604020202020204" pitchFamily="34" charset="0"/>
                <a:ea typeface="Aptos" panose="020B0004020202020204" pitchFamily="34" charset="0"/>
                <a:cs typeface="Arial" panose="020B0604020202020204" pitchFamily="34" charset="0"/>
              </a:rPr>
              <a:t>Clinica </a:t>
            </a:r>
            <a:r>
              <a:rPr lang="en-GB" sz="1100" i="1" kern="100" dirty="0" err="1">
                <a:effectLst/>
                <a:latin typeface="Arial" panose="020B0604020202020204" pitchFamily="34" charset="0"/>
                <a:ea typeface="Aptos" panose="020B0004020202020204" pitchFamily="34" charset="0"/>
                <a:cs typeface="Arial" panose="020B0604020202020204" pitchFamily="34" charset="0"/>
              </a:rPr>
              <a:t>chimica</a:t>
            </a:r>
            <a:r>
              <a:rPr lang="en-GB" sz="1100" i="1" kern="100" dirty="0">
                <a:effectLst/>
                <a:latin typeface="Arial" panose="020B0604020202020204" pitchFamily="34" charset="0"/>
                <a:ea typeface="Aptos" panose="020B0004020202020204" pitchFamily="34" charset="0"/>
                <a:cs typeface="Arial" panose="020B0604020202020204" pitchFamily="34" charset="0"/>
              </a:rPr>
              <a:t> acta; international journal of clinical chemistry</a:t>
            </a:r>
            <a:r>
              <a:rPr lang="en-GB" sz="1100" kern="100" dirty="0">
                <a:effectLst/>
                <a:latin typeface="Arial" panose="020B0604020202020204" pitchFamily="34" charset="0"/>
                <a:ea typeface="Aptos" panose="020B0004020202020204" pitchFamily="34" charset="0"/>
                <a:cs typeface="Arial" panose="020B0604020202020204" pitchFamily="34" charset="0"/>
              </a:rPr>
              <a:t>, 449, pp. 16–22.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5"/>
              </a:rPr>
              <a:t>https://doi.org/10.1016/j.cca.2015.01.034</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20"/>
            </a:pPr>
            <a:r>
              <a:rPr lang="en-GB" sz="1100" kern="100" dirty="0">
                <a:effectLst/>
                <a:latin typeface="Arial" panose="020B0604020202020204" pitchFamily="34" charset="0"/>
                <a:ea typeface="Aptos" panose="020B0004020202020204" pitchFamily="34" charset="0"/>
                <a:cs typeface="Arial" panose="020B0604020202020204" pitchFamily="34" charset="0"/>
              </a:rPr>
              <a:t>Dobson, R.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(2022) ‘Social determinants of health in multiple sclerosis’, </a:t>
            </a:r>
            <a:r>
              <a:rPr lang="en-GB" sz="1100" i="1" kern="100" dirty="0">
                <a:effectLst/>
                <a:latin typeface="Arial" panose="020B0604020202020204" pitchFamily="34" charset="0"/>
                <a:ea typeface="Aptos" panose="020B0004020202020204" pitchFamily="34" charset="0"/>
                <a:cs typeface="Arial" panose="020B0604020202020204" pitchFamily="34" charset="0"/>
              </a:rPr>
              <a:t>Nature Reviews. Neurology</a:t>
            </a:r>
            <a:r>
              <a:rPr lang="en-GB" sz="1100" kern="100" dirty="0">
                <a:effectLst/>
                <a:latin typeface="Arial" panose="020B0604020202020204" pitchFamily="34" charset="0"/>
                <a:ea typeface="Aptos" panose="020B0004020202020204" pitchFamily="34" charset="0"/>
                <a:cs typeface="Arial" panose="020B0604020202020204" pitchFamily="34" charset="0"/>
              </a:rPr>
              <a:t>, 18(12), pp. 723–734.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6"/>
              </a:rPr>
              <a:t>https://doi.org/10.1038/s41582-022-00735-5</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20"/>
            </a:pPr>
            <a:r>
              <a:rPr lang="en-GB" sz="1100" kern="100" dirty="0">
                <a:effectLst/>
                <a:latin typeface="Arial" panose="020B0604020202020204" pitchFamily="34" charset="0"/>
                <a:ea typeface="Aptos" panose="020B0004020202020204" pitchFamily="34" charset="0"/>
                <a:cs typeface="Arial" panose="020B0604020202020204" pitchFamily="34" charset="0"/>
              </a:rPr>
              <a:t>Drysdale, </a:t>
            </a:r>
            <a:r>
              <a:rPr lang="en-GB" sz="1100" kern="100" dirty="0" err="1">
                <a:effectLst/>
                <a:latin typeface="Arial" panose="020B0604020202020204" pitchFamily="34" charset="0"/>
                <a:ea typeface="Aptos" panose="020B0004020202020204" pitchFamily="34" charset="0"/>
                <a:cs typeface="Arial" panose="020B0604020202020204" pitchFamily="34" charset="0"/>
              </a:rPr>
              <a:t>stephanie</a:t>
            </a:r>
            <a:r>
              <a:rPr lang="en-GB" sz="1100" kern="100" dirty="0">
                <a:effectLst/>
                <a:latin typeface="Arial" panose="020B0604020202020204" pitchFamily="34" charset="0"/>
                <a:ea typeface="Aptos" panose="020B0004020202020204" pitchFamily="34" charset="0"/>
                <a:cs typeface="Arial" panose="020B0604020202020204" pitchFamily="34" charset="0"/>
              </a:rPr>
              <a:t> (2019) ‘Brain anatomy, physiology,  Stroke  &amp;  Neurological Assessment’.</a:t>
            </a:r>
          </a:p>
          <a:p>
            <a:pPr marL="342900" lvl="0" indent="-342900">
              <a:lnSpc>
                <a:spcPct val="107000"/>
              </a:lnSpc>
              <a:buFont typeface="+mj-lt"/>
              <a:buAutoNum type="arabicPeriod" startAt="20"/>
            </a:pPr>
            <a:r>
              <a:rPr lang="en-GB" sz="1100" kern="100" dirty="0" err="1">
                <a:effectLst/>
                <a:latin typeface="Arial" panose="020B0604020202020204" pitchFamily="34" charset="0"/>
                <a:ea typeface="Aptos" panose="020B0004020202020204" pitchFamily="34" charset="0"/>
                <a:cs typeface="Arial" panose="020B0604020202020204" pitchFamily="34" charset="0"/>
              </a:rPr>
              <a:t>Dwarswaard</a:t>
            </a:r>
            <a:r>
              <a:rPr lang="en-GB" sz="1100" kern="100" dirty="0">
                <a:effectLst/>
                <a:latin typeface="Arial" panose="020B0604020202020204" pitchFamily="34" charset="0"/>
                <a:ea typeface="Aptos" panose="020B0004020202020204" pitchFamily="34" charset="0"/>
                <a:cs typeface="Arial" panose="020B0604020202020204" pitchFamily="34" charset="0"/>
              </a:rPr>
              <a:t>, J.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(2016) ‘Self‐management support from the perspective of patients with a chronic condition: a thematic synthesis of qualitative studies’, </a:t>
            </a:r>
            <a:r>
              <a:rPr lang="en-GB" sz="1100" i="1" kern="100" dirty="0">
                <a:effectLst/>
                <a:latin typeface="Arial" panose="020B0604020202020204" pitchFamily="34" charset="0"/>
                <a:ea typeface="Aptos" panose="020B0004020202020204" pitchFamily="34" charset="0"/>
                <a:cs typeface="Arial" panose="020B0604020202020204" pitchFamily="34" charset="0"/>
              </a:rPr>
              <a:t>Health Expectations : An International Journal of Public Participation in Health Care and Health Policy</a:t>
            </a:r>
            <a:r>
              <a:rPr lang="en-GB" sz="1100" kern="100" dirty="0">
                <a:effectLst/>
                <a:latin typeface="Arial" panose="020B0604020202020204" pitchFamily="34" charset="0"/>
                <a:ea typeface="Aptos" panose="020B0004020202020204" pitchFamily="34" charset="0"/>
                <a:cs typeface="Arial" panose="020B0604020202020204" pitchFamily="34" charset="0"/>
              </a:rPr>
              <a:t>, 19(2), pp. 194–208.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7"/>
              </a:rPr>
              <a:t>https://doi.org/10.1111/hex.12346</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20"/>
            </a:pPr>
            <a:r>
              <a:rPr lang="en-GB" sz="1100" kern="100" dirty="0">
                <a:effectLst/>
                <a:latin typeface="Arial" panose="020B0604020202020204" pitchFamily="34" charset="0"/>
                <a:ea typeface="Aptos" panose="020B0004020202020204" pitchFamily="34" charset="0"/>
                <a:cs typeface="Arial" panose="020B0604020202020204" pitchFamily="34" charset="0"/>
              </a:rPr>
              <a:t>Ehde, D.M.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(2020) </a:t>
            </a:r>
            <a:r>
              <a:rPr lang="en-GB" sz="1100" i="1" kern="100" dirty="0">
                <a:effectLst/>
                <a:latin typeface="Arial" panose="020B0604020202020204" pitchFamily="34" charset="0"/>
                <a:ea typeface="Aptos" panose="020B0004020202020204" pitchFamily="34" charset="0"/>
                <a:cs typeface="Arial" panose="020B0604020202020204" pitchFamily="34" charset="0"/>
              </a:rPr>
              <a:t>Does a Collaborative Care Program for Patients with Multiple Sclerosis Reduce Pain and Depression?—MS Care</a:t>
            </a:r>
            <a:r>
              <a:rPr lang="en-GB" sz="1100" kern="100" dirty="0">
                <a:effectLst/>
                <a:latin typeface="Arial" panose="020B0604020202020204" pitchFamily="34" charset="0"/>
                <a:ea typeface="Aptos" panose="020B0004020202020204" pitchFamily="34" charset="0"/>
                <a:cs typeface="Arial" panose="020B0604020202020204" pitchFamily="34" charset="0"/>
              </a:rPr>
              <a:t>. Washington (DC): Patient-</a:t>
            </a:r>
            <a:r>
              <a:rPr lang="en-GB" sz="1100" kern="100" dirty="0" err="1">
                <a:effectLst/>
                <a:latin typeface="Arial" panose="020B0604020202020204" pitchFamily="34" charset="0"/>
                <a:ea typeface="Aptos" panose="020B0004020202020204" pitchFamily="34" charset="0"/>
                <a:cs typeface="Arial" panose="020B0604020202020204" pitchFamily="34" charset="0"/>
              </a:rPr>
              <a:t>Centered</a:t>
            </a:r>
            <a:r>
              <a:rPr lang="en-GB" sz="1100" kern="100" dirty="0">
                <a:effectLst/>
                <a:latin typeface="Arial" panose="020B0604020202020204" pitchFamily="34" charset="0"/>
                <a:ea typeface="Aptos" panose="020B0004020202020204" pitchFamily="34" charset="0"/>
                <a:cs typeface="Arial" panose="020B0604020202020204" pitchFamily="34" charset="0"/>
              </a:rPr>
              <a:t> Outcomes Research Institute (PCORI) (PCORI Final Research Reports).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8"/>
              </a:rPr>
              <a:t>http://www.ncbi.nlm.nih.gov/books/NBK617068/</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12 July 2026).</a:t>
            </a:r>
          </a:p>
          <a:p>
            <a:pPr marL="342900" lvl="0" indent="-342900">
              <a:lnSpc>
                <a:spcPct val="107000"/>
              </a:lnSpc>
              <a:buFont typeface="+mj-lt"/>
              <a:buAutoNum type="arabicPeriod" startAt="20"/>
            </a:pPr>
            <a:r>
              <a:rPr lang="en-GB" sz="1100" kern="100" dirty="0">
                <a:effectLst/>
                <a:latin typeface="Arial" panose="020B0604020202020204" pitchFamily="34" charset="0"/>
                <a:ea typeface="Aptos" panose="020B0004020202020204" pitchFamily="34" charset="0"/>
                <a:cs typeface="Arial" panose="020B0604020202020204" pitchFamily="34" charset="0"/>
              </a:rPr>
              <a:t>Elise, B.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(2025) ‘An absolute abstraction of person in person-centred care: A contemporary issue’, </a:t>
            </a:r>
            <a:r>
              <a:rPr lang="en-GB" sz="1100" i="1" kern="100" dirty="0">
                <a:effectLst/>
                <a:latin typeface="Arial" panose="020B0604020202020204" pitchFamily="34" charset="0"/>
                <a:ea typeface="Aptos" panose="020B0004020202020204" pitchFamily="34" charset="0"/>
                <a:cs typeface="Arial" panose="020B0604020202020204" pitchFamily="34" charset="0"/>
              </a:rPr>
              <a:t>Nurse Education Today</a:t>
            </a:r>
            <a:r>
              <a:rPr lang="en-GB" sz="1100" kern="100" dirty="0">
                <a:effectLst/>
                <a:latin typeface="Arial" panose="020B0604020202020204" pitchFamily="34" charset="0"/>
                <a:ea typeface="Aptos" panose="020B0004020202020204" pitchFamily="34" charset="0"/>
                <a:cs typeface="Arial" panose="020B0604020202020204" pitchFamily="34" charset="0"/>
              </a:rPr>
              <a:t>, 146, p. 106516.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9"/>
              </a:rPr>
              <a:t>https://doi.org/10.1016/j.nedt.2024.106516</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20"/>
            </a:pPr>
            <a:r>
              <a:rPr lang="en-GB" sz="1100" kern="100" dirty="0">
                <a:effectLst/>
                <a:latin typeface="Arial" panose="020B0604020202020204" pitchFamily="34" charset="0"/>
                <a:ea typeface="Aptos" panose="020B0004020202020204" pitchFamily="34" charset="0"/>
                <a:cs typeface="Arial" panose="020B0604020202020204" pitchFamily="34" charset="0"/>
              </a:rPr>
              <a:t>Engle, R.L.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(2021) ‘Evidence-based practice and patient-</a:t>
            </a:r>
            <a:r>
              <a:rPr lang="en-GB" sz="1100" kern="100" dirty="0" err="1">
                <a:effectLst/>
                <a:latin typeface="Arial" panose="020B0604020202020204" pitchFamily="34" charset="0"/>
                <a:ea typeface="Aptos" panose="020B0004020202020204" pitchFamily="34" charset="0"/>
                <a:cs typeface="Arial" panose="020B0604020202020204" pitchFamily="34" charset="0"/>
              </a:rPr>
              <a:t>centered</a:t>
            </a:r>
            <a:r>
              <a:rPr lang="en-GB" sz="1100" kern="100" dirty="0">
                <a:effectLst/>
                <a:latin typeface="Arial" panose="020B0604020202020204" pitchFamily="34" charset="0"/>
                <a:ea typeface="Aptos" panose="020B0004020202020204" pitchFamily="34" charset="0"/>
                <a:cs typeface="Arial" panose="020B0604020202020204" pitchFamily="34" charset="0"/>
              </a:rPr>
              <a:t> care: Doing both well’, </a:t>
            </a:r>
            <a:r>
              <a:rPr lang="en-GB" sz="1100" i="1" kern="100" dirty="0">
                <a:effectLst/>
                <a:latin typeface="Arial" panose="020B0604020202020204" pitchFamily="34" charset="0"/>
                <a:ea typeface="Aptos" panose="020B0004020202020204" pitchFamily="34" charset="0"/>
                <a:cs typeface="Arial" panose="020B0604020202020204" pitchFamily="34" charset="0"/>
              </a:rPr>
              <a:t>Health Care Management Review</a:t>
            </a:r>
            <a:r>
              <a:rPr lang="en-GB" sz="1100" kern="100" dirty="0">
                <a:effectLst/>
                <a:latin typeface="Arial" panose="020B0604020202020204" pitchFamily="34" charset="0"/>
                <a:ea typeface="Aptos" panose="020B0004020202020204" pitchFamily="34" charset="0"/>
                <a:cs typeface="Arial" panose="020B0604020202020204" pitchFamily="34" charset="0"/>
              </a:rPr>
              <a:t>, 46(3), pp. 174–184.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0"/>
              </a:rPr>
              <a:t>https://doi.org/10.1097/HMR.0000000000000254</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20"/>
            </a:pPr>
            <a:r>
              <a:rPr lang="en-GB" sz="1100" kern="100" dirty="0">
                <a:effectLst/>
                <a:latin typeface="Arial" panose="020B0604020202020204" pitchFamily="34" charset="0"/>
                <a:ea typeface="Aptos" panose="020B0004020202020204" pitchFamily="34" charset="0"/>
                <a:cs typeface="Arial" panose="020B0604020202020204" pitchFamily="34" charset="0"/>
              </a:rPr>
              <a:t>Feys, P.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(2016) ‘The importance of a multi-disciplinary perspective and patient activation programmes in MS management’, </a:t>
            </a:r>
            <a:r>
              <a:rPr lang="en-GB" sz="1100" i="1" kern="100" dirty="0">
                <a:effectLst/>
                <a:latin typeface="Arial" panose="020B0604020202020204" pitchFamily="34" charset="0"/>
                <a:ea typeface="Aptos" panose="020B0004020202020204" pitchFamily="34" charset="0"/>
                <a:cs typeface="Arial" panose="020B0604020202020204" pitchFamily="34" charset="0"/>
              </a:rPr>
              <a:t>Multiple Sclerosis Journal</a:t>
            </a:r>
            <a:r>
              <a:rPr lang="en-GB" sz="1100" kern="100" dirty="0">
                <a:effectLst/>
                <a:latin typeface="Arial" panose="020B0604020202020204" pitchFamily="34" charset="0"/>
                <a:ea typeface="Aptos" panose="020B0004020202020204" pitchFamily="34" charset="0"/>
                <a:cs typeface="Arial" panose="020B0604020202020204" pitchFamily="34" charset="0"/>
              </a:rPr>
              <a:t>, 22, pp. 34–46.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1"/>
              </a:rPr>
              <a:t>https://doi.org/10.1177/1352458516650741</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20"/>
            </a:pPr>
            <a:r>
              <a:rPr lang="en-GB" sz="1100" kern="100" dirty="0">
                <a:effectLst/>
                <a:latin typeface="Arial" panose="020B0604020202020204" pitchFamily="34" charset="0"/>
                <a:ea typeface="Aptos" panose="020B0004020202020204" pitchFamily="34" charset="0"/>
                <a:cs typeface="Arial" panose="020B0604020202020204" pitchFamily="34" charset="0"/>
              </a:rPr>
              <a:t>Ford, H. (2020) ‘Clinical presentation and diagnosis of multiple sclerosis’, </a:t>
            </a:r>
            <a:r>
              <a:rPr lang="en-GB" sz="1100" i="1" kern="100" dirty="0">
                <a:effectLst/>
                <a:latin typeface="Arial" panose="020B0604020202020204" pitchFamily="34" charset="0"/>
                <a:ea typeface="Aptos" panose="020B0004020202020204" pitchFamily="34" charset="0"/>
                <a:cs typeface="Arial" panose="020B0604020202020204" pitchFamily="34" charset="0"/>
              </a:rPr>
              <a:t>Clinical Medicine</a:t>
            </a:r>
            <a:r>
              <a:rPr lang="en-GB" sz="1100" kern="100" dirty="0">
                <a:effectLst/>
                <a:latin typeface="Arial" panose="020B0604020202020204" pitchFamily="34" charset="0"/>
                <a:ea typeface="Aptos" panose="020B0004020202020204" pitchFamily="34" charset="0"/>
                <a:cs typeface="Arial" panose="020B0604020202020204" pitchFamily="34" charset="0"/>
              </a:rPr>
              <a:t>, 20(4), pp. 380–383.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2"/>
              </a:rPr>
              <a:t>https://doi.org/10.7861/clinmed.2020-0292</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20"/>
            </a:pPr>
            <a:r>
              <a:rPr lang="en-GB" sz="1100" kern="100" dirty="0">
                <a:effectLst/>
                <a:latin typeface="Arial" panose="020B0604020202020204" pitchFamily="34" charset="0"/>
                <a:ea typeface="Aptos" panose="020B0004020202020204" pitchFamily="34" charset="0"/>
                <a:cs typeface="Arial" panose="020B0604020202020204" pitchFamily="34" charset="0"/>
              </a:rPr>
              <a:t>Ganapathy, V.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(2015) ‘Caregiver burden, productivity loss, and indirect costs associated with caring for patients with poststroke spasticity’, </a:t>
            </a:r>
            <a:r>
              <a:rPr lang="en-GB" sz="1100" i="1" kern="100" dirty="0">
                <a:effectLst/>
                <a:latin typeface="Arial" panose="020B0604020202020204" pitchFamily="34" charset="0"/>
                <a:ea typeface="Aptos" panose="020B0004020202020204" pitchFamily="34" charset="0"/>
                <a:cs typeface="Arial" panose="020B0604020202020204" pitchFamily="34" charset="0"/>
              </a:rPr>
              <a:t>Clinical Interventions in Aging</a:t>
            </a:r>
            <a:r>
              <a:rPr lang="en-GB" sz="1100" kern="100" dirty="0">
                <a:effectLst/>
                <a:latin typeface="Arial" panose="020B0604020202020204" pitchFamily="34" charset="0"/>
                <a:ea typeface="Aptos" panose="020B0004020202020204" pitchFamily="34" charset="0"/>
                <a:cs typeface="Arial" panose="020B0604020202020204" pitchFamily="34" charset="0"/>
              </a:rPr>
              <a:t>, 10, pp. 1793–1802.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3"/>
              </a:rPr>
              <a:t>https://doi.org/10.2147/CIA.S91123</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20"/>
            </a:pPr>
            <a:r>
              <a:rPr lang="en-GB" sz="1100" kern="100" dirty="0">
                <a:effectLst/>
                <a:latin typeface="Arial" panose="020B0604020202020204" pitchFamily="34" charset="0"/>
                <a:ea typeface="Aptos" panose="020B0004020202020204" pitchFamily="34" charset="0"/>
                <a:cs typeface="Arial" panose="020B0604020202020204" pitchFamily="34" charset="0"/>
              </a:rPr>
              <a:t>Gianfrancesco, M.A. and Barcellos, L.F. (2016) ‘Obesity and Multiple Sclerosis Susceptibility: A Review’, </a:t>
            </a:r>
            <a:r>
              <a:rPr lang="en-GB" sz="1100" i="1" kern="100" dirty="0">
                <a:effectLst/>
                <a:latin typeface="Arial" panose="020B0604020202020204" pitchFamily="34" charset="0"/>
                <a:ea typeface="Aptos" panose="020B0004020202020204" pitchFamily="34" charset="0"/>
                <a:cs typeface="Arial" panose="020B0604020202020204" pitchFamily="34" charset="0"/>
              </a:rPr>
              <a:t>Journal of neurology &amp; </a:t>
            </a:r>
            <a:r>
              <a:rPr lang="en-GB" sz="1100" i="1" kern="100" dirty="0" err="1">
                <a:effectLst/>
                <a:latin typeface="Arial" panose="020B0604020202020204" pitchFamily="34" charset="0"/>
                <a:ea typeface="Aptos" panose="020B0004020202020204" pitchFamily="34" charset="0"/>
                <a:cs typeface="Arial" panose="020B0604020202020204" pitchFamily="34" charset="0"/>
              </a:rPr>
              <a:t>neuromedicine</a:t>
            </a:r>
            <a:r>
              <a:rPr lang="en-GB" sz="1100" kern="100" dirty="0">
                <a:effectLst/>
                <a:latin typeface="Arial" panose="020B0604020202020204" pitchFamily="34" charset="0"/>
                <a:ea typeface="Aptos" panose="020B0004020202020204" pitchFamily="34" charset="0"/>
                <a:cs typeface="Arial" panose="020B0604020202020204" pitchFamily="34" charset="0"/>
              </a:rPr>
              <a:t>, 1(7), pp. 1–5.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4"/>
              </a:rPr>
              <a:t>https://doi.org/10.29245/2572.942x/2016/7.1064</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20"/>
            </a:pPr>
            <a:r>
              <a:rPr lang="en-GB" sz="1100" kern="100" dirty="0">
                <a:effectLst/>
                <a:latin typeface="Arial" panose="020B0604020202020204" pitchFamily="34" charset="0"/>
                <a:ea typeface="Aptos" panose="020B0004020202020204" pitchFamily="34" charset="0"/>
                <a:cs typeface="Arial" panose="020B0604020202020204" pitchFamily="34" charset="0"/>
              </a:rPr>
              <a:t>Giovannoni, G.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(2024) ‘MS care: integrating advanced therapies and holistic management’, </a:t>
            </a:r>
            <a:r>
              <a:rPr lang="en-GB" sz="1100" i="1" kern="100" dirty="0">
                <a:effectLst/>
                <a:latin typeface="Arial" panose="020B0604020202020204" pitchFamily="34" charset="0"/>
                <a:ea typeface="Aptos" panose="020B0004020202020204" pitchFamily="34" charset="0"/>
                <a:cs typeface="Arial" panose="020B0604020202020204" pitchFamily="34" charset="0"/>
              </a:rPr>
              <a:t>Frontiers in Neurology</a:t>
            </a:r>
            <a:r>
              <a:rPr lang="en-GB" sz="1100" kern="100" dirty="0">
                <a:effectLst/>
                <a:latin typeface="Arial" panose="020B0604020202020204" pitchFamily="34" charset="0"/>
                <a:ea typeface="Aptos" panose="020B0004020202020204" pitchFamily="34" charset="0"/>
                <a:cs typeface="Arial" panose="020B0604020202020204" pitchFamily="34" charset="0"/>
              </a:rPr>
              <a:t>, 14, p. 1286122.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5"/>
              </a:rPr>
              <a:t>https://doi.org/10.3389/fneur.2023.1286122</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20"/>
            </a:pPr>
            <a:r>
              <a:rPr lang="en-GB" sz="1100" kern="100" dirty="0">
                <a:effectLst/>
                <a:latin typeface="Arial" panose="020B0604020202020204" pitchFamily="34" charset="0"/>
                <a:ea typeface="Aptos" panose="020B0004020202020204" pitchFamily="34" charset="0"/>
                <a:cs typeface="Arial" panose="020B0604020202020204" pitchFamily="34" charset="0"/>
              </a:rPr>
              <a:t>Glasnović, A. (2024) ‘Multiple Sclerosis in Low- and Middle-Income Countries: Between Epidemiological Transition and Structural Constraint’, </a:t>
            </a:r>
            <a:r>
              <a:rPr lang="en-GB" sz="1100" i="1" kern="100" dirty="0">
                <a:effectLst/>
                <a:latin typeface="Arial" panose="020B0604020202020204" pitchFamily="34" charset="0"/>
                <a:ea typeface="Aptos" panose="020B0004020202020204" pitchFamily="34" charset="0"/>
                <a:cs typeface="Arial" panose="020B0604020202020204" pitchFamily="34" charset="0"/>
              </a:rPr>
              <a:t>Journal of Global Health Neurology and Psychiatry</a:t>
            </a:r>
            <a:r>
              <a:rPr lang="en-GB" sz="1100" kern="100" dirty="0">
                <a:effectLst/>
                <a:latin typeface="Arial" panose="020B0604020202020204" pitchFamily="34" charset="0"/>
                <a:ea typeface="Aptos" panose="020B0004020202020204" pitchFamily="34" charset="0"/>
                <a:cs typeface="Arial" panose="020B0604020202020204" pitchFamily="34" charset="0"/>
              </a:rPr>
              <a:t> [Preprint].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6"/>
              </a:rPr>
              <a:t>https://doi.org/10.7189/001c.159902</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20"/>
            </a:pPr>
            <a:r>
              <a:rPr lang="en-GB" sz="1100" kern="100" dirty="0">
                <a:effectLst/>
                <a:latin typeface="Arial" panose="020B0604020202020204" pitchFamily="34" charset="0"/>
                <a:ea typeface="Aptos" panose="020B0004020202020204" pitchFamily="34" charset="0"/>
                <a:cs typeface="Arial" panose="020B0604020202020204" pitchFamily="34" charset="0"/>
              </a:rPr>
              <a:t>Glass, C.K.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(2010) ‘Mechanisms Underlying Inflammation in Neurodegeneration’, </a:t>
            </a:r>
            <a:r>
              <a:rPr lang="en-GB" sz="1100" i="1" kern="100" dirty="0">
                <a:effectLst/>
                <a:latin typeface="Arial" panose="020B0604020202020204" pitchFamily="34" charset="0"/>
                <a:ea typeface="Aptos" panose="020B0004020202020204" pitchFamily="34" charset="0"/>
                <a:cs typeface="Arial" panose="020B0604020202020204" pitchFamily="34" charset="0"/>
              </a:rPr>
              <a:t>Cell</a:t>
            </a:r>
            <a:r>
              <a:rPr lang="en-GB" sz="1100" kern="100" dirty="0">
                <a:effectLst/>
                <a:latin typeface="Arial" panose="020B0604020202020204" pitchFamily="34" charset="0"/>
                <a:ea typeface="Aptos" panose="020B0004020202020204" pitchFamily="34" charset="0"/>
                <a:cs typeface="Arial" panose="020B0604020202020204" pitchFamily="34" charset="0"/>
              </a:rPr>
              <a:t>, 140(6), pp. 918–934.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7"/>
              </a:rPr>
              <a:t>https://doi.org/10.1016/j.cell.2010.02.016</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spcAft>
                <a:spcPts val="800"/>
              </a:spcAft>
              <a:buFont typeface="+mj-lt"/>
              <a:buAutoNum type="arabicPeriod" startAt="20"/>
            </a:pPr>
            <a:r>
              <a:rPr lang="en-GB" sz="1100" kern="100" dirty="0">
                <a:effectLst/>
                <a:latin typeface="Arial" panose="020B0604020202020204" pitchFamily="34" charset="0"/>
                <a:ea typeface="Aptos" panose="020B0004020202020204" pitchFamily="34" charset="0"/>
                <a:cs typeface="Arial" panose="020B0604020202020204" pitchFamily="34" charset="0"/>
              </a:rPr>
              <a:t>Guarnera, J., Yuen, E. and Macpherson, H. (no date) ‘The Impact of Loneliness and Social Isolation on Cognitive Aging: A Narrative Review’, </a:t>
            </a:r>
            <a:r>
              <a:rPr lang="en-GB" sz="1100" i="1" kern="100" dirty="0">
                <a:effectLst/>
                <a:latin typeface="Arial" panose="020B0604020202020204" pitchFamily="34" charset="0"/>
                <a:ea typeface="Aptos" panose="020B0004020202020204" pitchFamily="34" charset="0"/>
                <a:cs typeface="Arial" panose="020B0604020202020204" pitchFamily="34" charset="0"/>
              </a:rPr>
              <a:t>Journal of Alzheimer’s Disease Reports</a:t>
            </a:r>
            <a:r>
              <a:rPr lang="en-GB" sz="1100" kern="100" dirty="0">
                <a:effectLst/>
                <a:latin typeface="Arial" panose="020B0604020202020204" pitchFamily="34" charset="0"/>
                <a:ea typeface="Aptos" panose="020B0004020202020204" pitchFamily="34" charset="0"/>
                <a:cs typeface="Arial" panose="020B0604020202020204" pitchFamily="34" charset="0"/>
              </a:rPr>
              <a:t>, 7(1), pp. 699–714.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8"/>
              </a:rPr>
              <a:t>https://doi.org/10.3233/ADR-230011</a:t>
            </a:r>
            <a:r>
              <a:rPr lang="en-GB" sz="1100" kern="100" dirty="0">
                <a:effectLst/>
                <a:latin typeface="Arial" panose="020B0604020202020204" pitchFamily="34" charset="0"/>
                <a:ea typeface="Aptos" panose="020B0004020202020204" pitchFamily="34" charset="0"/>
                <a:cs typeface="Arial" panose="020B0604020202020204" pitchFamily="34" charset="0"/>
              </a:rPr>
              <a:t>.</a:t>
            </a:r>
          </a:p>
        </p:txBody>
      </p:sp>
    </p:spTree>
    <p:extLst>
      <p:ext uri="{BB962C8B-B14F-4D97-AF65-F5344CB8AC3E}">
        <p14:creationId xmlns:p14="http://schemas.microsoft.com/office/powerpoint/2010/main" val="133009313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E7D5049-9E36-9479-7659-F3F6AEC5526D}"/>
              </a:ext>
            </a:extLst>
          </p:cNvPr>
          <p:cNvSpPr txBox="1"/>
          <p:nvPr/>
        </p:nvSpPr>
        <p:spPr>
          <a:xfrm>
            <a:off x="0" y="0"/>
            <a:ext cx="12192000" cy="6989734"/>
          </a:xfrm>
          <a:prstGeom prst="rect">
            <a:avLst/>
          </a:prstGeom>
          <a:noFill/>
        </p:spPr>
        <p:txBody>
          <a:bodyPr wrap="square">
            <a:spAutoFit/>
          </a:bodyPr>
          <a:lstStyle/>
          <a:p>
            <a:pPr marL="342900" lvl="0" indent="-342900">
              <a:lnSpc>
                <a:spcPct val="107000"/>
              </a:lnSpc>
              <a:buFont typeface="+mj-lt"/>
              <a:buAutoNum type="arabicPeriod" startAt="39"/>
            </a:pPr>
            <a:r>
              <a:rPr lang="en-GB" sz="1100" kern="100" dirty="0">
                <a:effectLst/>
                <a:latin typeface="Arial" panose="020B0604020202020204" pitchFamily="34" charset="0"/>
                <a:ea typeface="Aptos" panose="020B0004020202020204" pitchFamily="34" charset="0"/>
                <a:cs typeface="Arial" panose="020B0604020202020204" pitchFamily="34" charset="0"/>
              </a:rPr>
              <a:t>Habbestad et al. (no date) </a:t>
            </a:r>
            <a:r>
              <a:rPr lang="en-GB" sz="1100" i="1" kern="100" dirty="0">
                <a:effectLst/>
                <a:latin typeface="Arial" panose="020B0604020202020204" pitchFamily="34" charset="0"/>
                <a:ea typeface="Aptos" panose="020B0004020202020204" pitchFamily="34" charset="0"/>
                <a:cs typeface="Arial" panose="020B0604020202020204" pitchFamily="34" charset="0"/>
              </a:rPr>
              <a:t>Increasing age of multiple sclerosis onset from 1920 to 2022: a population-based study - PMC</a:t>
            </a:r>
            <a:r>
              <a:rPr lang="en-GB" sz="11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2"/>
              </a:rPr>
              <a:t>https://pmc.ncbi.nlm.nih.gov/articles/PMC10973050/</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11 July 2026).</a:t>
            </a:r>
          </a:p>
          <a:p>
            <a:pPr marL="342900" lvl="0" indent="-342900">
              <a:lnSpc>
                <a:spcPct val="107000"/>
              </a:lnSpc>
              <a:buFont typeface="+mj-lt"/>
              <a:buAutoNum type="arabicPeriod" startAt="39"/>
            </a:pPr>
            <a:r>
              <a:rPr lang="en-GB" sz="1100" kern="100" dirty="0">
                <a:effectLst/>
                <a:latin typeface="Arial" panose="020B0604020202020204" pitchFamily="34" charset="0"/>
                <a:ea typeface="Aptos" panose="020B0004020202020204" pitchFamily="34" charset="0"/>
                <a:cs typeface="Arial" panose="020B0604020202020204" pitchFamily="34" charset="0"/>
              </a:rPr>
              <a:t>Hamada, M.S., Popovic, M.A. and Kole, M.H.P. (2017) ‘Loss of Saltation and Presynaptic Action Potential Failure in Demyelinated Axons’, </a:t>
            </a:r>
            <a:r>
              <a:rPr lang="en-GB" sz="1100" i="1" kern="100" dirty="0">
                <a:effectLst/>
                <a:latin typeface="Arial" panose="020B0604020202020204" pitchFamily="34" charset="0"/>
                <a:ea typeface="Aptos" panose="020B0004020202020204" pitchFamily="34" charset="0"/>
                <a:cs typeface="Arial" panose="020B0604020202020204" pitchFamily="34" charset="0"/>
              </a:rPr>
              <a:t>Frontiers in Cellular Neuroscience</a:t>
            </a:r>
            <a:r>
              <a:rPr lang="en-GB" sz="1100" kern="100" dirty="0">
                <a:effectLst/>
                <a:latin typeface="Arial" panose="020B0604020202020204" pitchFamily="34" charset="0"/>
                <a:ea typeface="Aptos" panose="020B0004020202020204" pitchFamily="34" charset="0"/>
                <a:cs typeface="Arial" panose="020B0604020202020204" pitchFamily="34" charset="0"/>
              </a:rPr>
              <a:t>, 11, p. 45.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3"/>
              </a:rPr>
              <a:t>https://doi.org/10.3389/fncel.2017.00045</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39"/>
            </a:pPr>
            <a:r>
              <a:rPr lang="en-GB" sz="1100" kern="100" dirty="0">
                <a:effectLst/>
                <a:latin typeface="Arial" panose="020B0604020202020204" pitchFamily="34" charset="0"/>
                <a:ea typeface="Aptos" panose="020B0004020202020204" pitchFamily="34" charset="0"/>
                <a:cs typeface="Arial" panose="020B0604020202020204" pitchFamily="34" charset="0"/>
              </a:rPr>
              <a:t>Hartung, D.M. (2021) ‘Health economics of disease-modifying therapy for multiple sclerosis in the United States’, </a:t>
            </a:r>
            <a:r>
              <a:rPr lang="en-GB" sz="1100" i="1" kern="100" dirty="0">
                <a:effectLst/>
                <a:latin typeface="Arial" panose="020B0604020202020204" pitchFamily="34" charset="0"/>
                <a:ea typeface="Aptos" panose="020B0004020202020204" pitchFamily="34" charset="0"/>
                <a:cs typeface="Arial" panose="020B0604020202020204" pitchFamily="34" charset="0"/>
              </a:rPr>
              <a:t>Therapeutic Advances in Neurological Disorders</a:t>
            </a:r>
            <a:r>
              <a:rPr lang="en-GB" sz="1100" kern="100" dirty="0">
                <a:effectLst/>
                <a:latin typeface="Arial" panose="020B0604020202020204" pitchFamily="34" charset="0"/>
                <a:ea typeface="Aptos" panose="020B0004020202020204" pitchFamily="34" charset="0"/>
                <a:cs typeface="Arial" panose="020B0604020202020204" pitchFamily="34" charset="0"/>
              </a:rPr>
              <a:t>, 14, p. 1756286420987031.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4"/>
              </a:rPr>
              <a:t>https://doi.org/10.1177/1756286420987031</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39"/>
            </a:pPr>
            <a:r>
              <a:rPr lang="en-GB" sz="1100" kern="100" dirty="0">
                <a:effectLst/>
                <a:latin typeface="Arial" panose="020B0604020202020204" pitchFamily="34" charset="0"/>
                <a:ea typeface="Aptos" panose="020B0004020202020204" pitchFamily="34" charset="0"/>
                <a:cs typeface="Arial" panose="020B0604020202020204" pitchFamily="34" charset="0"/>
              </a:rPr>
              <a:t>Hayes, S.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(2019) ‘Interventions for preventing falls in people with multiple sclerosis’, </a:t>
            </a:r>
            <a:r>
              <a:rPr lang="en-GB" sz="1100" i="1" kern="100" dirty="0">
                <a:effectLst/>
                <a:latin typeface="Arial" panose="020B0604020202020204" pitchFamily="34" charset="0"/>
                <a:ea typeface="Aptos" panose="020B0004020202020204" pitchFamily="34" charset="0"/>
                <a:cs typeface="Arial" panose="020B0604020202020204" pitchFamily="34" charset="0"/>
              </a:rPr>
              <a:t>The Cochrane Database of Systematic Reviews</a:t>
            </a:r>
            <a:r>
              <a:rPr lang="en-GB" sz="1100" kern="100" dirty="0">
                <a:effectLst/>
                <a:latin typeface="Arial" panose="020B0604020202020204" pitchFamily="34" charset="0"/>
                <a:ea typeface="Aptos" panose="020B0004020202020204" pitchFamily="34" charset="0"/>
                <a:cs typeface="Arial" panose="020B0604020202020204" pitchFamily="34" charset="0"/>
              </a:rPr>
              <a:t>, 2019(11), p. CD012475.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5"/>
              </a:rPr>
              <a:t>https://doi.org/10.1002/14651858.CD012475.pub2</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39"/>
            </a:pPr>
            <a:r>
              <a:rPr lang="en-GB" sz="1100" kern="100" dirty="0">
                <a:effectLst/>
                <a:latin typeface="Arial" panose="020B0604020202020204" pitchFamily="34" charset="0"/>
                <a:ea typeface="Aptos" panose="020B0004020202020204" pitchFamily="34" charset="0"/>
                <a:cs typeface="Arial" panose="020B0604020202020204" pitchFamily="34" charset="0"/>
              </a:rPr>
              <a:t>Hedström, A.K.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(2020) ‘Low sun exposure increases multiple sclerosis risk both directly and indirectly’, </a:t>
            </a:r>
            <a:r>
              <a:rPr lang="en-GB" sz="1100" i="1" kern="100" dirty="0">
                <a:effectLst/>
                <a:latin typeface="Arial" panose="020B0604020202020204" pitchFamily="34" charset="0"/>
                <a:ea typeface="Aptos" panose="020B0004020202020204" pitchFamily="34" charset="0"/>
                <a:cs typeface="Arial" panose="020B0604020202020204" pitchFamily="34" charset="0"/>
              </a:rPr>
              <a:t>Journal of Neurology</a:t>
            </a:r>
            <a:r>
              <a:rPr lang="en-GB" sz="1100" kern="100" dirty="0">
                <a:effectLst/>
                <a:latin typeface="Arial" panose="020B0604020202020204" pitchFamily="34" charset="0"/>
                <a:ea typeface="Aptos" panose="020B0004020202020204" pitchFamily="34" charset="0"/>
                <a:cs typeface="Arial" panose="020B0604020202020204" pitchFamily="34" charset="0"/>
              </a:rPr>
              <a:t>, 267(4), pp. 1045–1052.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6"/>
              </a:rPr>
              <a:t>https://doi.org/10.1007/s00415-019-09677-3</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39"/>
            </a:pPr>
            <a:r>
              <a:rPr lang="en-GB" sz="1100" kern="100" dirty="0">
                <a:effectLst/>
                <a:latin typeface="Arial" panose="020B0604020202020204" pitchFamily="34" charset="0"/>
                <a:ea typeface="Aptos" panose="020B0004020202020204" pitchFamily="34" charset="0"/>
                <a:cs typeface="Arial" panose="020B0604020202020204" pitchFamily="34" charset="0"/>
              </a:rPr>
              <a:t>Hedström, A.K. (2023) ‘Risk factors for multiple sclerosis in the context of Epstein-Barr virus infection’, </a:t>
            </a:r>
            <a:r>
              <a:rPr lang="en-GB" sz="1100" i="1" kern="100" dirty="0">
                <a:effectLst/>
                <a:latin typeface="Arial" panose="020B0604020202020204" pitchFamily="34" charset="0"/>
                <a:ea typeface="Aptos" panose="020B0004020202020204" pitchFamily="34" charset="0"/>
                <a:cs typeface="Arial" panose="020B0604020202020204" pitchFamily="34" charset="0"/>
              </a:rPr>
              <a:t>Frontiers in Immunology</a:t>
            </a:r>
            <a:r>
              <a:rPr lang="en-GB" sz="1100" kern="100" dirty="0">
                <a:effectLst/>
                <a:latin typeface="Arial" panose="020B0604020202020204" pitchFamily="34" charset="0"/>
                <a:ea typeface="Aptos" panose="020B0004020202020204" pitchFamily="34" charset="0"/>
                <a:cs typeface="Arial" panose="020B0604020202020204" pitchFamily="34" charset="0"/>
              </a:rPr>
              <a:t>, 14, p. 1212676.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7"/>
              </a:rPr>
              <a:t>https://doi.org/10.3389/fimmu.2023.1212676</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39"/>
            </a:pPr>
            <a:r>
              <a:rPr lang="en-GB" sz="1100" kern="100" dirty="0">
                <a:effectLst/>
                <a:latin typeface="Arial" panose="020B0604020202020204" pitchFamily="34" charset="0"/>
                <a:ea typeface="Aptos" panose="020B0004020202020204" pitchFamily="34" charset="0"/>
                <a:cs typeface="Arial" panose="020B0604020202020204" pitchFamily="34" charset="0"/>
              </a:rPr>
              <a:t>Heesen, C.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(2007) ‘Shared decision making and self-management in multiple sclerosis--a consequence of evidence’, </a:t>
            </a:r>
            <a:r>
              <a:rPr lang="en-GB" sz="1100" i="1" kern="100" dirty="0">
                <a:effectLst/>
                <a:latin typeface="Arial" panose="020B0604020202020204" pitchFamily="34" charset="0"/>
                <a:ea typeface="Aptos" panose="020B0004020202020204" pitchFamily="34" charset="0"/>
                <a:cs typeface="Arial" panose="020B0604020202020204" pitchFamily="34" charset="0"/>
              </a:rPr>
              <a:t>Journal of Neurology</a:t>
            </a:r>
            <a:r>
              <a:rPr lang="en-GB" sz="1100" kern="100" dirty="0">
                <a:effectLst/>
                <a:latin typeface="Arial" panose="020B0604020202020204" pitchFamily="34" charset="0"/>
                <a:ea typeface="Aptos" panose="020B0004020202020204" pitchFamily="34" charset="0"/>
                <a:cs typeface="Arial" panose="020B0604020202020204" pitchFamily="34" charset="0"/>
              </a:rPr>
              <a:t>, 254 Suppl 2, pp. II116-121.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8"/>
              </a:rPr>
              <a:t>https://doi.org/10.1007/s00415-007-2028-z</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39"/>
            </a:pPr>
            <a:r>
              <a:rPr lang="en-GB" sz="1100" kern="100" dirty="0">
                <a:effectLst/>
                <a:latin typeface="Arial" panose="020B0604020202020204" pitchFamily="34" charset="0"/>
                <a:ea typeface="Aptos" panose="020B0004020202020204" pitchFamily="34" charset="0"/>
                <a:cs typeface="Arial" panose="020B0604020202020204" pitchFamily="34" charset="0"/>
              </a:rPr>
              <a:t>Hemmer, B.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(2004) ‘Multiple sclerosis -- a coordinated immune attack across the blood brain barrier’, </a:t>
            </a:r>
            <a:r>
              <a:rPr lang="en-GB" sz="1100" i="1" kern="100" dirty="0">
                <a:effectLst/>
                <a:latin typeface="Arial" panose="020B0604020202020204" pitchFamily="34" charset="0"/>
                <a:ea typeface="Aptos" panose="020B0004020202020204" pitchFamily="34" charset="0"/>
                <a:cs typeface="Arial" panose="020B0604020202020204" pitchFamily="34" charset="0"/>
              </a:rPr>
              <a:t>Current Neurovascular Research</a:t>
            </a:r>
            <a:r>
              <a:rPr lang="en-GB" sz="1100" kern="100" dirty="0">
                <a:effectLst/>
                <a:latin typeface="Arial" panose="020B0604020202020204" pitchFamily="34" charset="0"/>
                <a:ea typeface="Aptos" panose="020B0004020202020204" pitchFamily="34" charset="0"/>
                <a:cs typeface="Arial" panose="020B0604020202020204" pitchFamily="34" charset="0"/>
              </a:rPr>
              <a:t>, 1(2), pp. 141–150.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9"/>
              </a:rPr>
              <a:t>https://doi.org/10.2174/1567202043480152</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39"/>
            </a:pPr>
            <a:r>
              <a:rPr lang="en-GB" sz="1100" kern="100" dirty="0">
                <a:effectLst/>
                <a:latin typeface="Arial" panose="020B0604020202020204" pitchFamily="34" charset="0"/>
                <a:ea typeface="Aptos" panose="020B0004020202020204" pitchFamily="34" charset="0"/>
                <a:cs typeface="Arial" panose="020B0604020202020204" pitchFamily="34" charset="0"/>
              </a:rPr>
              <a:t>Hodkinson, A.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(2020) ‘Self-management interventions to reduce healthcare use and improve quality of life among patients with asthma: systematic review and network meta-analysis’, </a:t>
            </a:r>
            <a:r>
              <a:rPr lang="en-GB" sz="1100" i="1" kern="100" dirty="0">
                <a:effectLst/>
                <a:latin typeface="Arial" panose="020B0604020202020204" pitchFamily="34" charset="0"/>
                <a:ea typeface="Aptos" panose="020B0004020202020204" pitchFamily="34" charset="0"/>
                <a:cs typeface="Arial" panose="020B0604020202020204" pitchFamily="34" charset="0"/>
              </a:rPr>
              <a:t>The BMJ</a:t>
            </a:r>
            <a:r>
              <a:rPr lang="en-GB" sz="1100" kern="100" dirty="0">
                <a:effectLst/>
                <a:latin typeface="Arial" panose="020B0604020202020204" pitchFamily="34" charset="0"/>
                <a:ea typeface="Aptos" panose="020B0004020202020204" pitchFamily="34" charset="0"/>
                <a:cs typeface="Arial" panose="020B0604020202020204" pitchFamily="34" charset="0"/>
              </a:rPr>
              <a:t>, 370, p. m2521.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0"/>
              </a:rPr>
              <a:t>https://doi.org/10.1136/bmj.m2521</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spcAft>
                <a:spcPts val="800"/>
              </a:spcAft>
              <a:buFont typeface="+mj-lt"/>
              <a:buAutoNum type="arabicPeriod" startAt="39"/>
            </a:pPr>
            <a:r>
              <a:rPr lang="en-GB" sz="1100" kern="100" dirty="0" err="1">
                <a:effectLst/>
                <a:latin typeface="Arial" panose="020B0604020202020204" pitchFamily="34" charset="0"/>
                <a:ea typeface="Aptos" panose="020B0004020202020204" pitchFamily="34" charset="0"/>
                <a:cs typeface="Arial" panose="020B0604020202020204" pitchFamily="34" charset="0"/>
              </a:rPr>
              <a:t>Hoffstedt</a:t>
            </a:r>
            <a:r>
              <a:rPr lang="en-GB" sz="1100" kern="100" dirty="0">
                <a:effectLst/>
                <a:latin typeface="Arial" panose="020B0604020202020204" pitchFamily="34" charset="0"/>
                <a:ea typeface="Aptos" panose="020B0004020202020204" pitchFamily="34" charset="0"/>
                <a:cs typeface="Arial" panose="020B0604020202020204" pitchFamily="34" charset="0"/>
              </a:rPr>
              <a:t>, C., Fredriksson, M. and Winblad, U. (2021) ‘How do people choose to be informed? A survey of the information searched for in the choice of primary care provider in Sweden’, </a:t>
            </a:r>
            <a:r>
              <a:rPr lang="en-GB" sz="1100" i="1" kern="100" dirty="0">
                <a:effectLst/>
                <a:latin typeface="Arial" panose="020B0604020202020204" pitchFamily="34" charset="0"/>
                <a:ea typeface="Aptos" panose="020B0004020202020204" pitchFamily="34" charset="0"/>
                <a:cs typeface="Arial" panose="020B0604020202020204" pitchFamily="34" charset="0"/>
              </a:rPr>
              <a:t>BMC Health Services Research</a:t>
            </a:r>
            <a:r>
              <a:rPr lang="en-GB" sz="1100" kern="100" dirty="0">
                <a:effectLst/>
                <a:latin typeface="Arial" panose="020B0604020202020204" pitchFamily="34" charset="0"/>
                <a:ea typeface="Aptos" panose="020B0004020202020204" pitchFamily="34" charset="0"/>
                <a:cs typeface="Arial" panose="020B0604020202020204" pitchFamily="34" charset="0"/>
              </a:rPr>
              <a:t>, 21, p. 559.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1"/>
              </a:rPr>
              <a:t>https://doi.org/10.1186/s12913-021-06380-w</a:t>
            </a:r>
            <a:r>
              <a:rPr lang="en-GB" sz="1100" kern="100" dirty="0">
                <a:effectLst/>
                <a:latin typeface="Arial" panose="020B0604020202020204" pitchFamily="34" charset="0"/>
                <a:ea typeface="Aptos" panose="020B0004020202020204" pitchFamily="34" charset="0"/>
                <a:cs typeface="Arial" panose="020B0604020202020204" pitchFamily="34" charset="0"/>
              </a:rPr>
              <a:t>.</a:t>
            </a:r>
            <a:endParaRPr lang="en-GB" sz="1100" kern="100" dirty="0">
              <a:latin typeface="Arial" panose="020B0604020202020204" pitchFamily="34" charset="0"/>
              <a:ea typeface="Aptos" panose="020B0004020202020204" pitchFamily="34" charset="0"/>
              <a:cs typeface="Arial" panose="020B0604020202020204" pitchFamily="34" charset="0"/>
            </a:endParaRPr>
          </a:p>
          <a:p>
            <a:pPr marL="342900" lvl="0" indent="-342900">
              <a:lnSpc>
                <a:spcPct val="107000"/>
              </a:lnSpc>
              <a:spcAft>
                <a:spcPts val="800"/>
              </a:spcAft>
              <a:buFont typeface="+mj-lt"/>
              <a:buAutoNum type="arabicPeriod" startAt="39"/>
            </a:pPr>
            <a:r>
              <a:rPr lang="en-GB" sz="1100" dirty="0">
                <a:latin typeface="Arial" panose="020B0604020202020204" pitchFamily="34" charset="0"/>
                <a:cs typeface="Arial" panose="020B0604020202020204" pitchFamily="34" charset="0"/>
              </a:rPr>
              <a:t>Hurrell (2026) ‘New report calls for urgent neurology workforce census as no UK region meets minimum staffing level’, </a:t>
            </a:r>
            <a:r>
              <a:rPr lang="en-GB" sz="1100" i="1" dirty="0">
                <a:latin typeface="Arial" panose="020B0604020202020204" pitchFamily="34" charset="0"/>
                <a:cs typeface="Arial" panose="020B0604020202020204" pitchFamily="34" charset="0"/>
              </a:rPr>
              <a:t>The Neurological Alliance</a:t>
            </a:r>
            <a:r>
              <a:rPr lang="en-GB" sz="1100" dirty="0">
                <a:latin typeface="Arial" panose="020B0604020202020204" pitchFamily="34" charset="0"/>
                <a:cs typeface="Arial" panose="020B0604020202020204" pitchFamily="34" charset="0"/>
              </a:rPr>
              <a:t>, 26 January. Available at: </a:t>
            </a:r>
            <a:r>
              <a:rPr lang="en-GB" sz="1100" u="sng" dirty="0">
                <a:latin typeface="Arial" panose="020B0604020202020204" pitchFamily="34" charset="0"/>
                <a:cs typeface="Arial" panose="020B0604020202020204" pitchFamily="34" charset="0"/>
                <a:hlinkClick r:id="rId12"/>
              </a:rPr>
              <a:t>https://www.neural.org.uk/news/new-report-calls-for-urgent-neurology-workforce-census-as-no-uk-region-meets-minimum-staffing-level/</a:t>
            </a:r>
            <a:r>
              <a:rPr lang="en-GB" sz="1100" dirty="0">
                <a:latin typeface="Arial" panose="020B0604020202020204" pitchFamily="34" charset="0"/>
                <a:cs typeface="Arial" panose="020B0604020202020204" pitchFamily="34" charset="0"/>
              </a:rPr>
              <a:t> (Accessed: 12 July 2026).</a:t>
            </a:r>
          </a:p>
          <a:p>
            <a:pPr marL="228600" lvl="0" indent="-228600">
              <a:buFont typeface="+mj-lt"/>
              <a:buAutoNum type="arabicPeriod" startAt="39"/>
            </a:pPr>
            <a:r>
              <a:rPr lang="en-GB" sz="1100" dirty="0">
                <a:latin typeface="Arial" panose="020B0604020202020204" pitchFamily="34" charset="0"/>
                <a:cs typeface="Arial" panose="020B0604020202020204" pitchFamily="34" charset="0"/>
              </a:rPr>
              <a:t>‘In brief: What happens during a neurological examination?’ (2023) </a:t>
            </a:r>
            <a:r>
              <a:rPr lang="en-GB" sz="1100" i="1" dirty="0">
                <a:latin typeface="Arial" panose="020B0604020202020204" pitchFamily="34" charset="0"/>
                <a:cs typeface="Arial" panose="020B0604020202020204" pitchFamily="34" charset="0"/>
              </a:rPr>
              <a:t>InformedHealth.org [Internet]</a:t>
            </a:r>
            <a:r>
              <a:rPr lang="en-GB" sz="1100" dirty="0">
                <a:latin typeface="Arial" panose="020B0604020202020204" pitchFamily="34" charset="0"/>
                <a:cs typeface="Arial" panose="020B0604020202020204" pitchFamily="34" charset="0"/>
              </a:rPr>
              <a:t>. Institute for Quality and Efficiency in Health Care (</a:t>
            </a:r>
            <a:r>
              <a:rPr lang="en-GB" sz="1100" dirty="0" err="1">
                <a:latin typeface="Arial" panose="020B0604020202020204" pitchFamily="34" charset="0"/>
                <a:cs typeface="Arial" panose="020B0604020202020204" pitchFamily="34" charset="0"/>
              </a:rPr>
              <a:t>IQWiG</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13"/>
              </a:rPr>
              <a:t>https://www.ncbi.nlm.nih.gov/books/NBK348940/</a:t>
            </a:r>
            <a:r>
              <a:rPr lang="en-GB" sz="1100" dirty="0">
                <a:latin typeface="Arial" panose="020B0604020202020204" pitchFamily="34" charset="0"/>
                <a:cs typeface="Arial" panose="020B0604020202020204" pitchFamily="34" charset="0"/>
              </a:rPr>
              <a:t> (Accessed: 12 July 2026).</a:t>
            </a:r>
          </a:p>
          <a:p>
            <a:pPr marL="228600" lvl="0" indent="-228600">
              <a:buFont typeface="+mj-lt"/>
              <a:buAutoNum type="arabicPeriod" startAt="39"/>
            </a:pPr>
            <a:r>
              <a:rPr lang="en-GB" sz="1100" dirty="0">
                <a:latin typeface="Arial" panose="020B0604020202020204" pitchFamily="34" charset="0"/>
                <a:cs typeface="Arial" panose="020B0604020202020204" pitchFamily="34" charset="0"/>
              </a:rPr>
              <a:t>Ind, G.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(2026) ‘Demyelinating disorders in women: epidemiology, immunology, and clinical implications across MS, NMOSD, and MOGAD’, </a:t>
            </a:r>
            <a:r>
              <a:rPr lang="en-GB" sz="1100" i="1" dirty="0">
                <a:latin typeface="Arial" panose="020B0604020202020204" pitchFamily="34" charset="0"/>
                <a:cs typeface="Arial" panose="020B0604020202020204" pitchFamily="34" charset="0"/>
              </a:rPr>
              <a:t>Journal of Neurology</a:t>
            </a:r>
            <a:r>
              <a:rPr lang="en-GB" sz="1100" dirty="0">
                <a:latin typeface="Arial" panose="020B0604020202020204" pitchFamily="34" charset="0"/>
                <a:cs typeface="Arial" panose="020B0604020202020204" pitchFamily="34" charset="0"/>
              </a:rPr>
              <a:t>, 273(5), p. 290. Available at: </a:t>
            </a:r>
            <a:r>
              <a:rPr lang="en-GB" sz="1100" u="sng" dirty="0">
                <a:latin typeface="Arial" panose="020B0604020202020204" pitchFamily="34" charset="0"/>
                <a:cs typeface="Arial" panose="020B0604020202020204" pitchFamily="34" charset="0"/>
                <a:hlinkClick r:id="rId14"/>
              </a:rPr>
              <a:t>https://doi.org/10.1007/s00415-026-13831-z</a:t>
            </a:r>
            <a:r>
              <a:rPr lang="en-GB" sz="1100" dirty="0">
                <a:latin typeface="Arial" panose="020B0604020202020204" pitchFamily="34" charset="0"/>
                <a:cs typeface="Arial" panose="020B0604020202020204" pitchFamily="34" charset="0"/>
              </a:rPr>
              <a:t>.</a:t>
            </a:r>
          </a:p>
          <a:p>
            <a:pPr marL="228600" lvl="0" indent="-228600">
              <a:buFont typeface="+mj-lt"/>
              <a:buAutoNum type="arabicPeriod" startAt="39"/>
            </a:pPr>
            <a:r>
              <a:rPr lang="en-GB" sz="1100" dirty="0" err="1">
                <a:latin typeface="Arial" panose="020B0604020202020204" pitchFamily="34" charset="0"/>
                <a:cs typeface="Arial" panose="020B0604020202020204" pitchFamily="34" charset="0"/>
              </a:rPr>
              <a:t>Jakimovski</a:t>
            </a:r>
            <a:r>
              <a:rPr lang="en-GB" sz="1100" dirty="0">
                <a:latin typeface="Arial" panose="020B0604020202020204" pitchFamily="34" charset="0"/>
                <a:cs typeface="Arial" panose="020B0604020202020204" pitchFamily="34" charset="0"/>
              </a:rPr>
              <a:t>, D.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(2024) ‘Multiple sclerosis’, </a:t>
            </a:r>
            <a:r>
              <a:rPr lang="en-GB" sz="1100" i="1" dirty="0">
                <a:latin typeface="Arial" panose="020B0604020202020204" pitchFamily="34" charset="0"/>
                <a:cs typeface="Arial" panose="020B0604020202020204" pitchFamily="34" charset="0"/>
              </a:rPr>
              <a:t>The Lancet</a:t>
            </a:r>
            <a:r>
              <a:rPr lang="en-GB" sz="1100" dirty="0">
                <a:latin typeface="Arial" panose="020B0604020202020204" pitchFamily="34" charset="0"/>
                <a:cs typeface="Arial" panose="020B0604020202020204" pitchFamily="34" charset="0"/>
              </a:rPr>
              <a:t>, 403(10422), pp. 183–202. Available at: </a:t>
            </a:r>
            <a:r>
              <a:rPr lang="en-GB" sz="1100" u="sng" dirty="0">
                <a:latin typeface="Arial" panose="020B0604020202020204" pitchFamily="34" charset="0"/>
                <a:cs typeface="Arial" panose="020B0604020202020204" pitchFamily="34" charset="0"/>
                <a:hlinkClick r:id="rId15"/>
              </a:rPr>
              <a:t>https://doi.org/10.1016/S0140-6736(23)01473-3</a:t>
            </a:r>
            <a:r>
              <a:rPr lang="en-GB" sz="1100" dirty="0">
                <a:latin typeface="Arial" panose="020B0604020202020204" pitchFamily="34" charset="0"/>
                <a:cs typeface="Arial" panose="020B0604020202020204" pitchFamily="34" charset="0"/>
              </a:rPr>
              <a:t>.</a:t>
            </a:r>
          </a:p>
          <a:p>
            <a:pPr marL="228600" lvl="0" indent="-228600">
              <a:buFont typeface="+mj-lt"/>
              <a:buAutoNum type="arabicPeriod" startAt="39"/>
            </a:pPr>
            <a:r>
              <a:rPr lang="en-GB" sz="1100" dirty="0">
                <a:latin typeface="Arial" panose="020B0604020202020204" pitchFamily="34" charset="0"/>
                <a:cs typeface="Arial" panose="020B0604020202020204" pitchFamily="34" charset="0"/>
              </a:rPr>
              <a:t>Jansa, J.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(2022) ‘Performance of Activities of daily living in people with multiple sclerosis’, </a:t>
            </a:r>
            <a:r>
              <a:rPr lang="en-GB" sz="1100" i="1" dirty="0">
                <a:latin typeface="Arial" panose="020B0604020202020204" pitchFamily="34" charset="0"/>
                <a:cs typeface="Arial" panose="020B0604020202020204" pitchFamily="34" charset="0"/>
              </a:rPr>
              <a:t>Multiple Sclerosis and Related Disorders</a:t>
            </a:r>
            <a:r>
              <a:rPr lang="en-GB" sz="1100" dirty="0">
                <a:latin typeface="Arial" panose="020B0604020202020204" pitchFamily="34" charset="0"/>
                <a:cs typeface="Arial" panose="020B0604020202020204" pitchFamily="34" charset="0"/>
              </a:rPr>
              <a:t>, 57, p. 103342. Available at: </a:t>
            </a:r>
            <a:r>
              <a:rPr lang="en-GB" sz="1100" u="sng" dirty="0">
                <a:latin typeface="Arial" panose="020B0604020202020204" pitchFamily="34" charset="0"/>
                <a:cs typeface="Arial" panose="020B0604020202020204" pitchFamily="34" charset="0"/>
                <a:hlinkClick r:id="rId16"/>
              </a:rPr>
              <a:t>https://doi.org/10.1016/j.msard.2021.103342</a:t>
            </a:r>
            <a:r>
              <a:rPr lang="en-GB" sz="1100" dirty="0">
                <a:latin typeface="Arial" panose="020B0604020202020204" pitchFamily="34" charset="0"/>
                <a:cs typeface="Arial" panose="020B0604020202020204" pitchFamily="34" charset="0"/>
              </a:rPr>
              <a:t>.</a:t>
            </a:r>
          </a:p>
          <a:p>
            <a:pPr marL="228600" lvl="0" indent="-228600">
              <a:buFont typeface="+mj-lt"/>
              <a:buAutoNum type="arabicPeriod" startAt="39"/>
            </a:pPr>
            <a:r>
              <a:rPr lang="en-GB" sz="1100" dirty="0">
                <a:latin typeface="Arial" panose="020B0604020202020204" pitchFamily="34" charset="0"/>
                <a:cs typeface="Arial" panose="020B0604020202020204" pitchFamily="34" charset="0"/>
              </a:rPr>
              <a:t>Kao, S.-K., Yu, Y.-T. and Tsai, M.-H. (2025) ‘Risk of adverse cardiovascular events following spinal cord injury in patients with osteoporosis: Real-world evidence’, </a:t>
            </a:r>
            <a:r>
              <a:rPr lang="en-GB" sz="1100" i="1" dirty="0">
                <a:latin typeface="Arial" panose="020B0604020202020204" pitchFamily="34" charset="0"/>
                <a:cs typeface="Arial" panose="020B0604020202020204" pitchFamily="34" charset="0"/>
              </a:rPr>
              <a:t>American Journal of Preventive Cardiology</a:t>
            </a:r>
            <a:r>
              <a:rPr lang="en-GB" sz="1100" dirty="0">
                <a:latin typeface="Arial" panose="020B0604020202020204" pitchFamily="34" charset="0"/>
                <a:cs typeface="Arial" panose="020B0604020202020204" pitchFamily="34" charset="0"/>
              </a:rPr>
              <a:t>, 21, p. 100938. Available at: </a:t>
            </a:r>
            <a:r>
              <a:rPr lang="en-GB" sz="1100" u="sng" dirty="0">
                <a:latin typeface="Arial" panose="020B0604020202020204" pitchFamily="34" charset="0"/>
                <a:cs typeface="Arial" panose="020B0604020202020204" pitchFamily="34" charset="0"/>
                <a:hlinkClick r:id="rId17"/>
              </a:rPr>
              <a:t>https://doi.org/10.1016/j.ajpc.2025.100938</a:t>
            </a:r>
            <a:r>
              <a:rPr lang="en-GB" sz="1100" dirty="0">
                <a:latin typeface="Arial" panose="020B0604020202020204" pitchFamily="34" charset="0"/>
                <a:cs typeface="Arial" panose="020B0604020202020204" pitchFamily="34" charset="0"/>
              </a:rPr>
              <a:t>.</a:t>
            </a:r>
          </a:p>
          <a:p>
            <a:pPr marL="228600" lvl="0" indent="-228600">
              <a:buFont typeface="+mj-lt"/>
              <a:buAutoNum type="arabicPeriod" startAt="39"/>
            </a:pPr>
            <a:r>
              <a:rPr lang="en-GB" sz="1100" dirty="0">
                <a:latin typeface="Arial" panose="020B0604020202020204" pitchFamily="34" charset="0"/>
                <a:cs typeface="Arial" panose="020B0604020202020204" pitchFamily="34" charset="0"/>
              </a:rPr>
              <a:t>Khan, F.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(2007) ‘Multidisciplinary rehabilitation for adults with multiple sclerosis’, </a:t>
            </a:r>
            <a:r>
              <a:rPr lang="en-GB" sz="1100" i="1" dirty="0">
                <a:latin typeface="Arial" panose="020B0604020202020204" pitchFamily="34" charset="0"/>
                <a:cs typeface="Arial" panose="020B0604020202020204" pitchFamily="34" charset="0"/>
              </a:rPr>
              <a:t>The Cochrane Database of Systematic Reviews</a:t>
            </a:r>
            <a:r>
              <a:rPr lang="en-GB" sz="1100" dirty="0">
                <a:latin typeface="Arial" panose="020B0604020202020204" pitchFamily="34" charset="0"/>
                <a:cs typeface="Arial" panose="020B0604020202020204" pitchFamily="34" charset="0"/>
              </a:rPr>
              <a:t>, 2007(2), p. CD006036. Available at: </a:t>
            </a:r>
            <a:r>
              <a:rPr lang="en-GB" sz="1100" u="sng" dirty="0">
                <a:latin typeface="Arial" panose="020B0604020202020204" pitchFamily="34" charset="0"/>
                <a:cs typeface="Arial" panose="020B0604020202020204" pitchFamily="34" charset="0"/>
                <a:hlinkClick r:id="rId18"/>
              </a:rPr>
              <a:t>https://doi.org/10.1002/14651858.CD006036.pub2</a:t>
            </a:r>
            <a:r>
              <a:rPr lang="en-GB" sz="1100" dirty="0">
                <a:latin typeface="Arial" panose="020B0604020202020204" pitchFamily="34" charset="0"/>
                <a:cs typeface="Arial" panose="020B0604020202020204" pitchFamily="34" charset="0"/>
              </a:rPr>
              <a:t>.</a:t>
            </a:r>
          </a:p>
          <a:p>
            <a:pPr marL="228600" lvl="0" indent="-228600">
              <a:buFont typeface="+mj-lt"/>
              <a:buAutoNum type="arabicPeriod" startAt="39"/>
            </a:pPr>
            <a:r>
              <a:rPr lang="en-GB" sz="1100" dirty="0">
                <a:latin typeface="Arial" panose="020B0604020202020204" pitchFamily="34" charset="0"/>
                <a:cs typeface="Arial" panose="020B0604020202020204" pitchFamily="34" charset="0"/>
              </a:rPr>
              <a:t>Kim, S.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(2022) ‘Fatigue self-management led by occupational therapists and/or physiotherapists for chronic conditions: A systematic review and meta-analysis’, </a:t>
            </a:r>
            <a:r>
              <a:rPr lang="en-GB" sz="1100" i="1" dirty="0">
                <a:latin typeface="Arial" panose="020B0604020202020204" pitchFamily="34" charset="0"/>
                <a:cs typeface="Arial" panose="020B0604020202020204" pitchFamily="34" charset="0"/>
              </a:rPr>
              <a:t>Chronic Illness</a:t>
            </a:r>
            <a:r>
              <a:rPr lang="en-GB" sz="1100" dirty="0">
                <a:latin typeface="Arial" panose="020B0604020202020204" pitchFamily="34" charset="0"/>
                <a:cs typeface="Arial" panose="020B0604020202020204" pitchFamily="34" charset="0"/>
              </a:rPr>
              <a:t>, 18(3), pp. 441–457. Available at: </a:t>
            </a:r>
            <a:r>
              <a:rPr lang="en-GB" sz="1100" u="sng" dirty="0">
                <a:latin typeface="Arial" panose="020B0604020202020204" pitchFamily="34" charset="0"/>
                <a:cs typeface="Arial" panose="020B0604020202020204" pitchFamily="34" charset="0"/>
                <a:hlinkClick r:id="rId19"/>
              </a:rPr>
              <a:t>https://doi.org/10.1177/17423953211039783</a:t>
            </a:r>
            <a:r>
              <a:rPr lang="en-GB" sz="1100" dirty="0">
                <a:latin typeface="Arial" panose="020B0604020202020204" pitchFamily="34" charset="0"/>
                <a:cs typeface="Arial" panose="020B0604020202020204" pitchFamily="34" charset="0"/>
              </a:rPr>
              <a:t>.</a:t>
            </a:r>
          </a:p>
          <a:p>
            <a:pPr marL="228600" lvl="0" indent="-228600">
              <a:buFont typeface="+mj-lt"/>
              <a:buAutoNum type="arabicPeriod" startAt="39"/>
            </a:pPr>
            <a:r>
              <a:rPr lang="en-GB" sz="1100" dirty="0">
                <a:latin typeface="Arial" panose="020B0604020202020204" pitchFamily="34" charset="0"/>
                <a:cs typeface="Arial" panose="020B0604020202020204" pitchFamily="34" charset="0"/>
              </a:rPr>
              <a:t>Kozlowska, O.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(2018) ‘Barriers and facilitators to integrating primary and specialist healthcare in the United Kingdom: a narrative literature review’, </a:t>
            </a:r>
            <a:r>
              <a:rPr lang="en-GB" sz="1100" i="1" dirty="0">
                <a:latin typeface="Arial" panose="020B0604020202020204" pitchFamily="34" charset="0"/>
                <a:cs typeface="Arial" panose="020B0604020202020204" pitchFamily="34" charset="0"/>
              </a:rPr>
              <a:t>Future Healthcare Journal</a:t>
            </a:r>
            <a:r>
              <a:rPr lang="en-GB" sz="1100" dirty="0">
                <a:latin typeface="Arial" panose="020B0604020202020204" pitchFamily="34" charset="0"/>
                <a:cs typeface="Arial" panose="020B0604020202020204" pitchFamily="34" charset="0"/>
              </a:rPr>
              <a:t>, 5(1), pp. 64–80. Available at: </a:t>
            </a:r>
            <a:r>
              <a:rPr lang="en-GB" sz="1100" u="sng" dirty="0">
                <a:latin typeface="Arial" panose="020B0604020202020204" pitchFamily="34" charset="0"/>
                <a:cs typeface="Arial" panose="020B0604020202020204" pitchFamily="34" charset="0"/>
                <a:hlinkClick r:id="rId20"/>
              </a:rPr>
              <a:t>https://doi.org/10.7861/futurehosp.5-1-64</a:t>
            </a:r>
            <a:r>
              <a:rPr lang="en-GB" sz="11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24024422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87BC73-0C49-2B09-2AC7-96A24C51F95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03D3B6D-AA07-D51F-EE72-E67A8C1C52D8}"/>
              </a:ext>
            </a:extLst>
          </p:cNvPr>
          <p:cNvSpPr txBox="1"/>
          <p:nvPr/>
        </p:nvSpPr>
        <p:spPr>
          <a:xfrm>
            <a:off x="0" y="0"/>
            <a:ext cx="12087226" cy="6664004"/>
          </a:xfrm>
          <a:prstGeom prst="rect">
            <a:avLst/>
          </a:prstGeom>
          <a:noFill/>
        </p:spPr>
        <p:txBody>
          <a:bodyPr wrap="square">
            <a:spAutoFit/>
          </a:bodyPr>
          <a:lstStyle/>
          <a:p>
            <a:pPr marL="342900" lvl="0" indent="-342900">
              <a:lnSpc>
                <a:spcPct val="107000"/>
              </a:lnSpc>
              <a:buFont typeface="+mj-lt"/>
              <a:buAutoNum type="arabicPeriod" startAt="58"/>
            </a:pPr>
            <a:r>
              <a:rPr lang="en-GB" sz="1100" kern="100" dirty="0">
                <a:effectLst/>
                <a:latin typeface="Arial" panose="020B0604020202020204" pitchFamily="34" charset="0"/>
                <a:ea typeface="Aptos" panose="020B0004020202020204" pitchFamily="34" charset="0"/>
                <a:cs typeface="Arial" panose="020B0604020202020204" pitchFamily="34" charset="0"/>
              </a:rPr>
              <a:t>Lakin, L.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(2021) ‘Comprehensive Approach to Management of Multiple Sclerosis: Addressing Invisible Symptoms—A Narrative Review’, </a:t>
            </a:r>
            <a:r>
              <a:rPr lang="en-GB" sz="1100" i="1" kern="100" dirty="0">
                <a:effectLst/>
                <a:latin typeface="Arial" panose="020B0604020202020204" pitchFamily="34" charset="0"/>
                <a:ea typeface="Aptos" panose="020B0004020202020204" pitchFamily="34" charset="0"/>
                <a:cs typeface="Arial" panose="020B0604020202020204" pitchFamily="34" charset="0"/>
              </a:rPr>
              <a:t>Neurology and Therapy</a:t>
            </a:r>
            <a:r>
              <a:rPr lang="en-GB" sz="1100" kern="100" dirty="0">
                <a:effectLst/>
                <a:latin typeface="Arial" panose="020B0604020202020204" pitchFamily="34" charset="0"/>
                <a:ea typeface="Aptos" panose="020B0004020202020204" pitchFamily="34" charset="0"/>
                <a:cs typeface="Arial" panose="020B0604020202020204" pitchFamily="34" charset="0"/>
              </a:rPr>
              <a:t>, 10(1), pp. 75–98.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2"/>
              </a:rPr>
              <a:t>https://doi.org/10.1007/s40120-021-00239-2</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58"/>
            </a:pPr>
            <a:r>
              <a:rPr lang="en-GB" sz="1100" kern="100" dirty="0">
                <a:effectLst/>
                <a:latin typeface="Arial" panose="020B0604020202020204" pitchFamily="34" charset="0"/>
                <a:ea typeface="Aptos" panose="020B0004020202020204" pitchFamily="34" charset="0"/>
                <a:cs typeface="Arial" panose="020B0604020202020204" pitchFamily="34" charset="0"/>
              </a:rPr>
              <a:t>Landry, R.L. and Embers, M.E. (2023) ‘The Probable Infectious Origin of Multiple Sclerosis’, </a:t>
            </a:r>
            <a:r>
              <a:rPr lang="en-GB" sz="1100" i="1" kern="100" dirty="0" err="1">
                <a:effectLst/>
                <a:latin typeface="Arial" panose="020B0604020202020204" pitchFamily="34" charset="0"/>
                <a:ea typeface="Aptos" panose="020B0004020202020204" pitchFamily="34" charset="0"/>
                <a:cs typeface="Arial" panose="020B0604020202020204" pitchFamily="34" charset="0"/>
              </a:rPr>
              <a:t>NeuroSci</a:t>
            </a:r>
            <a:r>
              <a:rPr lang="en-GB" sz="1100" kern="100" dirty="0">
                <a:effectLst/>
                <a:latin typeface="Arial" panose="020B0604020202020204" pitchFamily="34" charset="0"/>
                <a:ea typeface="Aptos" panose="020B0004020202020204" pitchFamily="34" charset="0"/>
                <a:cs typeface="Arial" panose="020B0604020202020204" pitchFamily="34" charset="0"/>
              </a:rPr>
              <a:t>, 4(3), pp. 211–234.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3"/>
              </a:rPr>
              <a:t>https://doi.org/10.3390/neurosci4030019</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58"/>
            </a:pPr>
            <a:r>
              <a:rPr lang="en-GB" sz="1100" kern="100" dirty="0">
                <a:effectLst/>
                <a:latin typeface="Arial" panose="020B0604020202020204" pitchFamily="34" charset="0"/>
                <a:ea typeface="Aptos" panose="020B0004020202020204" pitchFamily="34" charset="0"/>
                <a:cs typeface="Arial" panose="020B0604020202020204" pitchFamily="34" charset="0"/>
              </a:rPr>
              <a:t>Lanza-Leon, P.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(2026) ‘An updated review of the economic burden of multiple sclerosis: direct and indirect costs’, </a:t>
            </a:r>
            <a:r>
              <a:rPr lang="en-GB" sz="1100" i="1" kern="100" dirty="0">
                <a:effectLst/>
                <a:latin typeface="Arial" panose="020B0604020202020204" pitchFamily="34" charset="0"/>
                <a:ea typeface="Aptos" panose="020B0004020202020204" pitchFamily="34" charset="0"/>
                <a:cs typeface="Arial" panose="020B0604020202020204" pitchFamily="34" charset="0"/>
              </a:rPr>
              <a:t>Frontiers in Immunology</a:t>
            </a:r>
            <a:r>
              <a:rPr lang="en-GB" sz="1100" kern="100" dirty="0">
                <a:effectLst/>
                <a:latin typeface="Arial" panose="020B0604020202020204" pitchFamily="34" charset="0"/>
                <a:ea typeface="Aptos" panose="020B0004020202020204" pitchFamily="34" charset="0"/>
                <a:cs typeface="Arial" panose="020B0604020202020204" pitchFamily="34" charset="0"/>
              </a:rPr>
              <a:t>, 17.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4"/>
              </a:rPr>
              <a:t>https://doi.org/10.3389/fimmu.2026.1678055</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58"/>
            </a:pPr>
            <a:r>
              <a:rPr lang="en-GB" sz="1100" kern="100" dirty="0">
                <a:effectLst/>
                <a:latin typeface="Arial" panose="020B0604020202020204" pitchFamily="34" charset="0"/>
                <a:ea typeface="Aptos" panose="020B0004020202020204" pitchFamily="34" charset="0"/>
                <a:cs typeface="Arial" panose="020B0604020202020204" pitchFamily="34" charset="0"/>
              </a:rPr>
              <a:t>Leffler, J.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(2022) ‘Sex-Specific Environmental Impacts on Initiation and Progression of Multiple Sclerosis’, </a:t>
            </a:r>
            <a:r>
              <a:rPr lang="en-GB" sz="1100" i="1" kern="100" dirty="0">
                <a:effectLst/>
                <a:latin typeface="Arial" panose="020B0604020202020204" pitchFamily="34" charset="0"/>
                <a:ea typeface="Aptos" panose="020B0004020202020204" pitchFamily="34" charset="0"/>
                <a:cs typeface="Arial" panose="020B0604020202020204" pitchFamily="34" charset="0"/>
              </a:rPr>
              <a:t>Frontiers in Neurology</a:t>
            </a:r>
            <a:r>
              <a:rPr lang="en-GB" sz="1100" kern="100" dirty="0">
                <a:effectLst/>
                <a:latin typeface="Arial" panose="020B0604020202020204" pitchFamily="34" charset="0"/>
                <a:ea typeface="Aptos" panose="020B0004020202020204" pitchFamily="34" charset="0"/>
                <a:cs typeface="Arial" panose="020B0604020202020204" pitchFamily="34" charset="0"/>
              </a:rPr>
              <a:t>, 13, p. 835162.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5"/>
              </a:rPr>
              <a:t>https://doi.org/10.3389/fneur.2022.835162</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58"/>
            </a:pPr>
            <a:r>
              <a:rPr lang="en-GB" sz="1100" kern="100" dirty="0">
                <a:effectLst/>
                <a:latin typeface="Arial" panose="020B0604020202020204" pitchFamily="34" charset="0"/>
                <a:ea typeface="Aptos" panose="020B0004020202020204" pitchFamily="34" charset="0"/>
                <a:cs typeface="Arial" panose="020B0604020202020204" pitchFamily="34" charset="0"/>
              </a:rPr>
              <a:t>Leibson, C.L.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(2015) ‘Direct medical costs and source of cost differences across the spectrum of cognitive decline: A population-based study’, </a:t>
            </a:r>
            <a:r>
              <a:rPr lang="en-GB" sz="1100" i="1" kern="100" dirty="0">
                <a:effectLst/>
                <a:latin typeface="Arial" panose="020B0604020202020204" pitchFamily="34" charset="0"/>
                <a:ea typeface="Aptos" panose="020B0004020202020204" pitchFamily="34" charset="0"/>
                <a:cs typeface="Arial" panose="020B0604020202020204" pitchFamily="34" charset="0"/>
              </a:rPr>
              <a:t>Alzheimer’s &amp; dementia : the journal of the Alzheimer’s Association</a:t>
            </a:r>
            <a:r>
              <a:rPr lang="en-GB" sz="1100" kern="100" dirty="0">
                <a:effectLst/>
                <a:latin typeface="Arial" panose="020B0604020202020204" pitchFamily="34" charset="0"/>
                <a:ea typeface="Aptos" panose="020B0004020202020204" pitchFamily="34" charset="0"/>
                <a:cs typeface="Arial" panose="020B0604020202020204" pitchFamily="34" charset="0"/>
              </a:rPr>
              <a:t>, 11(8), pp. 917–932.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6"/>
              </a:rPr>
              <a:t>https://doi.org/10.1016/j.jalz.2015.01.007</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58"/>
            </a:pPr>
            <a:r>
              <a:rPr lang="en-GB" sz="1100" kern="100" dirty="0">
                <a:effectLst/>
                <a:latin typeface="Arial" panose="020B0604020202020204" pitchFamily="34" charset="0"/>
                <a:ea typeface="Aptos" panose="020B0004020202020204" pitchFamily="34" charset="0"/>
                <a:cs typeface="Arial" panose="020B0604020202020204" pitchFamily="34" charset="0"/>
              </a:rPr>
              <a:t>Luetic, G.G.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(2022) ‘Clinical and demographic characteristics of male MS patients included in the national registry-</a:t>
            </a:r>
            <a:r>
              <a:rPr lang="en-GB" sz="1100" kern="100" dirty="0" err="1">
                <a:effectLst/>
                <a:latin typeface="Arial" panose="020B0604020202020204" pitchFamily="34" charset="0"/>
                <a:ea typeface="Aptos" panose="020B0004020202020204" pitchFamily="34" charset="0"/>
                <a:cs typeface="Arial" panose="020B0604020202020204" pitchFamily="34" charset="0"/>
              </a:rPr>
              <a:t>RelevarEM</a:t>
            </a:r>
            <a:r>
              <a:rPr lang="en-GB" sz="1100" kern="100" dirty="0">
                <a:effectLst/>
                <a:latin typeface="Arial" panose="020B0604020202020204" pitchFamily="34" charset="0"/>
                <a:ea typeface="Aptos" panose="020B0004020202020204" pitchFamily="34" charset="0"/>
                <a:cs typeface="Arial" panose="020B0604020202020204" pitchFamily="34" charset="0"/>
              </a:rPr>
              <a:t>. Does sex or phenotype make the difference in the association with poor prognosis?’, </a:t>
            </a:r>
            <a:r>
              <a:rPr lang="en-GB" sz="1100" i="1" kern="100" dirty="0">
                <a:effectLst/>
                <a:latin typeface="Arial" panose="020B0604020202020204" pitchFamily="34" charset="0"/>
                <a:ea typeface="Aptos" panose="020B0004020202020204" pitchFamily="34" charset="0"/>
                <a:cs typeface="Arial" panose="020B0604020202020204" pitchFamily="34" charset="0"/>
              </a:rPr>
              <a:t>Multiple Sclerosis and Related Disorders</a:t>
            </a:r>
            <a:r>
              <a:rPr lang="en-GB" sz="1100" kern="100" dirty="0">
                <a:effectLst/>
                <a:latin typeface="Arial" panose="020B0604020202020204" pitchFamily="34" charset="0"/>
                <a:ea typeface="Aptos" panose="020B0004020202020204" pitchFamily="34" charset="0"/>
                <a:cs typeface="Arial" panose="020B0604020202020204" pitchFamily="34" charset="0"/>
              </a:rPr>
              <a:t>, 58, p. 103401.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7"/>
              </a:rPr>
              <a:t>https://doi.org/10.1016/j.msard.2021.103401</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58"/>
            </a:pPr>
            <a:r>
              <a:rPr lang="en-GB" sz="1100" kern="100" dirty="0">
                <a:effectLst/>
                <a:latin typeface="Arial" panose="020B0604020202020204" pitchFamily="34" charset="0"/>
                <a:ea typeface="Aptos" panose="020B0004020202020204" pitchFamily="34" charset="0"/>
                <a:cs typeface="Arial" panose="020B0604020202020204" pitchFamily="34" charset="0"/>
              </a:rPr>
              <a:t>Mercer, K. and Petty, G. (2021) ‘and other health funded support’.</a:t>
            </a:r>
          </a:p>
          <a:p>
            <a:pPr marL="342900" lvl="0" indent="-342900">
              <a:lnSpc>
                <a:spcPct val="107000"/>
              </a:lnSpc>
              <a:buFont typeface="+mj-lt"/>
              <a:buAutoNum type="arabicPeriod" startAt="58"/>
            </a:pPr>
            <a:r>
              <a:rPr lang="en-GB" sz="1100" kern="100" dirty="0" err="1">
                <a:effectLst/>
                <a:latin typeface="Arial" panose="020B0604020202020204" pitchFamily="34" charset="0"/>
                <a:ea typeface="Aptos" panose="020B0004020202020204" pitchFamily="34" charset="0"/>
                <a:cs typeface="Arial" panose="020B0604020202020204" pitchFamily="34" charset="0"/>
              </a:rPr>
              <a:t>Miceking</a:t>
            </a:r>
            <a:r>
              <a:rPr lang="en-GB" sz="1100" kern="100" dirty="0">
                <a:effectLst/>
                <a:latin typeface="Arial" panose="020B0604020202020204" pitchFamily="34" charset="0"/>
                <a:ea typeface="Aptos" panose="020B0004020202020204" pitchFamily="34" charset="0"/>
                <a:cs typeface="Arial" panose="020B0604020202020204" pitchFamily="34" charset="0"/>
              </a:rPr>
              <a:t> (2015) </a:t>
            </a:r>
            <a:r>
              <a:rPr lang="en-GB" sz="1100" i="1" kern="100" dirty="0" err="1">
                <a:effectLst/>
                <a:latin typeface="Arial" panose="020B0604020202020204" pitchFamily="34" charset="0"/>
                <a:ea typeface="Aptos" panose="020B0004020202020204" pitchFamily="34" charset="0"/>
                <a:cs typeface="Arial" panose="020B0604020202020204" pitchFamily="34" charset="0"/>
              </a:rPr>
              <a:t>Miceking</a:t>
            </a:r>
            <a:r>
              <a:rPr lang="en-GB" sz="1100" i="1" kern="100" dirty="0">
                <a:effectLst/>
                <a:latin typeface="Arial" panose="020B0604020202020204" pitchFamily="34" charset="0"/>
                <a:ea typeface="Aptos" panose="020B0004020202020204" pitchFamily="34" charset="0"/>
                <a:cs typeface="Arial" panose="020B0604020202020204" pitchFamily="34" charset="0"/>
              </a:rPr>
              <a:t> - Contributor Profile on </a:t>
            </a:r>
            <a:r>
              <a:rPr lang="en-GB" sz="1100" i="1" kern="100" dirty="0" err="1">
                <a:effectLst/>
                <a:latin typeface="Arial" panose="020B0604020202020204" pitchFamily="34" charset="0"/>
                <a:ea typeface="Aptos" panose="020B0004020202020204" pitchFamily="34" charset="0"/>
                <a:cs typeface="Arial" panose="020B0604020202020204" pitchFamily="34" charset="0"/>
              </a:rPr>
              <a:t>Dreamstime</a:t>
            </a:r>
            <a:r>
              <a:rPr lang="en-GB" sz="1100" kern="100" dirty="0">
                <a:effectLst/>
                <a:latin typeface="Arial" panose="020B0604020202020204" pitchFamily="34" charset="0"/>
                <a:ea typeface="Aptos" panose="020B0004020202020204" pitchFamily="34" charset="0"/>
                <a:cs typeface="Arial" panose="020B0604020202020204" pitchFamily="34" charset="0"/>
              </a:rPr>
              <a:t>, </a:t>
            </a:r>
            <a:r>
              <a:rPr lang="en-GB" sz="1100" i="1" kern="100" dirty="0" err="1">
                <a:effectLst/>
                <a:latin typeface="Arial" panose="020B0604020202020204" pitchFamily="34" charset="0"/>
                <a:ea typeface="Aptos" panose="020B0004020202020204" pitchFamily="34" charset="0"/>
                <a:cs typeface="Arial" panose="020B0604020202020204" pitchFamily="34" charset="0"/>
              </a:rPr>
              <a:t>Dreamstime</a:t>
            </a:r>
            <a:r>
              <a:rPr lang="en-GB" sz="11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8"/>
              </a:rPr>
              <a:t>https://www.dreamstime.com/miceking_info</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12 July 2026).</a:t>
            </a:r>
          </a:p>
          <a:p>
            <a:pPr marL="342900" lvl="0" indent="-342900">
              <a:lnSpc>
                <a:spcPct val="107000"/>
              </a:lnSpc>
              <a:buFont typeface="+mj-lt"/>
              <a:buAutoNum type="arabicPeriod" startAt="58"/>
            </a:pPr>
            <a:r>
              <a:rPr lang="en-GB" sz="1100" kern="100" dirty="0">
                <a:effectLst/>
                <a:latin typeface="Arial" panose="020B0604020202020204" pitchFamily="34" charset="0"/>
                <a:ea typeface="Aptos" panose="020B0004020202020204" pitchFamily="34" charset="0"/>
                <a:cs typeface="Arial" panose="020B0604020202020204" pitchFamily="34" charset="0"/>
              </a:rPr>
              <a:t>Morse, D.F.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(2022) ‘Global developments in social prescribing’, </a:t>
            </a:r>
            <a:r>
              <a:rPr lang="en-GB" sz="1100" i="1" kern="100" dirty="0">
                <a:effectLst/>
                <a:latin typeface="Arial" panose="020B0604020202020204" pitchFamily="34" charset="0"/>
                <a:ea typeface="Aptos" panose="020B0004020202020204" pitchFamily="34" charset="0"/>
                <a:cs typeface="Arial" panose="020B0604020202020204" pitchFamily="34" charset="0"/>
              </a:rPr>
              <a:t>BMJ Global Health</a:t>
            </a:r>
            <a:r>
              <a:rPr lang="en-GB" sz="1100" kern="100" dirty="0">
                <a:effectLst/>
                <a:latin typeface="Arial" panose="020B0604020202020204" pitchFamily="34" charset="0"/>
                <a:ea typeface="Aptos" panose="020B0004020202020204" pitchFamily="34" charset="0"/>
                <a:cs typeface="Arial" panose="020B0604020202020204" pitchFamily="34" charset="0"/>
              </a:rPr>
              <a:t>, 7(5).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9"/>
              </a:rPr>
              <a:t>https://doi.org/10.1136/bmjgh-2022-008524</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58"/>
            </a:pPr>
            <a:r>
              <a:rPr lang="en-GB" sz="1100" kern="100" dirty="0">
                <a:effectLst/>
                <a:latin typeface="Arial" panose="020B0604020202020204" pitchFamily="34" charset="0"/>
                <a:ea typeface="Aptos" panose="020B0004020202020204" pitchFamily="34" charset="0"/>
                <a:cs typeface="Arial" panose="020B0604020202020204" pitchFamily="34" charset="0"/>
              </a:rPr>
              <a:t>MS Society (2024) </a:t>
            </a:r>
            <a:r>
              <a:rPr lang="en-GB" sz="1100" i="1" kern="100" dirty="0">
                <a:effectLst/>
                <a:latin typeface="Arial" panose="020B0604020202020204" pitchFamily="34" charset="0"/>
                <a:ea typeface="Aptos" panose="020B0004020202020204" pitchFamily="34" charset="0"/>
                <a:cs typeface="Arial" panose="020B0604020202020204" pitchFamily="34" charset="0"/>
              </a:rPr>
              <a:t>MS in the UK | MS Society</a:t>
            </a:r>
            <a:r>
              <a:rPr lang="en-GB" sz="11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0"/>
              </a:rPr>
              <a:t>https://www.mssociety.org.uk/what-we-do/our-work/our-evidence/ms-in-the-uk</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11 July 2026).</a:t>
            </a:r>
          </a:p>
          <a:p>
            <a:pPr marL="342900" lvl="0" indent="-342900">
              <a:lnSpc>
                <a:spcPct val="107000"/>
              </a:lnSpc>
              <a:buFont typeface="+mj-lt"/>
              <a:buAutoNum type="arabicPeriod" startAt="58"/>
            </a:pPr>
            <a:r>
              <a:rPr lang="en-GB" sz="1100" kern="100" dirty="0">
                <a:effectLst/>
                <a:latin typeface="Arial" panose="020B0604020202020204" pitchFamily="34" charset="0"/>
                <a:ea typeface="Aptos" panose="020B0004020202020204" pitchFamily="34" charset="0"/>
                <a:cs typeface="Arial" panose="020B0604020202020204" pitchFamily="34" charset="0"/>
              </a:rPr>
              <a:t>MS Society (2025) </a:t>
            </a:r>
            <a:r>
              <a:rPr lang="en-GB" sz="1100" i="1" kern="100" dirty="0">
                <a:effectLst/>
                <a:latin typeface="Arial" panose="020B0604020202020204" pitchFamily="34" charset="0"/>
                <a:ea typeface="Aptos" panose="020B0004020202020204" pitchFamily="34" charset="0"/>
                <a:cs typeface="Arial" panose="020B0604020202020204" pitchFamily="34" charset="0"/>
              </a:rPr>
              <a:t>Empowering people affected by MS to live their best lives</a:t>
            </a:r>
            <a:r>
              <a:rPr lang="en-GB" sz="1100" kern="100" dirty="0">
                <a:effectLst/>
                <a:latin typeface="Arial" panose="020B0604020202020204" pitchFamily="34" charset="0"/>
                <a:ea typeface="Aptos" panose="020B0004020202020204" pitchFamily="34" charset="0"/>
                <a:cs typeface="Arial" panose="020B0604020202020204" pitchFamily="34" charset="0"/>
              </a:rPr>
              <a:t>, </a:t>
            </a:r>
            <a:r>
              <a:rPr lang="en-GB" sz="1100" i="1" kern="100" dirty="0">
                <a:effectLst/>
                <a:latin typeface="Arial" panose="020B0604020202020204" pitchFamily="34" charset="0"/>
                <a:ea typeface="Aptos" panose="020B0004020202020204" pitchFamily="34" charset="0"/>
                <a:cs typeface="Arial" panose="020B0604020202020204" pitchFamily="34" charset="0"/>
              </a:rPr>
              <a:t>National Multiple Sclerosis Society</a:t>
            </a:r>
            <a:r>
              <a:rPr lang="en-GB" sz="11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1"/>
              </a:rPr>
              <a:t>https://www.nationalmssociety.org</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12 July 2026).</a:t>
            </a:r>
          </a:p>
          <a:p>
            <a:pPr marL="342900" lvl="0" indent="-342900">
              <a:lnSpc>
                <a:spcPct val="107000"/>
              </a:lnSpc>
              <a:buFont typeface="+mj-lt"/>
              <a:buAutoNum type="arabicPeriod" startAt="58"/>
            </a:pPr>
            <a:r>
              <a:rPr lang="en-GB" sz="1100" kern="100" dirty="0">
                <a:effectLst/>
                <a:latin typeface="Arial" panose="020B0604020202020204" pitchFamily="34" charset="0"/>
                <a:ea typeface="Aptos" panose="020B0004020202020204" pitchFamily="34" charset="0"/>
                <a:cs typeface="Arial" panose="020B0604020202020204" pitchFamily="34" charset="0"/>
              </a:rPr>
              <a:t>MS Trust (2023) </a:t>
            </a:r>
            <a:r>
              <a:rPr lang="en-GB" sz="1100" i="1" kern="100" dirty="0">
                <a:effectLst/>
                <a:latin typeface="Arial" panose="020B0604020202020204" pitchFamily="34" charset="0"/>
                <a:ea typeface="Aptos" panose="020B0004020202020204" pitchFamily="34" charset="0"/>
                <a:cs typeface="Arial" panose="020B0604020202020204" pitchFamily="34" charset="0"/>
              </a:rPr>
              <a:t>Smoking and MS | MS Trust</a:t>
            </a:r>
            <a:r>
              <a:rPr lang="en-GB" sz="11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2"/>
              </a:rPr>
              <a:t>https://mstrust.org.uk/a-z/smoking</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12 July 2026).</a:t>
            </a:r>
          </a:p>
          <a:p>
            <a:pPr marL="342900" lvl="0" indent="-342900">
              <a:lnSpc>
                <a:spcPct val="107000"/>
              </a:lnSpc>
              <a:buFont typeface="+mj-lt"/>
              <a:buAutoNum type="arabicPeriod" startAt="58"/>
            </a:pPr>
            <a:r>
              <a:rPr lang="en-GB" sz="1100" kern="100" dirty="0">
                <a:effectLst/>
                <a:latin typeface="Arial" panose="020B0604020202020204" pitchFamily="34" charset="0"/>
                <a:ea typeface="Aptos" panose="020B0004020202020204" pitchFamily="34" charset="0"/>
                <a:cs typeface="Arial" panose="020B0604020202020204" pitchFamily="34" charset="0"/>
              </a:rPr>
              <a:t>MS Trust (2025) </a:t>
            </a:r>
            <a:r>
              <a:rPr lang="en-GB" sz="1100" i="1" kern="100" dirty="0">
                <a:effectLst/>
                <a:latin typeface="Arial" panose="020B0604020202020204" pitchFamily="34" charset="0"/>
                <a:ea typeface="Aptos" panose="020B0004020202020204" pitchFamily="34" charset="0"/>
                <a:cs typeface="Arial" panose="020B0604020202020204" pitchFamily="34" charset="0"/>
              </a:rPr>
              <a:t>Steroids for MS | Methylprednisolone | MS Trust</a:t>
            </a:r>
            <a:r>
              <a:rPr lang="en-GB" sz="1100" kern="100" dirty="0">
                <a:effectLst/>
                <a:latin typeface="Arial" panose="020B0604020202020204" pitchFamily="34" charset="0"/>
                <a:ea typeface="Aptos" panose="020B0004020202020204" pitchFamily="34" charset="0"/>
                <a:cs typeface="Arial" panose="020B0604020202020204" pitchFamily="34" charset="0"/>
              </a:rPr>
              <a:t>. MS Trust.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3"/>
              </a:rPr>
              <a:t>https://mstrust.org.uk/a-z/steroids-methylprednisolone</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12 July 2026).</a:t>
            </a:r>
          </a:p>
          <a:p>
            <a:pPr marL="342900" lvl="0" indent="-342900">
              <a:lnSpc>
                <a:spcPct val="107000"/>
              </a:lnSpc>
              <a:buFont typeface="+mj-lt"/>
              <a:buAutoNum type="arabicPeriod" startAt="58"/>
            </a:pPr>
            <a:r>
              <a:rPr lang="en-GB" sz="1100" kern="100" dirty="0">
                <a:effectLst/>
                <a:latin typeface="Arial" panose="020B0604020202020204" pitchFamily="34" charset="0"/>
                <a:ea typeface="Aptos" panose="020B0004020202020204" pitchFamily="34" charset="0"/>
                <a:cs typeface="Arial" panose="020B0604020202020204" pitchFamily="34" charset="0"/>
              </a:rPr>
              <a:t>Naqvi, D.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(2019) ‘The general practice perspective on barriers to integration between primary and social care: a London, United Kingdom-based qualitative interview study’, </a:t>
            </a:r>
            <a:r>
              <a:rPr lang="en-GB" sz="1100" i="1" kern="100" dirty="0">
                <a:effectLst/>
                <a:latin typeface="Arial" panose="020B0604020202020204" pitchFamily="34" charset="0"/>
                <a:ea typeface="Aptos" panose="020B0004020202020204" pitchFamily="34" charset="0"/>
                <a:cs typeface="Arial" panose="020B0604020202020204" pitchFamily="34" charset="0"/>
              </a:rPr>
              <a:t>BMJ Open</a:t>
            </a:r>
            <a:r>
              <a:rPr lang="en-GB" sz="1100" kern="100" dirty="0">
                <a:effectLst/>
                <a:latin typeface="Arial" panose="020B0604020202020204" pitchFamily="34" charset="0"/>
                <a:ea typeface="Aptos" panose="020B0004020202020204" pitchFamily="34" charset="0"/>
                <a:cs typeface="Arial" panose="020B0604020202020204" pitchFamily="34" charset="0"/>
              </a:rPr>
              <a:t>, 9(8), p. e029702.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4"/>
              </a:rPr>
              <a:t>https://doi.org/10.1136/bmjopen-2019-029702</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58"/>
            </a:pPr>
            <a:r>
              <a:rPr lang="en-GB" sz="1100" kern="100" dirty="0">
                <a:effectLst/>
                <a:latin typeface="Arial" panose="020B0604020202020204" pitchFamily="34" charset="0"/>
                <a:ea typeface="Aptos" panose="020B0004020202020204" pitchFamily="34" charset="0"/>
                <a:cs typeface="Arial" panose="020B0604020202020204" pitchFamily="34" charset="0"/>
              </a:rPr>
              <a:t>Nemeth, C., Banik, N.L. and Haque, A. (2024) ‘Disruption of Neuromuscular Junction Following Spinal Cord Injury and Motor Neuron Diseases’, </a:t>
            </a:r>
            <a:r>
              <a:rPr lang="en-GB" sz="1100" i="1" kern="100" dirty="0">
                <a:effectLst/>
                <a:latin typeface="Arial" panose="020B0604020202020204" pitchFamily="34" charset="0"/>
                <a:ea typeface="Aptos" panose="020B0004020202020204" pitchFamily="34" charset="0"/>
                <a:cs typeface="Arial" panose="020B0604020202020204" pitchFamily="34" charset="0"/>
              </a:rPr>
              <a:t>International Journal of Molecular Sciences</a:t>
            </a:r>
            <a:r>
              <a:rPr lang="en-GB" sz="1100" kern="100" dirty="0">
                <a:effectLst/>
                <a:latin typeface="Arial" panose="020B0604020202020204" pitchFamily="34" charset="0"/>
                <a:ea typeface="Aptos" panose="020B0004020202020204" pitchFamily="34" charset="0"/>
                <a:cs typeface="Arial" panose="020B0604020202020204" pitchFamily="34" charset="0"/>
              </a:rPr>
              <a:t>, 25(6), p. 3520.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5"/>
              </a:rPr>
              <a:t>https://doi.org/10.3390/ijms25063520</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58"/>
            </a:pPr>
            <a:r>
              <a:rPr lang="en-GB" sz="1100" i="1" kern="100" dirty="0">
                <a:effectLst/>
                <a:latin typeface="Arial" panose="020B0604020202020204" pitchFamily="34" charset="0"/>
                <a:ea typeface="Aptos" panose="020B0004020202020204" pitchFamily="34" charset="0"/>
                <a:cs typeface="Arial" panose="020B0604020202020204" pitchFamily="34" charset="0"/>
              </a:rPr>
              <a:t>Neurologic Exam - </a:t>
            </a:r>
            <a:r>
              <a:rPr lang="en-GB" sz="1100" i="1" kern="100" dirty="0" err="1">
                <a:effectLst/>
                <a:latin typeface="Arial" panose="020B0604020202020204" pitchFamily="34" charset="0"/>
                <a:ea typeface="Aptos" panose="020B0004020202020204" pitchFamily="34" charset="0"/>
                <a:cs typeface="Arial" panose="020B0604020202020204" pitchFamily="34" charset="0"/>
              </a:rPr>
              <a:t>StatPearls</a:t>
            </a:r>
            <a:r>
              <a:rPr lang="en-GB" sz="1100" i="1" kern="100" dirty="0">
                <a:effectLst/>
                <a:latin typeface="Arial" panose="020B0604020202020204" pitchFamily="34" charset="0"/>
                <a:ea typeface="Aptos" panose="020B0004020202020204" pitchFamily="34" charset="0"/>
                <a:cs typeface="Arial" panose="020B0604020202020204" pitchFamily="34" charset="0"/>
              </a:rPr>
              <a:t> - NCBI Bookshelf</a:t>
            </a:r>
            <a:r>
              <a:rPr lang="en-GB" sz="1100" kern="100" dirty="0">
                <a:effectLst/>
                <a:latin typeface="Arial" panose="020B0604020202020204" pitchFamily="34" charset="0"/>
                <a:ea typeface="Aptos" panose="020B0004020202020204" pitchFamily="34" charset="0"/>
                <a:cs typeface="Arial" panose="020B0604020202020204" pitchFamily="34" charset="0"/>
              </a:rPr>
              <a:t> (no date).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6"/>
              </a:rPr>
              <a:t>https://www.ncbi.nlm.nih.gov/books/NBK557589/</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12 July 2026).</a:t>
            </a:r>
          </a:p>
          <a:p>
            <a:pPr marL="342900" lvl="0" indent="-342900">
              <a:lnSpc>
                <a:spcPct val="107000"/>
              </a:lnSpc>
              <a:buFont typeface="+mj-lt"/>
              <a:buAutoNum type="arabicPeriod" startAt="58"/>
            </a:pPr>
            <a:r>
              <a:rPr lang="en-GB" sz="1100" kern="100" dirty="0">
                <a:effectLst/>
                <a:latin typeface="Arial" panose="020B0604020202020204" pitchFamily="34" charset="0"/>
                <a:ea typeface="Aptos" panose="020B0004020202020204" pitchFamily="34" charset="0"/>
                <a:cs typeface="Arial" panose="020B0604020202020204" pitchFamily="34" charset="0"/>
              </a:rPr>
              <a:t>NHS (2021) </a:t>
            </a:r>
            <a:r>
              <a:rPr lang="en-GB" sz="1100" i="1" kern="100" dirty="0">
                <a:effectLst/>
                <a:latin typeface="Arial" panose="020B0604020202020204" pitchFamily="34" charset="0"/>
                <a:ea typeface="Aptos" panose="020B0004020202020204" pitchFamily="34" charset="0"/>
                <a:cs typeface="Arial" panose="020B0604020202020204" pitchFamily="34" charset="0"/>
              </a:rPr>
              <a:t>MS Awareness Week — St Wulfstan Southam Surgery CQC rated OUTSTANDING</a:t>
            </a:r>
            <a:r>
              <a:rPr lang="en-GB" sz="11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7"/>
              </a:rPr>
              <a:t>https://www.stwulfstan.co.uk/news/ms-awareness-week</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12 July 2026).</a:t>
            </a:r>
          </a:p>
          <a:p>
            <a:pPr marL="342900" lvl="0" indent="-342900">
              <a:lnSpc>
                <a:spcPct val="107000"/>
              </a:lnSpc>
              <a:buFont typeface="+mj-lt"/>
              <a:buAutoNum type="arabicPeriod" startAt="58"/>
            </a:pPr>
            <a:r>
              <a:rPr lang="en-GB" sz="1100" kern="100" dirty="0">
                <a:effectLst/>
                <a:latin typeface="Arial" panose="020B0604020202020204" pitchFamily="34" charset="0"/>
                <a:ea typeface="Aptos" panose="020B0004020202020204" pitchFamily="34" charset="0"/>
                <a:cs typeface="Arial" panose="020B0604020202020204" pitchFamily="34" charset="0"/>
              </a:rPr>
              <a:t>NHS (2024a) </a:t>
            </a:r>
            <a:r>
              <a:rPr lang="en-GB" sz="1100" i="1" kern="100" dirty="0">
                <a:effectLst/>
                <a:latin typeface="Arial" panose="020B0604020202020204" pitchFamily="34" charset="0"/>
                <a:ea typeface="Aptos" panose="020B0004020202020204" pitchFamily="34" charset="0"/>
                <a:cs typeface="Arial" panose="020B0604020202020204" pitchFamily="34" charset="0"/>
              </a:rPr>
              <a:t>Multiple sclerosis</a:t>
            </a:r>
            <a:r>
              <a:rPr lang="en-GB" sz="1100" kern="100" dirty="0">
                <a:effectLst/>
                <a:latin typeface="Arial" panose="020B0604020202020204" pitchFamily="34" charset="0"/>
                <a:ea typeface="Aptos" panose="020B0004020202020204" pitchFamily="34" charset="0"/>
                <a:cs typeface="Arial" panose="020B0604020202020204" pitchFamily="34" charset="0"/>
              </a:rPr>
              <a:t>, </a:t>
            </a:r>
            <a:r>
              <a:rPr lang="en-GB" sz="1100" i="1" kern="100" dirty="0">
                <a:effectLst/>
                <a:latin typeface="Arial" panose="020B0604020202020204" pitchFamily="34" charset="0"/>
                <a:ea typeface="Aptos" panose="020B0004020202020204" pitchFamily="34" charset="0"/>
                <a:cs typeface="Arial" panose="020B0604020202020204" pitchFamily="34" charset="0"/>
              </a:rPr>
              <a:t>nhs.uk</a:t>
            </a:r>
            <a:r>
              <a:rPr lang="en-GB" sz="11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8"/>
              </a:rPr>
              <a:t>https://www.nhs.uk/conditions/multiple-sclerosis/</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3 July 2026).</a:t>
            </a:r>
          </a:p>
          <a:p>
            <a:pPr marL="228600" lvl="0" indent="-228600">
              <a:buFont typeface="+mj-lt"/>
              <a:buAutoNum type="arabicPeriod" startAt="58"/>
            </a:pPr>
            <a:r>
              <a:rPr lang="en-GB" sz="1100" kern="100" dirty="0">
                <a:effectLst/>
                <a:latin typeface="Arial" panose="020B0604020202020204" pitchFamily="34" charset="0"/>
                <a:ea typeface="Aptos" panose="020B0004020202020204" pitchFamily="34" charset="0"/>
                <a:cs typeface="Arial" panose="020B0604020202020204" pitchFamily="34" charset="0"/>
              </a:rPr>
              <a:t>NHS (2024b) </a:t>
            </a:r>
            <a:r>
              <a:rPr lang="en-GB" sz="1100" i="1" kern="100" dirty="0">
                <a:effectLst/>
                <a:latin typeface="Arial" panose="020B0604020202020204" pitchFamily="34" charset="0"/>
                <a:ea typeface="Aptos" panose="020B0004020202020204" pitchFamily="34" charset="0"/>
                <a:cs typeface="Arial" panose="020B0604020202020204" pitchFamily="34" charset="0"/>
              </a:rPr>
              <a:t>Multiple sclerosis</a:t>
            </a:r>
            <a:r>
              <a:rPr lang="en-GB" sz="1100" kern="100" dirty="0">
                <a:effectLst/>
                <a:latin typeface="Arial" panose="020B0604020202020204" pitchFamily="34" charset="0"/>
                <a:ea typeface="Aptos" panose="020B0004020202020204" pitchFamily="34" charset="0"/>
                <a:cs typeface="Arial" panose="020B0604020202020204" pitchFamily="34" charset="0"/>
              </a:rPr>
              <a:t>, </a:t>
            </a:r>
            <a:r>
              <a:rPr lang="en-GB" sz="1100" i="1" kern="100" dirty="0">
                <a:effectLst/>
                <a:latin typeface="Arial" panose="020B0604020202020204" pitchFamily="34" charset="0"/>
                <a:ea typeface="Aptos" panose="020B0004020202020204" pitchFamily="34" charset="0"/>
                <a:cs typeface="Arial" panose="020B0604020202020204" pitchFamily="34" charset="0"/>
              </a:rPr>
              <a:t>nhs.uk</a:t>
            </a:r>
            <a:r>
              <a:rPr lang="en-GB" sz="11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8"/>
              </a:rPr>
              <a:t>https://www.nhs.uk/conditions/multiple-sclerosis/</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12 July 2026).</a:t>
            </a:r>
            <a:r>
              <a:rPr lang="en-GB" sz="1100" dirty="0">
                <a:latin typeface="Arial" panose="020B0604020202020204" pitchFamily="34" charset="0"/>
                <a:cs typeface="Arial" panose="020B0604020202020204" pitchFamily="34" charset="0"/>
              </a:rPr>
              <a:t> NHS England (2019) ‘NHS England » Comprehensive model of personalised care’. Available at: </a:t>
            </a:r>
            <a:r>
              <a:rPr lang="en-GB" sz="1100" u="sng" dirty="0">
                <a:latin typeface="Arial" panose="020B0604020202020204" pitchFamily="34" charset="0"/>
                <a:cs typeface="Arial" panose="020B0604020202020204" pitchFamily="34" charset="0"/>
                <a:hlinkClick r:id="rId19"/>
              </a:rPr>
              <a:t>https://www.england.nhs.uk/personalisedcare/comprehensive-model-of-personalised-care/</a:t>
            </a:r>
            <a:r>
              <a:rPr lang="en-GB" sz="1100" dirty="0">
                <a:latin typeface="Arial" panose="020B0604020202020204" pitchFamily="34" charset="0"/>
                <a:cs typeface="Arial" panose="020B0604020202020204" pitchFamily="34" charset="0"/>
              </a:rPr>
              <a:t> (Accessed: 12 July 2026).</a:t>
            </a:r>
          </a:p>
          <a:p>
            <a:pPr marL="228600" indent="-228600">
              <a:buFont typeface="+mj-lt"/>
              <a:buAutoNum type="arabicPeriod" startAt="58"/>
            </a:pPr>
            <a:r>
              <a:rPr lang="en-GB" sz="1100" dirty="0">
                <a:latin typeface="Arial" panose="020B0604020202020204" pitchFamily="34" charset="0"/>
                <a:cs typeface="Arial" panose="020B0604020202020204" pitchFamily="34" charset="0"/>
              </a:rPr>
              <a:t>NHS England (2019) ‘NHS England » Comprehensive model of personalised care’. Available at: </a:t>
            </a:r>
            <a:r>
              <a:rPr lang="en-GB" sz="1100" u="sng" dirty="0">
                <a:latin typeface="Arial" panose="020B0604020202020204" pitchFamily="34" charset="0"/>
                <a:cs typeface="Arial" panose="020B0604020202020204" pitchFamily="34" charset="0"/>
                <a:hlinkClick r:id="rId19"/>
              </a:rPr>
              <a:t>https://www.england.nhs.uk/personalisedcare/comprehensive-model-of-personalised-care/</a:t>
            </a:r>
            <a:r>
              <a:rPr lang="en-GB" sz="1100" dirty="0">
                <a:latin typeface="Arial" panose="020B0604020202020204" pitchFamily="34" charset="0"/>
                <a:cs typeface="Arial" panose="020B0604020202020204" pitchFamily="34" charset="0"/>
              </a:rPr>
              <a:t> (Accessed: 12 July 2026).</a:t>
            </a:r>
          </a:p>
          <a:p>
            <a:pPr marL="228600" lvl="0" indent="-228600">
              <a:buFont typeface="+mj-lt"/>
              <a:buAutoNum type="arabicPeriod" startAt="58"/>
            </a:pPr>
            <a:r>
              <a:rPr lang="en-GB" sz="1100" dirty="0">
                <a:latin typeface="Arial" panose="020B0604020202020204" pitchFamily="34" charset="0"/>
                <a:cs typeface="Arial" panose="020B0604020202020204" pitchFamily="34" charset="0"/>
              </a:rPr>
              <a:t>NHS England (2023) ‘NHS England » Personalised care and support planning: a brief summary guide’. Available at: </a:t>
            </a:r>
            <a:r>
              <a:rPr lang="en-GB" sz="1100" u="sng" dirty="0">
                <a:latin typeface="Arial" panose="020B0604020202020204" pitchFamily="34" charset="0"/>
                <a:cs typeface="Arial" panose="020B0604020202020204" pitchFamily="34" charset="0"/>
                <a:hlinkClick r:id="rId20"/>
              </a:rPr>
              <a:t>https://www.england.nhs.uk/long-read/personalised-care-and-support-planning-a-brief-summary-guide/</a:t>
            </a:r>
            <a:r>
              <a:rPr lang="en-GB" sz="1100" dirty="0">
                <a:latin typeface="Arial" panose="020B0604020202020204" pitchFamily="34" charset="0"/>
                <a:cs typeface="Arial" panose="020B0604020202020204" pitchFamily="34" charset="0"/>
              </a:rPr>
              <a:t> (Accessed: 12 July 2026).</a:t>
            </a:r>
          </a:p>
          <a:p>
            <a:pPr marL="228600" lvl="0" indent="-228600">
              <a:buFont typeface="+mj-lt"/>
              <a:buAutoNum type="arabicPeriod" startAt="58"/>
            </a:pPr>
            <a:r>
              <a:rPr lang="en-GB" sz="1100" dirty="0">
                <a:latin typeface="Arial" panose="020B0604020202020204" pitchFamily="34" charset="0"/>
                <a:cs typeface="Arial" panose="020B0604020202020204" pitchFamily="34" charset="0"/>
              </a:rPr>
              <a:t>NHS England (2026) </a:t>
            </a:r>
            <a:r>
              <a:rPr lang="en-GB" sz="1100" i="1" dirty="0">
                <a:latin typeface="Arial" panose="020B0604020202020204" pitchFamily="34" charset="0"/>
                <a:cs typeface="Arial" panose="020B0604020202020204" pitchFamily="34" charset="0"/>
              </a:rPr>
              <a:t>House of Care (print version)</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21"/>
              </a:rPr>
              <a:t>https://www.whittington.nhs.uk/default.asp?c=31000&amp;print=1</a:t>
            </a:r>
            <a:r>
              <a:rPr lang="en-GB" sz="1100" dirty="0">
                <a:latin typeface="Arial" panose="020B0604020202020204" pitchFamily="34" charset="0"/>
                <a:cs typeface="Arial" panose="020B0604020202020204" pitchFamily="34" charset="0"/>
              </a:rPr>
              <a:t> (Accessed: 12 July 2026).</a:t>
            </a:r>
          </a:p>
          <a:p>
            <a:pPr marL="228600" lvl="0" indent="-228600">
              <a:buFont typeface="+mj-lt"/>
              <a:buAutoNum type="arabicPeriod" startAt="58"/>
            </a:pPr>
            <a:r>
              <a:rPr lang="en-GB" sz="1100" dirty="0">
                <a:latin typeface="Arial" panose="020B0604020202020204" pitchFamily="34" charset="0"/>
                <a:cs typeface="Arial" panose="020B0604020202020204" pitchFamily="34" charset="0"/>
              </a:rPr>
              <a:t>NHS England, . (2021) ‘NHS England » Personalised care and support planning’. Available at: </a:t>
            </a:r>
            <a:r>
              <a:rPr lang="en-GB" sz="1100" u="sng" dirty="0">
                <a:latin typeface="Arial" panose="020B0604020202020204" pitchFamily="34" charset="0"/>
                <a:cs typeface="Arial" panose="020B0604020202020204" pitchFamily="34" charset="0"/>
                <a:hlinkClick r:id="rId22"/>
              </a:rPr>
              <a:t>https://www.england.nhs.uk/personalisedcare/pcsp/</a:t>
            </a:r>
            <a:r>
              <a:rPr lang="en-GB" sz="1100" dirty="0">
                <a:latin typeface="Arial" panose="020B0604020202020204" pitchFamily="34" charset="0"/>
                <a:cs typeface="Arial" panose="020B0604020202020204" pitchFamily="34" charset="0"/>
              </a:rPr>
              <a:t> (Accessed: 12 July 2026).</a:t>
            </a:r>
          </a:p>
          <a:p>
            <a:pPr marL="228600" lvl="0" indent="-228600">
              <a:buFont typeface="+mj-lt"/>
              <a:buAutoNum type="arabicPeriod" startAt="58"/>
            </a:pPr>
            <a:r>
              <a:rPr lang="en-GB" sz="1100" dirty="0">
                <a:latin typeface="Arial" panose="020B0604020202020204" pitchFamily="34" charset="0"/>
                <a:cs typeface="Arial" panose="020B0604020202020204" pitchFamily="34" charset="0"/>
              </a:rPr>
              <a:t>NHS England, N.H.S. (2023) ‘NHS England » Personal health budgets’. Available at: </a:t>
            </a:r>
            <a:r>
              <a:rPr lang="en-GB" sz="1100" u="sng" dirty="0">
                <a:latin typeface="Arial" panose="020B0604020202020204" pitchFamily="34" charset="0"/>
                <a:cs typeface="Arial" panose="020B0604020202020204" pitchFamily="34" charset="0"/>
                <a:hlinkClick r:id="rId23"/>
              </a:rPr>
              <a:t>https://www.england.nhs.uk/personalisedcare/personal-health-budgets/</a:t>
            </a:r>
            <a:r>
              <a:rPr lang="en-GB" sz="1100" dirty="0">
                <a:latin typeface="Arial" panose="020B0604020202020204" pitchFamily="34" charset="0"/>
                <a:cs typeface="Arial" panose="020B0604020202020204" pitchFamily="34" charset="0"/>
              </a:rPr>
              <a:t> (Accessed: 12 July 2026).</a:t>
            </a:r>
          </a:p>
          <a:p>
            <a:pPr marL="228600" lvl="0" indent="-228600">
              <a:buFont typeface="+mj-lt"/>
              <a:buAutoNum type="arabicPeriod" startAt="58"/>
            </a:pPr>
            <a:r>
              <a:rPr lang="en-GB" sz="1100" dirty="0">
                <a:latin typeface="Arial" panose="020B0604020202020204" pitchFamily="34" charset="0"/>
                <a:cs typeface="Arial" panose="020B0604020202020204" pitchFamily="34" charset="0"/>
              </a:rPr>
              <a:t>NICE (2013) </a:t>
            </a:r>
            <a:r>
              <a:rPr lang="en-GB" sz="1100" i="1" dirty="0">
                <a:latin typeface="Arial" panose="020B0604020202020204" pitchFamily="34" charset="0"/>
                <a:cs typeface="Arial" panose="020B0604020202020204" pitchFamily="34" charset="0"/>
              </a:rPr>
              <a:t>National Institute for Health and Care Excellence (NICE)</a:t>
            </a:r>
            <a:r>
              <a:rPr lang="en-GB" sz="1100" dirty="0">
                <a:latin typeface="Arial" panose="020B0604020202020204" pitchFamily="34" charset="0"/>
                <a:cs typeface="Arial" panose="020B0604020202020204" pitchFamily="34" charset="0"/>
              </a:rPr>
              <a:t>. London: National Institute for Health and Care Excellence (NICE). Available at: </a:t>
            </a:r>
            <a:r>
              <a:rPr lang="en-GB" sz="1100" u="sng" dirty="0">
                <a:latin typeface="Arial" panose="020B0604020202020204" pitchFamily="34" charset="0"/>
                <a:cs typeface="Arial" panose="020B0604020202020204" pitchFamily="34" charset="0"/>
                <a:hlinkClick r:id="rId24"/>
              </a:rPr>
              <a:t>https://www.ncbi.nlm.nih.gov/books/NBK310330/</a:t>
            </a:r>
            <a:r>
              <a:rPr lang="en-GB" sz="1100" dirty="0">
                <a:latin typeface="Arial" panose="020B0604020202020204" pitchFamily="34" charset="0"/>
                <a:cs typeface="Arial" panose="020B0604020202020204" pitchFamily="34" charset="0"/>
              </a:rPr>
              <a:t> (Accessed: 12 July 2026).</a:t>
            </a:r>
          </a:p>
        </p:txBody>
      </p:sp>
    </p:spTree>
    <p:extLst>
      <p:ext uri="{BB962C8B-B14F-4D97-AF65-F5344CB8AC3E}">
        <p14:creationId xmlns:p14="http://schemas.microsoft.com/office/powerpoint/2010/main" val="287586217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A7AC8A-A60A-B4E1-3A9D-3D194B0BE6A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EA14494-312B-A374-1306-4D6FB49F5DEA}"/>
              </a:ext>
            </a:extLst>
          </p:cNvPr>
          <p:cNvSpPr txBox="1"/>
          <p:nvPr/>
        </p:nvSpPr>
        <p:spPr>
          <a:xfrm>
            <a:off x="0" y="0"/>
            <a:ext cx="12192000" cy="6781344"/>
          </a:xfrm>
          <a:prstGeom prst="rect">
            <a:avLst/>
          </a:prstGeom>
          <a:noFill/>
        </p:spPr>
        <p:txBody>
          <a:bodyPr wrap="square">
            <a:spAutoFit/>
          </a:bodyPr>
          <a:lstStyle/>
          <a:p>
            <a:pPr marL="342900" lvl="0" indent="-342900">
              <a:lnSpc>
                <a:spcPct val="107000"/>
              </a:lnSpc>
              <a:buFont typeface="+mj-lt"/>
              <a:buAutoNum type="arabicPeriod" startAt="83"/>
            </a:pPr>
            <a:r>
              <a:rPr lang="en-GB" sz="1100" kern="100" dirty="0">
                <a:effectLst/>
                <a:latin typeface="Arial" panose="020B0604020202020204" pitchFamily="34" charset="0"/>
                <a:ea typeface="Aptos" panose="020B0004020202020204" pitchFamily="34" charset="0"/>
                <a:cs typeface="Arial" panose="020B0604020202020204" pitchFamily="34" charset="0"/>
              </a:rPr>
              <a:t>NICE (2016) </a:t>
            </a:r>
            <a:r>
              <a:rPr lang="en-GB" sz="1100" i="1" kern="100" dirty="0">
                <a:effectLst/>
                <a:latin typeface="Arial" panose="020B0604020202020204" pitchFamily="34" charset="0"/>
                <a:ea typeface="Aptos" panose="020B0004020202020204" pitchFamily="34" charset="0"/>
                <a:cs typeface="Arial" panose="020B0604020202020204" pitchFamily="34" charset="0"/>
              </a:rPr>
              <a:t>Quality statement 3: Coordinated care | Multiple sclerosis | Quality standards | NICE</a:t>
            </a:r>
            <a:r>
              <a:rPr lang="en-GB" sz="1100" kern="100" dirty="0">
                <a:effectLst/>
                <a:latin typeface="Arial" panose="020B0604020202020204" pitchFamily="34" charset="0"/>
                <a:ea typeface="Aptos" panose="020B0004020202020204" pitchFamily="34" charset="0"/>
                <a:cs typeface="Arial" panose="020B0604020202020204" pitchFamily="34" charset="0"/>
              </a:rPr>
              <a:t>. NICE.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2"/>
              </a:rPr>
              <a:t>https://www.nice.org.uk/guidance/qs108/chapter/quality-statement-3-coordinated-care</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12 July 2026).</a:t>
            </a:r>
          </a:p>
          <a:p>
            <a:pPr marL="342900" lvl="0" indent="-342900">
              <a:lnSpc>
                <a:spcPct val="107000"/>
              </a:lnSpc>
              <a:buFont typeface="+mj-lt"/>
              <a:buAutoNum type="arabicPeriod" startAt="83"/>
            </a:pPr>
            <a:r>
              <a:rPr lang="en-GB" sz="1100" kern="100" dirty="0">
                <a:effectLst/>
                <a:latin typeface="Arial" panose="020B0604020202020204" pitchFamily="34" charset="0"/>
                <a:ea typeface="Aptos" panose="020B0004020202020204" pitchFamily="34" charset="0"/>
                <a:cs typeface="Arial" panose="020B0604020202020204" pitchFamily="34" charset="0"/>
              </a:rPr>
              <a:t>NICE (2017) </a:t>
            </a:r>
            <a:r>
              <a:rPr lang="en-GB" sz="1100" i="1" kern="100" dirty="0">
                <a:effectLst/>
                <a:latin typeface="Arial" panose="020B0604020202020204" pitchFamily="34" charset="0"/>
                <a:ea typeface="Aptos" panose="020B0004020202020204" pitchFamily="34" charset="0"/>
                <a:cs typeface="Arial" panose="020B0604020202020204" pitchFamily="34" charset="0"/>
              </a:rPr>
              <a:t>Quality statement 3: Coordination of care | Multimorbidity | Quality standards | NICE</a:t>
            </a:r>
            <a:r>
              <a:rPr lang="en-GB" sz="1100" kern="100" dirty="0">
                <a:effectLst/>
                <a:latin typeface="Arial" panose="020B0604020202020204" pitchFamily="34" charset="0"/>
                <a:ea typeface="Aptos" panose="020B0004020202020204" pitchFamily="34" charset="0"/>
                <a:cs typeface="Arial" panose="020B0604020202020204" pitchFamily="34" charset="0"/>
              </a:rPr>
              <a:t>. NICE.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3"/>
              </a:rPr>
              <a:t>https://www.nice.org.uk/guidance/qs153/chapter/quality-statement-3-coordination-of-care</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12 July 2026).</a:t>
            </a:r>
          </a:p>
          <a:p>
            <a:pPr marL="342900" lvl="0" indent="-342900">
              <a:lnSpc>
                <a:spcPct val="107000"/>
              </a:lnSpc>
              <a:buFont typeface="+mj-lt"/>
              <a:buAutoNum type="arabicPeriod" startAt="83"/>
            </a:pPr>
            <a:r>
              <a:rPr lang="en-GB" sz="1100" kern="100" dirty="0">
                <a:effectLst/>
                <a:latin typeface="Arial" panose="020B0604020202020204" pitchFamily="34" charset="0"/>
                <a:ea typeface="Aptos" panose="020B0004020202020204" pitchFamily="34" charset="0"/>
                <a:cs typeface="Arial" panose="020B0604020202020204" pitchFamily="34" charset="0"/>
              </a:rPr>
              <a:t>NICE (2025) ‘Developing NICE guidelines: the manual’.</a:t>
            </a:r>
          </a:p>
          <a:p>
            <a:pPr marL="342900" lvl="0" indent="-342900">
              <a:lnSpc>
                <a:spcPct val="107000"/>
              </a:lnSpc>
              <a:buFont typeface="+mj-lt"/>
              <a:buAutoNum type="arabicPeriod" startAt="83"/>
            </a:pPr>
            <a:r>
              <a:rPr lang="en-GB" sz="1100" kern="100" dirty="0">
                <a:effectLst/>
                <a:latin typeface="Arial" panose="020B0604020202020204" pitchFamily="34" charset="0"/>
                <a:ea typeface="Aptos" panose="020B0004020202020204" pitchFamily="34" charset="0"/>
                <a:cs typeface="Arial" panose="020B0604020202020204" pitchFamily="34" charset="0"/>
              </a:rPr>
              <a:t>NICE (2026a) </a:t>
            </a:r>
            <a:r>
              <a:rPr lang="en-GB" sz="1100" i="1" kern="100" dirty="0">
                <a:effectLst/>
                <a:latin typeface="Arial" panose="020B0604020202020204" pitchFamily="34" charset="0"/>
                <a:ea typeface="Aptos" panose="020B0004020202020204" pitchFamily="34" charset="0"/>
                <a:cs typeface="Arial" panose="020B0604020202020204" pitchFamily="34" charset="0"/>
              </a:rPr>
              <a:t>Multiple sclerosis | Treatment summaries | BNF content published by NICE</a:t>
            </a:r>
            <a:r>
              <a:rPr lang="en-GB" sz="1100" kern="100" dirty="0">
                <a:effectLst/>
                <a:latin typeface="Arial" panose="020B0604020202020204" pitchFamily="34" charset="0"/>
                <a:ea typeface="Aptos" panose="020B0004020202020204" pitchFamily="34" charset="0"/>
                <a:cs typeface="Arial" panose="020B0604020202020204" pitchFamily="34" charset="0"/>
              </a:rPr>
              <a:t>, </a:t>
            </a:r>
            <a:r>
              <a:rPr lang="en-GB" sz="1100" i="1" kern="100" dirty="0">
                <a:effectLst/>
                <a:latin typeface="Arial" panose="020B0604020202020204" pitchFamily="34" charset="0"/>
                <a:ea typeface="Aptos" panose="020B0004020202020204" pitchFamily="34" charset="0"/>
                <a:cs typeface="Arial" panose="020B0604020202020204" pitchFamily="34" charset="0"/>
              </a:rPr>
              <a:t>Multiple sclerosis</a:t>
            </a:r>
            <a:r>
              <a:rPr lang="en-GB" sz="1100" kern="100" dirty="0">
                <a:effectLst/>
                <a:latin typeface="Arial" panose="020B0604020202020204" pitchFamily="34" charset="0"/>
                <a:ea typeface="Aptos" panose="020B0004020202020204" pitchFamily="34" charset="0"/>
                <a:cs typeface="Arial" panose="020B0604020202020204" pitchFamily="34" charset="0"/>
              </a:rPr>
              <a:t>. National Institute for Health and Care Excellence (NICE).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4"/>
              </a:rPr>
              <a:t>https://bnf.nice.org.uk/treatment-summaries/multiple-sclerosis/</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12 July 2026).</a:t>
            </a:r>
          </a:p>
          <a:p>
            <a:pPr marL="342900" lvl="0" indent="-342900">
              <a:lnSpc>
                <a:spcPct val="107000"/>
              </a:lnSpc>
              <a:buFont typeface="+mj-lt"/>
              <a:buAutoNum type="arabicPeriod" startAt="83"/>
            </a:pPr>
            <a:r>
              <a:rPr lang="en-GB" sz="1100" kern="100" dirty="0">
                <a:effectLst/>
                <a:latin typeface="Arial" panose="020B0604020202020204" pitchFamily="34" charset="0"/>
                <a:ea typeface="Aptos" panose="020B0004020202020204" pitchFamily="34" charset="0"/>
                <a:cs typeface="Arial" panose="020B0604020202020204" pitchFamily="34" charset="0"/>
              </a:rPr>
              <a:t>NICE (2026b) </a:t>
            </a:r>
            <a:r>
              <a:rPr lang="en-GB" sz="1100" i="1" kern="100" dirty="0">
                <a:effectLst/>
                <a:latin typeface="Arial" panose="020B0604020202020204" pitchFamily="34" charset="0"/>
                <a:ea typeface="Aptos" panose="020B0004020202020204" pitchFamily="34" charset="0"/>
                <a:cs typeface="Arial" panose="020B0604020202020204" pitchFamily="34" charset="0"/>
              </a:rPr>
              <a:t>Overview | Multiple sclerosis in adults: management | Guidance | NICE</a:t>
            </a:r>
            <a:r>
              <a:rPr lang="en-GB" sz="1100" kern="100" dirty="0">
                <a:effectLst/>
                <a:latin typeface="Arial" panose="020B0604020202020204" pitchFamily="34" charset="0"/>
                <a:ea typeface="Aptos" panose="020B0004020202020204" pitchFamily="34" charset="0"/>
                <a:cs typeface="Arial" panose="020B0604020202020204" pitchFamily="34" charset="0"/>
              </a:rPr>
              <a:t>, </a:t>
            </a:r>
            <a:r>
              <a:rPr lang="en-GB" sz="1100" i="1" kern="100" dirty="0">
                <a:effectLst/>
                <a:latin typeface="Arial" panose="020B0604020202020204" pitchFamily="34" charset="0"/>
                <a:ea typeface="Aptos" panose="020B0004020202020204" pitchFamily="34" charset="0"/>
                <a:cs typeface="Arial" panose="020B0604020202020204" pitchFamily="34" charset="0"/>
              </a:rPr>
              <a:t>Multiple sclerosis in adults: management</a:t>
            </a:r>
            <a:r>
              <a:rPr lang="en-GB" sz="1100" kern="100" dirty="0">
                <a:effectLst/>
                <a:latin typeface="Arial" panose="020B0604020202020204" pitchFamily="34" charset="0"/>
                <a:ea typeface="Aptos" panose="020B0004020202020204" pitchFamily="34" charset="0"/>
                <a:cs typeface="Arial" panose="020B0604020202020204" pitchFamily="34" charset="0"/>
              </a:rPr>
              <a:t>. National Institute for Health and Care Excellence (NICE).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5"/>
              </a:rPr>
              <a:t>https://www.nice.org.uk/guidance/ng220</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12 July 2026).</a:t>
            </a:r>
          </a:p>
          <a:p>
            <a:pPr marL="342900" lvl="0" indent="-342900">
              <a:lnSpc>
                <a:spcPct val="107000"/>
              </a:lnSpc>
              <a:buFont typeface="+mj-lt"/>
              <a:buAutoNum type="arabicPeriod" startAt="83"/>
            </a:pPr>
            <a:r>
              <a:rPr lang="en-GB" sz="1100" kern="100" dirty="0">
                <a:effectLst/>
                <a:latin typeface="Arial" panose="020B0604020202020204" pitchFamily="34" charset="0"/>
                <a:ea typeface="Aptos" panose="020B0004020202020204" pitchFamily="34" charset="0"/>
                <a:cs typeface="Arial" panose="020B0604020202020204" pitchFamily="34" charset="0"/>
              </a:rPr>
              <a:t>NICE (2026c) </a:t>
            </a:r>
            <a:r>
              <a:rPr lang="en-GB" sz="1100" i="1" kern="100" dirty="0">
                <a:effectLst/>
                <a:latin typeface="Arial" panose="020B0604020202020204" pitchFamily="34" charset="0"/>
                <a:ea typeface="Aptos" panose="020B0004020202020204" pitchFamily="34" charset="0"/>
                <a:cs typeface="Arial" panose="020B0604020202020204" pitchFamily="34" charset="0"/>
              </a:rPr>
              <a:t>Quality statement 3: Coordination of care | Multimorbidity | Quality standards | NICE</a:t>
            </a:r>
            <a:r>
              <a:rPr lang="en-GB" sz="11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3"/>
              </a:rPr>
              <a:t>https://www.nice.org.uk/guidance/qs153/chapter/quality-statement-3-coordination-of-care</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12 July 2026).</a:t>
            </a:r>
          </a:p>
          <a:p>
            <a:pPr marL="342900" lvl="0" indent="-342900">
              <a:lnSpc>
                <a:spcPct val="107000"/>
              </a:lnSpc>
              <a:buFont typeface="+mj-lt"/>
              <a:buAutoNum type="arabicPeriod" startAt="83"/>
            </a:pPr>
            <a:r>
              <a:rPr lang="en-GB" sz="1100" kern="100" dirty="0">
                <a:effectLst/>
                <a:latin typeface="Arial" panose="020B0604020202020204" pitchFamily="34" charset="0"/>
                <a:ea typeface="Aptos" panose="020B0004020202020204" pitchFamily="34" charset="0"/>
                <a:cs typeface="Arial" panose="020B0604020202020204" pitchFamily="34" charset="0"/>
              </a:rPr>
              <a:t>Nicholas, R.S.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(2020) ‘Personal and societal costs of multiple sclerosis in the UK: A population-based MS Registry study’, </a:t>
            </a:r>
            <a:r>
              <a:rPr lang="en-GB" sz="1100" i="1" kern="100" dirty="0">
                <a:effectLst/>
                <a:latin typeface="Arial" panose="020B0604020202020204" pitchFamily="34" charset="0"/>
                <a:ea typeface="Aptos" panose="020B0004020202020204" pitchFamily="34" charset="0"/>
                <a:cs typeface="Arial" panose="020B0604020202020204" pitchFamily="34" charset="0"/>
              </a:rPr>
              <a:t>Multiple Sclerosis Journal - Experimental, Translational and Clinical</a:t>
            </a:r>
            <a:r>
              <a:rPr lang="en-GB" sz="1100" kern="100" dirty="0">
                <a:effectLst/>
                <a:latin typeface="Arial" panose="020B0604020202020204" pitchFamily="34" charset="0"/>
                <a:ea typeface="Aptos" panose="020B0004020202020204" pitchFamily="34" charset="0"/>
                <a:cs typeface="Arial" panose="020B0604020202020204" pitchFamily="34" charset="0"/>
              </a:rPr>
              <a:t>, 6(1), p. 2055217320901727.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6"/>
              </a:rPr>
              <a:t>https://doi.org/10.1177/2055217320901727</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83"/>
            </a:pPr>
            <a:r>
              <a:rPr lang="en-GB" sz="1100" kern="100" dirty="0">
                <a:effectLst/>
                <a:latin typeface="Arial" panose="020B0604020202020204" pitchFamily="34" charset="0"/>
                <a:ea typeface="Aptos" panose="020B0004020202020204" pitchFamily="34" charset="0"/>
                <a:cs typeface="Arial" panose="020B0604020202020204" pitchFamily="34" charset="0"/>
              </a:rPr>
              <a:t>NMSS (2025) </a:t>
            </a:r>
            <a:r>
              <a:rPr lang="en-GB" sz="1100" i="1" kern="100" dirty="0">
                <a:effectLst/>
                <a:latin typeface="Arial" panose="020B0604020202020204" pitchFamily="34" charset="0"/>
                <a:ea typeface="Aptos" panose="020B0004020202020204" pitchFamily="34" charset="0"/>
                <a:cs typeface="Arial" panose="020B0604020202020204" pitchFamily="34" charset="0"/>
              </a:rPr>
              <a:t>Empowering people affected by MS to live their best lives</a:t>
            </a:r>
            <a:r>
              <a:rPr lang="en-GB" sz="1100" kern="100" dirty="0">
                <a:effectLst/>
                <a:latin typeface="Arial" panose="020B0604020202020204" pitchFamily="34" charset="0"/>
                <a:ea typeface="Aptos" panose="020B0004020202020204" pitchFamily="34" charset="0"/>
                <a:cs typeface="Arial" panose="020B0604020202020204" pitchFamily="34" charset="0"/>
              </a:rPr>
              <a:t>, </a:t>
            </a:r>
            <a:r>
              <a:rPr lang="en-GB" sz="1100" i="1" kern="100" dirty="0">
                <a:effectLst/>
                <a:latin typeface="Arial" panose="020B0604020202020204" pitchFamily="34" charset="0"/>
                <a:ea typeface="Aptos" panose="020B0004020202020204" pitchFamily="34" charset="0"/>
                <a:cs typeface="Arial" panose="020B0604020202020204" pitchFamily="34" charset="0"/>
              </a:rPr>
              <a:t>National Multiple Sclerosis Society</a:t>
            </a:r>
            <a:r>
              <a:rPr lang="en-GB" sz="11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7"/>
              </a:rPr>
              <a:t>https://www.nationalmssociety.org</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11 July 2026).</a:t>
            </a:r>
          </a:p>
          <a:p>
            <a:pPr marL="342900" lvl="0" indent="-342900">
              <a:lnSpc>
                <a:spcPct val="107000"/>
              </a:lnSpc>
              <a:buFont typeface="+mj-lt"/>
              <a:buAutoNum type="arabicPeriod" startAt="83"/>
            </a:pPr>
            <a:r>
              <a:rPr lang="en-GB" sz="1100" kern="100" dirty="0" err="1">
                <a:effectLst/>
                <a:latin typeface="Arial" panose="020B0604020202020204" pitchFamily="34" charset="0"/>
                <a:ea typeface="Aptos" panose="020B0004020202020204" pitchFamily="34" charset="0"/>
                <a:cs typeface="Arial" panose="020B0604020202020204" pitchFamily="34" charset="0"/>
              </a:rPr>
              <a:t>Nociti</a:t>
            </a:r>
            <a:r>
              <a:rPr lang="en-GB" sz="1100" kern="100" dirty="0">
                <a:effectLst/>
                <a:latin typeface="Arial" panose="020B0604020202020204" pitchFamily="34" charset="0"/>
                <a:ea typeface="Aptos" panose="020B0004020202020204" pitchFamily="34" charset="0"/>
                <a:cs typeface="Arial" panose="020B0604020202020204" pitchFamily="34" charset="0"/>
              </a:rPr>
              <a:t>, V., </a:t>
            </a:r>
            <a:r>
              <a:rPr lang="en-GB" sz="1100" kern="100" dirty="0" err="1">
                <a:effectLst/>
                <a:latin typeface="Arial" panose="020B0604020202020204" pitchFamily="34" charset="0"/>
                <a:ea typeface="Aptos" panose="020B0004020202020204" pitchFamily="34" charset="0"/>
                <a:cs typeface="Arial" panose="020B0604020202020204" pitchFamily="34" charset="0"/>
              </a:rPr>
              <a:t>Romozzi</a:t>
            </a:r>
            <a:r>
              <a:rPr lang="en-GB" sz="1100" kern="100" dirty="0">
                <a:effectLst/>
                <a:latin typeface="Arial" panose="020B0604020202020204" pitchFamily="34" charset="0"/>
                <a:ea typeface="Aptos" panose="020B0004020202020204" pitchFamily="34" charset="0"/>
                <a:cs typeface="Arial" panose="020B0604020202020204" pitchFamily="34" charset="0"/>
              </a:rPr>
              <a:t>, M. and Mirabella, M. (2024) ‘Challenges in Diagnosis and Therapeutic Strategies in Late-Onset Multiple Sclerosis’, </a:t>
            </a:r>
            <a:r>
              <a:rPr lang="en-GB" sz="1100" i="1" kern="100" dirty="0">
                <a:effectLst/>
                <a:latin typeface="Arial" panose="020B0604020202020204" pitchFamily="34" charset="0"/>
                <a:ea typeface="Aptos" panose="020B0004020202020204" pitchFamily="34" charset="0"/>
                <a:cs typeface="Arial" panose="020B0604020202020204" pitchFamily="34" charset="0"/>
              </a:rPr>
              <a:t>Journal of Personalized Medicine</a:t>
            </a:r>
            <a:r>
              <a:rPr lang="en-GB" sz="1100" kern="100" dirty="0">
                <a:effectLst/>
                <a:latin typeface="Arial" panose="020B0604020202020204" pitchFamily="34" charset="0"/>
                <a:ea typeface="Aptos" panose="020B0004020202020204" pitchFamily="34" charset="0"/>
                <a:cs typeface="Arial" panose="020B0604020202020204" pitchFamily="34" charset="0"/>
              </a:rPr>
              <a:t>, 14(4), p. 400.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8"/>
              </a:rPr>
              <a:t>https://doi.org/10.3390/jpm14040400</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83"/>
            </a:pPr>
            <a:r>
              <a:rPr lang="en-GB" sz="1100" kern="100" dirty="0">
                <a:effectLst/>
                <a:latin typeface="Arial" panose="020B0604020202020204" pitchFamily="34" charset="0"/>
                <a:ea typeface="Aptos" panose="020B0004020202020204" pitchFamily="34" charset="0"/>
                <a:cs typeface="Arial" panose="020B0604020202020204" pitchFamily="34" charset="0"/>
              </a:rPr>
              <a:t>Oh, J.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(2026) ‘Challenges and future directions for multiple sclerosis after the 2024 McDonald diagnostic criteria’, </a:t>
            </a:r>
            <a:r>
              <a:rPr lang="en-GB" sz="1100" i="1" kern="100" dirty="0">
                <a:effectLst/>
                <a:latin typeface="Arial" panose="020B0604020202020204" pitchFamily="34" charset="0"/>
                <a:ea typeface="Aptos" panose="020B0004020202020204" pitchFamily="34" charset="0"/>
                <a:cs typeface="Arial" panose="020B0604020202020204" pitchFamily="34" charset="0"/>
              </a:rPr>
              <a:t>Nature Medicine</a:t>
            </a:r>
            <a:r>
              <a:rPr lang="en-GB" sz="1100" kern="100" dirty="0">
                <a:effectLst/>
                <a:latin typeface="Arial" panose="020B0604020202020204" pitchFamily="34" charset="0"/>
                <a:ea typeface="Aptos" panose="020B0004020202020204" pitchFamily="34" charset="0"/>
                <a:cs typeface="Arial" panose="020B0604020202020204" pitchFamily="34" charset="0"/>
              </a:rPr>
              <a:t> [Preprint].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9"/>
              </a:rPr>
              <a:t>https://doi.org/10.1038/s41591-026-04490-8</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83"/>
            </a:pPr>
            <a:r>
              <a:rPr lang="en-GB" sz="1100" kern="100" dirty="0">
                <a:effectLst/>
                <a:latin typeface="Arial" panose="020B0604020202020204" pitchFamily="34" charset="0"/>
                <a:ea typeface="Aptos" panose="020B0004020202020204" pitchFamily="34" charset="0"/>
                <a:cs typeface="Arial" panose="020B0604020202020204" pitchFamily="34" charset="0"/>
              </a:rPr>
              <a:t>Okai, A., Elter, B. and Williams, M. (no date) ‘Understanding Diverse Caregiver Experiences and Their Impact on Caregiver Burden in Multiple Sclerosis’, </a:t>
            </a:r>
            <a:r>
              <a:rPr lang="en-GB" sz="1100" i="1" kern="100" dirty="0">
                <a:effectLst/>
                <a:latin typeface="Arial" panose="020B0604020202020204" pitchFamily="34" charset="0"/>
                <a:ea typeface="Aptos" panose="020B0004020202020204" pitchFamily="34" charset="0"/>
                <a:cs typeface="Arial" panose="020B0604020202020204" pitchFamily="34" charset="0"/>
              </a:rPr>
              <a:t>International Journal of MS Care</a:t>
            </a:r>
            <a:r>
              <a:rPr lang="en-GB" sz="1100" kern="100" dirty="0">
                <a:effectLst/>
                <a:latin typeface="Arial" panose="020B0604020202020204" pitchFamily="34" charset="0"/>
                <a:ea typeface="Aptos" panose="020B0004020202020204" pitchFamily="34" charset="0"/>
                <a:cs typeface="Arial" panose="020B0604020202020204" pitchFamily="34" charset="0"/>
              </a:rPr>
              <a:t>, 27(Q2), pp. 125–133.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0"/>
              </a:rPr>
              <a:t>https://doi.org/10.7224/1537-2073.2024-025</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83"/>
            </a:pPr>
            <a:r>
              <a:rPr lang="en-GB" sz="1100" kern="100" dirty="0" err="1">
                <a:effectLst/>
                <a:latin typeface="Arial" panose="020B0604020202020204" pitchFamily="34" charset="0"/>
                <a:ea typeface="Aptos" panose="020B0004020202020204" pitchFamily="34" charset="0"/>
                <a:cs typeface="Arial" panose="020B0604020202020204" pitchFamily="34" charset="0"/>
              </a:rPr>
              <a:t>Oreja</a:t>
            </a:r>
            <a:r>
              <a:rPr lang="en-GB" sz="1100" kern="100" dirty="0">
                <a:effectLst/>
                <a:latin typeface="Arial" panose="020B0604020202020204" pitchFamily="34" charset="0"/>
                <a:ea typeface="Aptos" panose="020B0004020202020204" pitchFamily="34" charset="0"/>
                <a:cs typeface="Arial" panose="020B0604020202020204" pitchFamily="34" charset="0"/>
              </a:rPr>
              <a:t>-Guevara, C.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(2019) ‘Joint Healthcare Professional and Patient Development of Communication Tools to Improve the Standard of MS Care’, </a:t>
            </a:r>
            <a:r>
              <a:rPr lang="en-GB" sz="1100" i="1" kern="100" dirty="0">
                <a:effectLst/>
                <a:latin typeface="Arial" panose="020B0604020202020204" pitchFamily="34" charset="0"/>
                <a:ea typeface="Aptos" panose="020B0004020202020204" pitchFamily="34" charset="0"/>
                <a:cs typeface="Arial" panose="020B0604020202020204" pitchFamily="34" charset="0"/>
              </a:rPr>
              <a:t>Advances in Therapy</a:t>
            </a:r>
            <a:r>
              <a:rPr lang="en-GB" sz="1100" kern="100" dirty="0">
                <a:effectLst/>
                <a:latin typeface="Arial" panose="020B0604020202020204" pitchFamily="34" charset="0"/>
                <a:ea typeface="Aptos" panose="020B0004020202020204" pitchFamily="34" charset="0"/>
                <a:cs typeface="Arial" panose="020B0604020202020204" pitchFamily="34" charset="0"/>
              </a:rPr>
              <a:t>, 36(11), pp. 3238–3252.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1"/>
              </a:rPr>
              <a:t>https://doi.org/10.1007/s12325-019-01071-9</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83"/>
            </a:pPr>
            <a:r>
              <a:rPr lang="en-GB" sz="1100" kern="100" dirty="0" err="1">
                <a:effectLst/>
                <a:latin typeface="Arial" panose="020B0604020202020204" pitchFamily="34" charset="0"/>
                <a:ea typeface="Aptos" panose="020B0004020202020204" pitchFamily="34" charset="0"/>
                <a:cs typeface="Arial" panose="020B0604020202020204" pitchFamily="34" charset="0"/>
              </a:rPr>
              <a:t>Patsopoulos</a:t>
            </a:r>
            <a:r>
              <a:rPr lang="en-GB" sz="1100" kern="100" dirty="0">
                <a:effectLst/>
                <a:latin typeface="Arial" panose="020B0604020202020204" pitchFamily="34" charset="0"/>
                <a:ea typeface="Aptos" panose="020B0004020202020204" pitchFamily="34" charset="0"/>
                <a:cs typeface="Arial" panose="020B0604020202020204" pitchFamily="34" charset="0"/>
              </a:rPr>
              <a:t>, N.A. (2018) ‘Genetics of Multiple Sclerosis: An Overview and New Directions’, </a:t>
            </a:r>
            <a:r>
              <a:rPr lang="en-GB" sz="1100" i="1" kern="100" dirty="0">
                <a:effectLst/>
                <a:latin typeface="Arial" panose="020B0604020202020204" pitchFamily="34" charset="0"/>
                <a:ea typeface="Aptos" panose="020B0004020202020204" pitchFamily="34" charset="0"/>
                <a:cs typeface="Arial" panose="020B0604020202020204" pitchFamily="34" charset="0"/>
              </a:rPr>
              <a:t>Cold Spring Harbor Perspectives in Medicine</a:t>
            </a:r>
            <a:r>
              <a:rPr lang="en-GB" sz="1100" kern="100" dirty="0">
                <a:effectLst/>
                <a:latin typeface="Arial" panose="020B0604020202020204" pitchFamily="34" charset="0"/>
                <a:ea typeface="Aptos" panose="020B0004020202020204" pitchFamily="34" charset="0"/>
                <a:cs typeface="Arial" panose="020B0604020202020204" pitchFamily="34" charset="0"/>
              </a:rPr>
              <a:t>, 8(7), p. a028951.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2"/>
              </a:rPr>
              <a:t>https://doi.org/10.1101/cshperspect.a028951</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83"/>
            </a:pPr>
            <a:r>
              <a:rPr lang="en-GB" sz="1100" i="1" kern="100" dirty="0">
                <a:effectLst/>
                <a:latin typeface="Arial" panose="020B0604020202020204" pitchFamily="34" charset="0"/>
                <a:ea typeface="Aptos" panose="020B0004020202020204" pitchFamily="34" charset="0"/>
                <a:cs typeface="Arial" panose="020B0604020202020204" pitchFamily="34" charset="0"/>
              </a:rPr>
              <a:t>(PDF) The importance of a multi-disciplinary perspective and patient activation programmes in MS management</a:t>
            </a:r>
            <a:r>
              <a:rPr lang="en-GB" sz="1100" kern="100" dirty="0">
                <a:effectLst/>
                <a:latin typeface="Arial" panose="020B0604020202020204" pitchFamily="34" charset="0"/>
                <a:ea typeface="Aptos" panose="020B0004020202020204" pitchFamily="34" charset="0"/>
                <a:cs typeface="Arial" panose="020B0604020202020204" pitchFamily="34" charset="0"/>
              </a:rPr>
              <a:t> (no date).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3"/>
              </a:rPr>
              <a:t>https://www.researchgate.net/publication/305694237_The_importance_of_a_multi-disciplinary_perspective_and_patient_activation_programmes_in_MS_management</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12 July 2026).</a:t>
            </a:r>
          </a:p>
          <a:p>
            <a:pPr marL="342900" lvl="0" indent="-342900">
              <a:lnSpc>
                <a:spcPct val="107000"/>
              </a:lnSpc>
              <a:buFont typeface="+mj-lt"/>
              <a:buAutoNum type="arabicPeriod" startAt="83"/>
            </a:pPr>
            <a:r>
              <a:rPr lang="en-GB" sz="1100" kern="100" dirty="0">
                <a:effectLst/>
                <a:latin typeface="Arial" panose="020B0604020202020204" pitchFamily="34" charset="0"/>
                <a:ea typeface="Aptos" panose="020B0004020202020204" pitchFamily="34" charset="0"/>
                <a:cs typeface="Arial" panose="020B0604020202020204" pitchFamily="34" charset="0"/>
              </a:rPr>
              <a:t>Polman, C.H.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(2011) ‘Diagnostic criteria for multiple sclerosis: 2010 Revisions to the McDonald criteria’, </a:t>
            </a:r>
            <a:r>
              <a:rPr lang="en-GB" sz="1100" i="1" kern="100" dirty="0">
                <a:effectLst/>
                <a:latin typeface="Arial" panose="020B0604020202020204" pitchFamily="34" charset="0"/>
                <a:ea typeface="Aptos" panose="020B0004020202020204" pitchFamily="34" charset="0"/>
                <a:cs typeface="Arial" panose="020B0604020202020204" pitchFamily="34" charset="0"/>
              </a:rPr>
              <a:t>Annals of Neurology</a:t>
            </a:r>
            <a:r>
              <a:rPr lang="en-GB" sz="1100" kern="100" dirty="0">
                <a:effectLst/>
                <a:latin typeface="Arial" panose="020B0604020202020204" pitchFamily="34" charset="0"/>
                <a:ea typeface="Aptos" panose="020B0004020202020204" pitchFamily="34" charset="0"/>
                <a:cs typeface="Arial" panose="020B0604020202020204" pitchFamily="34" charset="0"/>
              </a:rPr>
              <a:t>, 69(2), pp. 292–302.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4"/>
              </a:rPr>
              <a:t>https://doi.org/10.1002/ana.22366</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83"/>
            </a:pPr>
            <a:r>
              <a:rPr lang="en-GB" sz="1100" kern="100" dirty="0">
                <a:effectLst/>
                <a:latin typeface="Arial" panose="020B0604020202020204" pitchFamily="34" charset="0"/>
                <a:ea typeface="Aptos" panose="020B0004020202020204" pitchFamily="34" charset="0"/>
                <a:cs typeface="Arial" panose="020B0604020202020204" pitchFamily="34" charset="0"/>
              </a:rPr>
              <a:t>Ponzio, M.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(2024) ‘Work Difficulties in People with Multiple Sclerosis’, </a:t>
            </a:r>
            <a:r>
              <a:rPr lang="en-GB" sz="1100" i="1" kern="100" dirty="0">
                <a:effectLst/>
                <a:latin typeface="Arial" panose="020B0604020202020204" pitchFamily="34" charset="0"/>
                <a:ea typeface="Aptos" panose="020B0004020202020204" pitchFamily="34" charset="0"/>
                <a:cs typeface="Arial" panose="020B0604020202020204" pitchFamily="34" charset="0"/>
              </a:rPr>
              <a:t>Journal of Occupational Rehabilitation</a:t>
            </a:r>
            <a:r>
              <a:rPr lang="en-GB" sz="1100" kern="100" dirty="0">
                <a:effectLst/>
                <a:latin typeface="Arial" panose="020B0604020202020204" pitchFamily="34" charset="0"/>
                <a:ea typeface="Aptos" panose="020B0004020202020204" pitchFamily="34" charset="0"/>
                <a:cs typeface="Arial" panose="020B0604020202020204" pitchFamily="34" charset="0"/>
              </a:rPr>
              <a:t>, 34(3), pp. 606–617.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5"/>
              </a:rPr>
              <a:t>https://doi.org/10.1007/s10926-023-10149-9</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83"/>
            </a:pPr>
            <a:r>
              <a:rPr lang="en-GB" sz="1100" kern="100" dirty="0">
                <a:effectLst/>
                <a:latin typeface="Arial" panose="020B0604020202020204" pitchFamily="34" charset="0"/>
                <a:ea typeface="Aptos" panose="020B0004020202020204" pitchFamily="34" charset="0"/>
                <a:cs typeface="Arial" panose="020B0604020202020204" pitchFamily="34" charset="0"/>
              </a:rPr>
              <a:t>Qian, Z.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(2023) ‘Global, regional, and national burden of multiple sclerosis from 1990 to 2019: Findings of global burden of disease study 2019’, </a:t>
            </a:r>
            <a:r>
              <a:rPr lang="en-GB" sz="1100" i="1" kern="100" dirty="0">
                <a:effectLst/>
                <a:latin typeface="Arial" panose="020B0604020202020204" pitchFamily="34" charset="0"/>
                <a:ea typeface="Aptos" panose="020B0004020202020204" pitchFamily="34" charset="0"/>
                <a:cs typeface="Arial" panose="020B0604020202020204" pitchFamily="34" charset="0"/>
              </a:rPr>
              <a:t>Frontiers in Public Health</a:t>
            </a:r>
            <a:r>
              <a:rPr lang="en-GB" sz="1100" kern="100" dirty="0">
                <a:effectLst/>
                <a:latin typeface="Arial" panose="020B0604020202020204" pitchFamily="34" charset="0"/>
                <a:ea typeface="Aptos" panose="020B0004020202020204" pitchFamily="34" charset="0"/>
                <a:cs typeface="Arial" panose="020B0604020202020204" pitchFamily="34" charset="0"/>
              </a:rPr>
              <a:t>, 11.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6"/>
              </a:rPr>
              <a:t>https://doi.org/10.3389/fpubh.2023.1073278</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83"/>
            </a:pPr>
            <a:r>
              <a:rPr lang="en-GB" sz="1100" i="1" kern="100" dirty="0">
                <a:effectLst/>
                <a:latin typeface="Arial" panose="020B0604020202020204" pitchFamily="34" charset="0"/>
                <a:ea typeface="Aptos" panose="020B0004020202020204" pitchFamily="34" charset="0"/>
                <a:cs typeface="Arial" panose="020B0604020202020204" pitchFamily="34" charset="0"/>
              </a:rPr>
              <a:t>Quality statement 7: Access to treatment | Rare diseases | Quality standards | NICE</a:t>
            </a:r>
            <a:r>
              <a:rPr lang="en-GB" sz="1100" kern="100" dirty="0">
                <a:effectLst/>
                <a:latin typeface="Arial" panose="020B0604020202020204" pitchFamily="34" charset="0"/>
                <a:ea typeface="Aptos" panose="020B0004020202020204" pitchFamily="34" charset="0"/>
                <a:cs typeface="Arial" panose="020B0604020202020204" pitchFamily="34" charset="0"/>
              </a:rPr>
              <a:t> (2026). NICE.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7"/>
              </a:rPr>
              <a:t>https://www.nice.org.uk/guidance/qs214/chapter/Quality-statement-7-Access-to-treatment</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12 July 2026).</a:t>
            </a:r>
          </a:p>
          <a:p>
            <a:pPr marL="342900" lvl="0" indent="-342900">
              <a:lnSpc>
                <a:spcPct val="107000"/>
              </a:lnSpc>
              <a:buFont typeface="+mj-lt"/>
              <a:buAutoNum type="arabicPeriod" startAt="83"/>
            </a:pPr>
            <a:r>
              <a:rPr lang="en-GB" sz="1100" kern="100" dirty="0">
                <a:effectLst/>
                <a:latin typeface="Arial" panose="020B0604020202020204" pitchFamily="34" charset="0"/>
                <a:ea typeface="Aptos" panose="020B0004020202020204" pitchFamily="34" charset="0"/>
                <a:cs typeface="Arial" panose="020B0604020202020204" pitchFamily="34" charset="0"/>
              </a:rPr>
              <a:t>Rashid, W.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(2025) ‘Using disease-modifying treatments in multiple sclerosis: Association of British Neurologists (ABN) 2024 guidance’, </a:t>
            </a:r>
            <a:r>
              <a:rPr lang="en-GB" sz="1100" i="1" kern="100" dirty="0">
                <a:effectLst/>
                <a:latin typeface="Arial" panose="020B0604020202020204" pitchFamily="34" charset="0"/>
                <a:ea typeface="Aptos" panose="020B0004020202020204" pitchFamily="34" charset="0"/>
                <a:cs typeface="Arial" panose="020B0604020202020204" pitchFamily="34" charset="0"/>
              </a:rPr>
              <a:t>Practical Neurology</a:t>
            </a:r>
            <a:r>
              <a:rPr lang="en-GB" sz="1100" kern="100" dirty="0">
                <a:effectLst/>
                <a:latin typeface="Arial" panose="020B0604020202020204" pitchFamily="34" charset="0"/>
                <a:ea typeface="Aptos" panose="020B0004020202020204" pitchFamily="34" charset="0"/>
                <a:cs typeface="Arial" panose="020B0604020202020204" pitchFamily="34" charset="0"/>
              </a:rPr>
              <a:t>, 25(1), pp. 18–24.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8"/>
              </a:rPr>
              <a:t>https://doi.org/10.1136/pn-2024-004228</a:t>
            </a:r>
            <a:r>
              <a:rPr lang="en-GB" sz="1100" kern="100" dirty="0">
                <a:effectLst/>
                <a:latin typeface="Arial" panose="020B0604020202020204" pitchFamily="34" charset="0"/>
                <a:ea typeface="Aptos" panose="020B0004020202020204" pitchFamily="34" charset="0"/>
                <a:cs typeface="Arial" panose="020B0604020202020204" pitchFamily="34" charset="0"/>
              </a:rPr>
              <a:t>.</a:t>
            </a:r>
          </a:p>
        </p:txBody>
      </p:sp>
    </p:spTree>
    <p:extLst>
      <p:ext uri="{BB962C8B-B14F-4D97-AF65-F5344CB8AC3E}">
        <p14:creationId xmlns:p14="http://schemas.microsoft.com/office/powerpoint/2010/main" val="59886001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A98F63-2D89-756F-A372-64D99E92CD2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0CD2AB5-11E5-2BDB-9416-5C66355CE886}"/>
              </a:ext>
            </a:extLst>
          </p:cNvPr>
          <p:cNvSpPr txBox="1"/>
          <p:nvPr/>
        </p:nvSpPr>
        <p:spPr>
          <a:xfrm>
            <a:off x="0" y="0"/>
            <a:ext cx="12192000" cy="6781344"/>
          </a:xfrm>
          <a:prstGeom prst="rect">
            <a:avLst/>
          </a:prstGeom>
          <a:noFill/>
        </p:spPr>
        <p:txBody>
          <a:bodyPr wrap="square">
            <a:spAutoFit/>
          </a:bodyPr>
          <a:lstStyle/>
          <a:p>
            <a:pPr marL="342900" lvl="0" indent="-342900">
              <a:lnSpc>
                <a:spcPct val="107000"/>
              </a:lnSpc>
              <a:buFont typeface="+mj-lt"/>
              <a:buAutoNum type="arabicPeriod" startAt="102"/>
            </a:pPr>
            <a:r>
              <a:rPr lang="en-GB" sz="1100" kern="100" dirty="0" err="1">
                <a:effectLst/>
                <a:latin typeface="Arial" panose="020B0604020202020204" pitchFamily="34" charset="0"/>
                <a:ea typeface="Aptos" panose="020B0004020202020204" pitchFamily="34" charset="0"/>
                <a:cs typeface="Arial" panose="020B0604020202020204" pitchFamily="34" charset="0"/>
              </a:rPr>
              <a:t>Ratajska</a:t>
            </a:r>
            <a:r>
              <a:rPr lang="en-GB" sz="1100" kern="100" dirty="0">
                <a:effectLst/>
                <a:latin typeface="Arial" panose="020B0604020202020204" pitchFamily="34" charset="0"/>
                <a:ea typeface="Aptos" panose="020B0004020202020204" pitchFamily="34" charset="0"/>
                <a:cs typeface="Arial" panose="020B0604020202020204" pitchFamily="34" charset="0"/>
              </a:rPr>
              <a:t>, A.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(2019) ‘Computerized Cognitive </a:t>
            </a:r>
            <a:r>
              <a:rPr lang="en-GB" sz="1100" kern="100" dirty="0" err="1">
                <a:effectLst/>
                <a:latin typeface="Arial" panose="020B0604020202020204" pitchFamily="34" charset="0"/>
                <a:ea typeface="Aptos" panose="020B0004020202020204" pitchFamily="34" charset="0"/>
                <a:cs typeface="Arial" panose="020B0604020202020204" pitchFamily="34" charset="0"/>
              </a:rPr>
              <a:t>Behavioral</a:t>
            </a:r>
            <a:r>
              <a:rPr lang="en-GB" sz="1100" kern="100" dirty="0">
                <a:effectLst/>
                <a:latin typeface="Arial" panose="020B0604020202020204" pitchFamily="34" charset="0"/>
                <a:ea typeface="Aptos" panose="020B0004020202020204" pitchFamily="34" charset="0"/>
                <a:cs typeface="Arial" panose="020B0604020202020204" pitchFamily="34" charset="0"/>
              </a:rPr>
              <a:t> Therapy for Treatment of Depression in Multiple Sclerosis’, </a:t>
            </a:r>
            <a:r>
              <a:rPr lang="en-GB" sz="1100" i="1" kern="100" dirty="0">
                <a:effectLst/>
                <a:latin typeface="Arial" panose="020B0604020202020204" pitchFamily="34" charset="0"/>
                <a:ea typeface="Aptos" panose="020B0004020202020204" pitchFamily="34" charset="0"/>
                <a:cs typeface="Arial" panose="020B0604020202020204" pitchFamily="34" charset="0"/>
              </a:rPr>
              <a:t>International Journal of MS Care</a:t>
            </a:r>
            <a:r>
              <a:rPr lang="en-GB" sz="1100" kern="100" dirty="0">
                <a:effectLst/>
                <a:latin typeface="Arial" panose="020B0604020202020204" pitchFamily="34" charset="0"/>
                <a:ea typeface="Aptos" panose="020B0004020202020204" pitchFamily="34" charset="0"/>
                <a:cs typeface="Arial" panose="020B0604020202020204" pitchFamily="34" charset="0"/>
              </a:rPr>
              <a:t>, 21(3), pp. 113–123.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2"/>
              </a:rPr>
              <a:t>https://doi.org/10.7224/1537-2073.2017-094</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102"/>
            </a:pPr>
            <a:r>
              <a:rPr lang="en-GB" sz="1100" i="1" kern="100" dirty="0">
                <a:effectLst/>
                <a:latin typeface="Arial" panose="020B0604020202020204" pitchFamily="34" charset="0"/>
                <a:ea typeface="Aptos" panose="020B0004020202020204" pitchFamily="34" charset="0"/>
                <a:cs typeface="Arial" panose="020B0604020202020204" pitchFamily="34" charset="0"/>
              </a:rPr>
              <a:t>Recommendations | Multiple sclerosis in adults: management | Guidance | NICE</a:t>
            </a:r>
            <a:r>
              <a:rPr lang="en-GB" sz="1100" kern="100" dirty="0">
                <a:effectLst/>
                <a:latin typeface="Arial" panose="020B0604020202020204" pitchFamily="34" charset="0"/>
                <a:ea typeface="Aptos" panose="020B0004020202020204" pitchFamily="34" charset="0"/>
                <a:cs typeface="Arial" panose="020B0604020202020204" pitchFamily="34" charset="0"/>
              </a:rPr>
              <a:t> (no date).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3"/>
              </a:rPr>
              <a:t>https://www.nice.org.uk/guidance/ng220/chapter/Recommendations</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12 July 2026).</a:t>
            </a:r>
          </a:p>
          <a:p>
            <a:pPr marL="342900" lvl="0" indent="-342900">
              <a:lnSpc>
                <a:spcPct val="107000"/>
              </a:lnSpc>
              <a:buFont typeface="+mj-lt"/>
              <a:buAutoNum type="arabicPeriod" startAt="102"/>
            </a:pPr>
            <a:r>
              <a:rPr lang="en-GB" sz="1100" kern="100" dirty="0">
                <a:effectLst/>
                <a:latin typeface="Arial" panose="020B0604020202020204" pitchFamily="34" charset="0"/>
                <a:ea typeface="Aptos" panose="020B0004020202020204" pitchFamily="34" charset="0"/>
                <a:cs typeface="Arial" panose="020B0604020202020204" pitchFamily="34" charset="0"/>
              </a:rPr>
              <a:t>Reed, F.D.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(2014) ‘Barriers to Independent Living for Individuals with Disabilities and Seniors’, </a:t>
            </a:r>
            <a:r>
              <a:rPr lang="en-GB" sz="1100" i="1" kern="100" dirty="0" err="1">
                <a:effectLst/>
                <a:latin typeface="Arial" panose="020B0604020202020204" pitchFamily="34" charset="0"/>
                <a:ea typeface="Aptos" panose="020B0004020202020204" pitchFamily="34" charset="0"/>
                <a:cs typeface="Arial" panose="020B0604020202020204" pitchFamily="34" charset="0"/>
              </a:rPr>
              <a:t>Behavior</a:t>
            </a:r>
            <a:r>
              <a:rPr lang="en-GB" sz="1100" i="1" kern="100" dirty="0">
                <a:effectLst/>
                <a:latin typeface="Arial" panose="020B0604020202020204" pitchFamily="34" charset="0"/>
                <a:ea typeface="Aptos" panose="020B0004020202020204" pitchFamily="34" charset="0"/>
                <a:cs typeface="Arial" panose="020B0604020202020204" pitchFamily="34" charset="0"/>
              </a:rPr>
              <a:t> Analysis in Practice</a:t>
            </a:r>
            <a:r>
              <a:rPr lang="en-GB" sz="1100" kern="100" dirty="0">
                <a:effectLst/>
                <a:latin typeface="Arial" panose="020B0604020202020204" pitchFamily="34" charset="0"/>
                <a:ea typeface="Aptos" panose="020B0004020202020204" pitchFamily="34" charset="0"/>
                <a:cs typeface="Arial" panose="020B0604020202020204" pitchFamily="34" charset="0"/>
              </a:rPr>
              <a:t>, 7(2), pp. 70–77.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4"/>
              </a:rPr>
              <a:t>https://doi.org/10.1007/s40617-014-0011-6</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102"/>
            </a:pPr>
            <a:r>
              <a:rPr lang="en-GB" sz="1100" kern="100" dirty="0">
                <a:effectLst/>
                <a:latin typeface="Arial" panose="020B0604020202020204" pitchFamily="34" charset="0"/>
                <a:ea typeface="Aptos" panose="020B0004020202020204" pitchFamily="34" charset="0"/>
                <a:cs typeface="Arial" panose="020B0604020202020204" pitchFamily="34" charset="0"/>
              </a:rPr>
              <a:t>Reese, V., Das, J.M. and Al Khalili, Y. (2026) ‘Cranial Nerve Testing’, </a:t>
            </a:r>
            <a:r>
              <a:rPr lang="en-GB" sz="1100" i="1" kern="100" dirty="0" err="1">
                <a:effectLst/>
                <a:latin typeface="Arial" panose="020B0604020202020204" pitchFamily="34" charset="0"/>
                <a:ea typeface="Aptos" panose="020B0004020202020204" pitchFamily="34" charset="0"/>
                <a:cs typeface="Arial" panose="020B0604020202020204" pitchFamily="34" charset="0"/>
              </a:rPr>
              <a:t>StatPearls</a:t>
            </a:r>
            <a:r>
              <a:rPr lang="en-GB" sz="1100" kern="100" dirty="0">
                <a:effectLst/>
                <a:latin typeface="Arial" panose="020B0604020202020204" pitchFamily="34" charset="0"/>
                <a:ea typeface="Aptos" panose="020B0004020202020204" pitchFamily="34" charset="0"/>
                <a:cs typeface="Arial" panose="020B0604020202020204" pitchFamily="34" charset="0"/>
              </a:rPr>
              <a:t>. Treasure Island (FL): </a:t>
            </a:r>
            <a:r>
              <a:rPr lang="en-GB" sz="1100" kern="100" dirty="0" err="1">
                <a:effectLst/>
                <a:latin typeface="Arial" panose="020B0604020202020204" pitchFamily="34" charset="0"/>
                <a:ea typeface="Aptos" panose="020B0004020202020204" pitchFamily="34" charset="0"/>
                <a:cs typeface="Arial" panose="020B0604020202020204" pitchFamily="34" charset="0"/>
              </a:rPr>
              <a:t>StatPearls</a:t>
            </a:r>
            <a:r>
              <a:rPr lang="en-GB" sz="1100" kern="100" dirty="0">
                <a:effectLst/>
                <a:latin typeface="Arial" panose="020B0604020202020204" pitchFamily="34" charset="0"/>
                <a:ea typeface="Aptos" panose="020B0004020202020204" pitchFamily="34" charset="0"/>
                <a:cs typeface="Arial" panose="020B0604020202020204" pitchFamily="34" charset="0"/>
              </a:rPr>
              <a:t> Publishing.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5"/>
              </a:rPr>
              <a:t>http://www.ncbi.nlm.nih.gov/books/NBK585066/</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12 July 2026).</a:t>
            </a:r>
          </a:p>
          <a:p>
            <a:pPr marL="342900" lvl="0" indent="-342900">
              <a:lnSpc>
                <a:spcPct val="107000"/>
              </a:lnSpc>
              <a:buFont typeface="+mj-lt"/>
              <a:buAutoNum type="arabicPeriod" startAt="102"/>
            </a:pPr>
            <a:r>
              <a:rPr lang="en-GB" sz="1100" kern="100" dirty="0">
                <a:effectLst/>
                <a:latin typeface="Arial" panose="020B0604020202020204" pitchFamily="34" charset="0"/>
                <a:ea typeface="Aptos" panose="020B0004020202020204" pitchFamily="34" charset="0"/>
                <a:cs typeface="Arial" panose="020B0604020202020204" pitchFamily="34" charset="0"/>
              </a:rPr>
              <a:t>Reidy et al (2016) </a:t>
            </a:r>
            <a:r>
              <a:rPr lang="en-GB" sz="1100" i="1" kern="100" dirty="0">
                <a:effectLst/>
                <a:latin typeface="Arial" panose="020B0604020202020204" pitchFamily="34" charset="0"/>
                <a:ea typeface="Aptos" panose="020B0004020202020204" pitchFamily="34" charset="0"/>
                <a:cs typeface="Arial" panose="020B0604020202020204" pitchFamily="34" charset="0"/>
              </a:rPr>
              <a:t>The House of Care Model (NHS England).</a:t>
            </a:r>
            <a:r>
              <a:rPr lang="en-GB" sz="1100" kern="100" dirty="0">
                <a:effectLst/>
                <a:latin typeface="Arial" panose="020B0604020202020204" pitchFamily="34" charset="0"/>
                <a:ea typeface="Aptos" panose="020B0004020202020204" pitchFamily="34" charset="0"/>
                <a:cs typeface="Arial" panose="020B0604020202020204" pitchFamily="34" charset="0"/>
              </a:rPr>
              <a:t>, </a:t>
            </a:r>
            <a:r>
              <a:rPr lang="en-GB" sz="1100" i="1" kern="100" dirty="0">
                <a:effectLst/>
                <a:latin typeface="Arial" panose="020B0604020202020204" pitchFamily="34" charset="0"/>
                <a:ea typeface="Aptos" panose="020B0004020202020204" pitchFamily="34" charset="0"/>
                <a:cs typeface="Arial" panose="020B0604020202020204" pitchFamily="34" charset="0"/>
              </a:rPr>
              <a:t>ResearchGate</a:t>
            </a:r>
            <a:r>
              <a:rPr lang="en-GB" sz="11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6"/>
              </a:rPr>
              <a:t>https://www.researchgate.net/figure/The-House-of-Care-Model-NHS-England_fig1_305364183</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12 July 2026).</a:t>
            </a:r>
          </a:p>
          <a:p>
            <a:pPr marL="342900" lvl="0" indent="-342900">
              <a:lnSpc>
                <a:spcPct val="107000"/>
              </a:lnSpc>
              <a:buFont typeface="+mj-lt"/>
              <a:buAutoNum type="arabicPeriod" startAt="102"/>
            </a:pPr>
            <a:r>
              <a:rPr lang="en-GB" sz="1100" kern="100" dirty="0">
                <a:effectLst/>
                <a:latin typeface="Arial" panose="020B0604020202020204" pitchFamily="34" charset="0"/>
                <a:ea typeface="Aptos" panose="020B0004020202020204" pitchFamily="34" charset="0"/>
                <a:cs typeface="Arial" panose="020B0604020202020204" pitchFamily="34" charset="0"/>
              </a:rPr>
              <a:t>Rival, M. and </a:t>
            </a:r>
            <a:r>
              <a:rPr lang="en-GB" sz="1100" kern="100" dirty="0" err="1">
                <a:effectLst/>
                <a:latin typeface="Arial" panose="020B0604020202020204" pitchFamily="34" charset="0"/>
                <a:ea typeface="Aptos" panose="020B0004020202020204" pitchFamily="34" charset="0"/>
                <a:cs typeface="Arial" panose="020B0604020202020204" pitchFamily="34" charset="0"/>
              </a:rPr>
              <a:t>Thouvenot</a:t>
            </a:r>
            <a:r>
              <a:rPr lang="en-GB" sz="1100" kern="100" dirty="0">
                <a:effectLst/>
                <a:latin typeface="Arial" panose="020B0604020202020204" pitchFamily="34" charset="0"/>
                <a:ea typeface="Aptos" panose="020B0004020202020204" pitchFamily="34" charset="0"/>
                <a:cs typeface="Arial" panose="020B0604020202020204" pitchFamily="34" charset="0"/>
              </a:rPr>
              <a:t>, E. (2026) ‘Non-infectious environmental risk factors of multiple sclerosis: Mechanisms and intervention windows for prevention’, </a:t>
            </a:r>
            <a:r>
              <a:rPr lang="en-GB" sz="1100" i="1" kern="100" dirty="0">
                <a:effectLst/>
                <a:latin typeface="Arial" panose="020B0604020202020204" pitchFamily="34" charset="0"/>
                <a:ea typeface="Aptos" panose="020B0004020202020204" pitchFamily="34" charset="0"/>
                <a:cs typeface="Arial" panose="020B0604020202020204" pitchFamily="34" charset="0"/>
              </a:rPr>
              <a:t>Revue </a:t>
            </a:r>
            <a:r>
              <a:rPr lang="en-GB" sz="1100" i="1" kern="100" dirty="0" err="1">
                <a:effectLst/>
                <a:latin typeface="Arial" panose="020B0604020202020204" pitchFamily="34" charset="0"/>
                <a:ea typeface="Aptos" panose="020B0004020202020204" pitchFamily="34" charset="0"/>
                <a:cs typeface="Arial" panose="020B0604020202020204" pitchFamily="34" charset="0"/>
              </a:rPr>
              <a:t>Neurologique</a:t>
            </a:r>
            <a:r>
              <a:rPr lang="en-GB" sz="1100" kern="100" dirty="0">
                <a:effectLst/>
                <a:latin typeface="Arial" panose="020B0604020202020204" pitchFamily="34" charset="0"/>
                <a:ea typeface="Aptos" panose="020B0004020202020204" pitchFamily="34" charset="0"/>
                <a:cs typeface="Arial" panose="020B0604020202020204" pitchFamily="34" charset="0"/>
              </a:rPr>
              <a:t>, 182(5), pp. 455–466.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7"/>
              </a:rPr>
              <a:t>https://doi.org/10.1016/j.neurol.2026.03.010</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102"/>
            </a:pPr>
            <a:r>
              <a:rPr lang="en-GB" sz="1100" kern="100" dirty="0">
                <a:effectLst/>
                <a:latin typeface="Arial" panose="020B0604020202020204" pitchFamily="34" charset="0"/>
                <a:ea typeface="Aptos" panose="020B0004020202020204" pitchFamily="34" charset="0"/>
                <a:cs typeface="Arial" panose="020B0604020202020204" pitchFamily="34" charset="0"/>
              </a:rPr>
              <a:t>Rivera, V.M. (2025) ‘Multiple Sclerosis: An Ethnically Diverse Disease with Worldwide Equity Challenges Accessing Care’, </a:t>
            </a:r>
            <a:r>
              <a:rPr lang="en-GB" sz="1100" i="1" kern="100" dirty="0">
                <a:effectLst/>
                <a:latin typeface="Arial" panose="020B0604020202020204" pitchFamily="34" charset="0"/>
                <a:ea typeface="Aptos" panose="020B0004020202020204" pitchFamily="34" charset="0"/>
                <a:cs typeface="Arial" panose="020B0604020202020204" pitchFamily="34" charset="0"/>
              </a:rPr>
              <a:t>Neurology International</a:t>
            </a:r>
            <a:r>
              <a:rPr lang="en-GB" sz="1100" kern="100" dirty="0">
                <a:effectLst/>
                <a:latin typeface="Arial" panose="020B0604020202020204" pitchFamily="34" charset="0"/>
                <a:ea typeface="Aptos" panose="020B0004020202020204" pitchFamily="34" charset="0"/>
                <a:cs typeface="Arial" panose="020B0604020202020204" pitchFamily="34" charset="0"/>
              </a:rPr>
              <a:t>, 18(1), p. 2.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8"/>
              </a:rPr>
              <a:t>https://doi.org/10.3390/neurolint18010002</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102"/>
            </a:pPr>
            <a:r>
              <a:rPr lang="en-GB" sz="1100" kern="100" dirty="0">
                <a:effectLst/>
                <a:latin typeface="Arial" panose="020B0604020202020204" pitchFamily="34" charset="0"/>
                <a:ea typeface="Aptos" panose="020B0004020202020204" pitchFamily="34" charset="0"/>
                <a:cs typeface="Arial" panose="020B0604020202020204" pitchFamily="34" charset="0"/>
              </a:rPr>
              <a:t>Robertson, D. and Moreo, N. (2016) ‘Disease-Modifying Therapies in Multiple Sclerosis: Overview and Treatment Considerations’, </a:t>
            </a:r>
            <a:r>
              <a:rPr lang="en-GB" sz="1100" i="1" kern="100" dirty="0">
                <a:effectLst/>
                <a:latin typeface="Arial" panose="020B0604020202020204" pitchFamily="34" charset="0"/>
                <a:ea typeface="Aptos" panose="020B0004020202020204" pitchFamily="34" charset="0"/>
                <a:cs typeface="Arial" panose="020B0604020202020204" pitchFamily="34" charset="0"/>
              </a:rPr>
              <a:t>Federal Practitioner</a:t>
            </a:r>
            <a:r>
              <a:rPr lang="en-GB" sz="1100" kern="100" dirty="0">
                <a:effectLst/>
                <a:latin typeface="Arial" panose="020B0604020202020204" pitchFamily="34" charset="0"/>
                <a:ea typeface="Aptos" panose="020B0004020202020204" pitchFamily="34" charset="0"/>
                <a:cs typeface="Arial" panose="020B0604020202020204" pitchFamily="34" charset="0"/>
              </a:rPr>
              <a:t>, 33(6), pp. 28–34.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9"/>
              </a:rPr>
              <a:t>https://pmc.ncbi.nlm.nih.gov/articles/PMC6366576/</a:t>
            </a:r>
            <a:r>
              <a:rPr lang="en-GB" sz="1100" kern="100" dirty="0">
                <a:effectLst/>
                <a:latin typeface="Arial" panose="020B0604020202020204" pitchFamily="34" charset="0"/>
                <a:ea typeface="Aptos" panose="020B0004020202020204" pitchFamily="34" charset="0"/>
                <a:cs typeface="Arial" panose="020B0604020202020204" pitchFamily="34" charset="0"/>
              </a:rPr>
              <a:t> (Accessed: 11 July 2026).</a:t>
            </a:r>
          </a:p>
          <a:p>
            <a:pPr marL="342900" lvl="0" indent="-342900">
              <a:lnSpc>
                <a:spcPct val="107000"/>
              </a:lnSpc>
              <a:buFont typeface="+mj-lt"/>
              <a:buAutoNum type="arabicPeriod" startAt="102"/>
            </a:pPr>
            <a:r>
              <a:rPr lang="en-GB" sz="1100" kern="100" dirty="0">
                <a:effectLst/>
                <a:latin typeface="Arial" panose="020B0604020202020204" pitchFamily="34" charset="0"/>
                <a:ea typeface="Aptos" panose="020B0004020202020204" pitchFamily="34" charset="0"/>
                <a:cs typeface="Arial" panose="020B0604020202020204" pitchFamily="34" charset="0"/>
              </a:rPr>
              <a:t>Robinson, M.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(2022) ‘The Effects and Costs of Personalized Budgets for People with Disabilities: A Systematic Review’, </a:t>
            </a:r>
            <a:r>
              <a:rPr lang="en-GB" sz="1100" i="1" kern="100" dirty="0">
                <a:effectLst/>
                <a:latin typeface="Arial" panose="020B0604020202020204" pitchFamily="34" charset="0"/>
                <a:ea typeface="Aptos" panose="020B0004020202020204" pitchFamily="34" charset="0"/>
                <a:cs typeface="Arial" panose="020B0604020202020204" pitchFamily="34" charset="0"/>
              </a:rPr>
              <a:t>International Journal of Environmental Research and Public Health</a:t>
            </a:r>
            <a:r>
              <a:rPr lang="en-GB" sz="1100" kern="100" dirty="0">
                <a:effectLst/>
                <a:latin typeface="Arial" panose="020B0604020202020204" pitchFamily="34" charset="0"/>
                <a:ea typeface="Aptos" panose="020B0004020202020204" pitchFamily="34" charset="0"/>
                <a:cs typeface="Arial" panose="020B0604020202020204" pitchFamily="34" charset="0"/>
              </a:rPr>
              <a:t>, 19(23), p. 16225.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0"/>
              </a:rPr>
              <a:t>https://doi.org/10.3390/ijerph192316225</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102"/>
            </a:pPr>
            <a:r>
              <a:rPr lang="en-GB" sz="1100" kern="100" dirty="0">
                <a:effectLst/>
                <a:latin typeface="Arial" panose="020B0604020202020204" pitchFamily="34" charset="0"/>
                <a:ea typeface="Aptos" panose="020B0004020202020204" pitchFamily="34" charset="0"/>
                <a:cs typeface="Arial" panose="020B0604020202020204" pitchFamily="34" charset="0"/>
              </a:rPr>
              <a:t>Rodríguez Hermosa, J.L.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(2025) ‘Decoding Diagnostic Delay in COPD: An Integrative Analysis of Missed Opportunities, Clinical Risk Profiles, and Targeted Detection Strategies in Primary Care’, </a:t>
            </a:r>
            <a:r>
              <a:rPr lang="en-GB" sz="1100" i="1" kern="100" dirty="0">
                <a:effectLst/>
                <a:latin typeface="Arial" panose="020B0604020202020204" pitchFamily="34" charset="0"/>
                <a:ea typeface="Aptos" panose="020B0004020202020204" pitchFamily="34" charset="0"/>
                <a:cs typeface="Arial" panose="020B0604020202020204" pitchFamily="34" charset="0"/>
              </a:rPr>
              <a:t>Diagnostics</a:t>
            </a:r>
            <a:r>
              <a:rPr lang="en-GB" sz="1100" kern="100" dirty="0">
                <a:effectLst/>
                <a:latin typeface="Arial" panose="020B0604020202020204" pitchFamily="34" charset="0"/>
                <a:ea typeface="Aptos" panose="020B0004020202020204" pitchFamily="34" charset="0"/>
                <a:cs typeface="Arial" panose="020B0604020202020204" pitchFamily="34" charset="0"/>
              </a:rPr>
              <a:t>, 15(17), p. 2209.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1"/>
              </a:rPr>
              <a:t>https://doi.org/10.3390/diagnostics15172209</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102"/>
            </a:pPr>
            <a:r>
              <a:rPr lang="en-GB" sz="1100" kern="100" dirty="0">
                <a:effectLst/>
                <a:latin typeface="Arial" panose="020B0604020202020204" pitchFamily="34" charset="0"/>
                <a:ea typeface="Aptos" panose="020B0004020202020204" pitchFamily="34" charset="0"/>
                <a:cs typeface="Arial" panose="020B0604020202020204" pitchFamily="34" charset="0"/>
              </a:rPr>
              <a:t>Rodriguez </a:t>
            </a:r>
            <a:r>
              <a:rPr lang="en-GB" sz="1100" kern="100" dirty="0" err="1">
                <a:effectLst/>
                <a:latin typeface="Arial" panose="020B0604020202020204" pitchFamily="34" charset="0"/>
                <a:ea typeface="Aptos" panose="020B0004020202020204" pitchFamily="34" charset="0"/>
                <a:cs typeface="Arial" panose="020B0604020202020204" pitchFamily="34" charset="0"/>
              </a:rPr>
              <a:t>Llorian</a:t>
            </a:r>
            <a:r>
              <a:rPr lang="en-GB" sz="1100" kern="100" dirty="0">
                <a:effectLst/>
                <a:latin typeface="Arial" panose="020B0604020202020204" pitchFamily="34" charset="0"/>
                <a:ea typeface="Aptos" panose="020B0004020202020204" pitchFamily="34" charset="0"/>
                <a:cs typeface="Arial" panose="020B0604020202020204" pitchFamily="34" charset="0"/>
              </a:rPr>
              <a:t>, E.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(2022) ‘Productivity loss among people with early multiple sclerosis: A Canadian study’, </a:t>
            </a:r>
            <a:r>
              <a:rPr lang="en-GB" sz="1100" i="1" kern="100" dirty="0">
                <a:effectLst/>
                <a:latin typeface="Arial" panose="020B0604020202020204" pitchFamily="34" charset="0"/>
                <a:ea typeface="Aptos" panose="020B0004020202020204" pitchFamily="34" charset="0"/>
                <a:cs typeface="Arial" panose="020B0604020202020204" pitchFamily="34" charset="0"/>
              </a:rPr>
              <a:t>Multiple Sclerosis (</a:t>
            </a:r>
            <a:r>
              <a:rPr lang="en-GB" sz="1100" i="1" kern="100" dirty="0" err="1">
                <a:effectLst/>
                <a:latin typeface="Arial" panose="020B0604020202020204" pitchFamily="34" charset="0"/>
                <a:ea typeface="Aptos" panose="020B0004020202020204" pitchFamily="34" charset="0"/>
                <a:cs typeface="Arial" panose="020B0604020202020204" pitchFamily="34" charset="0"/>
              </a:rPr>
              <a:t>Houndmills</a:t>
            </a:r>
            <a:r>
              <a:rPr lang="en-GB" sz="1100" i="1" kern="100" dirty="0">
                <a:effectLst/>
                <a:latin typeface="Arial" panose="020B0604020202020204" pitchFamily="34" charset="0"/>
                <a:ea typeface="Aptos" panose="020B0004020202020204" pitchFamily="34" charset="0"/>
                <a:cs typeface="Arial" panose="020B0604020202020204" pitchFamily="34" charset="0"/>
              </a:rPr>
              <a:t>, Basingstoke, England)</a:t>
            </a:r>
            <a:r>
              <a:rPr lang="en-GB" sz="1100" kern="100" dirty="0">
                <a:effectLst/>
                <a:latin typeface="Arial" panose="020B0604020202020204" pitchFamily="34" charset="0"/>
                <a:ea typeface="Aptos" panose="020B0004020202020204" pitchFamily="34" charset="0"/>
                <a:cs typeface="Arial" panose="020B0604020202020204" pitchFamily="34" charset="0"/>
              </a:rPr>
              <a:t>, 28(9), pp. 1414–1423.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2"/>
              </a:rPr>
              <a:t>https://doi.org/10.1177/13524585211069070</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102"/>
            </a:pPr>
            <a:r>
              <a:rPr lang="en-GB" sz="1100" kern="100" dirty="0">
                <a:effectLst/>
                <a:latin typeface="Arial" panose="020B0604020202020204" pitchFamily="34" charset="0"/>
                <a:ea typeface="Aptos" panose="020B0004020202020204" pitchFamily="34" charset="0"/>
                <a:cs typeface="Arial" panose="020B0604020202020204" pitchFamily="34" charset="0"/>
              </a:rPr>
              <a:t>Sanderson et al, J. (2019) ‘This information can be made available in alternative formats and may be available in alternative languages, upon request. Please contact the personalised care team at england.personalisedcare@england.nhs.uk’.</a:t>
            </a:r>
          </a:p>
          <a:p>
            <a:pPr marL="342900" lvl="0" indent="-342900">
              <a:lnSpc>
                <a:spcPct val="107000"/>
              </a:lnSpc>
              <a:buFont typeface="+mj-lt"/>
              <a:buAutoNum type="arabicPeriod" startAt="102"/>
            </a:pPr>
            <a:r>
              <a:rPr lang="en-GB" sz="1100" kern="100" dirty="0">
                <a:effectLst/>
                <a:latin typeface="Arial" panose="020B0604020202020204" pitchFamily="34" charset="0"/>
                <a:ea typeface="Aptos" panose="020B0004020202020204" pitchFamily="34" charset="0"/>
                <a:cs typeface="Arial" panose="020B0604020202020204" pitchFamily="34" charset="0"/>
              </a:rPr>
              <a:t>Savio, M., Kearney, H. and </a:t>
            </a:r>
            <a:r>
              <a:rPr lang="en-GB" sz="1100" kern="100" dirty="0" err="1">
                <a:effectLst/>
                <a:latin typeface="Arial" panose="020B0604020202020204" pitchFamily="34" charset="0"/>
                <a:ea typeface="Aptos" panose="020B0004020202020204" pitchFamily="34" charset="0"/>
                <a:cs typeface="Arial" panose="020B0604020202020204" pitchFamily="34" charset="0"/>
              </a:rPr>
              <a:t>Giunti</a:t>
            </a:r>
            <a:r>
              <a:rPr lang="en-GB" sz="1100" kern="100" dirty="0">
                <a:effectLst/>
                <a:latin typeface="Arial" panose="020B0604020202020204" pitchFamily="34" charset="0"/>
                <a:ea typeface="Aptos" panose="020B0004020202020204" pitchFamily="34" charset="0"/>
                <a:cs typeface="Arial" panose="020B0604020202020204" pitchFamily="34" charset="0"/>
              </a:rPr>
              <a:t>, G. (2025) ‘Evaluating the evidence behind multidisciplinary roles for a multiple sclerosis unit: A systematic literature review’, </a:t>
            </a:r>
            <a:r>
              <a:rPr lang="en-GB" sz="1100" i="1" kern="100" dirty="0">
                <a:effectLst/>
                <a:latin typeface="Arial" panose="020B0604020202020204" pitchFamily="34" charset="0"/>
                <a:ea typeface="Aptos" panose="020B0004020202020204" pitchFamily="34" charset="0"/>
                <a:cs typeface="Arial" panose="020B0604020202020204" pitchFamily="34" charset="0"/>
              </a:rPr>
              <a:t>Multiple Sclerosis and Related Disorders</a:t>
            </a:r>
            <a:r>
              <a:rPr lang="en-GB" sz="1100" kern="100" dirty="0">
                <a:effectLst/>
                <a:latin typeface="Arial" panose="020B0604020202020204" pitchFamily="34" charset="0"/>
                <a:ea typeface="Aptos" panose="020B0004020202020204" pitchFamily="34" charset="0"/>
                <a:cs typeface="Arial" panose="020B0604020202020204" pitchFamily="34" charset="0"/>
              </a:rPr>
              <a:t>, 95, p. 106342.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3"/>
              </a:rPr>
              <a:t>https://doi.org/10.1016/j.msard.2025.106342</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102"/>
            </a:pPr>
            <a:r>
              <a:rPr lang="en-GB" sz="1100" kern="100" dirty="0">
                <a:effectLst/>
                <a:latin typeface="Arial" panose="020B0604020202020204" pitchFamily="34" charset="0"/>
                <a:ea typeface="Aptos" panose="020B0004020202020204" pitchFamily="34" charset="0"/>
                <a:cs typeface="Arial" panose="020B0604020202020204" pitchFamily="34" charset="0"/>
              </a:rPr>
              <a:t>Shah, R.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(2025) ‘Multiple sclerosis greatly impacts family members/partners: Evidence using the Family Reported Outcome Measure (FROM-16)’, </a:t>
            </a:r>
            <a:r>
              <a:rPr lang="en-GB" sz="1100" i="1" kern="100" dirty="0">
                <a:effectLst/>
                <a:latin typeface="Arial" panose="020B0604020202020204" pitchFamily="34" charset="0"/>
                <a:ea typeface="Aptos" panose="020B0004020202020204" pitchFamily="34" charset="0"/>
                <a:cs typeface="Arial" panose="020B0604020202020204" pitchFamily="34" charset="0"/>
              </a:rPr>
              <a:t>Multiple Sclerosis Journal - Experimental, Translational and Clinical</a:t>
            </a:r>
            <a:r>
              <a:rPr lang="en-GB" sz="1100" kern="100" dirty="0">
                <a:effectLst/>
                <a:latin typeface="Arial" panose="020B0604020202020204" pitchFamily="34" charset="0"/>
                <a:ea typeface="Aptos" panose="020B0004020202020204" pitchFamily="34" charset="0"/>
                <a:cs typeface="Arial" panose="020B0604020202020204" pitchFamily="34" charset="0"/>
              </a:rPr>
              <a:t>, 11(2), p. 20552173251338762.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4"/>
              </a:rPr>
              <a:t>https://doi.org/10.1177/20552173251338762</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102"/>
            </a:pPr>
            <a:r>
              <a:rPr lang="en-GB" sz="1100" kern="100" dirty="0">
                <a:effectLst/>
                <a:latin typeface="Arial" panose="020B0604020202020204" pitchFamily="34" charset="0"/>
                <a:ea typeface="Aptos" panose="020B0004020202020204" pitchFamily="34" charset="0"/>
                <a:cs typeface="Arial" panose="020B0604020202020204" pitchFamily="34" charset="0"/>
              </a:rPr>
              <a:t>Silveira, C.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(2019) ‘Neuropsychiatric Symptoms of Multiple Sclerosis: State of the Art’, </a:t>
            </a:r>
            <a:r>
              <a:rPr lang="en-GB" sz="1100" i="1" kern="100" dirty="0">
                <a:effectLst/>
                <a:latin typeface="Arial" panose="020B0604020202020204" pitchFamily="34" charset="0"/>
                <a:ea typeface="Aptos" panose="020B0004020202020204" pitchFamily="34" charset="0"/>
                <a:cs typeface="Arial" panose="020B0604020202020204" pitchFamily="34" charset="0"/>
              </a:rPr>
              <a:t>Psychiatry Investigation</a:t>
            </a:r>
            <a:r>
              <a:rPr lang="en-GB" sz="1100" kern="100" dirty="0">
                <a:effectLst/>
                <a:latin typeface="Arial" panose="020B0604020202020204" pitchFamily="34" charset="0"/>
                <a:ea typeface="Aptos" panose="020B0004020202020204" pitchFamily="34" charset="0"/>
                <a:cs typeface="Arial" panose="020B0604020202020204" pitchFamily="34" charset="0"/>
              </a:rPr>
              <a:t>, 16(12), pp. 877–888.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5"/>
              </a:rPr>
              <a:t>https://doi.org/10.30773/pi.2019.0106</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102"/>
            </a:pPr>
            <a:r>
              <a:rPr lang="en-GB" sz="1100" kern="100" dirty="0">
                <a:effectLst/>
                <a:latin typeface="Arial" panose="020B0604020202020204" pitchFamily="34" charset="0"/>
                <a:ea typeface="Aptos" panose="020B0004020202020204" pitchFamily="34" charset="0"/>
                <a:cs typeface="Arial" panose="020B0604020202020204" pitchFamily="34" charset="0"/>
              </a:rPr>
              <a:t>Silverman, S.C.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(no date) ‘Multiple Sclerosis Fatigue Self-Management: Strategies and Influencing Factors 5 Years After a Multimodal Intervention’, </a:t>
            </a:r>
            <a:r>
              <a:rPr lang="en-GB" sz="1100" i="1" kern="100" dirty="0">
                <a:effectLst/>
                <a:latin typeface="Arial" panose="020B0604020202020204" pitchFamily="34" charset="0"/>
                <a:ea typeface="Aptos" panose="020B0004020202020204" pitchFamily="34" charset="0"/>
                <a:cs typeface="Arial" panose="020B0604020202020204" pitchFamily="34" charset="0"/>
              </a:rPr>
              <a:t>International Journal of MS Care</a:t>
            </a:r>
            <a:r>
              <a:rPr lang="en-GB" sz="1100" kern="100" dirty="0">
                <a:effectLst/>
                <a:latin typeface="Arial" panose="020B0604020202020204" pitchFamily="34" charset="0"/>
                <a:ea typeface="Aptos" panose="020B0004020202020204" pitchFamily="34" charset="0"/>
                <a:cs typeface="Arial" panose="020B0604020202020204" pitchFamily="34" charset="0"/>
              </a:rPr>
              <a:t>, 26(Q4), pp. 363–369.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6"/>
              </a:rPr>
              <a:t>https://doi.org/10.7224/1537-2073.2024-012</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102"/>
            </a:pPr>
            <a:r>
              <a:rPr lang="en-GB" sz="1100" kern="100" dirty="0">
                <a:effectLst/>
                <a:latin typeface="Arial" panose="020B0604020202020204" pitchFamily="34" charset="0"/>
                <a:ea typeface="Aptos" panose="020B0004020202020204" pitchFamily="34" charset="0"/>
                <a:cs typeface="Arial" panose="020B0604020202020204" pitchFamily="34" charset="0"/>
              </a:rPr>
              <a:t>Simpson, S.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(2019) ‘Latitude continues to be significantly associated with the prevalence of multiple sclerosis: an updated meta-analysis’, </a:t>
            </a:r>
            <a:r>
              <a:rPr lang="en-GB" sz="1100" i="1" kern="100" dirty="0">
                <a:effectLst/>
                <a:latin typeface="Arial" panose="020B0604020202020204" pitchFamily="34" charset="0"/>
                <a:ea typeface="Aptos" panose="020B0004020202020204" pitchFamily="34" charset="0"/>
                <a:cs typeface="Arial" panose="020B0604020202020204" pitchFamily="34" charset="0"/>
              </a:rPr>
              <a:t>Journal of Neurology, Neurosurgery, and Psychiatry</a:t>
            </a:r>
            <a:r>
              <a:rPr lang="en-GB" sz="1100" kern="100" dirty="0">
                <a:effectLst/>
                <a:latin typeface="Arial" panose="020B0604020202020204" pitchFamily="34" charset="0"/>
                <a:ea typeface="Aptos" panose="020B0004020202020204" pitchFamily="34" charset="0"/>
                <a:cs typeface="Arial" panose="020B0604020202020204" pitchFamily="34" charset="0"/>
              </a:rPr>
              <a:t>, 90(11), pp. 1193–1200.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7"/>
              </a:rPr>
              <a:t>https://doi.org/10.1136/jnnp-2018-320189</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102"/>
            </a:pPr>
            <a:r>
              <a:rPr lang="en-GB" sz="1100" kern="100" dirty="0">
                <a:effectLst/>
                <a:latin typeface="Arial" panose="020B0604020202020204" pitchFamily="34" charset="0"/>
                <a:ea typeface="Aptos" panose="020B0004020202020204" pitchFamily="34" charset="0"/>
                <a:cs typeface="Arial" panose="020B0604020202020204" pitchFamily="34" charset="0"/>
              </a:rPr>
              <a:t>Sorensen, P. </a:t>
            </a:r>
            <a:r>
              <a:rPr lang="en-GB" sz="1100" i="1" kern="100" dirty="0">
                <a:effectLst/>
                <a:latin typeface="Arial" panose="020B0604020202020204" pitchFamily="34" charset="0"/>
                <a:ea typeface="Aptos" panose="020B0004020202020204" pitchFamily="34" charset="0"/>
                <a:cs typeface="Arial" panose="020B0604020202020204" pitchFamily="34" charset="0"/>
              </a:rPr>
              <a:t>et al.</a:t>
            </a:r>
            <a:r>
              <a:rPr lang="en-GB" sz="1100" kern="100" dirty="0">
                <a:effectLst/>
                <a:latin typeface="Arial" panose="020B0604020202020204" pitchFamily="34" charset="0"/>
                <a:ea typeface="Aptos" panose="020B0004020202020204" pitchFamily="34" charset="0"/>
                <a:cs typeface="Arial" panose="020B0604020202020204" pitchFamily="34" charset="0"/>
              </a:rPr>
              <a:t> (2019) ‘The Multiple Sclerosis Care Unit’, </a:t>
            </a:r>
            <a:r>
              <a:rPr lang="en-GB" sz="1100" i="1" kern="100" dirty="0">
                <a:effectLst/>
                <a:latin typeface="Arial" panose="020B0604020202020204" pitchFamily="34" charset="0"/>
                <a:ea typeface="Aptos" panose="020B0004020202020204" pitchFamily="34" charset="0"/>
                <a:cs typeface="Arial" panose="020B0604020202020204" pitchFamily="34" charset="0"/>
              </a:rPr>
              <a:t>Multiple Sclerosis (</a:t>
            </a:r>
            <a:r>
              <a:rPr lang="en-GB" sz="1100" i="1" kern="100" dirty="0" err="1">
                <a:effectLst/>
                <a:latin typeface="Arial" panose="020B0604020202020204" pitchFamily="34" charset="0"/>
                <a:ea typeface="Aptos" panose="020B0004020202020204" pitchFamily="34" charset="0"/>
                <a:cs typeface="Arial" panose="020B0604020202020204" pitchFamily="34" charset="0"/>
              </a:rPr>
              <a:t>Houndmills</a:t>
            </a:r>
            <a:r>
              <a:rPr lang="en-GB" sz="1100" i="1" kern="100" dirty="0">
                <a:effectLst/>
                <a:latin typeface="Arial" panose="020B0604020202020204" pitchFamily="34" charset="0"/>
                <a:ea typeface="Aptos" panose="020B0004020202020204" pitchFamily="34" charset="0"/>
                <a:cs typeface="Arial" panose="020B0604020202020204" pitchFamily="34" charset="0"/>
              </a:rPr>
              <a:t>, Basingstoke, England)</a:t>
            </a:r>
            <a:r>
              <a:rPr lang="en-GB" sz="1100" kern="100" dirty="0">
                <a:effectLst/>
                <a:latin typeface="Arial" panose="020B0604020202020204" pitchFamily="34" charset="0"/>
                <a:ea typeface="Aptos" panose="020B0004020202020204" pitchFamily="34" charset="0"/>
                <a:cs typeface="Arial" panose="020B0604020202020204" pitchFamily="34" charset="0"/>
              </a:rPr>
              <a:t>, 25(5), pp. 627–636.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8"/>
              </a:rPr>
              <a:t>https://doi.org/10.1177/1352458518807082</a:t>
            </a:r>
            <a:r>
              <a:rPr lang="en-GB" sz="1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102"/>
            </a:pPr>
            <a:r>
              <a:rPr lang="en-GB" sz="1100" kern="100" dirty="0">
                <a:effectLst/>
                <a:latin typeface="Arial" panose="020B0604020202020204" pitchFamily="34" charset="0"/>
                <a:ea typeface="Aptos" panose="020B0004020202020204" pitchFamily="34" charset="0"/>
                <a:cs typeface="Arial" panose="020B0604020202020204" pitchFamily="34" charset="0"/>
              </a:rPr>
              <a:t>Sternberg, Z. (2018) ‘Cardiovascular Autonomic Dysfunction: Link Between Multiple Sclerosis Osteoporosis and Neurodegeneration’, </a:t>
            </a:r>
            <a:r>
              <a:rPr lang="en-GB" sz="1100" i="1" kern="100" dirty="0" err="1">
                <a:effectLst/>
                <a:latin typeface="Arial" panose="020B0604020202020204" pitchFamily="34" charset="0"/>
                <a:ea typeface="Aptos" panose="020B0004020202020204" pitchFamily="34" charset="0"/>
                <a:cs typeface="Arial" panose="020B0604020202020204" pitchFamily="34" charset="0"/>
              </a:rPr>
              <a:t>Neuromolecular</a:t>
            </a:r>
            <a:r>
              <a:rPr lang="en-GB" sz="1100" i="1" kern="100" dirty="0">
                <a:effectLst/>
                <a:latin typeface="Arial" panose="020B0604020202020204" pitchFamily="34" charset="0"/>
                <a:ea typeface="Aptos" panose="020B0004020202020204" pitchFamily="34" charset="0"/>
                <a:cs typeface="Arial" panose="020B0604020202020204" pitchFamily="34" charset="0"/>
              </a:rPr>
              <a:t> Medicine</a:t>
            </a:r>
            <a:r>
              <a:rPr lang="en-GB" sz="1100" kern="100" dirty="0">
                <a:effectLst/>
                <a:latin typeface="Arial" panose="020B0604020202020204" pitchFamily="34" charset="0"/>
                <a:ea typeface="Aptos" panose="020B0004020202020204" pitchFamily="34" charset="0"/>
                <a:cs typeface="Arial" panose="020B0604020202020204" pitchFamily="34" charset="0"/>
              </a:rPr>
              <a:t>, 20(1), pp. 37–53. Available at: </a:t>
            </a:r>
            <a:r>
              <a:rPr lang="en-GB" sz="110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9"/>
              </a:rPr>
              <a:t>https://doi.org/10.1007/s12017-018-8481-2</a:t>
            </a:r>
            <a:r>
              <a:rPr lang="en-GB" sz="1100" kern="100" dirty="0">
                <a:effectLst/>
                <a:latin typeface="Arial" panose="020B0604020202020204" pitchFamily="34" charset="0"/>
                <a:ea typeface="Aptos" panose="020B0004020202020204" pitchFamily="34" charset="0"/>
                <a:cs typeface="Arial" panose="020B0604020202020204" pitchFamily="34" charset="0"/>
              </a:rPr>
              <a:t>.</a:t>
            </a:r>
          </a:p>
        </p:txBody>
      </p:sp>
    </p:spTree>
    <p:extLst>
      <p:ext uri="{BB962C8B-B14F-4D97-AF65-F5344CB8AC3E}">
        <p14:creationId xmlns:p14="http://schemas.microsoft.com/office/powerpoint/2010/main" val="361423713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6D5D68-83F9-ECBF-229B-0592C532A99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B365957-79F7-E767-19DF-C2032C285EAC}"/>
              </a:ext>
            </a:extLst>
          </p:cNvPr>
          <p:cNvSpPr txBox="1"/>
          <p:nvPr/>
        </p:nvSpPr>
        <p:spPr>
          <a:xfrm>
            <a:off x="0" y="0"/>
            <a:ext cx="12192000" cy="6924203"/>
          </a:xfrm>
          <a:prstGeom prst="rect">
            <a:avLst/>
          </a:prstGeom>
          <a:noFill/>
        </p:spPr>
        <p:txBody>
          <a:bodyPr wrap="square">
            <a:spAutoFit/>
          </a:bodyPr>
          <a:lstStyle/>
          <a:p>
            <a:pPr marL="342900" lvl="0" indent="-342900">
              <a:lnSpc>
                <a:spcPct val="107000"/>
              </a:lnSpc>
              <a:buFont typeface="+mj-lt"/>
              <a:buAutoNum type="arabicPeriod" startAt="121"/>
            </a:pPr>
            <a:r>
              <a:rPr lang="en-GB" sz="1050" kern="100" dirty="0">
                <a:effectLst/>
                <a:latin typeface="Arial" panose="020B0604020202020204" pitchFamily="34" charset="0"/>
                <a:ea typeface="Aptos" panose="020B0004020202020204" pitchFamily="34" charset="0"/>
                <a:cs typeface="Arial" panose="020B0604020202020204" pitchFamily="34" charset="0"/>
              </a:rPr>
              <a:t>The King’s Fund (2013) </a:t>
            </a:r>
            <a:r>
              <a:rPr lang="en-GB" sz="1050" i="1" kern="100" dirty="0">
                <a:effectLst/>
                <a:latin typeface="Arial" panose="020B0604020202020204" pitchFamily="34" charset="0"/>
                <a:ea typeface="Aptos" panose="020B0004020202020204" pitchFamily="34" charset="0"/>
                <a:cs typeface="Arial" panose="020B0604020202020204" pitchFamily="34" charset="0"/>
              </a:rPr>
              <a:t>Supporting People With Long-Term Conditions: House Of Care</a:t>
            </a:r>
            <a:r>
              <a:rPr lang="en-GB" sz="1050" kern="100" dirty="0">
                <a:effectLst/>
                <a:latin typeface="Arial" panose="020B0604020202020204" pitchFamily="34" charset="0"/>
                <a:ea typeface="Aptos" panose="020B0004020202020204" pitchFamily="34" charset="0"/>
                <a:cs typeface="Arial" panose="020B0604020202020204" pitchFamily="34" charset="0"/>
              </a:rPr>
              <a:t> (2013) </a:t>
            </a:r>
            <a:r>
              <a:rPr lang="en-GB" sz="1050" i="1" kern="100" dirty="0">
                <a:effectLst/>
                <a:latin typeface="Arial" panose="020B0604020202020204" pitchFamily="34" charset="0"/>
                <a:ea typeface="Aptos" panose="020B0004020202020204" pitchFamily="34" charset="0"/>
                <a:cs typeface="Arial" panose="020B0604020202020204" pitchFamily="34" charset="0"/>
              </a:rPr>
              <a:t>The King’s Fund</a:t>
            </a:r>
            <a:r>
              <a:rPr lang="en-GB" sz="105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05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2"/>
              </a:rPr>
              <a:t>https://www.kingsfund.org.uk/insight-and-analysis/blogs/supporting-people-with-long-term-conditions-care</a:t>
            </a:r>
            <a:r>
              <a:rPr lang="en-GB" sz="1050" kern="100" dirty="0">
                <a:effectLst/>
                <a:latin typeface="Arial" panose="020B0604020202020204" pitchFamily="34" charset="0"/>
                <a:ea typeface="Aptos" panose="020B0004020202020204" pitchFamily="34" charset="0"/>
                <a:cs typeface="Arial" panose="020B0604020202020204" pitchFamily="34" charset="0"/>
              </a:rPr>
              <a:t> (Accessed: 12 July 2026).</a:t>
            </a:r>
          </a:p>
          <a:p>
            <a:pPr marL="342900" lvl="0" indent="-342900">
              <a:lnSpc>
                <a:spcPct val="107000"/>
              </a:lnSpc>
              <a:buFont typeface="+mj-lt"/>
              <a:buAutoNum type="arabicPeriod" startAt="121"/>
            </a:pPr>
            <a:r>
              <a:rPr lang="en-GB" sz="1050" kern="100" dirty="0">
                <a:effectLst/>
                <a:latin typeface="Arial" panose="020B0604020202020204" pitchFamily="34" charset="0"/>
                <a:ea typeface="Aptos" panose="020B0004020202020204" pitchFamily="34" charset="0"/>
                <a:cs typeface="Arial" panose="020B0604020202020204" pitchFamily="34" charset="0"/>
              </a:rPr>
              <a:t>Susini, R.M. </a:t>
            </a:r>
            <a:r>
              <a:rPr lang="en-GB" sz="1050" i="1" kern="100" dirty="0">
                <a:effectLst/>
                <a:latin typeface="Arial" panose="020B0604020202020204" pitchFamily="34" charset="0"/>
                <a:ea typeface="Aptos" panose="020B0004020202020204" pitchFamily="34" charset="0"/>
                <a:cs typeface="Arial" panose="020B0604020202020204" pitchFamily="34" charset="0"/>
              </a:rPr>
              <a:t>et al.</a:t>
            </a:r>
            <a:r>
              <a:rPr lang="en-GB" sz="1050" kern="100" dirty="0">
                <a:effectLst/>
                <a:latin typeface="Arial" panose="020B0604020202020204" pitchFamily="34" charset="0"/>
                <a:ea typeface="Aptos" panose="020B0004020202020204" pitchFamily="34" charset="0"/>
                <a:cs typeface="Arial" panose="020B0604020202020204" pitchFamily="34" charset="0"/>
              </a:rPr>
              <a:t> (no date) ‘Anxiety and Cognition in Multiple Sclerosis: A Narrative Review’, </a:t>
            </a:r>
            <a:r>
              <a:rPr lang="en-GB" sz="1050" i="1" kern="100" dirty="0">
                <a:effectLst/>
                <a:latin typeface="Arial" panose="020B0604020202020204" pitchFamily="34" charset="0"/>
                <a:ea typeface="Aptos" panose="020B0004020202020204" pitchFamily="34" charset="0"/>
                <a:cs typeface="Arial" panose="020B0604020202020204" pitchFamily="34" charset="0"/>
              </a:rPr>
              <a:t>International Journal of MS Care</a:t>
            </a:r>
            <a:r>
              <a:rPr lang="en-GB" sz="1050" kern="100" dirty="0">
                <a:effectLst/>
                <a:latin typeface="Arial" panose="020B0604020202020204" pitchFamily="34" charset="0"/>
                <a:ea typeface="Aptos" panose="020B0004020202020204" pitchFamily="34" charset="0"/>
                <a:cs typeface="Arial" panose="020B0604020202020204" pitchFamily="34" charset="0"/>
              </a:rPr>
              <a:t>, 27(Q1), pp. 63–73. Available at: </a:t>
            </a:r>
            <a:r>
              <a:rPr lang="en-GB" sz="105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3"/>
              </a:rPr>
              <a:t>https://doi.org/10.7224/1537-2073.2024-037</a:t>
            </a:r>
            <a:r>
              <a:rPr lang="en-GB" sz="105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121"/>
            </a:pPr>
            <a:r>
              <a:rPr lang="en-GB" sz="1050" kern="100" dirty="0" err="1">
                <a:effectLst/>
                <a:latin typeface="Arial" panose="020B0604020202020204" pitchFamily="34" charset="0"/>
                <a:ea typeface="Aptos" panose="020B0004020202020204" pitchFamily="34" charset="0"/>
                <a:cs typeface="Arial" panose="020B0604020202020204" pitchFamily="34" charset="0"/>
              </a:rPr>
              <a:t>Tafti</a:t>
            </a:r>
            <a:r>
              <a:rPr lang="en-GB" sz="1050" kern="100" dirty="0">
                <a:effectLst/>
                <a:latin typeface="Arial" panose="020B0604020202020204" pitchFamily="34" charset="0"/>
                <a:ea typeface="Aptos" panose="020B0004020202020204" pitchFamily="34" charset="0"/>
                <a:cs typeface="Arial" panose="020B0604020202020204" pitchFamily="34" charset="0"/>
              </a:rPr>
              <a:t>, D., Ehsan, M. and </a:t>
            </a:r>
            <a:r>
              <a:rPr lang="en-GB" sz="1050" kern="100" dirty="0" err="1">
                <a:effectLst/>
                <a:latin typeface="Arial" panose="020B0604020202020204" pitchFamily="34" charset="0"/>
                <a:ea typeface="Aptos" panose="020B0004020202020204" pitchFamily="34" charset="0"/>
                <a:cs typeface="Arial" panose="020B0604020202020204" pitchFamily="34" charset="0"/>
              </a:rPr>
              <a:t>Xixis</a:t>
            </a:r>
            <a:r>
              <a:rPr lang="en-GB" sz="1050" kern="100" dirty="0">
                <a:effectLst/>
                <a:latin typeface="Arial" panose="020B0604020202020204" pitchFamily="34" charset="0"/>
                <a:ea typeface="Aptos" panose="020B0004020202020204" pitchFamily="34" charset="0"/>
                <a:cs typeface="Arial" panose="020B0604020202020204" pitchFamily="34" charset="0"/>
              </a:rPr>
              <a:t>, K.L. (2026a) ‘Multiple Sclerosis’, </a:t>
            </a:r>
            <a:r>
              <a:rPr lang="en-GB" sz="1050" i="1" kern="100" dirty="0" err="1">
                <a:effectLst/>
                <a:latin typeface="Arial" panose="020B0604020202020204" pitchFamily="34" charset="0"/>
                <a:ea typeface="Aptos" panose="020B0004020202020204" pitchFamily="34" charset="0"/>
                <a:cs typeface="Arial" panose="020B0604020202020204" pitchFamily="34" charset="0"/>
              </a:rPr>
              <a:t>StatPearls</a:t>
            </a:r>
            <a:r>
              <a:rPr lang="en-GB" sz="1050" kern="100" dirty="0">
                <a:effectLst/>
                <a:latin typeface="Arial" panose="020B0604020202020204" pitchFamily="34" charset="0"/>
                <a:ea typeface="Aptos" panose="020B0004020202020204" pitchFamily="34" charset="0"/>
                <a:cs typeface="Arial" panose="020B0604020202020204" pitchFamily="34" charset="0"/>
              </a:rPr>
              <a:t>. Treasure Island (FL): </a:t>
            </a:r>
            <a:r>
              <a:rPr lang="en-GB" sz="1050" kern="100" dirty="0" err="1">
                <a:effectLst/>
                <a:latin typeface="Arial" panose="020B0604020202020204" pitchFamily="34" charset="0"/>
                <a:ea typeface="Aptos" panose="020B0004020202020204" pitchFamily="34" charset="0"/>
                <a:cs typeface="Arial" panose="020B0604020202020204" pitchFamily="34" charset="0"/>
              </a:rPr>
              <a:t>StatPearls</a:t>
            </a:r>
            <a:r>
              <a:rPr lang="en-GB" sz="1050" kern="100" dirty="0">
                <a:effectLst/>
                <a:latin typeface="Arial" panose="020B0604020202020204" pitchFamily="34" charset="0"/>
                <a:ea typeface="Aptos" panose="020B0004020202020204" pitchFamily="34" charset="0"/>
                <a:cs typeface="Arial" panose="020B0604020202020204" pitchFamily="34" charset="0"/>
              </a:rPr>
              <a:t> Publishing. Available at: </a:t>
            </a:r>
            <a:r>
              <a:rPr lang="en-GB" sz="105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4"/>
              </a:rPr>
              <a:t>http://www.ncbi.nlm.nih.gov/books/NBK499849/</a:t>
            </a:r>
            <a:r>
              <a:rPr lang="en-GB" sz="1050" kern="100" dirty="0">
                <a:effectLst/>
                <a:latin typeface="Arial" panose="020B0604020202020204" pitchFamily="34" charset="0"/>
                <a:ea typeface="Aptos" panose="020B0004020202020204" pitchFamily="34" charset="0"/>
                <a:cs typeface="Arial" panose="020B0604020202020204" pitchFamily="34" charset="0"/>
              </a:rPr>
              <a:t> (Accessed: 11 July 2026).</a:t>
            </a:r>
          </a:p>
          <a:p>
            <a:pPr marL="342900" lvl="0" indent="-342900">
              <a:lnSpc>
                <a:spcPct val="107000"/>
              </a:lnSpc>
              <a:buFont typeface="+mj-lt"/>
              <a:buAutoNum type="arabicPeriod" startAt="121"/>
            </a:pPr>
            <a:r>
              <a:rPr lang="en-GB" sz="1050" kern="100" dirty="0" err="1">
                <a:effectLst/>
                <a:latin typeface="Arial" panose="020B0604020202020204" pitchFamily="34" charset="0"/>
                <a:ea typeface="Aptos" panose="020B0004020202020204" pitchFamily="34" charset="0"/>
                <a:cs typeface="Arial" panose="020B0604020202020204" pitchFamily="34" charset="0"/>
              </a:rPr>
              <a:t>Tafti</a:t>
            </a:r>
            <a:r>
              <a:rPr lang="en-GB" sz="1050" kern="100" dirty="0">
                <a:effectLst/>
                <a:latin typeface="Arial" panose="020B0604020202020204" pitchFamily="34" charset="0"/>
                <a:ea typeface="Aptos" panose="020B0004020202020204" pitchFamily="34" charset="0"/>
                <a:cs typeface="Arial" panose="020B0604020202020204" pitchFamily="34" charset="0"/>
              </a:rPr>
              <a:t>, D., Ehsan, M. and </a:t>
            </a:r>
            <a:r>
              <a:rPr lang="en-GB" sz="1050" kern="100" dirty="0" err="1">
                <a:effectLst/>
                <a:latin typeface="Arial" panose="020B0604020202020204" pitchFamily="34" charset="0"/>
                <a:ea typeface="Aptos" panose="020B0004020202020204" pitchFamily="34" charset="0"/>
                <a:cs typeface="Arial" panose="020B0604020202020204" pitchFamily="34" charset="0"/>
              </a:rPr>
              <a:t>Xixis</a:t>
            </a:r>
            <a:r>
              <a:rPr lang="en-GB" sz="1050" kern="100" dirty="0">
                <a:effectLst/>
                <a:latin typeface="Arial" panose="020B0604020202020204" pitchFamily="34" charset="0"/>
                <a:ea typeface="Aptos" panose="020B0004020202020204" pitchFamily="34" charset="0"/>
                <a:cs typeface="Arial" panose="020B0604020202020204" pitchFamily="34" charset="0"/>
              </a:rPr>
              <a:t>, K.L. (2026b) ‘Multiple Sclerosis’, </a:t>
            </a:r>
            <a:r>
              <a:rPr lang="en-GB" sz="1050" i="1" kern="100" dirty="0" err="1">
                <a:effectLst/>
                <a:latin typeface="Arial" panose="020B0604020202020204" pitchFamily="34" charset="0"/>
                <a:ea typeface="Aptos" panose="020B0004020202020204" pitchFamily="34" charset="0"/>
                <a:cs typeface="Arial" panose="020B0604020202020204" pitchFamily="34" charset="0"/>
              </a:rPr>
              <a:t>StatPearls</a:t>
            </a:r>
            <a:r>
              <a:rPr lang="en-GB" sz="1050" kern="100" dirty="0">
                <a:effectLst/>
                <a:latin typeface="Arial" panose="020B0604020202020204" pitchFamily="34" charset="0"/>
                <a:ea typeface="Aptos" panose="020B0004020202020204" pitchFamily="34" charset="0"/>
                <a:cs typeface="Arial" panose="020B0604020202020204" pitchFamily="34" charset="0"/>
              </a:rPr>
              <a:t>. Treasure Island (FL): </a:t>
            </a:r>
            <a:r>
              <a:rPr lang="en-GB" sz="1050" kern="100" dirty="0" err="1">
                <a:effectLst/>
                <a:latin typeface="Arial" panose="020B0604020202020204" pitchFamily="34" charset="0"/>
                <a:ea typeface="Aptos" panose="020B0004020202020204" pitchFamily="34" charset="0"/>
                <a:cs typeface="Arial" panose="020B0604020202020204" pitchFamily="34" charset="0"/>
              </a:rPr>
              <a:t>StatPearls</a:t>
            </a:r>
            <a:r>
              <a:rPr lang="en-GB" sz="1050" kern="100" dirty="0">
                <a:effectLst/>
                <a:latin typeface="Arial" panose="020B0604020202020204" pitchFamily="34" charset="0"/>
                <a:ea typeface="Aptos" panose="020B0004020202020204" pitchFamily="34" charset="0"/>
                <a:cs typeface="Arial" panose="020B0604020202020204" pitchFamily="34" charset="0"/>
              </a:rPr>
              <a:t> Publishing. Available at: </a:t>
            </a:r>
            <a:r>
              <a:rPr lang="en-GB" sz="105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4"/>
              </a:rPr>
              <a:t>http://www.ncbi.nlm.nih.gov/books/NBK499849/</a:t>
            </a:r>
            <a:r>
              <a:rPr lang="en-GB" sz="1050" kern="100" dirty="0">
                <a:effectLst/>
                <a:latin typeface="Arial" panose="020B0604020202020204" pitchFamily="34" charset="0"/>
                <a:ea typeface="Aptos" panose="020B0004020202020204" pitchFamily="34" charset="0"/>
                <a:cs typeface="Arial" panose="020B0604020202020204" pitchFamily="34" charset="0"/>
              </a:rPr>
              <a:t> (Accessed: 12 July 2026).</a:t>
            </a:r>
          </a:p>
          <a:p>
            <a:pPr marL="342900" lvl="0" indent="-342900">
              <a:lnSpc>
                <a:spcPct val="107000"/>
              </a:lnSpc>
              <a:buFont typeface="+mj-lt"/>
              <a:buAutoNum type="arabicPeriod" startAt="121"/>
            </a:pPr>
            <a:r>
              <a:rPr lang="en-GB" sz="1050" kern="100" dirty="0" err="1">
                <a:effectLst/>
                <a:latin typeface="Arial" panose="020B0604020202020204" pitchFamily="34" charset="0"/>
                <a:ea typeface="Aptos" panose="020B0004020202020204" pitchFamily="34" charset="0"/>
                <a:cs typeface="Arial" panose="020B0604020202020204" pitchFamily="34" charset="0"/>
              </a:rPr>
              <a:t>Talente</a:t>
            </a:r>
            <a:r>
              <a:rPr lang="en-GB" sz="1050" kern="100" dirty="0">
                <a:effectLst/>
                <a:latin typeface="Arial" panose="020B0604020202020204" pitchFamily="34" charset="0"/>
                <a:ea typeface="Aptos" panose="020B0004020202020204" pitchFamily="34" charset="0"/>
                <a:cs typeface="Arial" panose="020B0604020202020204" pitchFamily="34" charset="0"/>
              </a:rPr>
              <a:t>, B. </a:t>
            </a:r>
            <a:r>
              <a:rPr lang="en-GB" sz="1050" i="1" kern="100" dirty="0">
                <a:effectLst/>
                <a:latin typeface="Arial" panose="020B0604020202020204" pitchFamily="34" charset="0"/>
                <a:ea typeface="Aptos" panose="020B0004020202020204" pitchFamily="34" charset="0"/>
                <a:cs typeface="Arial" panose="020B0604020202020204" pitchFamily="34" charset="0"/>
              </a:rPr>
              <a:t>et al.</a:t>
            </a:r>
            <a:r>
              <a:rPr lang="en-GB" sz="1050" kern="100" dirty="0">
                <a:effectLst/>
                <a:latin typeface="Arial" panose="020B0604020202020204" pitchFamily="34" charset="0"/>
                <a:ea typeface="Aptos" panose="020B0004020202020204" pitchFamily="34" charset="0"/>
                <a:cs typeface="Arial" panose="020B0604020202020204" pitchFamily="34" charset="0"/>
              </a:rPr>
              <a:t> (2025) ‘Patient Experiences with the Impacts of Multiple Sclerosis &amp; Disease-Modifying Therapies’, </a:t>
            </a:r>
            <a:r>
              <a:rPr lang="en-GB" sz="1050" i="1" kern="100" dirty="0" err="1">
                <a:effectLst/>
                <a:latin typeface="Arial" panose="020B0604020202020204" pitchFamily="34" charset="0"/>
                <a:ea typeface="Aptos" panose="020B0004020202020204" pitchFamily="34" charset="0"/>
                <a:cs typeface="Arial" panose="020B0604020202020204" pitchFamily="34" charset="0"/>
              </a:rPr>
              <a:t>ClinicoEconomics</a:t>
            </a:r>
            <a:r>
              <a:rPr lang="en-GB" sz="1050" i="1" kern="100" dirty="0">
                <a:effectLst/>
                <a:latin typeface="Arial" panose="020B0604020202020204" pitchFamily="34" charset="0"/>
                <a:ea typeface="Aptos" panose="020B0004020202020204" pitchFamily="34" charset="0"/>
                <a:cs typeface="Arial" panose="020B0604020202020204" pitchFamily="34" charset="0"/>
              </a:rPr>
              <a:t> and Outcomes Research: CEOR</a:t>
            </a:r>
            <a:r>
              <a:rPr lang="en-GB" sz="1050" kern="100" dirty="0">
                <a:effectLst/>
                <a:latin typeface="Arial" panose="020B0604020202020204" pitchFamily="34" charset="0"/>
                <a:ea typeface="Aptos" panose="020B0004020202020204" pitchFamily="34" charset="0"/>
                <a:cs typeface="Arial" panose="020B0604020202020204" pitchFamily="34" charset="0"/>
              </a:rPr>
              <a:t>, 17, pp. 199–215. Available at: </a:t>
            </a:r>
            <a:r>
              <a:rPr lang="en-GB" sz="105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5"/>
              </a:rPr>
              <a:t>https://doi.org/10.2147/CEOR.S489929</a:t>
            </a:r>
            <a:r>
              <a:rPr lang="en-GB" sz="105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121"/>
            </a:pPr>
            <a:r>
              <a:rPr lang="en-GB" sz="1050" kern="100" dirty="0">
                <a:effectLst/>
                <a:latin typeface="Arial" panose="020B0604020202020204" pitchFamily="34" charset="0"/>
                <a:ea typeface="Aptos" panose="020B0004020202020204" pitchFamily="34" charset="0"/>
                <a:cs typeface="Arial" panose="020B0604020202020204" pitchFamily="34" charset="0"/>
              </a:rPr>
              <a:t>Thomas, O.G., </a:t>
            </a:r>
            <a:r>
              <a:rPr lang="en-GB" sz="1050" kern="100" dirty="0" err="1">
                <a:effectLst/>
                <a:latin typeface="Arial" panose="020B0604020202020204" pitchFamily="34" charset="0"/>
                <a:ea typeface="Aptos" panose="020B0004020202020204" pitchFamily="34" charset="0"/>
                <a:cs typeface="Arial" panose="020B0604020202020204" pitchFamily="34" charset="0"/>
              </a:rPr>
              <a:t>Rickinson</a:t>
            </a:r>
            <a:r>
              <a:rPr lang="en-GB" sz="1050" kern="100" dirty="0">
                <a:effectLst/>
                <a:latin typeface="Arial" panose="020B0604020202020204" pitchFamily="34" charset="0"/>
                <a:ea typeface="Aptos" panose="020B0004020202020204" pitchFamily="34" charset="0"/>
                <a:cs typeface="Arial" panose="020B0604020202020204" pitchFamily="34" charset="0"/>
              </a:rPr>
              <a:t>, A. and </a:t>
            </a:r>
            <a:r>
              <a:rPr lang="en-GB" sz="1050" kern="100" dirty="0" err="1">
                <a:effectLst/>
                <a:latin typeface="Arial" panose="020B0604020202020204" pitchFamily="34" charset="0"/>
                <a:ea typeface="Aptos" panose="020B0004020202020204" pitchFamily="34" charset="0"/>
                <a:cs typeface="Arial" panose="020B0604020202020204" pitchFamily="34" charset="0"/>
              </a:rPr>
              <a:t>Palendira</a:t>
            </a:r>
            <a:r>
              <a:rPr lang="en-GB" sz="1050" kern="100" dirty="0">
                <a:effectLst/>
                <a:latin typeface="Arial" panose="020B0604020202020204" pitchFamily="34" charset="0"/>
                <a:ea typeface="Aptos" panose="020B0004020202020204" pitchFamily="34" charset="0"/>
                <a:cs typeface="Arial" panose="020B0604020202020204" pitchFamily="34" charset="0"/>
              </a:rPr>
              <a:t>, U. (2023) ‘Epstein–Barr virus and multiple sclerosis: moving from questions of association to questions of mechanism’, </a:t>
            </a:r>
            <a:r>
              <a:rPr lang="en-GB" sz="1050" i="1" kern="100" dirty="0">
                <a:effectLst/>
                <a:latin typeface="Arial" panose="020B0604020202020204" pitchFamily="34" charset="0"/>
                <a:ea typeface="Aptos" panose="020B0004020202020204" pitchFamily="34" charset="0"/>
                <a:cs typeface="Arial" panose="020B0604020202020204" pitchFamily="34" charset="0"/>
              </a:rPr>
              <a:t>Clinical &amp; Translational Immunology</a:t>
            </a:r>
            <a:r>
              <a:rPr lang="en-GB" sz="1050" kern="100" dirty="0">
                <a:effectLst/>
                <a:latin typeface="Arial" panose="020B0604020202020204" pitchFamily="34" charset="0"/>
                <a:ea typeface="Aptos" panose="020B0004020202020204" pitchFamily="34" charset="0"/>
                <a:cs typeface="Arial" panose="020B0604020202020204" pitchFamily="34" charset="0"/>
              </a:rPr>
              <a:t>, 12(5), p. e1451. Available at: </a:t>
            </a:r>
            <a:r>
              <a:rPr lang="en-GB" sz="105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6"/>
              </a:rPr>
              <a:t>https://doi.org/10.1002/cti2.1451</a:t>
            </a:r>
            <a:r>
              <a:rPr lang="en-GB" sz="105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121"/>
            </a:pPr>
            <a:r>
              <a:rPr lang="en-GB" sz="1050" kern="100" dirty="0" err="1">
                <a:effectLst/>
                <a:latin typeface="Arial" panose="020B0604020202020204" pitchFamily="34" charset="0"/>
                <a:ea typeface="Aptos" panose="020B0004020202020204" pitchFamily="34" charset="0"/>
                <a:cs typeface="Arial" panose="020B0604020202020204" pitchFamily="34" charset="0"/>
              </a:rPr>
              <a:t>Trbojevic</a:t>
            </a:r>
            <a:r>
              <a:rPr lang="en-GB" sz="1050" kern="100" dirty="0">
                <a:effectLst/>
                <a:latin typeface="Arial" panose="020B0604020202020204" pitchFamily="34" charset="0"/>
                <a:ea typeface="Aptos" panose="020B0004020202020204" pitchFamily="34" charset="0"/>
                <a:cs typeface="Arial" panose="020B0604020202020204" pitchFamily="34" charset="0"/>
              </a:rPr>
              <a:t>–</a:t>
            </a:r>
            <a:r>
              <a:rPr lang="en-GB" sz="1050" kern="100" dirty="0" err="1">
                <a:effectLst/>
                <a:latin typeface="Arial" panose="020B0604020202020204" pitchFamily="34" charset="0"/>
                <a:ea typeface="Aptos" panose="020B0004020202020204" pitchFamily="34" charset="0"/>
                <a:cs typeface="Arial" panose="020B0604020202020204" pitchFamily="34" charset="0"/>
              </a:rPr>
              <a:t>Cepe</a:t>
            </a:r>
            <a:r>
              <a:rPr lang="en-GB" sz="1050" kern="100" dirty="0">
                <a:effectLst/>
                <a:latin typeface="Arial" panose="020B0604020202020204" pitchFamily="34" charset="0"/>
                <a:ea typeface="Aptos" panose="020B0004020202020204" pitchFamily="34" charset="0"/>
                <a:cs typeface="Arial" panose="020B0604020202020204" pitchFamily="34" charset="0"/>
              </a:rPr>
              <a:t>, M. (2004) ‘Detection of Oligoclonal Ig Bands: Clinical Significance and Trends in Methodological Improvement’, </a:t>
            </a:r>
            <a:r>
              <a:rPr lang="en-GB" sz="1050" i="1" kern="100" dirty="0">
                <a:effectLst/>
                <a:latin typeface="Arial" panose="020B0604020202020204" pitchFamily="34" charset="0"/>
                <a:ea typeface="Aptos" panose="020B0004020202020204" pitchFamily="34" charset="0"/>
                <a:cs typeface="Arial" panose="020B0604020202020204" pitchFamily="34" charset="0"/>
              </a:rPr>
              <a:t>EJIFCC</a:t>
            </a:r>
            <a:r>
              <a:rPr lang="en-GB" sz="1050" kern="100" dirty="0">
                <a:effectLst/>
                <a:latin typeface="Arial" panose="020B0604020202020204" pitchFamily="34" charset="0"/>
                <a:ea typeface="Aptos" panose="020B0004020202020204" pitchFamily="34" charset="0"/>
                <a:cs typeface="Arial" panose="020B0604020202020204" pitchFamily="34" charset="0"/>
              </a:rPr>
              <a:t>, 15(3), pp. 86–94. Available at: </a:t>
            </a:r>
            <a:r>
              <a:rPr lang="en-GB" sz="105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7"/>
              </a:rPr>
              <a:t>https://pmc.ncbi.nlm.nih.gov/articles/PMC6034201/</a:t>
            </a:r>
            <a:r>
              <a:rPr lang="en-GB" sz="1050" kern="100" dirty="0">
                <a:effectLst/>
                <a:latin typeface="Arial" panose="020B0604020202020204" pitchFamily="34" charset="0"/>
                <a:ea typeface="Aptos" panose="020B0004020202020204" pitchFamily="34" charset="0"/>
                <a:cs typeface="Arial" panose="020B0604020202020204" pitchFamily="34" charset="0"/>
              </a:rPr>
              <a:t> (Accessed: 12 July 2026).</a:t>
            </a:r>
          </a:p>
          <a:p>
            <a:pPr marL="342900" lvl="0" indent="-342900">
              <a:lnSpc>
                <a:spcPct val="107000"/>
              </a:lnSpc>
              <a:buFont typeface="+mj-lt"/>
              <a:buAutoNum type="arabicPeriod" startAt="121"/>
            </a:pPr>
            <a:r>
              <a:rPr lang="en-GB" sz="1050" kern="100" dirty="0">
                <a:effectLst/>
                <a:latin typeface="Arial" panose="020B0604020202020204" pitchFamily="34" charset="0"/>
                <a:ea typeface="Aptos" panose="020B0004020202020204" pitchFamily="34" charset="0"/>
                <a:cs typeface="Arial" panose="020B0604020202020204" pitchFamily="34" charset="0"/>
              </a:rPr>
              <a:t>Trust, M.S. (no date) </a:t>
            </a:r>
            <a:r>
              <a:rPr lang="en-GB" sz="1050" i="1" kern="100" dirty="0">
                <a:effectLst/>
                <a:latin typeface="Arial" panose="020B0604020202020204" pitchFamily="34" charset="0"/>
                <a:ea typeface="Aptos" panose="020B0004020202020204" pitchFamily="34" charset="0"/>
                <a:cs typeface="Arial" panose="020B0604020202020204" pitchFamily="34" charset="0"/>
              </a:rPr>
              <a:t>Expanded Disability Status Scale (EDSS) | MS Trust</a:t>
            </a:r>
            <a:r>
              <a:rPr lang="en-GB" sz="105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05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8"/>
              </a:rPr>
              <a:t>https://mstrust.org.uk/a-z/expanded-disability-status-scale-edss</a:t>
            </a:r>
            <a:r>
              <a:rPr lang="en-GB" sz="1050" kern="100" dirty="0">
                <a:effectLst/>
                <a:latin typeface="Arial" panose="020B0604020202020204" pitchFamily="34" charset="0"/>
                <a:ea typeface="Aptos" panose="020B0004020202020204" pitchFamily="34" charset="0"/>
                <a:cs typeface="Arial" panose="020B0604020202020204" pitchFamily="34" charset="0"/>
              </a:rPr>
              <a:t> (Accessed: 12 July 2026).</a:t>
            </a:r>
          </a:p>
          <a:p>
            <a:pPr marL="342900" lvl="0" indent="-342900">
              <a:lnSpc>
                <a:spcPct val="107000"/>
              </a:lnSpc>
              <a:buFont typeface="+mj-lt"/>
              <a:buAutoNum type="arabicPeriod" startAt="121"/>
            </a:pPr>
            <a:r>
              <a:rPr lang="en-GB" sz="1050" kern="100" dirty="0" err="1">
                <a:effectLst/>
                <a:latin typeface="Arial" panose="020B0604020202020204" pitchFamily="34" charset="0"/>
                <a:ea typeface="Aptos" panose="020B0004020202020204" pitchFamily="34" charset="0"/>
                <a:cs typeface="Arial" panose="020B0604020202020204" pitchFamily="34" charset="0"/>
              </a:rPr>
              <a:t>Ubbink</a:t>
            </a:r>
            <a:r>
              <a:rPr lang="en-GB" sz="1050" kern="100" dirty="0">
                <a:effectLst/>
                <a:latin typeface="Arial" panose="020B0604020202020204" pitchFamily="34" charset="0"/>
                <a:ea typeface="Aptos" panose="020B0004020202020204" pitchFamily="34" charset="0"/>
                <a:cs typeface="Arial" panose="020B0604020202020204" pitchFamily="34" charset="0"/>
              </a:rPr>
              <a:t>, D.T., Damman, O.C. and de Jong, B.A. (2022) ‘Shared decision-making in patients with multiple sclerosis’, </a:t>
            </a:r>
            <a:r>
              <a:rPr lang="en-GB" sz="1050" i="1" kern="100" dirty="0">
                <a:effectLst/>
                <a:latin typeface="Arial" panose="020B0604020202020204" pitchFamily="34" charset="0"/>
                <a:ea typeface="Aptos" panose="020B0004020202020204" pitchFamily="34" charset="0"/>
                <a:cs typeface="Arial" panose="020B0604020202020204" pitchFamily="34" charset="0"/>
              </a:rPr>
              <a:t>Frontiers in Neurology</a:t>
            </a:r>
            <a:r>
              <a:rPr lang="en-GB" sz="1050" kern="100" dirty="0">
                <a:effectLst/>
                <a:latin typeface="Arial" panose="020B0604020202020204" pitchFamily="34" charset="0"/>
                <a:ea typeface="Aptos" panose="020B0004020202020204" pitchFamily="34" charset="0"/>
                <a:cs typeface="Arial" panose="020B0604020202020204" pitchFamily="34" charset="0"/>
              </a:rPr>
              <a:t>, 13, p. 1063904. Available at: </a:t>
            </a:r>
            <a:r>
              <a:rPr lang="en-GB" sz="105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9"/>
              </a:rPr>
              <a:t>https://doi.org/10.3389/fneur.2022.1063904</a:t>
            </a:r>
            <a:r>
              <a:rPr lang="en-GB" sz="105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121"/>
            </a:pPr>
            <a:r>
              <a:rPr lang="en-GB" sz="1050" kern="100" dirty="0">
                <a:effectLst/>
                <a:latin typeface="Arial" panose="020B0604020202020204" pitchFamily="34" charset="0"/>
                <a:ea typeface="Aptos" panose="020B0004020202020204" pitchFamily="34" charset="0"/>
                <a:cs typeface="Arial" panose="020B0604020202020204" pitchFamily="34" charset="0"/>
              </a:rPr>
              <a:t>Uccelli, M.M. (2014) ‘The impact of multiple sclerosis on family members: a review of the literature’, </a:t>
            </a:r>
            <a:r>
              <a:rPr lang="en-GB" sz="1050" i="1" kern="100" dirty="0">
                <a:effectLst/>
                <a:latin typeface="Arial" panose="020B0604020202020204" pitchFamily="34" charset="0"/>
                <a:ea typeface="Aptos" panose="020B0004020202020204" pitchFamily="34" charset="0"/>
                <a:cs typeface="Arial" panose="020B0604020202020204" pitchFamily="34" charset="0"/>
              </a:rPr>
              <a:t>Neurodegenerative Disease Management</a:t>
            </a:r>
            <a:r>
              <a:rPr lang="en-GB" sz="1050" kern="100" dirty="0">
                <a:effectLst/>
                <a:latin typeface="Arial" panose="020B0604020202020204" pitchFamily="34" charset="0"/>
                <a:ea typeface="Aptos" panose="020B0004020202020204" pitchFamily="34" charset="0"/>
                <a:cs typeface="Arial" panose="020B0604020202020204" pitchFamily="34" charset="0"/>
              </a:rPr>
              <a:t>, 4(2), pp. 177–185. Available at: </a:t>
            </a:r>
            <a:r>
              <a:rPr lang="en-GB" sz="105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0"/>
              </a:rPr>
              <a:t>https://doi.org/10.2217/nmt.14.6</a:t>
            </a:r>
            <a:r>
              <a:rPr lang="en-GB" sz="105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121"/>
            </a:pPr>
            <a:r>
              <a:rPr lang="en-GB" sz="1050" kern="100" dirty="0">
                <a:effectLst/>
                <a:latin typeface="Arial" panose="020B0604020202020204" pitchFamily="34" charset="0"/>
                <a:ea typeface="Aptos" panose="020B0004020202020204" pitchFamily="34" charset="0"/>
                <a:cs typeface="Arial" panose="020B0604020202020204" pitchFamily="34" charset="0"/>
              </a:rPr>
              <a:t>Vicente, J. </a:t>
            </a:r>
            <a:r>
              <a:rPr lang="en-GB" sz="1050" i="1" kern="100" dirty="0">
                <a:effectLst/>
                <a:latin typeface="Arial" panose="020B0604020202020204" pitchFamily="34" charset="0"/>
                <a:ea typeface="Aptos" panose="020B0004020202020204" pitchFamily="34" charset="0"/>
                <a:cs typeface="Arial" panose="020B0604020202020204" pitchFamily="34" charset="0"/>
              </a:rPr>
              <a:t>et al.</a:t>
            </a:r>
            <a:r>
              <a:rPr lang="en-GB" sz="1050" kern="100" dirty="0">
                <a:effectLst/>
                <a:latin typeface="Arial" panose="020B0604020202020204" pitchFamily="34" charset="0"/>
                <a:ea typeface="Aptos" panose="020B0004020202020204" pitchFamily="34" charset="0"/>
                <a:cs typeface="Arial" panose="020B0604020202020204" pitchFamily="34" charset="0"/>
              </a:rPr>
              <a:t> (2025) ‘Factors associated with experiencing informal caregiving as demanding and ability to work among working carers: a national survey from Sweden’, </a:t>
            </a:r>
            <a:r>
              <a:rPr lang="en-GB" sz="1050" i="1" kern="100" dirty="0">
                <a:effectLst/>
                <a:latin typeface="Arial" panose="020B0604020202020204" pitchFamily="34" charset="0"/>
                <a:ea typeface="Aptos" panose="020B0004020202020204" pitchFamily="34" charset="0"/>
                <a:cs typeface="Arial" panose="020B0604020202020204" pitchFamily="34" charset="0"/>
              </a:rPr>
              <a:t>Community, Work &amp; Family</a:t>
            </a:r>
            <a:r>
              <a:rPr lang="en-GB" sz="1050" kern="100" dirty="0">
                <a:effectLst/>
                <a:latin typeface="Arial" panose="020B0604020202020204" pitchFamily="34" charset="0"/>
                <a:ea typeface="Aptos" panose="020B0004020202020204" pitchFamily="34" charset="0"/>
                <a:cs typeface="Arial" panose="020B0604020202020204" pitchFamily="34" charset="0"/>
              </a:rPr>
              <a:t>, 0(0), pp. 1–21. Available at: </a:t>
            </a:r>
            <a:r>
              <a:rPr lang="en-GB" sz="105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1"/>
              </a:rPr>
              <a:t>https://doi.org/10.1080/13668803.2025.2493244</a:t>
            </a:r>
            <a:r>
              <a:rPr lang="en-GB" sz="105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121"/>
            </a:pPr>
            <a:r>
              <a:rPr lang="en-GB" sz="1050" kern="100" dirty="0">
                <a:effectLst/>
                <a:latin typeface="Arial" panose="020B0604020202020204" pitchFamily="34" charset="0"/>
                <a:ea typeface="Aptos" panose="020B0004020202020204" pitchFamily="34" charset="0"/>
                <a:cs typeface="Arial" panose="020B0604020202020204" pitchFamily="34" charset="0"/>
              </a:rPr>
              <a:t>Vitale, E. </a:t>
            </a:r>
            <a:r>
              <a:rPr lang="en-GB" sz="1050" i="1" kern="100" dirty="0">
                <a:effectLst/>
                <a:latin typeface="Arial" panose="020B0604020202020204" pitchFamily="34" charset="0"/>
                <a:ea typeface="Aptos" panose="020B0004020202020204" pitchFamily="34" charset="0"/>
                <a:cs typeface="Arial" panose="020B0604020202020204" pitchFamily="34" charset="0"/>
              </a:rPr>
              <a:t>et al.</a:t>
            </a:r>
            <a:r>
              <a:rPr lang="en-GB" sz="1050" kern="100" dirty="0">
                <a:effectLst/>
                <a:latin typeface="Arial" panose="020B0604020202020204" pitchFamily="34" charset="0"/>
                <a:ea typeface="Aptos" panose="020B0004020202020204" pitchFamily="34" charset="0"/>
                <a:cs typeface="Arial" panose="020B0604020202020204" pitchFamily="34" charset="0"/>
              </a:rPr>
              <a:t> (2025) ‘Understanding the Impact of Multiple Sclerosis on Quality of Life: An Italian Pilot Study’, </a:t>
            </a:r>
            <a:r>
              <a:rPr lang="en-GB" sz="1050" i="1" kern="100" dirty="0">
                <a:effectLst/>
                <a:latin typeface="Arial" panose="020B0604020202020204" pitchFamily="34" charset="0"/>
                <a:ea typeface="Aptos" panose="020B0004020202020204" pitchFamily="34" charset="0"/>
                <a:cs typeface="Arial" panose="020B0604020202020204" pitchFamily="34" charset="0"/>
              </a:rPr>
              <a:t>Brain Sciences</a:t>
            </a:r>
            <a:r>
              <a:rPr lang="en-GB" sz="1050" kern="100" dirty="0">
                <a:effectLst/>
                <a:latin typeface="Arial" panose="020B0604020202020204" pitchFamily="34" charset="0"/>
                <a:ea typeface="Aptos" panose="020B0004020202020204" pitchFamily="34" charset="0"/>
                <a:cs typeface="Arial" panose="020B0604020202020204" pitchFamily="34" charset="0"/>
              </a:rPr>
              <a:t>, 15(9), p. 960. Available at: </a:t>
            </a:r>
            <a:r>
              <a:rPr lang="en-GB" sz="105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2"/>
              </a:rPr>
              <a:t>https://doi.org/10.3390/brainsci15090960</a:t>
            </a:r>
            <a:r>
              <a:rPr lang="en-GB" sz="105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121"/>
            </a:pPr>
            <a:r>
              <a:rPr lang="en-GB" sz="1050" kern="100" dirty="0" err="1">
                <a:effectLst/>
                <a:latin typeface="Arial" panose="020B0604020202020204" pitchFamily="34" charset="0"/>
                <a:ea typeface="Aptos" panose="020B0004020202020204" pitchFamily="34" charset="0"/>
                <a:cs typeface="Arial" panose="020B0604020202020204" pitchFamily="34" charset="0"/>
              </a:rPr>
              <a:t>Vitturi</a:t>
            </a:r>
            <a:r>
              <a:rPr lang="en-GB" sz="1050" kern="100" dirty="0">
                <a:effectLst/>
                <a:latin typeface="Arial" panose="020B0604020202020204" pitchFamily="34" charset="0"/>
                <a:ea typeface="Aptos" panose="020B0004020202020204" pitchFamily="34" charset="0"/>
                <a:cs typeface="Arial" panose="020B0604020202020204" pitchFamily="34" charset="0"/>
              </a:rPr>
              <a:t>, B.K. </a:t>
            </a:r>
            <a:r>
              <a:rPr lang="en-GB" sz="1050" i="1" kern="100" dirty="0">
                <a:effectLst/>
                <a:latin typeface="Arial" panose="020B0604020202020204" pitchFamily="34" charset="0"/>
                <a:ea typeface="Aptos" panose="020B0004020202020204" pitchFamily="34" charset="0"/>
                <a:cs typeface="Arial" panose="020B0604020202020204" pitchFamily="34" charset="0"/>
              </a:rPr>
              <a:t>et al.</a:t>
            </a:r>
            <a:r>
              <a:rPr lang="en-GB" sz="1050" kern="100" dirty="0">
                <a:effectLst/>
                <a:latin typeface="Arial" panose="020B0604020202020204" pitchFamily="34" charset="0"/>
                <a:ea typeface="Aptos" panose="020B0004020202020204" pitchFamily="34" charset="0"/>
                <a:cs typeface="Arial" panose="020B0604020202020204" pitchFamily="34" charset="0"/>
              </a:rPr>
              <a:t> (2025) ‘Environmental risk factors for multiple sclerosis: a comprehensive systematic review and meta-analysis’, </a:t>
            </a:r>
            <a:r>
              <a:rPr lang="en-GB" sz="1050" i="1" kern="100" dirty="0">
                <a:effectLst/>
                <a:latin typeface="Arial" panose="020B0604020202020204" pitchFamily="34" charset="0"/>
                <a:ea typeface="Aptos" panose="020B0004020202020204" pitchFamily="34" charset="0"/>
                <a:cs typeface="Arial" panose="020B0604020202020204" pitchFamily="34" charset="0"/>
              </a:rPr>
              <a:t>Journal of Neurology</a:t>
            </a:r>
            <a:r>
              <a:rPr lang="en-GB" sz="1050" kern="100" dirty="0">
                <a:effectLst/>
                <a:latin typeface="Arial" panose="020B0604020202020204" pitchFamily="34" charset="0"/>
                <a:ea typeface="Aptos" panose="020B0004020202020204" pitchFamily="34" charset="0"/>
                <a:cs typeface="Arial" panose="020B0604020202020204" pitchFamily="34" charset="0"/>
              </a:rPr>
              <a:t>, 272(8), p. 513. Available at: </a:t>
            </a:r>
            <a:r>
              <a:rPr lang="en-GB" sz="105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3"/>
              </a:rPr>
              <a:t>https://doi.org/10.1007/s00415-025-13248-0</a:t>
            </a:r>
            <a:r>
              <a:rPr lang="en-GB" sz="105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121"/>
            </a:pPr>
            <a:r>
              <a:rPr lang="en-GB" sz="1050" kern="100" dirty="0">
                <a:effectLst/>
                <a:latin typeface="Arial" panose="020B0604020202020204" pitchFamily="34" charset="0"/>
                <a:ea typeface="Aptos" panose="020B0004020202020204" pitchFamily="34" charset="0"/>
                <a:cs typeface="Arial" panose="020B0604020202020204" pitchFamily="34" charset="0"/>
              </a:rPr>
              <a:t>Wallin, M.T., </a:t>
            </a:r>
            <a:r>
              <a:rPr lang="en-GB" sz="1050" kern="100" dirty="0" err="1">
                <a:effectLst/>
                <a:latin typeface="Arial" panose="020B0604020202020204" pitchFamily="34" charset="0"/>
                <a:ea typeface="Aptos" panose="020B0004020202020204" pitchFamily="34" charset="0"/>
                <a:cs typeface="Arial" panose="020B0604020202020204" pitchFamily="34" charset="0"/>
              </a:rPr>
              <a:t>Campea</a:t>
            </a:r>
            <a:r>
              <a:rPr lang="en-GB" sz="1050" kern="100" dirty="0">
                <a:effectLst/>
                <a:latin typeface="Arial" panose="020B0604020202020204" pitchFamily="34" charset="0"/>
                <a:ea typeface="Aptos" panose="020B0004020202020204" pitchFamily="34" charset="0"/>
                <a:cs typeface="Arial" panose="020B0604020202020204" pitchFamily="34" charset="0"/>
              </a:rPr>
              <a:t>, S. and </a:t>
            </a:r>
            <a:r>
              <a:rPr lang="en-GB" sz="1050" kern="100" dirty="0" err="1">
                <a:effectLst/>
                <a:latin typeface="Arial" panose="020B0604020202020204" pitchFamily="34" charset="0"/>
                <a:ea typeface="Aptos" panose="020B0004020202020204" pitchFamily="34" charset="0"/>
                <a:cs typeface="Arial" panose="020B0604020202020204" pitchFamily="34" charset="0"/>
              </a:rPr>
              <a:t>Haselkorn</a:t>
            </a:r>
            <a:r>
              <a:rPr lang="en-GB" sz="1050" kern="100" dirty="0">
                <a:effectLst/>
                <a:latin typeface="Arial" panose="020B0604020202020204" pitchFamily="34" charset="0"/>
                <a:ea typeface="Aptos" panose="020B0004020202020204" pitchFamily="34" charset="0"/>
                <a:cs typeface="Arial" panose="020B0604020202020204" pitchFamily="34" charset="0"/>
              </a:rPr>
              <a:t>, J.K. (2015) ‘Multidisciplinary Management of a Patient With Multiple Sclerosis’, </a:t>
            </a:r>
            <a:r>
              <a:rPr lang="en-GB" sz="1050" i="1" kern="100" dirty="0">
                <a:effectLst/>
                <a:latin typeface="Arial" panose="020B0604020202020204" pitchFamily="34" charset="0"/>
                <a:ea typeface="Aptos" panose="020B0004020202020204" pitchFamily="34" charset="0"/>
                <a:cs typeface="Arial" panose="020B0604020202020204" pitchFamily="34" charset="0"/>
              </a:rPr>
              <a:t>Federal Practitioner</a:t>
            </a:r>
            <a:r>
              <a:rPr lang="en-GB" sz="1050" kern="100" dirty="0">
                <a:effectLst/>
                <a:latin typeface="Arial" panose="020B0604020202020204" pitchFamily="34" charset="0"/>
                <a:ea typeface="Aptos" panose="020B0004020202020204" pitchFamily="34" charset="0"/>
                <a:cs typeface="Arial" panose="020B0604020202020204" pitchFamily="34" charset="0"/>
              </a:rPr>
              <a:t>, 32(Suppl 3), pp. 14S-17S. Available at: </a:t>
            </a:r>
            <a:r>
              <a:rPr lang="en-GB" sz="105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4"/>
              </a:rPr>
              <a:t>https://pmc.ncbi.nlm.nih.gov/articles/PMC6375493/</a:t>
            </a:r>
            <a:r>
              <a:rPr lang="en-GB" sz="1050" kern="100" dirty="0">
                <a:effectLst/>
                <a:latin typeface="Arial" panose="020B0604020202020204" pitchFamily="34" charset="0"/>
                <a:ea typeface="Aptos" panose="020B0004020202020204" pitchFamily="34" charset="0"/>
                <a:cs typeface="Arial" panose="020B0604020202020204" pitchFamily="34" charset="0"/>
              </a:rPr>
              <a:t> (Accessed: 12 July 2026).</a:t>
            </a:r>
          </a:p>
          <a:p>
            <a:pPr marL="342900" lvl="0" indent="-342900">
              <a:lnSpc>
                <a:spcPct val="107000"/>
              </a:lnSpc>
              <a:buFont typeface="+mj-lt"/>
              <a:buAutoNum type="arabicPeriod" startAt="121"/>
            </a:pPr>
            <a:r>
              <a:rPr lang="en-GB" sz="1050" kern="100" dirty="0">
                <a:effectLst/>
                <a:latin typeface="Arial" panose="020B0604020202020204" pitchFamily="34" charset="0"/>
                <a:ea typeface="Aptos" panose="020B0004020202020204" pitchFamily="34" charset="0"/>
                <a:cs typeface="Arial" panose="020B0604020202020204" pitchFamily="34" charset="0"/>
              </a:rPr>
              <a:t>Waskowiak, P.T. </a:t>
            </a:r>
            <a:r>
              <a:rPr lang="en-GB" sz="1050" i="1" kern="100" dirty="0">
                <a:effectLst/>
                <a:latin typeface="Arial" panose="020B0604020202020204" pitchFamily="34" charset="0"/>
                <a:ea typeface="Aptos" panose="020B0004020202020204" pitchFamily="34" charset="0"/>
                <a:cs typeface="Arial" panose="020B0604020202020204" pitchFamily="34" charset="0"/>
              </a:rPr>
              <a:t>et al.</a:t>
            </a:r>
            <a:r>
              <a:rPr lang="en-GB" sz="1050" kern="100" dirty="0">
                <a:effectLst/>
                <a:latin typeface="Arial" panose="020B0604020202020204" pitchFamily="34" charset="0"/>
                <a:ea typeface="Aptos" panose="020B0004020202020204" pitchFamily="34" charset="0"/>
                <a:cs typeface="Arial" panose="020B0604020202020204" pitchFamily="34" charset="0"/>
              </a:rPr>
              <a:t> (2024) ‘Don’t be late! Timely identification of cognitive impairment in people with multiple sclerosis: a study protocol’, </a:t>
            </a:r>
            <a:r>
              <a:rPr lang="en-GB" sz="1050" i="1" kern="100" dirty="0">
                <a:effectLst/>
                <a:latin typeface="Arial" panose="020B0604020202020204" pitchFamily="34" charset="0"/>
                <a:ea typeface="Aptos" panose="020B0004020202020204" pitchFamily="34" charset="0"/>
                <a:cs typeface="Arial" panose="020B0604020202020204" pitchFamily="34" charset="0"/>
              </a:rPr>
              <a:t>BMC Neurology</a:t>
            </a:r>
            <a:r>
              <a:rPr lang="en-GB" sz="1050" kern="100" dirty="0">
                <a:effectLst/>
                <a:latin typeface="Arial" panose="020B0604020202020204" pitchFamily="34" charset="0"/>
                <a:ea typeface="Aptos" panose="020B0004020202020204" pitchFamily="34" charset="0"/>
                <a:cs typeface="Arial" panose="020B0604020202020204" pitchFamily="34" charset="0"/>
              </a:rPr>
              <a:t>, 24, p. 26. Available at: </a:t>
            </a:r>
            <a:r>
              <a:rPr lang="en-GB" sz="105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5"/>
              </a:rPr>
              <a:t>https://doi.org/10.1186/s12883-023-03495-x</a:t>
            </a:r>
            <a:r>
              <a:rPr lang="en-GB" sz="105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121"/>
            </a:pPr>
            <a:r>
              <a:rPr lang="en-GB" sz="1050" kern="100" dirty="0" err="1">
                <a:effectLst/>
                <a:latin typeface="Arial" panose="020B0604020202020204" pitchFamily="34" charset="0"/>
                <a:ea typeface="Aptos" panose="020B0004020202020204" pitchFamily="34" charset="0"/>
                <a:cs typeface="Arial" panose="020B0604020202020204" pitchFamily="34" charset="0"/>
              </a:rPr>
              <a:t>Weldring</a:t>
            </a:r>
            <a:r>
              <a:rPr lang="en-GB" sz="1050" kern="100" dirty="0">
                <a:effectLst/>
                <a:latin typeface="Arial" panose="020B0604020202020204" pitchFamily="34" charset="0"/>
                <a:ea typeface="Aptos" panose="020B0004020202020204" pitchFamily="34" charset="0"/>
                <a:cs typeface="Arial" panose="020B0604020202020204" pitchFamily="34" charset="0"/>
              </a:rPr>
              <a:t>, T. and Smith, S.M.S. (2013) ‘Patient-Reported Outcomes (PROs) and Patient-Reported Outcome Measures (PROMs)’, </a:t>
            </a:r>
            <a:r>
              <a:rPr lang="en-GB" sz="1050" i="1" kern="100" dirty="0">
                <a:effectLst/>
                <a:latin typeface="Arial" panose="020B0604020202020204" pitchFamily="34" charset="0"/>
                <a:ea typeface="Aptos" panose="020B0004020202020204" pitchFamily="34" charset="0"/>
                <a:cs typeface="Arial" panose="020B0604020202020204" pitchFamily="34" charset="0"/>
              </a:rPr>
              <a:t>Health Services Insights</a:t>
            </a:r>
            <a:r>
              <a:rPr lang="en-GB" sz="1050" kern="100" dirty="0">
                <a:effectLst/>
                <a:latin typeface="Arial" panose="020B0604020202020204" pitchFamily="34" charset="0"/>
                <a:ea typeface="Aptos" panose="020B0004020202020204" pitchFamily="34" charset="0"/>
                <a:cs typeface="Arial" panose="020B0604020202020204" pitchFamily="34" charset="0"/>
              </a:rPr>
              <a:t>, 6, pp. 61–68. Available at: </a:t>
            </a:r>
            <a:r>
              <a:rPr lang="en-GB" sz="105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6"/>
              </a:rPr>
              <a:t>https://doi.org/10.4137/HSI.S11093</a:t>
            </a:r>
            <a:r>
              <a:rPr lang="en-GB" sz="105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121"/>
            </a:pPr>
            <a:r>
              <a:rPr lang="en-GB" sz="1050" kern="100" dirty="0">
                <a:effectLst/>
                <a:latin typeface="Arial" panose="020B0604020202020204" pitchFamily="34" charset="0"/>
                <a:ea typeface="Aptos" panose="020B0004020202020204" pitchFamily="34" charset="0"/>
                <a:cs typeface="Arial" panose="020B0604020202020204" pitchFamily="34" charset="0"/>
              </a:rPr>
              <a:t>WHO (2023) </a:t>
            </a:r>
            <a:r>
              <a:rPr lang="en-GB" sz="1050" i="1" kern="100" dirty="0">
                <a:effectLst/>
                <a:latin typeface="Arial" panose="020B0604020202020204" pitchFamily="34" charset="0"/>
                <a:ea typeface="Aptos" panose="020B0004020202020204" pitchFamily="34" charset="0"/>
                <a:cs typeface="Arial" panose="020B0604020202020204" pitchFamily="34" charset="0"/>
              </a:rPr>
              <a:t>Multiple sclerosis</a:t>
            </a:r>
            <a:r>
              <a:rPr lang="en-GB" sz="105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105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7"/>
              </a:rPr>
              <a:t>https://www.who.int/news-room/fact-sheets/detail/multiple-sclerosis</a:t>
            </a:r>
            <a:r>
              <a:rPr lang="en-GB" sz="1050" kern="100" dirty="0">
                <a:effectLst/>
                <a:latin typeface="Arial" panose="020B0604020202020204" pitchFamily="34" charset="0"/>
                <a:ea typeface="Aptos" panose="020B0004020202020204" pitchFamily="34" charset="0"/>
                <a:cs typeface="Arial" panose="020B0604020202020204" pitchFamily="34" charset="0"/>
              </a:rPr>
              <a:t> (Accessed: 11 July 2026).</a:t>
            </a:r>
          </a:p>
          <a:p>
            <a:pPr marL="342900" lvl="0" indent="-342900">
              <a:lnSpc>
                <a:spcPct val="107000"/>
              </a:lnSpc>
              <a:buFont typeface="+mj-lt"/>
              <a:buAutoNum type="arabicPeriod" startAt="121"/>
            </a:pPr>
            <a:r>
              <a:rPr lang="en-GB" sz="1050" kern="100" dirty="0">
                <a:effectLst/>
                <a:latin typeface="Arial" panose="020B0604020202020204" pitchFamily="34" charset="0"/>
                <a:ea typeface="Aptos" panose="020B0004020202020204" pitchFamily="34" charset="0"/>
                <a:cs typeface="Arial" panose="020B0604020202020204" pitchFamily="34" charset="0"/>
              </a:rPr>
              <a:t>Wills, J. </a:t>
            </a:r>
            <a:r>
              <a:rPr lang="en-GB" sz="1050" i="1" kern="100" dirty="0">
                <a:effectLst/>
                <a:latin typeface="Arial" panose="020B0604020202020204" pitchFamily="34" charset="0"/>
                <a:ea typeface="Aptos" panose="020B0004020202020204" pitchFamily="34" charset="0"/>
                <a:cs typeface="Arial" panose="020B0604020202020204" pitchFamily="34" charset="0"/>
              </a:rPr>
              <a:t>et al.</a:t>
            </a:r>
            <a:r>
              <a:rPr lang="en-GB" sz="1050" kern="100" dirty="0">
                <a:effectLst/>
                <a:latin typeface="Arial" panose="020B0604020202020204" pitchFamily="34" charset="0"/>
                <a:ea typeface="Aptos" panose="020B0004020202020204" pitchFamily="34" charset="0"/>
                <a:cs typeface="Arial" panose="020B0604020202020204" pitchFamily="34" charset="0"/>
              </a:rPr>
              <a:t> (2025) ‘An evaluation of a community-based intervention in England aiming to reduce inequalities in exercise participation’, </a:t>
            </a:r>
            <a:r>
              <a:rPr lang="en-GB" sz="1050" i="1" kern="100" dirty="0">
                <a:effectLst/>
                <a:latin typeface="Arial" panose="020B0604020202020204" pitchFamily="34" charset="0"/>
                <a:ea typeface="Aptos" panose="020B0004020202020204" pitchFamily="34" charset="0"/>
                <a:cs typeface="Arial" panose="020B0604020202020204" pitchFamily="34" charset="0"/>
              </a:rPr>
              <a:t>Frontiers in Sports and Active Living</a:t>
            </a:r>
            <a:r>
              <a:rPr lang="en-GB" sz="1050" kern="100" dirty="0">
                <a:effectLst/>
                <a:latin typeface="Arial" panose="020B0604020202020204" pitchFamily="34" charset="0"/>
                <a:ea typeface="Aptos" panose="020B0004020202020204" pitchFamily="34" charset="0"/>
                <a:cs typeface="Arial" panose="020B0604020202020204" pitchFamily="34" charset="0"/>
              </a:rPr>
              <a:t>, 7, p. 1505249. Available at: </a:t>
            </a:r>
            <a:r>
              <a:rPr lang="en-GB" sz="105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8"/>
              </a:rPr>
              <a:t>https://doi.org/10.3389/fspor.2025.1505249</a:t>
            </a:r>
            <a:r>
              <a:rPr lang="en-GB" sz="105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121"/>
            </a:pPr>
            <a:r>
              <a:rPr lang="en-GB" sz="1050" kern="100" dirty="0">
                <a:effectLst/>
                <a:latin typeface="Arial" panose="020B0604020202020204" pitchFamily="34" charset="0"/>
                <a:ea typeface="Aptos" panose="020B0004020202020204" pitchFamily="34" charset="0"/>
                <a:cs typeface="Arial" panose="020B0604020202020204" pitchFamily="34" charset="0"/>
              </a:rPr>
              <a:t>Winston-Khan, S.I. </a:t>
            </a:r>
            <a:r>
              <a:rPr lang="en-GB" sz="1050" i="1" kern="100" dirty="0">
                <a:effectLst/>
                <a:latin typeface="Arial" panose="020B0604020202020204" pitchFamily="34" charset="0"/>
                <a:ea typeface="Aptos" panose="020B0004020202020204" pitchFamily="34" charset="0"/>
                <a:cs typeface="Arial" panose="020B0604020202020204" pitchFamily="34" charset="0"/>
              </a:rPr>
              <a:t>et al.</a:t>
            </a:r>
            <a:r>
              <a:rPr lang="en-GB" sz="1050" kern="100" dirty="0">
                <a:effectLst/>
                <a:latin typeface="Arial" panose="020B0604020202020204" pitchFamily="34" charset="0"/>
                <a:ea typeface="Aptos" panose="020B0004020202020204" pitchFamily="34" charset="0"/>
                <a:cs typeface="Arial" panose="020B0604020202020204" pitchFamily="34" charset="0"/>
              </a:rPr>
              <a:t> (2024) ‘Stigma in Multiple Sclerosis: A Narrative Review of Current Concepts, Measures, and Findings’, </a:t>
            </a:r>
            <a:r>
              <a:rPr lang="en-GB" sz="1050" i="1" kern="100" dirty="0">
                <a:effectLst/>
                <a:latin typeface="Arial" panose="020B0604020202020204" pitchFamily="34" charset="0"/>
                <a:ea typeface="Aptos" panose="020B0004020202020204" pitchFamily="34" charset="0"/>
                <a:cs typeface="Arial" panose="020B0604020202020204" pitchFamily="34" charset="0"/>
              </a:rPr>
              <a:t>International Journal of MS Care</a:t>
            </a:r>
            <a:r>
              <a:rPr lang="en-GB" sz="1050" kern="100" dirty="0">
                <a:effectLst/>
                <a:latin typeface="Arial" panose="020B0604020202020204" pitchFamily="34" charset="0"/>
                <a:ea typeface="Aptos" panose="020B0004020202020204" pitchFamily="34" charset="0"/>
                <a:cs typeface="Arial" panose="020B0604020202020204" pitchFamily="34" charset="0"/>
              </a:rPr>
              <a:t>, 26(3), pp. 125–133. Available at: </a:t>
            </a:r>
            <a:r>
              <a:rPr lang="en-GB" sz="105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19"/>
              </a:rPr>
              <a:t>https://doi.org/10.7224/1537-2073.2023-047</a:t>
            </a:r>
            <a:r>
              <a:rPr lang="en-GB" sz="105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buFont typeface="+mj-lt"/>
              <a:buAutoNum type="arabicPeriod" startAt="121"/>
            </a:pPr>
            <a:r>
              <a:rPr lang="en-GB" sz="1050" kern="100" dirty="0">
                <a:effectLst/>
                <a:latin typeface="Arial" panose="020B0604020202020204" pitchFamily="34" charset="0"/>
                <a:ea typeface="Aptos" panose="020B0004020202020204" pitchFamily="34" charset="0"/>
                <a:cs typeface="Arial" panose="020B0604020202020204" pitchFamily="34" charset="0"/>
              </a:rPr>
              <a:t>Wu, G.F. and Alvarez, E. (2011) ‘The immuno-pathophysiology of multiple sclerosis’, </a:t>
            </a:r>
            <a:r>
              <a:rPr lang="en-GB" sz="1050" i="1" kern="100" dirty="0">
                <a:effectLst/>
                <a:latin typeface="Arial" panose="020B0604020202020204" pitchFamily="34" charset="0"/>
                <a:ea typeface="Aptos" panose="020B0004020202020204" pitchFamily="34" charset="0"/>
                <a:cs typeface="Arial" panose="020B0604020202020204" pitchFamily="34" charset="0"/>
              </a:rPr>
              <a:t>Neurologic clinics</a:t>
            </a:r>
            <a:r>
              <a:rPr lang="en-GB" sz="1050" kern="100" dirty="0">
                <a:effectLst/>
                <a:latin typeface="Arial" panose="020B0604020202020204" pitchFamily="34" charset="0"/>
                <a:ea typeface="Aptos" panose="020B0004020202020204" pitchFamily="34" charset="0"/>
                <a:cs typeface="Arial" panose="020B0604020202020204" pitchFamily="34" charset="0"/>
              </a:rPr>
              <a:t>, 29(2), pp. 257–278. Available at: </a:t>
            </a:r>
            <a:r>
              <a:rPr lang="en-GB" sz="105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20"/>
              </a:rPr>
              <a:t>https://doi.org/10.1016/j.ncl.2010.12.009</a:t>
            </a:r>
            <a:r>
              <a:rPr lang="en-GB" sz="105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07000"/>
              </a:lnSpc>
              <a:spcAft>
                <a:spcPts val="800"/>
              </a:spcAft>
              <a:buFont typeface="+mj-lt"/>
              <a:buAutoNum type="arabicPeriod" startAt="121"/>
            </a:pPr>
            <a:r>
              <a:rPr lang="en-GB" sz="1050" kern="100" dirty="0">
                <a:effectLst/>
                <a:latin typeface="Arial" panose="020B0604020202020204" pitchFamily="34" charset="0"/>
                <a:ea typeface="Aptos" panose="020B0004020202020204" pitchFamily="34" charset="0"/>
                <a:cs typeface="Arial" panose="020B0604020202020204" pitchFamily="34" charset="0"/>
              </a:rPr>
              <a:t>Zhang, Y., Dobson, R. and Giovannoni, G. (2026) ‘Comorbidity and modifiable risk factors in multiple sclerosis’, </a:t>
            </a:r>
            <a:r>
              <a:rPr lang="en-GB" sz="1050" i="1" kern="100" dirty="0">
                <a:effectLst/>
                <a:latin typeface="Arial" panose="020B0604020202020204" pitchFamily="34" charset="0"/>
                <a:ea typeface="Aptos" panose="020B0004020202020204" pitchFamily="34" charset="0"/>
                <a:cs typeface="Arial" panose="020B0604020202020204" pitchFamily="34" charset="0"/>
              </a:rPr>
              <a:t>Therapeutic Advances in Neurological Disorders</a:t>
            </a:r>
            <a:r>
              <a:rPr lang="en-GB" sz="1050" kern="100" dirty="0">
                <a:effectLst/>
                <a:latin typeface="Arial" panose="020B0604020202020204" pitchFamily="34" charset="0"/>
                <a:ea typeface="Aptos" panose="020B0004020202020204" pitchFamily="34" charset="0"/>
                <a:cs typeface="Arial" panose="020B0604020202020204" pitchFamily="34" charset="0"/>
              </a:rPr>
              <a:t>, 19, p. 17562864251404455. Available at: </a:t>
            </a:r>
            <a:r>
              <a:rPr lang="en-GB" sz="1050" u="sng" kern="100" dirty="0">
                <a:solidFill>
                  <a:srgbClr val="0000FF"/>
                </a:solidFill>
                <a:effectLst/>
                <a:latin typeface="Arial" panose="020B0604020202020204" pitchFamily="34" charset="0"/>
                <a:ea typeface="Aptos" panose="020B0004020202020204" pitchFamily="34" charset="0"/>
                <a:cs typeface="Arial" panose="020B0604020202020204" pitchFamily="34" charset="0"/>
                <a:hlinkClick r:id="rId21"/>
              </a:rPr>
              <a:t>https://doi.org/10.1177/17562864251404455</a:t>
            </a:r>
            <a:r>
              <a:rPr lang="en-GB" sz="1050" kern="100" dirty="0">
                <a:effectLst/>
                <a:latin typeface="Arial" panose="020B0604020202020204" pitchFamily="34" charset="0"/>
                <a:ea typeface="Aptos" panose="020B0004020202020204" pitchFamily="34" charset="0"/>
                <a:cs typeface="Arial" panose="020B0604020202020204" pitchFamily="34" charset="0"/>
              </a:rPr>
              <a:t>.</a:t>
            </a:r>
          </a:p>
          <a:p>
            <a:pPr marL="228600" indent="-228600">
              <a:lnSpc>
                <a:spcPct val="107000"/>
              </a:lnSpc>
              <a:spcAft>
                <a:spcPts val="800"/>
              </a:spcAft>
              <a:buFont typeface="+mj-lt"/>
              <a:buAutoNum type="arabicPeriod" startAt="121"/>
            </a:pPr>
            <a:endParaRPr lang="en-GB" sz="105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35298493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13034</TotalTime>
  <Words>12402</Words>
  <Application>Microsoft Office PowerPoint</Application>
  <PresentationFormat>Widescreen</PresentationFormat>
  <Paragraphs>617</Paragraphs>
  <Slides>66</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66</vt:i4>
      </vt:variant>
    </vt:vector>
  </HeadingPairs>
  <TitlesOfParts>
    <vt:vector size="70"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Ishrat Rehman (2118374)</dc:creator>
  <cp:lastModifiedBy>Ishrat Rehman (2118374)</cp:lastModifiedBy>
  <cp:revision>1</cp:revision>
  <dcterms:created xsi:type="dcterms:W3CDTF">2026-07-03T11:36:24Z</dcterms:created>
  <dcterms:modified xsi:type="dcterms:W3CDTF">2026-07-12T14:21:37Z</dcterms:modified>
</cp:coreProperties>
</file>