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A57ACC-7C88-44CD-823B-28A915D0C2F9}" v="865" dt="2022-09-24T22:45:10.0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fzal Hussain (2115694)" userId="S::2115694@student.uwtsd.ac.uk::7d160a3e-95ad-49f1-860f-244b99ccd399" providerId="AD" clId="Web-{ACA57ACC-7C88-44CD-823B-28A915D0C2F9}"/>
    <pc:docChg chg="addSld modSld">
      <pc:chgData name="Ifzal Hussain (2115694)" userId="S::2115694@student.uwtsd.ac.uk::7d160a3e-95ad-49f1-860f-244b99ccd399" providerId="AD" clId="Web-{ACA57ACC-7C88-44CD-823B-28A915D0C2F9}" dt="2022-09-24T22:43:00.295" v="857"/>
      <pc:docMkLst>
        <pc:docMk/>
      </pc:docMkLst>
      <pc:sldChg chg="modSp">
        <pc:chgData name="Ifzal Hussain (2115694)" userId="S::2115694@student.uwtsd.ac.uk::7d160a3e-95ad-49f1-860f-244b99ccd399" providerId="AD" clId="Web-{ACA57ACC-7C88-44CD-823B-28A915D0C2F9}" dt="2022-09-24T22:29:29.589" v="18" actId="20577"/>
        <pc:sldMkLst>
          <pc:docMk/>
          <pc:sldMk cId="109857222" sldId="256"/>
        </pc:sldMkLst>
        <pc:spChg chg="mod">
          <ac:chgData name="Ifzal Hussain (2115694)" userId="S::2115694@student.uwtsd.ac.uk::7d160a3e-95ad-49f1-860f-244b99ccd399" providerId="AD" clId="Web-{ACA57ACC-7C88-44CD-823B-28A915D0C2F9}" dt="2022-09-24T22:29:29.589" v="18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new">
        <pc:chgData name="Ifzal Hussain (2115694)" userId="S::2115694@student.uwtsd.ac.uk::7d160a3e-95ad-49f1-860f-244b99ccd399" providerId="AD" clId="Web-{ACA57ACC-7C88-44CD-823B-28A915D0C2F9}" dt="2022-09-24T22:29:29.901" v="19"/>
        <pc:sldMkLst>
          <pc:docMk/>
          <pc:sldMk cId="3749717230" sldId="257"/>
        </pc:sldMkLst>
      </pc:sldChg>
      <pc:sldChg chg="addSp delSp modSp new">
        <pc:chgData name="Ifzal Hussain (2115694)" userId="S::2115694@student.uwtsd.ac.uk::7d160a3e-95ad-49f1-860f-244b99ccd399" providerId="AD" clId="Web-{ACA57ACC-7C88-44CD-823B-28A915D0C2F9}" dt="2022-09-24T22:43:00.295" v="857"/>
        <pc:sldMkLst>
          <pc:docMk/>
          <pc:sldMk cId="1328258665" sldId="258"/>
        </pc:sldMkLst>
        <pc:spChg chg="mod">
          <ac:chgData name="Ifzal Hussain (2115694)" userId="S::2115694@student.uwtsd.ac.uk::7d160a3e-95ad-49f1-860f-244b99ccd399" providerId="AD" clId="Web-{ACA57ACC-7C88-44CD-823B-28A915D0C2F9}" dt="2022-09-24T22:29:43.871" v="30" actId="20577"/>
          <ac:spMkLst>
            <pc:docMk/>
            <pc:sldMk cId="1328258665" sldId="258"/>
            <ac:spMk id="2" creationId="{7E13B323-2178-5566-F2CC-40E61460A241}"/>
          </ac:spMkLst>
        </pc:spChg>
        <pc:spChg chg="del">
          <ac:chgData name="Ifzal Hussain (2115694)" userId="S::2115694@student.uwtsd.ac.uk::7d160a3e-95ad-49f1-860f-244b99ccd399" providerId="AD" clId="Web-{ACA57ACC-7C88-44CD-823B-28A915D0C2F9}" dt="2022-09-24T22:30:03.200" v="31"/>
          <ac:spMkLst>
            <pc:docMk/>
            <pc:sldMk cId="1328258665" sldId="258"/>
            <ac:spMk id="3" creationId="{667FF4F6-2167-20F1-9049-421375A7E35C}"/>
          </ac:spMkLst>
        </pc:spChg>
        <pc:graphicFrameChg chg="add mod ord modGraphic">
          <ac:chgData name="Ifzal Hussain (2115694)" userId="S::2115694@student.uwtsd.ac.uk::7d160a3e-95ad-49f1-860f-244b99ccd399" providerId="AD" clId="Web-{ACA57ACC-7C88-44CD-823B-28A915D0C2F9}" dt="2022-09-24T22:43:00.295" v="857"/>
          <ac:graphicFrameMkLst>
            <pc:docMk/>
            <pc:sldMk cId="1328258665" sldId="258"/>
            <ac:graphicFrameMk id="4" creationId="{63455927-D817-DFA1-A6EA-DFB913456939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>
                <a:cs typeface="Calibri Light"/>
              </a:rPr>
              <a:t>Ifzal</a:t>
            </a:r>
            <a:r>
              <a:rPr lang="en-GB" dirty="0">
                <a:cs typeface="Calibri Light"/>
              </a:rPr>
              <a:t> </a:t>
            </a:r>
            <a:r>
              <a:rPr lang="en-GB" dirty="0" err="1">
                <a:cs typeface="Calibri Light"/>
              </a:rPr>
              <a:t>hussain</a:t>
            </a:r>
            <a:r>
              <a:rPr lang="en-GB" dirty="0">
                <a:cs typeface="Calibri Light"/>
              </a:rPr>
              <a:t>  </a:t>
            </a:r>
            <a:br>
              <a:rPr lang="en-US" dirty="0"/>
            </a:br>
            <a:r>
              <a:rPr lang="en-GB" dirty="0">
                <a:cs typeface="Calibri Light"/>
              </a:rPr>
              <a:t>module problem solving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EB901-DB98-480E-299C-207F5CECAE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D48BA-515E-9A13-2339-292421444A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7172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3B323-2178-5566-F2CC-40E61460A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Problem solving</a:t>
            </a: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3455927-D817-DFA1-A6EA-DFB9134569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8082296"/>
              </p:ext>
            </p:extLst>
          </p:nvPr>
        </p:nvGraphicFramePr>
        <p:xfrm>
          <a:off x="837126" y="1856704"/>
          <a:ext cx="10515599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86725">
                  <a:extLst>
                    <a:ext uri="{9D8B030D-6E8A-4147-A177-3AD203B41FA5}">
                      <a16:colId xmlns:a16="http://schemas.microsoft.com/office/drawing/2014/main" val="3465949817"/>
                    </a:ext>
                  </a:extLst>
                </a:gridCol>
                <a:gridCol w="8328874">
                  <a:extLst>
                    <a:ext uri="{9D8B030D-6E8A-4147-A177-3AD203B41FA5}">
                      <a16:colId xmlns:a16="http://schemas.microsoft.com/office/drawing/2014/main" val="1231563428"/>
                    </a:ext>
                  </a:extLst>
                </a:gridCol>
              </a:tblGrid>
              <a:tr h="353208">
                <a:tc>
                  <a:txBody>
                    <a:bodyPr/>
                    <a:lstStyle/>
                    <a:p>
                      <a:r>
                        <a:rPr lang="en-GB" dirty="0"/>
                        <a:t>Political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lockdown has had a huge impact on the </a:t>
                      </a:r>
                      <a:r>
                        <a:rPr lang="en-GB" dirty="0" err="1"/>
                        <a:t>the</a:t>
                      </a:r>
                      <a:r>
                        <a:rPr lang="en-GB" dirty="0"/>
                        <a:t> government legislation, new laws and legislation came into to place during and unexpected and uninvited </a:t>
                      </a:r>
                      <a:r>
                        <a:rPr lang="en-GB" dirty="0" err="1"/>
                        <a:t>pendemic</a:t>
                      </a:r>
                      <a:r>
                        <a:rPr lang="en-GB" dirty="0"/>
                        <a:t>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6649235"/>
                  </a:ext>
                </a:extLst>
              </a:tr>
              <a:tr h="353208">
                <a:tc>
                  <a:txBody>
                    <a:bodyPr/>
                    <a:lstStyle/>
                    <a:p>
                      <a:r>
                        <a:rPr lang="en-GB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'Remote working" was introduced during lockdown and has now become a new </a:t>
                      </a:r>
                      <a:r>
                        <a:rPr lang="en-GB" dirty="0" err="1"/>
                        <a:t>buisness</a:t>
                      </a:r>
                      <a:r>
                        <a:rPr lang="en-GB" dirty="0"/>
                        <a:t> idea for many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3924499"/>
                  </a:ext>
                </a:extLst>
              </a:tr>
              <a:tr h="35320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Many long term </a:t>
                      </a:r>
                      <a:r>
                        <a:rPr lang="en-GB" dirty="0" err="1"/>
                        <a:t>buisness's</a:t>
                      </a:r>
                      <a:r>
                        <a:rPr lang="en-GB" dirty="0"/>
                        <a:t> went into liquidation and </a:t>
                      </a:r>
                      <a:r>
                        <a:rPr lang="en-GB" dirty="0" err="1"/>
                        <a:t>bankcrupt</a:t>
                      </a:r>
                      <a:r>
                        <a:rPr lang="en-GB" dirty="0"/>
                        <a:t>, however, many businesses blossomed due to the </a:t>
                      </a:r>
                      <a:r>
                        <a:rPr lang="en-GB" dirty="0" err="1"/>
                        <a:t>pendemic</a:t>
                      </a:r>
                      <a:r>
                        <a:rPr lang="en-GB" dirty="0"/>
                        <a:t>, with the financial help from the </a:t>
                      </a:r>
                      <a:r>
                        <a:rPr lang="en-GB" dirty="0" err="1"/>
                        <a:t>goverment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62324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82586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Ifzal hussain   module problem solving</vt:lpstr>
      <vt:lpstr>PowerPoint Presentation</vt:lpstr>
      <vt:lpstr>Problem solving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</dc:title>
  <dc:creator/>
  <cp:lastModifiedBy/>
  <cp:revision>102</cp:revision>
  <dcterms:created xsi:type="dcterms:W3CDTF">2022-09-24T22:28:45Z</dcterms:created>
  <dcterms:modified xsi:type="dcterms:W3CDTF">2022-09-24T22:45:20Z</dcterms:modified>
</cp:coreProperties>
</file>