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65" r:id="rId5"/>
    <p:sldId id="310" r:id="rId6"/>
    <p:sldId id="312" r:id="rId7"/>
    <p:sldId id="313" r:id="rId8"/>
    <p:sldId id="315" r:id="rId9"/>
    <p:sldId id="316" r:id="rId10"/>
    <p:sldId id="319" r:id="rId11"/>
  </p:sldIdLst>
  <p:sldSz cx="12188825" cy="6858000"/>
  <p:notesSz cx="6858000" cy="9144000"/>
  <p:custDataLst>
    <p:tags r:id="rId14"/>
  </p:custData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9529F2-275E-47DF-BDA1-0A4F73A4AA62}" v="112" dt="2025-10-19T21:35:31.9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29" autoAdjust="0"/>
  </p:normalViewPr>
  <p:slideViewPr>
    <p:cSldViewPr showGuides="1">
      <p:cViewPr varScale="1">
        <p:scale>
          <a:sx n="82" d="100"/>
          <a:sy n="82" d="100"/>
        </p:scale>
        <p:origin x="720" y="72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77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la Garner" userId="392d2ef6e0d05c18" providerId="LiveId" clId="{E61DAE72-4699-4E6D-A303-1E3329EDF1B1}"/>
    <pc:docChg chg="undo redo custSel modSld sldOrd">
      <pc:chgData name="Karla Garner" userId="392d2ef6e0d05c18" providerId="LiveId" clId="{E61DAE72-4699-4E6D-A303-1E3329EDF1B1}" dt="2025-10-19T21:35:31.942" v="1769" actId="20577"/>
      <pc:docMkLst>
        <pc:docMk/>
      </pc:docMkLst>
      <pc:sldChg chg="addSp modSp mod modTransition modAnim">
        <pc:chgData name="Karla Garner" userId="392d2ef6e0d05c18" providerId="LiveId" clId="{E61DAE72-4699-4E6D-A303-1E3329EDF1B1}" dt="2025-10-19T10:45:47.442" v="1730"/>
        <pc:sldMkLst>
          <pc:docMk/>
          <pc:sldMk cId="2808920126" sldId="265"/>
        </pc:sldMkLst>
        <pc:spChg chg="mod">
          <ac:chgData name="Karla Garner" userId="392d2ef6e0d05c18" providerId="LiveId" clId="{E61DAE72-4699-4E6D-A303-1E3329EDF1B1}" dt="2025-10-16T12:37:21.147" v="1"/>
          <ac:spMkLst>
            <pc:docMk/>
            <pc:sldMk cId="2808920126" sldId="265"/>
            <ac:spMk id="4" creationId="{00000000-0000-0000-0000-000000000000}"/>
          </ac:spMkLst>
        </pc:spChg>
        <pc:graphicFrameChg chg="add mod modGraphic">
          <ac:chgData name="Karla Garner" userId="392d2ef6e0d05c18" providerId="LiveId" clId="{E61DAE72-4699-4E6D-A303-1E3329EDF1B1}" dt="2025-10-19T10:45:47.442" v="1730"/>
          <ac:graphicFrameMkLst>
            <pc:docMk/>
            <pc:sldMk cId="2808920126" sldId="265"/>
            <ac:graphicFrameMk id="2" creationId="{1B76BE44-0924-4DA8-4222-CFA288EADF4D}"/>
          </ac:graphicFrameMkLst>
        </pc:graphicFrameChg>
      </pc:sldChg>
      <pc:sldChg chg="modSp mod modAnim">
        <pc:chgData name="Karla Garner" userId="392d2ef6e0d05c18" providerId="LiveId" clId="{E61DAE72-4699-4E6D-A303-1E3329EDF1B1}" dt="2025-10-19T21:24:31.539" v="1731" actId="20577"/>
        <pc:sldMkLst>
          <pc:docMk/>
          <pc:sldMk cId="2139132589" sldId="310"/>
        </pc:sldMkLst>
        <pc:spChg chg="mod">
          <ac:chgData name="Karla Garner" userId="392d2ef6e0d05c18" providerId="LiveId" clId="{E61DAE72-4699-4E6D-A303-1E3329EDF1B1}" dt="2025-10-19T10:32:32.016" v="1646" actId="113"/>
          <ac:spMkLst>
            <pc:docMk/>
            <pc:sldMk cId="2139132589" sldId="310"/>
            <ac:spMk id="13" creationId="{00000000-0000-0000-0000-000000000000}"/>
          </ac:spMkLst>
        </pc:spChg>
        <pc:spChg chg="mod">
          <ac:chgData name="Karla Garner" userId="392d2ef6e0d05c18" providerId="LiveId" clId="{E61DAE72-4699-4E6D-A303-1E3329EDF1B1}" dt="2025-10-19T21:24:31.539" v="1731" actId="20577"/>
          <ac:spMkLst>
            <pc:docMk/>
            <pc:sldMk cId="2139132589" sldId="310"/>
            <ac:spMk id="14" creationId="{00000000-0000-0000-0000-000000000000}"/>
          </ac:spMkLst>
        </pc:spChg>
      </pc:sldChg>
      <pc:sldChg chg="modSp mod ord modTransition modAnim">
        <pc:chgData name="Karla Garner" userId="392d2ef6e0d05c18" providerId="LiveId" clId="{E61DAE72-4699-4E6D-A303-1E3329EDF1B1}" dt="2025-10-19T21:27:20.509" v="1732" actId="255"/>
        <pc:sldMkLst>
          <pc:docMk/>
          <pc:sldMk cId="462238070" sldId="312"/>
        </pc:sldMkLst>
        <pc:spChg chg="mod">
          <ac:chgData name="Karla Garner" userId="392d2ef6e0d05c18" providerId="LiveId" clId="{E61DAE72-4699-4E6D-A303-1E3329EDF1B1}" dt="2025-10-19T21:27:20.509" v="1732" actId="255"/>
          <ac:spMkLst>
            <pc:docMk/>
            <pc:sldMk cId="462238070" sldId="312"/>
            <ac:spMk id="16" creationId="{3A29F13E-50A1-F7AB-E8B6-049A08E671C9}"/>
          </ac:spMkLst>
        </pc:spChg>
        <pc:spChg chg="mod">
          <ac:chgData name="Karla Garner" userId="392d2ef6e0d05c18" providerId="LiveId" clId="{E61DAE72-4699-4E6D-A303-1E3329EDF1B1}" dt="2025-10-19T10:06:44.530" v="219" actId="20577"/>
          <ac:spMkLst>
            <pc:docMk/>
            <pc:sldMk cId="462238070" sldId="312"/>
            <ac:spMk id="18" creationId="{92EAC5CF-FBD2-D7FA-60E2-5F3B03BB57D2}"/>
          </ac:spMkLst>
        </pc:spChg>
        <pc:spChg chg="mod">
          <ac:chgData name="Karla Garner" userId="392d2ef6e0d05c18" providerId="LiveId" clId="{E61DAE72-4699-4E6D-A303-1E3329EDF1B1}" dt="2025-10-19T09:53:21.579" v="8" actId="1076"/>
          <ac:spMkLst>
            <pc:docMk/>
            <pc:sldMk cId="462238070" sldId="312"/>
            <ac:spMk id="19" creationId="{3968556B-6A2B-0818-0155-DBE6CFC0D155}"/>
          </ac:spMkLst>
        </pc:spChg>
        <pc:graphicFrameChg chg="mod">
          <ac:chgData name="Karla Garner" userId="392d2ef6e0d05c18" providerId="LiveId" clId="{E61DAE72-4699-4E6D-A303-1E3329EDF1B1}" dt="2025-10-19T09:53:16.769" v="7"/>
          <ac:graphicFrameMkLst>
            <pc:docMk/>
            <pc:sldMk cId="462238070" sldId="312"/>
            <ac:graphicFrameMk id="10" creationId="{1B78D12B-64DD-1A4E-EC24-EBAB651FC55A}"/>
          </ac:graphicFrameMkLst>
        </pc:graphicFrameChg>
      </pc:sldChg>
      <pc:sldChg chg="modSp mod ord modAnim">
        <pc:chgData name="Karla Garner" userId="392d2ef6e0d05c18" providerId="LiveId" clId="{E61DAE72-4699-4E6D-A303-1E3329EDF1B1}" dt="2025-10-19T21:35:31.942" v="1769" actId="20577"/>
        <pc:sldMkLst>
          <pc:docMk/>
          <pc:sldMk cId="4206988261" sldId="313"/>
        </pc:sldMkLst>
        <pc:spChg chg="mod">
          <ac:chgData name="Karla Garner" userId="392d2ef6e0d05c18" providerId="LiveId" clId="{E61DAE72-4699-4E6D-A303-1E3329EDF1B1}" dt="2025-10-19T21:32:38.489" v="1733" actId="20577"/>
          <ac:spMkLst>
            <pc:docMk/>
            <pc:sldMk cId="4206988261" sldId="313"/>
            <ac:spMk id="5" creationId="{09BD0DC6-784C-71AC-5C76-64EA2B711E33}"/>
          </ac:spMkLst>
        </pc:spChg>
        <pc:spChg chg="mod">
          <ac:chgData name="Karla Garner" userId="392d2ef6e0d05c18" providerId="LiveId" clId="{E61DAE72-4699-4E6D-A303-1E3329EDF1B1}" dt="2025-10-19T21:35:31.942" v="1769" actId="20577"/>
          <ac:spMkLst>
            <pc:docMk/>
            <pc:sldMk cId="4206988261" sldId="313"/>
            <ac:spMk id="7" creationId="{6B4D1406-0929-4D3F-AEAB-4B70815FF919}"/>
          </ac:spMkLst>
        </pc:spChg>
      </pc:sldChg>
      <pc:sldChg chg="addSp modSp mod modAnim">
        <pc:chgData name="Karla Garner" userId="392d2ef6e0d05c18" providerId="LiveId" clId="{E61DAE72-4699-4E6D-A303-1E3329EDF1B1}" dt="2025-10-19T10:36:38.279" v="1691"/>
        <pc:sldMkLst>
          <pc:docMk/>
          <pc:sldMk cId="2681425051" sldId="315"/>
        </pc:sldMkLst>
        <pc:spChg chg="mod">
          <ac:chgData name="Karla Garner" userId="392d2ef6e0d05c18" providerId="LiveId" clId="{E61DAE72-4699-4E6D-A303-1E3329EDF1B1}" dt="2025-10-19T10:33:53.110" v="1655" actId="113"/>
          <ac:spMkLst>
            <pc:docMk/>
            <pc:sldMk cId="2681425051" sldId="315"/>
            <ac:spMk id="2" creationId="{00000000-0000-0000-0000-000000000000}"/>
          </ac:spMkLst>
        </pc:spChg>
        <pc:spChg chg="mod">
          <ac:chgData name="Karla Garner" userId="392d2ef6e0d05c18" providerId="LiveId" clId="{E61DAE72-4699-4E6D-A303-1E3329EDF1B1}" dt="2025-10-19T10:13:43.175" v="543" actId="20577"/>
          <ac:spMkLst>
            <pc:docMk/>
            <pc:sldMk cId="2681425051" sldId="315"/>
            <ac:spMk id="3" creationId="{00000000-0000-0000-0000-000000000000}"/>
          </ac:spMkLst>
        </pc:spChg>
        <pc:spChg chg="mod">
          <ac:chgData name="Karla Garner" userId="392d2ef6e0d05c18" providerId="LiveId" clId="{E61DAE72-4699-4E6D-A303-1E3329EDF1B1}" dt="2025-10-19T10:14:23.635" v="606" actId="20577"/>
          <ac:spMkLst>
            <pc:docMk/>
            <pc:sldMk cId="2681425051" sldId="315"/>
            <ac:spMk id="4" creationId="{00000000-0000-0000-0000-000000000000}"/>
          </ac:spMkLst>
        </pc:spChg>
        <pc:spChg chg="mod">
          <ac:chgData name="Karla Garner" userId="392d2ef6e0d05c18" providerId="LiveId" clId="{E61DAE72-4699-4E6D-A303-1E3329EDF1B1}" dt="2025-10-19T10:13:58.295" v="547"/>
          <ac:spMkLst>
            <pc:docMk/>
            <pc:sldMk cId="2681425051" sldId="315"/>
            <ac:spMk id="6" creationId="{00000000-0000-0000-0000-000000000000}"/>
          </ac:spMkLst>
        </pc:spChg>
        <pc:spChg chg="add mod">
          <ac:chgData name="Karla Garner" userId="392d2ef6e0d05c18" providerId="LiveId" clId="{E61DAE72-4699-4E6D-A303-1E3329EDF1B1}" dt="2025-10-19T10:19:17.854" v="934" actId="1076"/>
          <ac:spMkLst>
            <pc:docMk/>
            <pc:sldMk cId="2681425051" sldId="315"/>
            <ac:spMk id="9" creationId="{9FB21091-CD97-CCFB-46B6-D564FF6B3A38}"/>
          </ac:spMkLst>
        </pc:spChg>
        <pc:spChg chg="add mod">
          <ac:chgData name="Karla Garner" userId="392d2ef6e0d05c18" providerId="LiveId" clId="{E61DAE72-4699-4E6D-A303-1E3329EDF1B1}" dt="2025-10-19T10:19:55.210" v="1007" actId="12"/>
          <ac:spMkLst>
            <pc:docMk/>
            <pc:sldMk cId="2681425051" sldId="315"/>
            <ac:spMk id="10" creationId="{E16A86D0-5B52-8AAD-BBF2-CF4B261154AF}"/>
          </ac:spMkLst>
        </pc:spChg>
        <pc:spChg chg="mod">
          <ac:chgData name="Karla Garner" userId="392d2ef6e0d05c18" providerId="LiveId" clId="{E61DAE72-4699-4E6D-A303-1E3329EDF1B1}" dt="2025-10-19T10:17:05.069" v="839" actId="1076"/>
          <ac:spMkLst>
            <pc:docMk/>
            <pc:sldMk cId="2681425051" sldId="315"/>
            <ac:spMk id="11" creationId="{F8D1AD5D-63F1-61FA-6BF4-21B172044902}"/>
          </ac:spMkLst>
        </pc:spChg>
        <pc:spChg chg="mod">
          <ac:chgData name="Karla Garner" userId="392d2ef6e0d05c18" providerId="LiveId" clId="{E61DAE72-4699-4E6D-A303-1E3329EDF1B1}" dt="2025-10-19T10:17:12.292" v="841" actId="1076"/>
          <ac:spMkLst>
            <pc:docMk/>
            <pc:sldMk cId="2681425051" sldId="315"/>
            <ac:spMk id="12" creationId="{373EAA15-6187-671A-6377-0FC5737DF2BD}"/>
          </ac:spMkLst>
        </pc:spChg>
        <pc:spChg chg="mod">
          <ac:chgData name="Karla Garner" userId="392d2ef6e0d05c18" providerId="LiveId" clId="{E61DAE72-4699-4E6D-A303-1E3329EDF1B1}" dt="2025-10-19T10:17:09.065" v="840" actId="1076"/>
          <ac:spMkLst>
            <pc:docMk/>
            <pc:sldMk cId="2681425051" sldId="315"/>
            <ac:spMk id="13" creationId="{37D4A279-06D4-9EF0-DDDF-276EAA1F9A57}"/>
          </ac:spMkLst>
        </pc:spChg>
        <pc:spChg chg="mod">
          <ac:chgData name="Karla Garner" userId="392d2ef6e0d05c18" providerId="LiveId" clId="{E61DAE72-4699-4E6D-A303-1E3329EDF1B1}" dt="2025-10-19T10:17:15.610" v="842" actId="1076"/>
          <ac:spMkLst>
            <pc:docMk/>
            <pc:sldMk cId="2681425051" sldId="315"/>
            <ac:spMk id="14" creationId="{38C5DC7F-F858-2F72-772A-A7F132C453EC}"/>
          </ac:spMkLst>
        </pc:spChg>
        <pc:graphicFrameChg chg="mod modGraphic">
          <ac:chgData name="Karla Garner" userId="392d2ef6e0d05c18" providerId="LiveId" clId="{E61DAE72-4699-4E6D-A303-1E3329EDF1B1}" dt="2025-10-19T10:35:23.613" v="1673"/>
          <ac:graphicFrameMkLst>
            <pc:docMk/>
            <pc:sldMk cId="2681425051" sldId="315"/>
            <ac:graphicFrameMk id="7" creationId="{51BD16ED-906D-F778-1293-B71E789728F3}"/>
          </ac:graphicFrameMkLst>
        </pc:graphicFrameChg>
        <pc:graphicFrameChg chg="mod modGraphic">
          <ac:chgData name="Karla Garner" userId="392d2ef6e0d05c18" providerId="LiveId" clId="{E61DAE72-4699-4E6D-A303-1E3329EDF1B1}" dt="2025-10-19T10:35:40.732" v="1677"/>
          <ac:graphicFrameMkLst>
            <pc:docMk/>
            <pc:sldMk cId="2681425051" sldId="315"/>
            <ac:graphicFrameMk id="8" creationId="{C9FFF279-D708-C5F7-4D46-6041A6B43755}"/>
          </ac:graphicFrameMkLst>
        </pc:graphicFrameChg>
        <pc:graphicFrameChg chg="mod modGraphic">
          <ac:chgData name="Karla Garner" userId="392d2ef6e0d05c18" providerId="LiveId" clId="{E61DAE72-4699-4E6D-A303-1E3329EDF1B1}" dt="2025-10-19T10:35:58.631" v="1681"/>
          <ac:graphicFrameMkLst>
            <pc:docMk/>
            <pc:sldMk cId="2681425051" sldId="315"/>
            <ac:graphicFrameMk id="15" creationId="{A2E72E63-7891-342C-4281-C6FA2E6CED91}"/>
          </ac:graphicFrameMkLst>
        </pc:graphicFrameChg>
        <pc:graphicFrameChg chg="mod modGraphic">
          <ac:chgData name="Karla Garner" userId="392d2ef6e0d05c18" providerId="LiveId" clId="{E61DAE72-4699-4E6D-A303-1E3329EDF1B1}" dt="2025-10-19T10:36:12.776" v="1685"/>
          <ac:graphicFrameMkLst>
            <pc:docMk/>
            <pc:sldMk cId="2681425051" sldId="315"/>
            <ac:graphicFrameMk id="16" creationId="{7391DA48-57E3-DA02-16B0-AB1123D5B142}"/>
          </ac:graphicFrameMkLst>
        </pc:graphicFrameChg>
        <pc:graphicFrameChg chg="add mod modGraphic">
          <ac:chgData name="Karla Garner" userId="392d2ef6e0d05c18" providerId="LiveId" clId="{E61DAE72-4699-4E6D-A303-1E3329EDF1B1}" dt="2025-10-19T10:36:26.997" v="1689"/>
          <ac:graphicFrameMkLst>
            <pc:docMk/>
            <pc:sldMk cId="2681425051" sldId="315"/>
            <ac:graphicFrameMk id="17" creationId="{61C84653-67E0-352B-280B-E5C0DF53530C}"/>
          </ac:graphicFrameMkLst>
        </pc:graphicFrameChg>
      </pc:sldChg>
      <pc:sldChg chg="modSp mod modAnim">
        <pc:chgData name="Karla Garner" userId="392d2ef6e0d05c18" providerId="LiveId" clId="{E61DAE72-4699-4E6D-A303-1E3329EDF1B1}" dt="2025-10-19T10:37:13.732" v="1694"/>
        <pc:sldMkLst>
          <pc:docMk/>
          <pc:sldMk cId="2590506655" sldId="316"/>
        </pc:sldMkLst>
        <pc:spChg chg="mod">
          <ac:chgData name="Karla Garner" userId="392d2ef6e0d05c18" providerId="LiveId" clId="{E61DAE72-4699-4E6D-A303-1E3329EDF1B1}" dt="2025-10-19T10:36:46.770" v="1692" actId="113"/>
          <ac:spMkLst>
            <pc:docMk/>
            <pc:sldMk cId="2590506655" sldId="316"/>
            <ac:spMk id="2" creationId="{00000000-0000-0000-0000-000000000000}"/>
          </ac:spMkLst>
        </pc:spChg>
        <pc:graphicFrameChg chg="mod modGraphic">
          <ac:chgData name="Karla Garner" userId="392d2ef6e0d05c18" providerId="LiveId" clId="{E61DAE72-4699-4E6D-A303-1E3329EDF1B1}" dt="2025-10-19T10:28:43.995" v="1638" actId="2164"/>
          <ac:graphicFrameMkLst>
            <pc:docMk/>
            <pc:sldMk cId="2590506655" sldId="316"/>
            <ac:graphicFrameMk id="3" creationId="{D5CF4D2F-4D67-0EF0-FF89-5A03B62C9C1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0770F0-B83C-452F-B060-96EAB472C1C6}" type="doc">
      <dgm:prSet loTypeId="urn:microsoft.com/office/officeart/2005/8/layout/p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06F83B-9A41-4E36-851E-2C66BCEEA5AB}">
      <dgm:prSet phldrT="[Text]" phldr="0"/>
      <dgm:spPr/>
      <dgm:t>
        <a:bodyPr/>
        <a:lstStyle/>
        <a:p>
          <a:r>
            <a:rPr lang="en-GB" b="1" dirty="0"/>
            <a:t>Strengths</a:t>
          </a:r>
        </a:p>
      </dgm:t>
    </dgm:pt>
    <dgm:pt modelId="{76CFC775-70A0-4D77-B997-824E1C2FB044}" type="parTrans" cxnId="{843EDAB2-6344-426B-97FE-19A9C206F057}">
      <dgm:prSet/>
      <dgm:spPr/>
      <dgm:t>
        <a:bodyPr/>
        <a:lstStyle/>
        <a:p>
          <a:endParaRPr lang="en-GB"/>
        </a:p>
      </dgm:t>
    </dgm:pt>
    <dgm:pt modelId="{D73F7831-FED6-4108-9786-0E2123B95436}" type="sibTrans" cxnId="{843EDAB2-6344-426B-97FE-19A9C206F057}">
      <dgm:prSet/>
      <dgm:spPr/>
      <dgm:t>
        <a:bodyPr/>
        <a:lstStyle/>
        <a:p>
          <a:endParaRPr lang="en-GB"/>
        </a:p>
      </dgm:t>
    </dgm:pt>
    <dgm:pt modelId="{F0BB915B-5158-4CDB-8CB5-BEEB2E810281}">
      <dgm:prSet phldrT="[Text]" phldr="0"/>
      <dgm:spPr/>
      <dgm:t>
        <a:bodyPr/>
        <a:lstStyle/>
        <a:p>
          <a:r>
            <a:rPr lang="en-GB" b="1" dirty="0"/>
            <a:t>Weaknesses</a:t>
          </a:r>
        </a:p>
      </dgm:t>
    </dgm:pt>
    <dgm:pt modelId="{AC67FEEE-622A-4BB6-93B0-CD9E1F0121E6}" type="parTrans" cxnId="{64434097-6E5E-48D5-A27B-5B9B531B7817}">
      <dgm:prSet/>
      <dgm:spPr/>
      <dgm:t>
        <a:bodyPr/>
        <a:lstStyle/>
        <a:p>
          <a:endParaRPr lang="en-GB"/>
        </a:p>
      </dgm:t>
    </dgm:pt>
    <dgm:pt modelId="{16F62A8D-E40E-4008-8D9C-23C1B3578456}" type="sibTrans" cxnId="{64434097-6E5E-48D5-A27B-5B9B531B7817}">
      <dgm:prSet/>
      <dgm:spPr/>
      <dgm:t>
        <a:bodyPr/>
        <a:lstStyle/>
        <a:p>
          <a:endParaRPr lang="en-GB"/>
        </a:p>
      </dgm:t>
    </dgm:pt>
    <dgm:pt modelId="{C21198A1-060C-44CE-A9ED-4963A80D662F}">
      <dgm:prSet phldrT="[Text]" phldr="0"/>
      <dgm:spPr/>
      <dgm:t>
        <a:bodyPr/>
        <a:lstStyle/>
        <a:p>
          <a:r>
            <a:rPr lang="en-GB" b="1" dirty="0"/>
            <a:t>Opportunities </a:t>
          </a:r>
        </a:p>
      </dgm:t>
    </dgm:pt>
    <dgm:pt modelId="{DAC6109F-7146-49FC-980D-378D29850CB3}" type="parTrans" cxnId="{74824A9A-627B-4784-9F52-3AF54D66DEBB}">
      <dgm:prSet/>
      <dgm:spPr/>
      <dgm:t>
        <a:bodyPr/>
        <a:lstStyle/>
        <a:p>
          <a:endParaRPr lang="en-GB"/>
        </a:p>
      </dgm:t>
    </dgm:pt>
    <dgm:pt modelId="{3C6134A5-16F6-448F-B00E-F306259BA9E3}" type="sibTrans" cxnId="{74824A9A-627B-4784-9F52-3AF54D66DEBB}">
      <dgm:prSet/>
      <dgm:spPr/>
      <dgm:t>
        <a:bodyPr/>
        <a:lstStyle/>
        <a:p>
          <a:endParaRPr lang="en-GB"/>
        </a:p>
      </dgm:t>
    </dgm:pt>
    <dgm:pt modelId="{2E52ACFD-834E-4840-A477-55651AF9C627}">
      <dgm:prSet phldrT="[Text]" phldr="0"/>
      <dgm:spPr/>
      <dgm:t>
        <a:bodyPr/>
        <a:lstStyle/>
        <a:p>
          <a:r>
            <a:rPr lang="en-GB" b="1" dirty="0"/>
            <a:t>Threats</a:t>
          </a:r>
        </a:p>
      </dgm:t>
    </dgm:pt>
    <dgm:pt modelId="{12AF40C1-4EDB-4403-812A-199C09AC0A84}" type="parTrans" cxnId="{5DB07955-5CB4-4279-B5A3-336A98C2E34C}">
      <dgm:prSet/>
      <dgm:spPr/>
      <dgm:t>
        <a:bodyPr/>
        <a:lstStyle/>
        <a:p>
          <a:endParaRPr lang="en-GB"/>
        </a:p>
      </dgm:t>
    </dgm:pt>
    <dgm:pt modelId="{02F8F1CB-92D5-4ADB-A017-A9201BF40170}" type="sibTrans" cxnId="{5DB07955-5CB4-4279-B5A3-336A98C2E34C}">
      <dgm:prSet/>
      <dgm:spPr/>
      <dgm:t>
        <a:bodyPr/>
        <a:lstStyle/>
        <a:p>
          <a:endParaRPr lang="en-GB"/>
        </a:p>
      </dgm:t>
    </dgm:pt>
    <dgm:pt modelId="{01D65438-5F33-4296-BAE3-3FC10061E47D}" type="pres">
      <dgm:prSet presAssocID="{3C0770F0-B83C-452F-B060-96EAB472C1C6}" presName="Name0" presStyleCnt="0">
        <dgm:presLayoutVars>
          <dgm:dir/>
          <dgm:resizeHandles val="exact"/>
        </dgm:presLayoutVars>
      </dgm:prSet>
      <dgm:spPr/>
    </dgm:pt>
    <dgm:pt modelId="{7D7270F7-E5DC-4830-8854-29882559156F}" type="pres">
      <dgm:prSet presAssocID="{D406F83B-9A41-4E36-851E-2C66BCEEA5AB}" presName="compNode" presStyleCnt="0"/>
      <dgm:spPr/>
    </dgm:pt>
    <dgm:pt modelId="{A5A90212-082A-401D-9A57-06BF6554B82D}" type="pres">
      <dgm:prSet presAssocID="{D406F83B-9A41-4E36-851E-2C66BCEEA5AB}" presName="pictRect" presStyleLbl="node1" presStyleIdx="0" presStyleCnt="4" custScaleX="180489" custScaleY="150161" custLinFactNeighborX="-14697" custLinFactNeighborY="25327"/>
      <dgm:spPr>
        <a:solidFill>
          <a:schemeClr val="accent1">
            <a:hueOff val="0"/>
            <a:satOff val="0"/>
            <a:lumOff val="0"/>
          </a:schemeClr>
        </a:solidFill>
      </dgm:spPr>
    </dgm:pt>
    <dgm:pt modelId="{58F7498A-ECC0-4F55-9C9D-034465CC7D1D}" type="pres">
      <dgm:prSet presAssocID="{D406F83B-9A41-4E36-851E-2C66BCEEA5AB}" presName="textRect" presStyleLbl="revTx" presStyleIdx="0" presStyleCnt="4" custLinFactY="-100000" custLinFactNeighborX="-28990" custLinFactNeighborY="-133473">
        <dgm:presLayoutVars>
          <dgm:bulletEnabled val="1"/>
        </dgm:presLayoutVars>
      </dgm:prSet>
      <dgm:spPr/>
    </dgm:pt>
    <dgm:pt modelId="{5C249222-4307-4717-929D-4D196A9859A9}" type="pres">
      <dgm:prSet presAssocID="{D73F7831-FED6-4108-9786-0E2123B95436}" presName="sibTrans" presStyleLbl="sibTrans2D1" presStyleIdx="0" presStyleCnt="0"/>
      <dgm:spPr/>
    </dgm:pt>
    <dgm:pt modelId="{7C7CAAFD-C441-4896-8D24-8390EC4C8B6A}" type="pres">
      <dgm:prSet presAssocID="{F0BB915B-5158-4CDB-8CB5-BEEB2E810281}" presName="compNode" presStyleCnt="0"/>
      <dgm:spPr/>
    </dgm:pt>
    <dgm:pt modelId="{E2B9CE76-F718-42D6-B3DC-EC730CDE3DC8}" type="pres">
      <dgm:prSet presAssocID="{F0BB915B-5158-4CDB-8CB5-BEEB2E810281}" presName="pictRect" presStyleLbl="node1" presStyleIdx="1" presStyleCnt="4" custScaleX="168814" custScaleY="148709" custLinFactNeighborX="4991" custLinFactNeighborY="17711"/>
      <dgm:spPr>
        <a:solidFill>
          <a:schemeClr val="accent1">
            <a:hueOff val="0"/>
            <a:satOff val="0"/>
            <a:lumOff val="0"/>
          </a:schemeClr>
        </a:solidFill>
      </dgm:spPr>
    </dgm:pt>
    <dgm:pt modelId="{0EB0EF41-DDBD-45F5-8727-A9C6B0C2835A}" type="pres">
      <dgm:prSet presAssocID="{F0BB915B-5158-4CDB-8CB5-BEEB2E810281}" presName="textRect" presStyleLbl="revTx" presStyleIdx="1" presStyleCnt="4" custScaleY="42369" custLinFactY="-100000" custLinFactNeighborX="8214" custLinFactNeighborY="-182809">
        <dgm:presLayoutVars>
          <dgm:bulletEnabled val="1"/>
        </dgm:presLayoutVars>
      </dgm:prSet>
      <dgm:spPr/>
    </dgm:pt>
    <dgm:pt modelId="{54BCC7D8-EB1B-4E8C-8A3A-09EB985324C0}" type="pres">
      <dgm:prSet presAssocID="{16F62A8D-E40E-4008-8D9C-23C1B3578456}" presName="sibTrans" presStyleLbl="sibTrans2D1" presStyleIdx="0" presStyleCnt="0"/>
      <dgm:spPr/>
    </dgm:pt>
    <dgm:pt modelId="{E231EE3E-11CF-4D5C-89EC-D81C0DF1BAD1}" type="pres">
      <dgm:prSet presAssocID="{C21198A1-060C-44CE-A9ED-4963A80D662F}" presName="compNode" presStyleCnt="0"/>
      <dgm:spPr/>
    </dgm:pt>
    <dgm:pt modelId="{DA7FBE8E-4416-48C5-8EAF-1CB082C3B6E0}" type="pres">
      <dgm:prSet presAssocID="{C21198A1-060C-44CE-A9ED-4963A80D662F}" presName="pictRect" presStyleLbl="node1" presStyleIdx="2" presStyleCnt="4" custScaleX="175586" custScaleY="133091" custLinFactNeighborX="-22912" custLinFactNeighborY="23765"/>
      <dgm:spPr>
        <a:solidFill>
          <a:schemeClr val="accent1">
            <a:hueOff val="0"/>
            <a:satOff val="0"/>
            <a:lumOff val="0"/>
          </a:schemeClr>
        </a:solidFill>
      </dgm:spPr>
    </dgm:pt>
    <dgm:pt modelId="{523ACCD3-D19C-478C-94BC-80C709B7C239}" type="pres">
      <dgm:prSet presAssocID="{C21198A1-060C-44CE-A9ED-4963A80D662F}" presName="textRect" presStyleLbl="revTx" presStyleIdx="2" presStyleCnt="4" custLinFactY="-100000" custLinFactNeighborX="-37172" custLinFactNeighborY="-125358">
        <dgm:presLayoutVars>
          <dgm:bulletEnabled val="1"/>
        </dgm:presLayoutVars>
      </dgm:prSet>
      <dgm:spPr/>
    </dgm:pt>
    <dgm:pt modelId="{77A01A1E-0E1D-4FD8-8DD2-6418D9F118D4}" type="pres">
      <dgm:prSet presAssocID="{3C6134A5-16F6-448F-B00E-F306259BA9E3}" presName="sibTrans" presStyleLbl="sibTrans2D1" presStyleIdx="0" presStyleCnt="0"/>
      <dgm:spPr/>
    </dgm:pt>
    <dgm:pt modelId="{2D72BB7C-5915-4722-B6ED-F5AF6BB21833}" type="pres">
      <dgm:prSet presAssocID="{2E52ACFD-834E-4840-A477-55651AF9C627}" presName="compNode" presStyleCnt="0"/>
      <dgm:spPr/>
    </dgm:pt>
    <dgm:pt modelId="{D0AB8D31-1433-4ACF-9FD2-AD6E6F9657BB}" type="pres">
      <dgm:prSet presAssocID="{2E52ACFD-834E-4840-A477-55651AF9C627}" presName="pictRect" presStyleLbl="node1" presStyleIdx="3" presStyleCnt="4" custScaleX="166485" custScaleY="142063" custLinFactNeighborX="-1633" custLinFactNeighborY="20554"/>
      <dgm:spPr>
        <a:solidFill>
          <a:schemeClr val="accent1">
            <a:hueOff val="0"/>
            <a:satOff val="0"/>
            <a:lumOff val="0"/>
          </a:schemeClr>
        </a:solidFill>
      </dgm:spPr>
    </dgm:pt>
    <dgm:pt modelId="{33DCD76F-76C6-42F3-A05A-0B1850555B91}" type="pres">
      <dgm:prSet presAssocID="{2E52ACFD-834E-4840-A477-55651AF9C627}" presName="textRect" presStyleLbl="revTx" presStyleIdx="3" presStyleCnt="4" custLinFactY="-100000" custLinFactNeighborX="-4423" custLinFactNeighborY="-139829">
        <dgm:presLayoutVars>
          <dgm:bulletEnabled val="1"/>
        </dgm:presLayoutVars>
      </dgm:prSet>
      <dgm:spPr/>
    </dgm:pt>
  </dgm:ptLst>
  <dgm:cxnLst>
    <dgm:cxn modelId="{5CCB1C3B-3470-4668-93C1-1AABD3AC30F3}" type="presOf" srcId="{3C6134A5-16F6-448F-B00E-F306259BA9E3}" destId="{77A01A1E-0E1D-4FD8-8DD2-6418D9F118D4}" srcOrd="0" destOrd="0" presId="urn:microsoft.com/office/officeart/2005/8/layout/pList1"/>
    <dgm:cxn modelId="{5DBCC941-8D57-42FE-A6D5-8B0270F1B1E0}" type="presOf" srcId="{3C0770F0-B83C-452F-B060-96EAB472C1C6}" destId="{01D65438-5F33-4296-BAE3-3FC10061E47D}" srcOrd="0" destOrd="0" presId="urn:microsoft.com/office/officeart/2005/8/layout/pList1"/>
    <dgm:cxn modelId="{844B6572-DD12-4785-9A8E-7207253B446A}" type="presOf" srcId="{C21198A1-060C-44CE-A9ED-4963A80D662F}" destId="{523ACCD3-D19C-478C-94BC-80C709B7C239}" srcOrd="0" destOrd="0" presId="urn:microsoft.com/office/officeart/2005/8/layout/pList1"/>
    <dgm:cxn modelId="{5DB07955-5CB4-4279-B5A3-336A98C2E34C}" srcId="{3C0770F0-B83C-452F-B060-96EAB472C1C6}" destId="{2E52ACFD-834E-4840-A477-55651AF9C627}" srcOrd="3" destOrd="0" parTransId="{12AF40C1-4EDB-4403-812A-199C09AC0A84}" sibTransId="{02F8F1CB-92D5-4ADB-A017-A9201BF40170}"/>
    <dgm:cxn modelId="{48E08E93-21FD-491C-BA18-1220A792961D}" type="presOf" srcId="{F0BB915B-5158-4CDB-8CB5-BEEB2E810281}" destId="{0EB0EF41-DDBD-45F5-8727-A9C6B0C2835A}" srcOrd="0" destOrd="0" presId="urn:microsoft.com/office/officeart/2005/8/layout/pList1"/>
    <dgm:cxn modelId="{C10F8794-0665-4F5C-B501-2ED52931DCBD}" type="presOf" srcId="{2E52ACFD-834E-4840-A477-55651AF9C627}" destId="{33DCD76F-76C6-42F3-A05A-0B1850555B91}" srcOrd="0" destOrd="0" presId="urn:microsoft.com/office/officeart/2005/8/layout/pList1"/>
    <dgm:cxn modelId="{64434097-6E5E-48D5-A27B-5B9B531B7817}" srcId="{3C0770F0-B83C-452F-B060-96EAB472C1C6}" destId="{F0BB915B-5158-4CDB-8CB5-BEEB2E810281}" srcOrd="1" destOrd="0" parTransId="{AC67FEEE-622A-4BB6-93B0-CD9E1F0121E6}" sibTransId="{16F62A8D-E40E-4008-8D9C-23C1B3578456}"/>
    <dgm:cxn modelId="{74824A9A-627B-4784-9F52-3AF54D66DEBB}" srcId="{3C0770F0-B83C-452F-B060-96EAB472C1C6}" destId="{C21198A1-060C-44CE-A9ED-4963A80D662F}" srcOrd="2" destOrd="0" parTransId="{DAC6109F-7146-49FC-980D-378D29850CB3}" sibTransId="{3C6134A5-16F6-448F-B00E-F306259BA9E3}"/>
    <dgm:cxn modelId="{600430A0-A9CD-425F-857E-97AF73124236}" type="presOf" srcId="{D406F83B-9A41-4E36-851E-2C66BCEEA5AB}" destId="{58F7498A-ECC0-4F55-9C9D-034465CC7D1D}" srcOrd="0" destOrd="0" presId="urn:microsoft.com/office/officeart/2005/8/layout/pList1"/>
    <dgm:cxn modelId="{843EDAB2-6344-426B-97FE-19A9C206F057}" srcId="{3C0770F0-B83C-452F-B060-96EAB472C1C6}" destId="{D406F83B-9A41-4E36-851E-2C66BCEEA5AB}" srcOrd="0" destOrd="0" parTransId="{76CFC775-70A0-4D77-B997-824E1C2FB044}" sibTransId="{D73F7831-FED6-4108-9786-0E2123B95436}"/>
    <dgm:cxn modelId="{D92EAEBC-8EE1-4EC2-9D18-A0451B85D79D}" type="presOf" srcId="{16F62A8D-E40E-4008-8D9C-23C1B3578456}" destId="{54BCC7D8-EB1B-4E8C-8A3A-09EB985324C0}" srcOrd="0" destOrd="0" presId="urn:microsoft.com/office/officeart/2005/8/layout/pList1"/>
    <dgm:cxn modelId="{C5A625F3-3369-4ABD-8CDB-15D16B9F8A37}" type="presOf" srcId="{D73F7831-FED6-4108-9786-0E2123B95436}" destId="{5C249222-4307-4717-929D-4D196A9859A9}" srcOrd="0" destOrd="0" presId="urn:microsoft.com/office/officeart/2005/8/layout/pList1"/>
    <dgm:cxn modelId="{98B35586-9135-458D-9B79-4E65C8078E45}" type="presParOf" srcId="{01D65438-5F33-4296-BAE3-3FC10061E47D}" destId="{7D7270F7-E5DC-4830-8854-29882559156F}" srcOrd="0" destOrd="0" presId="urn:microsoft.com/office/officeart/2005/8/layout/pList1"/>
    <dgm:cxn modelId="{C79DE887-099B-45B2-835E-CA0031A73F7F}" type="presParOf" srcId="{7D7270F7-E5DC-4830-8854-29882559156F}" destId="{A5A90212-082A-401D-9A57-06BF6554B82D}" srcOrd="0" destOrd="0" presId="urn:microsoft.com/office/officeart/2005/8/layout/pList1"/>
    <dgm:cxn modelId="{D2581AAE-CEA1-4E0C-98F7-CC851D32B9C9}" type="presParOf" srcId="{7D7270F7-E5DC-4830-8854-29882559156F}" destId="{58F7498A-ECC0-4F55-9C9D-034465CC7D1D}" srcOrd="1" destOrd="0" presId="urn:microsoft.com/office/officeart/2005/8/layout/pList1"/>
    <dgm:cxn modelId="{BE62BAA7-EDFF-4575-8BFC-08B252118FC2}" type="presParOf" srcId="{01D65438-5F33-4296-BAE3-3FC10061E47D}" destId="{5C249222-4307-4717-929D-4D196A9859A9}" srcOrd="1" destOrd="0" presId="urn:microsoft.com/office/officeart/2005/8/layout/pList1"/>
    <dgm:cxn modelId="{34B80539-6E08-427A-91E9-F35D21310B5A}" type="presParOf" srcId="{01D65438-5F33-4296-BAE3-3FC10061E47D}" destId="{7C7CAAFD-C441-4896-8D24-8390EC4C8B6A}" srcOrd="2" destOrd="0" presId="urn:microsoft.com/office/officeart/2005/8/layout/pList1"/>
    <dgm:cxn modelId="{4A9FAE1C-97CC-406A-87DD-8C50FDBDCBD5}" type="presParOf" srcId="{7C7CAAFD-C441-4896-8D24-8390EC4C8B6A}" destId="{E2B9CE76-F718-42D6-B3DC-EC730CDE3DC8}" srcOrd="0" destOrd="0" presId="urn:microsoft.com/office/officeart/2005/8/layout/pList1"/>
    <dgm:cxn modelId="{9164DF13-82E5-4F0F-B4BB-FE2E05D06C1F}" type="presParOf" srcId="{7C7CAAFD-C441-4896-8D24-8390EC4C8B6A}" destId="{0EB0EF41-DDBD-45F5-8727-A9C6B0C2835A}" srcOrd="1" destOrd="0" presId="urn:microsoft.com/office/officeart/2005/8/layout/pList1"/>
    <dgm:cxn modelId="{30D59962-4F07-46C1-AAA5-C72EFE38DEBD}" type="presParOf" srcId="{01D65438-5F33-4296-BAE3-3FC10061E47D}" destId="{54BCC7D8-EB1B-4E8C-8A3A-09EB985324C0}" srcOrd="3" destOrd="0" presId="urn:microsoft.com/office/officeart/2005/8/layout/pList1"/>
    <dgm:cxn modelId="{6634E217-0325-4B98-825C-AB9D24F9B157}" type="presParOf" srcId="{01D65438-5F33-4296-BAE3-3FC10061E47D}" destId="{E231EE3E-11CF-4D5C-89EC-D81C0DF1BAD1}" srcOrd="4" destOrd="0" presId="urn:microsoft.com/office/officeart/2005/8/layout/pList1"/>
    <dgm:cxn modelId="{21574A2C-5A50-4E12-BA8D-A6405304B992}" type="presParOf" srcId="{E231EE3E-11CF-4D5C-89EC-D81C0DF1BAD1}" destId="{DA7FBE8E-4416-48C5-8EAF-1CB082C3B6E0}" srcOrd="0" destOrd="0" presId="urn:microsoft.com/office/officeart/2005/8/layout/pList1"/>
    <dgm:cxn modelId="{FAC83ADA-563B-4D66-AFC1-96D6BBBAD2FD}" type="presParOf" srcId="{E231EE3E-11CF-4D5C-89EC-D81C0DF1BAD1}" destId="{523ACCD3-D19C-478C-94BC-80C709B7C239}" srcOrd="1" destOrd="0" presId="urn:microsoft.com/office/officeart/2005/8/layout/pList1"/>
    <dgm:cxn modelId="{34AF34A4-EE6A-4A81-9F9C-1D44A478F757}" type="presParOf" srcId="{01D65438-5F33-4296-BAE3-3FC10061E47D}" destId="{77A01A1E-0E1D-4FD8-8DD2-6418D9F118D4}" srcOrd="5" destOrd="0" presId="urn:microsoft.com/office/officeart/2005/8/layout/pList1"/>
    <dgm:cxn modelId="{93143C1D-3175-48DC-B24E-35AD988D5A66}" type="presParOf" srcId="{01D65438-5F33-4296-BAE3-3FC10061E47D}" destId="{2D72BB7C-5915-4722-B6ED-F5AF6BB21833}" srcOrd="6" destOrd="0" presId="urn:microsoft.com/office/officeart/2005/8/layout/pList1"/>
    <dgm:cxn modelId="{D2A50484-A5DD-43B2-BB73-F8A2BF67D4E2}" type="presParOf" srcId="{2D72BB7C-5915-4722-B6ED-F5AF6BB21833}" destId="{D0AB8D31-1433-4ACF-9FD2-AD6E6F9657BB}" srcOrd="0" destOrd="0" presId="urn:microsoft.com/office/officeart/2005/8/layout/pList1"/>
    <dgm:cxn modelId="{9352A335-D1C8-47AF-AB9B-39844827068A}" type="presParOf" srcId="{2D72BB7C-5915-4722-B6ED-F5AF6BB21833}" destId="{33DCD76F-76C6-42F3-A05A-0B1850555B91}" srcOrd="1" destOrd="0" presId="urn:microsoft.com/office/officeart/2005/8/layout/pList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90212-082A-401D-9A57-06BF6554B82D}">
      <dsp:nvSpPr>
        <dsp:cNvPr id="0" name=""/>
        <dsp:cNvSpPr/>
      </dsp:nvSpPr>
      <dsp:spPr>
        <a:xfrm>
          <a:off x="150628" y="459609"/>
          <a:ext cx="4741785" cy="2718113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F7498A-ECC0-4F55-9C9D-034465CC7D1D}">
      <dsp:nvSpPr>
        <dsp:cNvPr id="0" name=""/>
        <dsp:cNvSpPr/>
      </dsp:nvSpPr>
      <dsp:spPr>
        <a:xfrm>
          <a:off x="832422" y="0"/>
          <a:ext cx="2627188" cy="974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Strengths</a:t>
          </a:r>
        </a:p>
      </dsp:txBody>
      <dsp:txXfrm>
        <a:off x="832422" y="0"/>
        <a:ext cx="2627188" cy="974686"/>
      </dsp:txXfrm>
    </dsp:sp>
    <dsp:sp modelId="{E2B9CE76-F718-42D6-B3DC-EC730CDE3DC8}">
      <dsp:nvSpPr>
        <dsp:cNvPr id="0" name=""/>
        <dsp:cNvSpPr/>
      </dsp:nvSpPr>
      <dsp:spPr>
        <a:xfrm>
          <a:off x="5672483" y="468750"/>
          <a:ext cx="4435061" cy="2691830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B0EF41-DDBD-45F5-8727-A9C6B0C2835A}">
      <dsp:nvSpPr>
        <dsp:cNvPr id="0" name=""/>
        <dsp:cNvSpPr/>
      </dsp:nvSpPr>
      <dsp:spPr>
        <a:xfrm>
          <a:off x="6661094" y="0"/>
          <a:ext cx="2627188" cy="412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Weaknesses</a:t>
          </a:r>
        </a:p>
      </dsp:txBody>
      <dsp:txXfrm>
        <a:off x="6661094" y="0"/>
        <a:ext cx="2627188" cy="412965"/>
      </dsp:txXfrm>
    </dsp:sp>
    <dsp:sp modelId="{DA7FBE8E-4416-48C5-8EAF-1CB082C3B6E0}">
      <dsp:nvSpPr>
        <dsp:cNvPr id="0" name=""/>
        <dsp:cNvSpPr/>
      </dsp:nvSpPr>
      <dsp:spPr>
        <a:xfrm>
          <a:off x="29803" y="3973464"/>
          <a:ext cx="4612974" cy="2409123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3ACCD3-D19C-478C-94BC-80C709B7C239}">
      <dsp:nvSpPr>
        <dsp:cNvPr id="0" name=""/>
        <dsp:cNvSpPr/>
      </dsp:nvSpPr>
      <dsp:spPr>
        <a:xfrm>
          <a:off x="648059" y="3456380"/>
          <a:ext cx="2627188" cy="974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 </a:t>
          </a:r>
        </a:p>
      </dsp:txBody>
      <dsp:txXfrm>
        <a:off x="648059" y="3456380"/>
        <a:ext cx="2627188" cy="974686"/>
      </dsp:txXfrm>
    </dsp:sp>
    <dsp:sp modelId="{D0AB8D31-1433-4ACF-9FD2-AD6E6F9657BB}">
      <dsp:nvSpPr>
        <dsp:cNvPr id="0" name=""/>
        <dsp:cNvSpPr/>
      </dsp:nvSpPr>
      <dsp:spPr>
        <a:xfrm>
          <a:off x="5464646" y="3874740"/>
          <a:ext cx="4373874" cy="2571528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DCD76F-76C6-42F3-A05A-0B1850555B91}">
      <dsp:nvSpPr>
        <dsp:cNvPr id="0" name=""/>
        <dsp:cNvSpPr/>
      </dsp:nvSpPr>
      <dsp:spPr>
        <a:xfrm>
          <a:off x="6264691" y="3355934"/>
          <a:ext cx="2627188" cy="974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Threats</a:t>
          </a:r>
        </a:p>
      </dsp:txBody>
      <dsp:txXfrm>
        <a:off x="6264691" y="3355934"/>
        <a:ext cx="2627188" cy="974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E640B8-84E0-4918-8D32-2DA907C40CB3}" type="datetime1">
              <a:rPr lang="en-GB" smtClean="0"/>
              <a:t>19/10/2025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9F912AB-2776-42F2-A957-313FC7EFEDB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CCBA2-4B54-4BA8-A1FE-CF186AA3561A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3199CD-3E1B-4AE6-990F-76F925F5EA9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176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948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053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916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75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449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955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rtlCol="0"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4A29AA5-5093-4317-9676-5AAD084B5371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D80C-6BD3-4457-9BF2-F38B91E1760B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6C4F072-D182-4F34-9168-71309E6FC15D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C63926-2464-408C-8904-4232F2FB7505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8FD6-44DF-43B3-A4BA-D401B01CA3D6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46A95A5-D665-4DFD-86CF-4B6DC5E916C0}" type="datetime1">
              <a:rPr lang="en-GB" smtClean="0"/>
              <a:pPr/>
              <a:t>19/10/2025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B8704E-D0C5-4444-8D2F-E840C3C7CB66}" type="datetime1">
              <a:rPr lang="en-GB" smtClean="0"/>
              <a:pPr/>
              <a:t>19/10/2025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885DF5B-ECA0-4CD8-95E6-32A3810A8D0D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24FAD18-3452-4B34-A4E4-22E2785B07A3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460E6D5-3A36-474F-AC94-B8AFE39F4B9F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94019-A16A-49AD-89DF-43D74BC1D771}" type="datetime1">
              <a:rPr lang="en-GB" noProof="0" smtClean="0"/>
              <a:pPr/>
              <a:t>19/10/2025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A013F82-EE5E-44EE-A61D-E31C6657F26F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microsoft.com/office/2017/06/relationships/model3d" Target="../media/model3d1.glb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17/06/relationships/model3d" Target="../media/model3d2.glb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12-024-02216-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ommittees.parliament.uk/publications/6158/documents/68766/defaul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US" dirty="0"/>
              <a:t>Professional development within health and social care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K</a:t>
            </a:r>
            <a:r>
              <a:rPr lang="en-gb" dirty="0"/>
              <a:t>arla garner </a:t>
            </a:r>
          </a:p>
          <a:p>
            <a:pPr rtl="0"/>
            <a:r>
              <a:rPr lang="en-GB" dirty="0"/>
              <a:t>2428224</a:t>
            </a:r>
          </a:p>
          <a:p>
            <a:r>
              <a:rPr lang="en-GB" b="1" dirty="0"/>
              <a:t>LCHS4009</a:t>
            </a:r>
          </a:p>
          <a:p>
            <a:r>
              <a:rPr lang="it-IT" dirty="0"/>
              <a:t>Rizwan Nadim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3D Model 1" descr="Chat">
                <a:extLst>
                  <a:ext uri="{FF2B5EF4-FFF2-40B4-BE49-F238E27FC236}">
                    <a16:creationId xmlns:a16="http://schemas.microsoft.com/office/drawing/2014/main" id="{1B76BE44-0924-4DA8-4222-CFA288EADF4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59247449"/>
                  </p:ext>
                </p:extLst>
              </p:nvPr>
            </p:nvGraphicFramePr>
            <p:xfrm>
              <a:off x="6835386" y="510039"/>
              <a:ext cx="3323006" cy="2485115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3323006" cy="2485115"/>
                    </a:xfrm>
                    <a:prstGeom prst="rect">
                      <a:avLst/>
                    </a:prstGeom>
                  </am3d:spPr>
                  <am3d:camera>
                    <am3d:pos x="0" y="0" z="6130235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90602" d="1000000"/>
                    <am3d:preTrans dx="2246715" dy="-8468697" dz="723917"/>
                    <am3d:scale>
                      <am3d:sx n="1000000" d="1000000"/>
                      <am3d:sy n="1000000" d="1000000"/>
                      <am3d:sz n="1000000" d="1000000"/>
                    </am3d:scale>
                    <am3d:rot ay="540000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3415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3D Model 1" descr="Chat">
                <a:extLst>
                  <a:ext uri="{FF2B5EF4-FFF2-40B4-BE49-F238E27FC236}">
                    <a16:creationId xmlns:a16="http://schemas.microsoft.com/office/drawing/2014/main" id="{1B76BE44-0924-4DA8-4222-CFA288EADF4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835386" y="510039"/>
                <a:ext cx="3323006" cy="248511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mph" presetSubtype="128" accel="10000" decel="1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3d.view.rotation.y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b="1" dirty="0"/>
              <a:t>Introduction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 rtl="0">
              <a:buNone/>
            </a:pPr>
            <a:r>
              <a:rPr lang="en-GB" dirty="0"/>
              <a:t>T</a:t>
            </a:r>
            <a:r>
              <a:rPr lang="en-gb" dirty="0"/>
              <a:t>his presentation explores the skills and knowledge needed to work effectively in the health and social care sector as a Care Home Manager. </a:t>
            </a:r>
            <a:r>
              <a:rPr lang="en-GB" dirty="0"/>
              <a:t>I</a:t>
            </a:r>
            <a:r>
              <a:rPr lang="en-gb" dirty="0"/>
              <a:t>t focuses on employability  readiness, recognising personal strengths and areas for developme</a:t>
            </a:r>
            <a:r>
              <a:rPr lang="en-GB" dirty="0"/>
              <a:t>n</a:t>
            </a:r>
            <a:r>
              <a:rPr lang="en-gb" dirty="0"/>
              <a:t>t, setting career goals, and creating a personal action plan for professional growth.</a:t>
            </a:r>
          </a:p>
        </p:txBody>
      </p:sp>
    </p:spTree>
    <p:extLst>
      <p:ext uri="{BB962C8B-B14F-4D97-AF65-F5344CB8AC3E}">
        <p14:creationId xmlns:p14="http://schemas.microsoft.com/office/powerpoint/2010/main" val="213913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1B78D12B-64DD-1A4E-EC24-EBAB651FC5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2263583"/>
              </p:ext>
            </p:extLst>
          </p:nvPr>
        </p:nvGraphicFramePr>
        <p:xfrm>
          <a:off x="1197868" y="188640"/>
          <a:ext cx="1051316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2956CC2-DB1B-54D2-CF47-5F9913DD5312}"/>
              </a:ext>
            </a:extLst>
          </p:cNvPr>
          <p:cNvSpPr txBox="1"/>
          <p:nvPr/>
        </p:nvSpPr>
        <p:spPr>
          <a:xfrm>
            <a:off x="1412726" y="977330"/>
            <a:ext cx="41764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communication and interpersonal skills for building trust with service users, families and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Empathy and compassion, enabling person-centred and holistic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Committed to long life learning and continuous professional development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29F13E-50A1-F7AB-E8B6-049A08E671C9}"/>
              </a:ext>
            </a:extLst>
          </p:cNvPr>
          <p:cNvSpPr txBox="1"/>
          <p:nvPr/>
        </p:nvSpPr>
        <p:spPr>
          <a:xfrm>
            <a:off x="7108899" y="980728"/>
            <a:ext cx="3960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Occasional difficulty managing stress in high pressured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enhance digital literacy , particularly with electronic health record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confidence in 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Limited experience in management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EAC5CF-FBD2-D7FA-60E2-5F3B03BB57D2}"/>
              </a:ext>
            </a:extLst>
          </p:cNvPr>
          <p:cNvSpPr txBox="1"/>
          <p:nvPr/>
        </p:nvSpPr>
        <p:spPr>
          <a:xfrm>
            <a:off x="1340718" y="4293096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Access to leadership and management training (Level 5 diploma in Leadership for Health and social care)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Increasing demand for skilled professionals  due to workforce shortages in the UK health and social care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Opportunities for career progression into management, nursing or specific roles.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968556B-6A2B-0818-0155-DBE6CFC0D155}"/>
              </a:ext>
            </a:extLst>
          </p:cNvPr>
          <p:cNvSpPr txBox="1"/>
          <p:nvPr/>
        </p:nvSpPr>
        <p:spPr>
          <a:xfrm>
            <a:off x="6946035" y="4124399"/>
            <a:ext cx="403244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High workload and staff shortages may impact work life balance and well being. (House of Commons Health and Social Care Committee,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Rapid policy changes and funding constraints within the health and social care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Risk of burnout due to emotional demands. (Alkan, Cushen-Brewster and Anyanwu,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2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dirty="0"/>
              <a:t>Leveraging strengths to overcome weaknesses and minimize threats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BD0DC6-784C-71AC-5C76-64EA2B711E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Strong communication skills </a:t>
            </a:r>
            <a:r>
              <a:rPr lang="en-GB" dirty="0"/>
              <a:t>– to build positive relationships and seek feedback to manage stress, boost confidence and lead teams effectively .</a:t>
            </a:r>
          </a:p>
          <a:p>
            <a:r>
              <a:rPr lang="en-GB" b="1" dirty="0"/>
              <a:t>Empathy and compassion </a:t>
            </a:r>
            <a:r>
              <a:rPr lang="en-GB" dirty="0"/>
              <a:t>– Apply Empathy to manage stress and support staffs well being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4D1406-0929-4D3F-AEAB-4B70815FF9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Commit to lifelong training </a:t>
            </a:r>
            <a:r>
              <a:rPr lang="en-GB" dirty="0"/>
              <a:t>– Engage in Continuing </a:t>
            </a:r>
            <a:r>
              <a:rPr lang="en-GB"/>
              <a:t>professional development, </a:t>
            </a:r>
            <a:r>
              <a:rPr lang="en-GB" dirty="0"/>
              <a:t>showing commitment to learning to improve management knowledge.</a:t>
            </a:r>
          </a:p>
          <a:p>
            <a:r>
              <a:rPr lang="en-GB" b="1" dirty="0"/>
              <a:t>Interpersonal skills </a:t>
            </a:r>
            <a:r>
              <a:rPr lang="en-GB" dirty="0"/>
              <a:t>– building professional networks and seek mentorship to reduce burnout and isolation</a:t>
            </a:r>
          </a:p>
        </p:txBody>
      </p:sp>
    </p:spTree>
    <p:extLst>
      <p:ext uri="{BB962C8B-B14F-4D97-AF65-F5344CB8AC3E}">
        <p14:creationId xmlns:p14="http://schemas.microsoft.com/office/powerpoint/2010/main" val="420698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876" y="256828"/>
            <a:ext cx="9144001" cy="762000"/>
          </a:xfrm>
        </p:spPr>
        <p:txBody>
          <a:bodyPr rtlCol="0"/>
          <a:lstStyle/>
          <a:p>
            <a:r>
              <a:rPr lang="en-US" b="1" dirty="0"/>
              <a:t>Personal action plan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836" y="1340768"/>
            <a:ext cx="4416552" cy="762000"/>
          </a:xfrm>
        </p:spPr>
        <p:txBody>
          <a:bodyPr rtlCol="0"/>
          <a:lstStyle/>
          <a:p>
            <a:pPr rtl="0"/>
            <a:r>
              <a:rPr lang="en-US" dirty="0">
                <a:highlight>
                  <a:srgbClr val="0000FF"/>
                </a:highlight>
              </a:rPr>
              <a:t>Improve stress management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5860" y="2093243"/>
            <a:ext cx="4416552" cy="1767805"/>
          </a:xfrm>
        </p:spPr>
        <p:txBody>
          <a:bodyPr rtlCol="0">
            <a:normAutofit/>
          </a:bodyPr>
          <a:lstStyle/>
          <a:p>
            <a:pPr rtl="0"/>
            <a:r>
              <a:rPr lang="en-US" sz="2000" dirty="0"/>
              <a:t>Attend supervision sessions and management workshops.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7325" y="1175035"/>
            <a:ext cx="4416552" cy="762000"/>
          </a:xfrm>
        </p:spPr>
        <p:txBody>
          <a:bodyPr rtlCol="0"/>
          <a:lstStyle/>
          <a:p>
            <a:pPr rtl="0"/>
            <a:r>
              <a:rPr lang="en-US" dirty="0">
                <a:highlight>
                  <a:srgbClr val="0000FF"/>
                </a:highlight>
              </a:rPr>
              <a:t>Develop leadership skills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8891" y="1790700"/>
            <a:ext cx="4416552" cy="2214364"/>
          </a:xfrm>
        </p:spPr>
        <p:txBody>
          <a:bodyPr rtlCol="0">
            <a:normAutofit/>
          </a:bodyPr>
          <a:lstStyle/>
          <a:p>
            <a:pPr rtl="0"/>
            <a:r>
              <a:rPr lang="en-GB" sz="2000" dirty="0"/>
              <a:t>Complete level 5 in Leadership for Health and Social care within 12 months.</a:t>
            </a:r>
          </a:p>
          <a:p>
            <a:pPr rtl="0"/>
            <a:endParaRPr lang="en-US" sz="200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Arrow">
                <a:extLst>
                  <a:ext uri="{FF2B5EF4-FFF2-40B4-BE49-F238E27FC236}">
                    <a16:creationId xmlns:a16="http://schemas.microsoft.com/office/drawing/2014/main" id="{51BD16ED-906D-F778-1293-B71E789728F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98647948"/>
                  </p:ext>
                </p:extLst>
              </p:nvPr>
            </p:nvGraphicFramePr>
            <p:xfrm rot="13486633" flipH="1">
              <a:off x="119529" y="567034"/>
              <a:ext cx="917318" cy="975566"/>
            </p:xfrm>
            <a:graphic>
              <a:graphicData uri="http://schemas.microsoft.com/office/drawing/2017/model3d">
                <am3d:model3d r:embed="rId3">
                  <am3d:spPr>
                    <a:xfrm rot="13486633" flipH="1">
                      <a:off x="0" y="0"/>
                      <a:ext cx="917318" cy="975566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5400000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37035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Arrow">
                <a:extLst>
                  <a:ext uri="{FF2B5EF4-FFF2-40B4-BE49-F238E27FC236}">
                    <a16:creationId xmlns:a16="http://schemas.microsoft.com/office/drawing/2014/main" id="{51BD16ED-906D-F778-1293-B71E789728F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3486633" flipH="1">
                <a:off x="119529" y="567034"/>
                <a:ext cx="917318" cy="97556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Arrow">
                <a:extLst>
                  <a:ext uri="{FF2B5EF4-FFF2-40B4-BE49-F238E27FC236}">
                    <a16:creationId xmlns:a16="http://schemas.microsoft.com/office/drawing/2014/main" id="{C9FFF279-D708-C5F7-4D46-6041A6B4375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33391780"/>
                  </p:ext>
                </p:extLst>
              </p:nvPr>
            </p:nvGraphicFramePr>
            <p:xfrm rot="19432593">
              <a:off x="10154713" y="616624"/>
              <a:ext cx="1069826" cy="1137757"/>
            </p:xfrm>
            <a:graphic>
              <a:graphicData uri="http://schemas.microsoft.com/office/drawing/2017/model3d">
                <am3d:model3d r:embed="rId3">
                  <am3d:spPr>
                    <a:xfrm rot="19432593">
                      <a:off x="0" y="0"/>
                      <a:ext cx="1069826" cy="1137757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1620000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59818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Arrow">
                <a:extLst>
                  <a:ext uri="{FF2B5EF4-FFF2-40B4-BE49-F238E27FC236}">
                    <a16:creationId xmlns:a16="http://schemas.microsoft.com/office/drawing/2014/main" id="{C9FFF279-D708-C5F7-4D46-6041A6B4375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9432593">
                <a:off x="10154713" y="616624"/>
                <a:ext cx="1069826" cy="1137757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F8D1AD5D-63F1-61FA-6BF4-21B172044902}"/>
              </a:ext>
            </a:extLst>
          </p:cNvPr>
          <p:cNvSpPr txBox="1"/>
          <p:nvPr/>
        </p:nvSpPr>
        <p:spPr>
          <a:xfrm>
            <a:off x="909836" y="2995701"/>
            <a:ext cx="4416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2">
                    <a:lumMod val="25000"/>
                    <a:lumOff val="75000"/>
                  </a:schemeClr>
                </a:solidFill>
                <a:highlight>
                  <a:srgbClr val="0000FF"/>
                </a:highlight>
              </a:rPr>
              <a:t>ENHANCE REGULATORY AND BUDGET KNOWLEDGE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3EAA15-6187-671A-6377-0FC5737DF2BD}"/>
              </a:ext>
            </a:extLst>
          </p:cNvPr>
          <p:cNvSpPr txBox="1"/>
          <p:nvPr/>
        </p:nvSpPr>
        <p:spPr>
          <a:xfrm>
            <a:off x="6188891" y="2936020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2">
                    <a:lumMod val="25000"/>
                    <a:lumOff val="75000"/>
                  </a:schemeClr>
                </a:solidFill>
                <a:highlight>
                  <a:srgbClr val="0000FF"/>
                </a:highlight>
              </a:rPr>
              <a:t>BUILD PROFESSIONAL NETWORKS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D4A279-06D4-9EF0-DDDF-276EAA1F9A57}"/>
              </a:ext>
            </a:extLst>
          </p:cNvPr>
          <p:cNvSpPr txBox="1"/>
          <p:nvPr/>
        </p:nvSpPr>
        <p:spPr>
          <a:xfrm>
            <a:off x="805662" y="3811355"/>
            <a:ext cx="4200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Take short courses for CQC compliance and financial management.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C5DC7F-F858-2F72-772A-A7F132C453EC}"/>
              </a:ext>
            </a:extLst>
          </p:cNvPr>
          <p:cNvSpPr txBox="1"/>
          <p:nvPr/>
        </p:nvSpPr>
        <p:spPr>
          <a:xfrm>
            <a:off x="6303042" y="3677812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Join skills for care and care managers forums within 3 months.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" name="3D Model 14" descr="Arrow">
                <a:extLst>
                  <a:ext uri="{FF2B5EF4-FFF2-40B4-BE49-F238E27FC236}">
                    <a16:creationId xmlns:a16="http://schemas.microsoft.com/office/drawing/2014/main" id="{A2E72E63-7891-342C-4281-C6FA2E6CED9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70364138"/>
                  </p:ext>
                </p:extLst>
              </p:nvPr>
            </p:nvGraphicFramePr>
            <p:xfrm rot="19417454">
              <a:off x="135138" y="4113483"/>
              <a:ext cx="1118852" cy="1189896"/>
            </p:xfrm>
            <a:graphic>
              <a:graphicData uri="http://schemas.microsoft.com/office/drawing/2017/model3d">
                <am3d:model3d r:embed="rId3">
                  <am3d:spPr>
                    <a:xfrm rot="19417454">
                      <a:off x="0" y="0"/>
                      <a:ext cx="1118852" cy="1189896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5400000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167142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" name="3D Model 14" descr="Arrow">
                <a:extLst>
                  <a:ext uri="{FF2B5EF4-FFF2-40B4-BE49-F238E27FC236}">
                    <a16:creationId xmlns:a16="http://schemas.microsoft.com/office/drawing/2014/main" id="{A2E72E63-7891-342C-4281-C6FA2E6CED9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19417454">
                <a:off x="135138" y="4113483"/>
                <a:ext cx="1118852" cy="118989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6" name="3D Model 15" descr="Arrow">
                <a:extLst>
                  <a:ext uri="{FF2B5EF4-FFF2-40B4-BE49-F238E27FC236}">
                    <a16:creationId xmlns:a16="http://schemas.microsoft.com/office/drawing/2014/main" id="{7391DA48-57E3-DA02-16B0-AB1123D5B14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11279547"/>
                  </p:ext>
                </p:extLst>
              </p:nvPr>
            </p:nvGraphicFramePr>
            <p:xfrm rot="1689629">
              <a:off x="9887351" y="3643738"/>
              <a:ext cx="1053049" cy="1119915"/>
            </p:xfrm>
            <a:graphic>
              <a:graphicData uri="http://schemas.microsoft.com/office/drawing/2017/model3d">
                <am3d:model3d r:embed="rId3">
                  <am3d:spPr>
                    <a:xfrm rot="1689629">
                      <a:off x="0" y="0"/>
                      <a:ext cx="1053049" cy="1119915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16200000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157311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6" name="3D Model 15" descr="Arrow">
                <a:extLst>
                  <a:ext uri="{FF2B5EF4-FFF2-40B4-BE49-F238E27FC236}">
                    <a16:creationId xmlns:a16="http://schemas.microsoft.com/office/drawing/2014/main" id="{7391DA48-57E3-DA02-16B0-AB1123D5B14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1689629">
                <a:off x="9887351" y="3643738"/>
                <a:ext cx="1053049" cy="1119915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9FB21091-CD97-CCFB-46B6-D564FF6B3A38}"/>
              </a:ext>
            </a:extLst>
          </p:cNvPr>
          <p:cNvSpPr txBox="1"/>
          <p:nvPr/>
        </p:nvSpPr>
        <p:spPr>
          <a:xfrm>
            <a:off x="3574132" y="4944007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highlight>
                  <a:srgbClr val="0000FF"/>
                </a:highlight>
              </a:rPr>
              <a:t>GAIN MANAGEMENT EXPERIENCE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6A86D0-5B52-8AAD-BBF2-CF4B261154AF}"/>
              </a:ext>
            </a:extLst>
          </p:cNvPr>
          <p:cNvSpPr txBox="1"/>
          <p:nvPr/>
        </p:nvSpPr>
        <p:spPr>
          <a:xfrm>
            <a:off x="3334136" y="5517435"/>
            <a:ext cx="420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Shadow or assist a current care home manager within 6 months.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7" name="3D Model 16" descr="Arrow">
                <a:extLst>
                  <a:ext uri="{FF2B5EF4-FFF2-40B4-BE49-F238E27FC236}">
                    <a16:creationId xmlns:a16="http://schemas.microsoft.com/office/drawing/2014/main" id="{61C84653-67E0-352B-280B-E5C0DF53530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73382835"/>
                  </p:ext>
                </p:extLst>
              </p:nvPr>
            </p:nvGraphicFramePr>
            <p:xfrm>
              <a:off x="7638555" y="4858053"/>
              <a:ext cx="1361420" cy="144242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361420" cy="1442429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16200000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203378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7" name="3D Model 16" descr="Arrow">
                <a:extLst>
                  <a:ext uri="{FF2B5EF4-FFF2-40B4-BE49-F238E27FC236}">
                    <a16:creationId xmlns:a16="http://schemas.microsoft.com/office/drawing/2014/main" id="{61C84653-67E0-352B-280B-E5C0DF53530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638555" y="4858053"/>
                <a:ext cx="1361420" cy="144242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142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3d.object.rotation.y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-0.0012"/>
                                          </p:val>
                                        </p:tav>
                                        <p:tav tm="2250">
                                          <p:val>
                                            <p:fltVal val="-0.0098"/>
                                          </p:val>
                                        </p:tav>
                                        <p:tav tm="3370">
                                          <p:val>
                                            <p:fltVal val="-0.033"/>
                                          </p:val>
                                        </p:tav>
                                        <p:tav tm="4490">
                                          <p:val>
                                            <p:fltVal val="-0.0789"/>
                                          </p:val>
                                        </p:tav>
                                        <p:tav tm="5620">
                                          <p:val>
                                            <p:fltVal val="-0.1548"/>
                                          </p:val>
                                        </p:tav>
                                        <p:tav tm="6740">
                                          <p:val>
                                            <p:fltVal val="-0.267"/>
                                          </p:val>
                                        </p:tav>
                                        <p:tav tm="7870">
                                          <p:val>
                                            <p:fltVal val="-0.4235"/>
                                          </p:val>
                                        </p:tav>
                                        <p:tav tm="8990">
                                          <p:val>
                                            <p:fltVal val="-0.6337"/>
                                          </p:val>
                                        </p:tav>
                                        <p:tav tm="10110">
                                          <p:val>
                                            <p:fltVal val="-0.9013"/>
                                          </p:val>
                                        </p:tav>
                                        <p:tav tm="11240">
                                          <p:val>
                                            <p:fltVal val="-1.2353"/>
                                          </p:val>
                                        </p:tav>
                                        <p:tav tm="12360">
                                          <p:val>
                                            <p:fltVal val="-1.647"/>
                                          </p:val>
                                        </p:tav>
                                        <p:tav tm="13480">
                                          <p:val>
                                            <p:fltVal val="-2.0869"/>
                                          </p:val>
                                        </p:tav>
                                        <p:tav tm="14610">
                                          <p:val>
                                            <p:fltVal val="-2.4538"/>
                                          </p:val>
                                        </p:tav>
                                        <p:tav tm="15730">
                                          <p:val>
                                            <p:fltVal val="-2.7534"/>
                                          </p:val>
                                        </p:tav>
                                        <p:tav tm="16850">
                                          <p:val>
                                            <p:fltVal val="-2.9876"/>
                                          </p:val>
                                        </p:tav>
                                        <p:tav tm="17980">
                                          <p:val>
                                            <p:fltVal val="-3.1669"/>
                                          </p:val>
                                        </p:tav>
                                        <p:tav tm="19100">
                                          <p:val>
                                            <p:fltVal val="-3.2996"/>
                                          </p:val>
                                        </p:tav>
                                        <p:tav tm="20220">
                                          <p:val>
                                            <p:fltVal val="-3.3906"/>
                                          </p:val>
                                        </p:tav>
                                        <p:tav tm="21350">
                                          <p:val>
                                            <p:fltVal val="-3.4488"/>
                                          </p:val>
                                        </p:tav>
                                        <p:tav tm="22470">
                                          <p:val>
                                            <p:fltVal val="-3.4815"/>
                                          </p:val>
                                        </p:tav>
                                        <p:tav tm="23600">
                                          <p:val>
                                            <p:fltVal val="-3.4961"/>
                                          </p:val>
                                        </p:tav>
                                        <p:tav tm="24720">
                                          <p:val>
                                            <p:fltVal val="-3.4998"/>
                                          </p:val>
                                        </p:tav>
                                        <p:tav tm="25840">
                                          <p:val>
                                            <p:fltVal val="-3.0301"/>
                                          </p:val>
                                        </p:tav>
                                        <p:tav tm="26970">
                                          <p:val>
                                            <p:fltVal val="-0.9661"/>
                                          </p:val>
                                        </p:tav>
                                        <p:tav tm="28090">
                                          <p:val>
                                            <p:fltVal val="2.1525"/>
                                          </p:val>
                                        </p:tav>
                                        <p:tav tm="29210">
                                          <p:val>
                                            <p:fltVal val="6.1215"/>
                                          </p:val>
                                        </p:tav>
                                        <p:tav tm="30340">
                                          <p:val>
                                            <p:fltVal val="10.8322"/>
                                          </p:val>
                                        </p:tav>
                                        <p:tav tm="31460">
                                          <p:val>
                                            <p:fltVal val="16.2132"/>
                                          </p:val>
                                        </p:tav>
                                        <p:tav tm="32580">
                                          <p:val>
                                            <p:fltVal val="22.2128"/>
                                          </p:val>
                                        </p:tav>
                                        <p:tav tm="33710">
                                          <p:val>
                                            <p:fltVal val="28.7297"/>
                                          </p:val>
                                        </p:tav>
                                        <p:tav tm="34830">
                                          <p:val>
                                            <p:fltVal val="35.8493"/>
                                          </p:val>
                                        </p:tav>
                                        <p:tav tm="35960">
                                          <p:val>
                                            <p:fltVal val="43.4888"/>
                                          </p:val>
                                        </p:tav>
                                        <p:tav tm="37080">
                                          <p:val>
                                            <p:fltVal val="51.6257"/>
                                          </p:val>
                                        </p:tav>
                                        <p:tav tm="38200">
                                          <p:val>
                                            <p:fltVal val="60.2402"/>
                                          </p:val>
                                        </p:tav>
                                        <p:tav tm="39330">
                                          <p:val>
                                            <p:fltVal val="69.3155"/>
                                          </p:val>
                                        </p:tav>
                                        <p:tav tm="40450">
                                          <p:val>
                                            <p:fltVal val="78.8364"/>
                                          </p:val>
                                        </p:tav>
                                        <p:tav tm="41570">
                                          <p:val>
                                            <p:fltVal val="88.6987"/>
                                          </p:val>
                                        </p:tav>
                                        <p:tav tm="42700">
                                          <p:val>
                                            <p:fltVal val="99.0679"/>
                                          </p:val>
                                        </p:tav>
                                        <p:tav tm="43820">
                                          <p:val>
                                            <p:fltVal val="109.8461"/>
                                          </p:val>
                                        </p:tav>
                                        <p:tav tm="44940">
                                          <p:val>
                                            <p:fltVal val="121.0232"/>
                                          </p:val>
                                        </p:tav>
                                        <p:tav tm="46070">
                                          <p:val>
                                            <p:fltVal val="132.5899"/>
                                          </p:val>
                                        </p:tav>
                                        <p:tav tm="47190">
                                          <p:val>
                                            <p:fltVal val="144.5376"/>
                                          </p:val>
                                        </p:tav>
                                        <p:tav tm="48310">
                                          <p:val>
                                            <p:fltVal val="156.85851"/>
                                          </p:val>
                                        </p:tav>
                                        <p:tav tm="49440">
                                          <p:val>
                                            <p:fltVal val="169.43021"/>
                                          </p:val>
                                        </p:tav>
                                        <p:tav tm="50560">
                                          <p:val>
                                            <p:fltVal val="182.34309"/>
                                          </p:val>
                                        </p:tav>
                                        <p:tav tm="51690">
                                          <p:val>
                                            <p:fltVal val="195.1411"/>
                                          </p:val>
                                        </p:tav>
                                        <p:tav tm="52810">
                                          <p:val>
                                            <p:fltVal val="207.6945"/>
                                          </p:val>
                                        </p:tav>
                                        <p:tav tm="53930">
                                          <p:val>
                                            <p:fltVal val="219.77251"/>
                                          </p:val>
                                        </p:tav>
                                        <p:tav tm="55060">
                                          <p:val>
                                            <p:fltVal val="231.4814"/>
                                          </p:val>
                                        </p:tav>
                                        <p:tav tm="56180">
                                          <p:val>
                                            <p:fltVal val="242.91341"/>
                                          </p:val>
                                        </p:tav>
                                        <p:tav tm="57300">
                                          <p:val>
                                            <p:fltVal val="253.8558"/>
                                          </p:val>
                                        </p:tav>
                                        <p:tav tm="58430">
                                          <p:val>
                                            <p:fltVal val="264.40329"/>
                                          </p:val>
                                        </p:tav>
                                        <p:tav tm="59550">
                                          <p:val>
                                            <p:fltVal val="274.63501"/>
                                          </p:val>
                                        </p:tav>
                                        <p:tav tm="60670">
                                          <p:val>
                                            <p:fltVal val="284.35721"/>
                                          </p:val>
                                        </p:tav>
                                        <p:tav tm="61800">
                                          <p:val>
                                            <p:fltVal val="293.6507"/>
                                          </p:val>
                                        </p:tav>
                                        <p:tav tm="62920">
                                          <p:val>
                                            <p:fltVal val="302.57959"/>
                                          </p:val>
                                        </p:tav>
                                        <p:tav tm="64040">
                                          <p:val>
                                            <p:fltVal val="310.96921"/>
                                          </p:val>
                                        </p:tav>
                                        <p:tav tm="65170">
                                          <p:val>
                                            <p:fltVal val="318.88379"/>
                                          </p:val>
                                        </p:tav>
                                        <p:tav tm="66290">
                                          <p:val>
                                            <p:fltVal val="326.36801"/>
                                          </p:val>
                                        </p:tav>
                                        <p:tav tm="67420">
                                          <p:val>
                                            <p:fltVal val="333.26511"/>
                                          </p:val>
                                        </p:tav>
                                        <p:tav tm="68540">
                                          <p:val>
                                            <p:fltVal val="339.6712"/>
                                          </p:val>
                                        </p:tav>
                                        <p:tav tm="69660">
                                          <p:val>
                                            <p:fltVal val="345.43851"/>
                                          </p:val>
                                        </p:tav>
                                        <p:tav tm="70790">
                                          <p:val>
                                            <p:fltVal val="350.58469"/>
                                          </p:val>
                                        </p:tav>
                                        <p:tav tm="71910">
                                          <p:val>
                                            <p:fltVal val="355.09189"/>
                                          </p:val>
                                        </p:tav>
                                        <p:tav tm="73030">
                                          <p:val>
                                            <p:fltVal val="358.80179"/>
                                          </p:val>
                                        </p:tav>
                                        <p:tav tm="74160">
                                          <p:val>
                                            <p:fltVal val="361.63531"/>
                                          </p:val>
                                        </p:tav>
                                        <p:tav tm="75280">
                                          <p:val>
                                            <p:fltVal val="363.345"/>
                                          </p:val>
                                        </p:tav>
                                        <p:tav tm="76400">
                                          <p:val>
                                            <p:fltVal val="363.4978"/>
                                          </p:val>
                                        </p:tav>
                                        <p:tav tm="77530">
                                          <p:val>
                                            <p:fltVal val="363.47061"/>
                                          </p:val>
                                        </p:tav>
                                        <p:tav tm="78650">
                                          <p:val>
                                            <p:fltVal val="363.38339"/>
                                          </p:val>
                                        </p:tav>
                                        <p:tav tm="79780">
                                          <p:val>
                                            <p:fltVal val="363.20349"/>
                                          </p:val>
                                        </p:tav>
                                        <p:tav tm="80900">
                                          <p:val>
                                            <p:fltVal val="362.8963"/>
                                          </p:val>
                                        </p:tav>
                                        <p:tav tm="82020">
                                          <p:val>
                                            <p:fltVal val="362.4227"/>
                                          </p:val>
                                        </p:tav>
                                        <p:tav tm="83150">
                                          <p:val>
                                            <p:fltVal val="361.7569"/>
                                          </p:val>
                                        </p:tav>
                                        <p:tav tm="84270">
                                          <p:val>
                                            <p:fltVal val="361.0874"/>
                                          </p:val>
                                        </p:tav>
                                        <p:tav tm="85390">
                                          <p:val>
                                            <p:fltVal val="360.6105"/>
                                          </p:val>
                                        </p:tav>
                                        <p:tav tm="86520">
                                          <p:val>
                                            <p:fltVal val="360.30069"/>
                                          </p:val>
                                        </p:tav>
                                        <p:tav tm="87640">
                                          <p:val>
                                            <p:fltVal val="360.1188"/>
                                          </p:val>
                                        </p:tav>
                                        <p:tav tm="88760">
                                          <p:val>
                                            <p:fltVal val="360.03021"/>
                                          </p:val>
                                        </p:tav>
                                        <p:tav tm="89890">
                                          <p:val>
                                            <p:fltVal val="360.00229"/>
                                          </p:val>
                                        </p:tav>
                                        <p:tav tm="91010">
                                          <p:val>
                                            <p:fltVal val="360"/>
                                          </p:val>
                                        </p:tav>
                                        <p:tav tm="92130">
                                          <p:val>
                                            <p:fltVal val="360"/>
                                          </p:val>
                                        </p:tav>
                                        <p:tav tm="93260">
                                          <p:val>
                                            <p:fltVal val="360"/>
                                          </p:val>
                                        </p:tav>
                                        <p:tav tm="94380">
                                          <p:val>
                                            <p:fltVal val="360"/>
                                          </p:val>
                                        </p:tav>
                                        <p:tav tm="95510">
                                          <p:val>
                                            <p:fltVal val="360"/>
                                          </p:val>
                                        </p:tav>
                                        <p:tav tm="96630">
                                          <p:val>
                                            <p:fltVal val="360"/>
                                          </p:val>
                                        </p:tav>
                                        <p:tav tm="97750">
                                          <p:val>
                                            <p:fltVal val="360"/>
                                          </p:val>
                                        </p:tav>
                                        <p:tav tm="9888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sum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3d.object.translation.y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0"/>
                                          </p:val>
                                        </p:tav>
                                        <p:tav tm="2250">
                                          <p:val>
                                            <p:fltVal val="-10E-5"/>
                                          </p:val>
                                        </p:tav>
                                        <p:tav tm="3370">
                                          <p:val>
                                            <p:fltVal val="-0.0004"/>
                                          </p:val>
                                        </p:tav>
                                        <p:tav tm="4490">
                                          <p:val>
                                            <p:fltVal val="-0.0011"/>
                                          </p:val>
                                        </p:tav>
                                        <p:tav tm="5620">
                                          <p:val>
                                            <p:fltVal val="-0.0021"/>
                                          </p:val>
                                        </p:tav>
                                        <p:tav tm="6740">
                                          <p:val>
                                            <p:fltVal val="-0.0037"/>
                                          </p:val>
                                        </p:tav>
                                        <p:tav tm="7870">
                                          <p:val>
                                            <p:fltVal val="-0.0059"/>
                                          </p:val>
                                        </p:tav>
                                        <p:tav tm="8990">
                                          <p:val>
                                            <p:fltVal val="-0.0088"/>
                                          </p:val>
                                        </p:tav>
                                        <p:tav tm="10110">
                                          <p:val>
                                            <p:fltVal val="-0.0125"/>
                                          </p:val>
                                        </p:tav>
                                        <p:tav tm="11240">
                                          <p:val>
                                            <p:fltVal val="-0.0162"/>
                                          </p:val>
                                        </p:tav>
                                        <p:tav tm="12360">
                                          <p:val>
                                            <p:fltVal val="-0.0191"/>
                                          </p:val>
                                        </p:tav>
                                        <p:tav tm="13480">
                                          <p:val>
                                            <p:fltVal val="-0.0213"/>
                                          </p:val>
                                        </p:tav>
                                        <p:tav tm="14610">
                                          <p:val>
                                            <p:fltVal val="-0.0228"/>
                                          </p:val>
                                        </p:tav>
                                        <p:tav tm="15730">
                                          <p:val>
                                            <p:fltVal val="-0.0239"/>
                                          </p:val>
                                        </p:tav>
                                        <p:tav tm="16850">
                                          <p:val>
                                            <p:fltVal val="-0.0245"/>
                                          </p:val>
                                        </p:tav>
                                        <p:tav tm="17980">
                                          <p:val>
                                            <p:fltVal val="-0.0248"/>
                                          </p:val>
                                        </p:tav>
                                        <p:tav tm="19100">
                                          <p:val>
                                            <p:fltVal val="-0.0249"/>
                                          </p:val>
                                        </p:tav>
                                        <p:tav tm="20220">
                                          <p:val>
                                            <p:fltVal val="-0.0249"/>
                                          </p:val>
                                        </p:tav>
                                        <p:tav tm="21350">
                                          <p:val>
                                            <p:fltVal val="-0.0248"/>
                                          </p:val>
                                        </p:tav>
                                        <p:tav tm="22470">
                                          <p:val>
                                            <p:fltVal val="-0.0241"/>
                                          </p:val>
                                        </p:tav>
                                        <p:tav tm="23600">
                                          <p:val>
                                            <p:fltVal val="-0.022"/>
                                          </p:val>
                                        </p:tav>
                                        <p:tav tm="24720">
                                          <p:val>
                                            <p:fltVal val="-0.0179"/>
                                          </p:val>
                                        </p:tav>
                                        <p:tav tm="25840">
                                          <p:val>
                                            <p:fltVal val="-0.0113"/>
                                          </p:val>
                                        </p:tav>
                                        <p:tav tm="26970">
                                          <p:val>
                                            <p:fltVal val="-0.0013"/>
                                          </p:val>
                                        </p:tav>
                                        <p:tav tm="28090">
                                          <p:val>
                                            <p:fltVal val="0.0124"/>
                                          </p:val>
                                        </p:tav>
                                        <p:tav tm="29210">
                                          <p:val>
                                            <p:fltVal val="0.0309"/>
                                          </p:val>
                                        </p:tav>
                                        <p:tav tm="30340">
                                          <p:val>
                                            <p:fltVal val="0.0546"/>
                                          </p:val>
                                        </p:tav>
                                        <p:tav tm="31460">
                                          <p:val>
                                            <p:fltVal val="0.0842"/>
                                          </p:val>
                                        </p:tav>
                                        <p:tav tm="32580">
                                          <p:val>
                                            <p:fltVal val="0.1204"/>
                                          </p:val>
                                        </p:tav>
                                        <p:tav tm="33710">
                                          <p:val>
                                            <p:fltVal val="0.1634"/>
                                          </p:val>
                                        </p:tav>
                                        <p:tav tm="34830">
                                          <p:val>
                                            <p:fltVal val="0.2145"/>
                                          </p:val>
                                        </p:tav>
                                        <p:tav tm="35960">
                                          <p:val>
                                            <p:fltVal val="0.2711"/>
                                          </p:val>
                                        </p:tav>
                                        <p:tav tm="37080">
                                          <p:val>
                                            <p:fltVal val="0.3207"/>
                                          </p:val>
                                        </p:tav>
                                        <p:tav tm="38200">
                                          <p:val>
                                            <p:fltVal val="0.3625"/>
                                          </p:val>
                                        </p:tav>
                                        <p:tav tm="39330">
                                          <p:val>
                                            <p:fltVal val="0.3973"/>
                                          </p:val>
                                        </p:tav>
                                        <p:tav tm="40450">
                                          <p:val>
                                            <p:fltVal val="0.4256"/>
                                          </p:val>
                                        </p:tav>
                                        <p:tav tm="41570">
                                          <p:val>
                                            <p:fltVal val="0.448"/>
                                          </p:val>
                                        </p:tav>
                                        <p:tav tm="42700">
                                          <p:val>
                                            <p:fltVal val="0.4655"/>
                                          </p:val>
                                        </p:tav>
                                        <p:tav tm="43820">
                                          <p:val>
                                            <p:fltVal val="0.4786"/>
                                          </p:val>
                                        </p:tav>
                                        <p:tav tm="44940">
                                          <p:val>
                                            <p:fltVal val="0.4878"/>
                                          </p:val>
                                        </p:tav>
                                        <p:tav tm="46070">
                                          <p:val>
                                            <p:fltVal val="0.4939"/>
                                          </p:val>
                                        </p:tav>
                                        <p:tav tm="47190">
                                          <p:val>
                                            <p:fltVal val="0.4975"/>
                                          </p:val>
                                        </p:tav>
                                        <p:tav tm="48310">
                                          <p:val>
                                            <p:fltVal val="0.4993"/>
                                          </p:val>
                                        </p:tav>
                                        <p:tav tm="49440">
                                          <p:val>
                                            <p:fltVal val="0.4999"/>
                                          </p:val>
                                        </p:tav>
                                        <p:tav tm="50560">
                                          <p:val>
                                            <p:fltVal val="0.4999"/>
                                          </p:val>
                                        </p:tav>
                                        <p:tav tm="51690">
                                          <p:val>
                                            <p:fltVal val="0.4998"/>
                                          </p:val>
                                        </p:tav>
                                        <p:tav tm="52810">
                                          <p:val>
                                            <p:fltVal val="0.4988"/>
                                          </p:val>
                                        </p:tav>
                                        <p:tav tm="53930">
                                          <p:val>
                                            <p:fltVal val="0.4965"/>
                                          </p:val>
                                        </p:tav>
                                        <p:tav tm="55060">
                                          <p:val>
                                            <p:fltVal val="0.4921"/>
                                          </p:val>
                                        </p:tav>
                                        <p:tav tm="56180">
                                          <p:val>
                                            <p:fltVal val="0.485"/>
                                          </p:val>
                                        </p:tav>
                                        <p:tav tm="57300">
                                          <p:val>
                                            <p:fltVal val="0.4746"/>
                                          </p:val>
                                        </p:tav>
                                        <p:tav tm="58430">
                                          <p:val>
                                            <p:fltVal val="0.4603"/>
                                          </p:val>
                                        </p:tav>
                                        <p:tav tm="59550">
                                          <p:val>
                                            <p:fltVal val="0.4411"/>
                                          </p:val>
                                        </p:tav>
                                        <p:tav tm="60670">
                                          <p:val>
                                            <p:fltVal val="0.4169"/>
                                          </p:val>
                                        </p:tav>
                                        <p:tav tm="61800">
                                          <p:val>
                                            <p:fltVal val="0.3868"/>
                                          </p:val>
                                        </p:tav>
                                        <p:tav tm="62920">
                                          <p:val>
                                            <p:fltVal val="0.3499"/>
                                          </p:val>
                                        </p:tav>
                                        <p:tav tm="64040">
                                          <p:val>
                                            <p:fltVal val="0.306"/>
                                          </p:val>
                                        </p:tav>
                                        <p:tav tm="65170">
                                          <p:val>
                                            <p:fltVal val="0.2544"/>
                                          </p:val>
                                        </p:tav>
                                        <p:tav tm="66290">
                                          <p:val>
                                            <p:fltVal val="0.1981"/>
                                          </p:val>
                                        </p:tav>
                                        <p:tav tm="67420">
                                          <p:val>
                                            <p:fltVal val="0.1498"/>
                                          </p:val>
                                        </p:tav>
                                        <p:tav tm="68540">
                                          <p:val>
                                            <p:fltVal val="0.1087"/>
                                          </p:val>
                                        </p:tav>
                                        <p:tav tm="69660">
                                          <p:val>
                                            <p:fltVal val="0.0748"/>
                                          </p:val>
                                        </p:tav>
                                        <p:tav tm="70790">
                                          <p:val>
                                            <p:fltVal val="0.0473"/>
                                          </p:val>
                                        </p:tav>
                                        <p:tav tm="71910">
                                          <p:val>
                                            <p:fltVal val="0.0251"/>
                                          </p:val>
                                        </p:tav>
                                        <p:tav tm="73030">
                                          <p:val>
                                            <p:fltVal val="0.0082"/>
                                          </p:val>
                                        </p:tav>
                                        <p:tav tm="74160">
                                          <p:val>
                                            <p:fltVal val="-0.0044"/>
                                          </p:val>
                                        </p:tav>
                                        <p:tav tm="75280">
                                          <p:val>
                                            <p:fltVal val="-0.0134"/>
                                          </p:val>
                                        </p:tav>
                                        <p:tav tm="76400">
                                          <p:val>
                                            <p:fltVal val="-0.0192"/>
                                          </p:val>
                                        </p:tav>
                                        <p:tav tm="77530">
                                          <p:val>
                                            <p:fltVal val="-0.0227"/>
                                          </p:val>
                                        </p:tav>
                                        <p:tav tm="78650">
                                          <p:val>
                                            <p:fltVal val="-0.0244"/>
                                          </p:val>
                                        </p:tav>
                                        <p:tav tm="79780">
                                          <p:val>
                                            <p:fltVal val="-0.0249"/>
                                          </p:val>
                                        </p:tav>
                                        <p:tav tm="80900">
                                          <p:val>
                                            <p:fltVal val="-0.0249"/>
                                          </p:val>
                                        </p:tav>
                                        <p:tav tm="82020">
                                          <p:val>
                                            <p:fltVal val="-0.0244"/>
                                          </p:val>
                                        </p:tav>
                                        <p:tav tm="83150">
                                          <p:val>
                                            <p:fltVal val="-0.0219"/>
                                          </p:val>
                                        </p:tav>
                                        <p:tav tm="84270">
                                          <p:val>
                                            <p:fltVal val="-0.0156"/>
                                          </p:val>
                                        </p:tav>
                                        <p:tav tm="85390">
                                          <p:val>
                                            <p:fltVal val="-0.0039"/>
                                          </p:val>
                                        </p:tav>
                                        <p:tav tm="86520">
                                          <p:val>
                                            <p:fltVal val="0.0104"/>
                                          </p:val>
                                        </p:tav>
                                        <p:tav tm="87640">
                                          <p:val>
                                            <p:fltVal val="0.0192"/>
                                          </p:val>
                                        </p:tav>
                                        <p:tav tm="88760">
                                          <p:val>
                                            <p:fltVal val="0.0235"/>
                                          </p:val>
                                        </p:tav>
                                        <p:tav tm="89890">
                                          <p:val>
                                            <p:fltVal val="0.0248"/>
                                          </p:val>
                                        </p:tav>
                                        <p:tav tm="91010">
                                          <p:val>
                                            <p:fltVal val="0.0249"/>
                                          </p:val>
                                        </p:tav>
                                        <p:tav tm="92130">
                                          <p:val>
                                            <p:fltVal val="0.0247"/>
                                          </p:val>
                                        </p:tav>
                                        <p:tav tm="93260">
                                          <p:val>
                                            <p:fltVal val="0.0234"/>
                                          </p:val>
                                        </p:tav>
                                        <p:tav tm="94380">
                                          <p:val>
                                            <p:fltVal val="0.0202"/>
                                          </p:val>
                                        </p:tav>
                                        <p:tav tm="95510">
                                          <p:val>
                                            <p:fltVal val="0.0143"/>
                                          </p:val>
                                        </p:tav>
                                        <p:tav tm="96630">
                                          <p:val>
                                            <p:fltVal val="0.0071"/>
                                          </p:val>
                                        </p:tav>
                                        <p:tav tm="97750">
                                          <p:val>
                                            <p:fltVal val="0.0027"/>
                                          </p:val>
                                        </p:tav>
                                        <p:tav tm="98880">
                                          <p:val>
                                            <p:fltVal val="0.0007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3d.object.scale.x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3d.object.scale.y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0.9999"/>
                                          </p:val>
                                        </p:tav>
                                        <p:tav tm="2250">
                                          <p:val>
                                            <p:fltVal val="0.9994"/>
                                          </p:val>
                                        </p:tav>
                                        <p:tav tm="3370">
                                          <p:val>
                                            <p:fltVal val="0.9981"/>
                                          </p:val>
                                        </p:tav>
                                        <p:tav tm="4490">
                                          <p:val>
                                            <p:fltVal val="0.9955"/>
                                          </p:val>
                                        </p:tav>
                                        <p:tav tm="5620">
                                          <p:val>
                                            <p:fltVal val="0.9913"/>
                                          </p:val>
                                        </p:tav>
                                        <p:tav tm="6740">
                                          <p:val>
                                            <p:fltVal val="0.985"/>
                                          </p:val>
                                        </p:tav>
                                        <p:tav tm="7870">
                                          <p:val>
                                            <p:fltVal val="0.9763"/>
                                          </p:val>
                                        </p:tav>
                                        <p:tav tm="8990">
                                          <p:val>
                                            <p:fltVal val="0.9646"/>
                                          </p:val>
                                        </p:tav>
                                        <p:tav tm="10110">
                                          <p:val>
                                            <p:fltVal val="0.9497"/>
                                          </p:val>
                                        </p:tav>
                                        <p:tav tm="11240">
                                          <p:val>
                                            <p:fltVal val="0.9348"/>
                                          </p:val>
                                        </p:tav>
                                        <p:tav tm="12360">
                                          <p:val>
                                            <p:fltVal val="0.9232"/>
                                          </p:val>
                                        </p:tav>
                                        <p:tav tm="13480">
                                          <p:val>
                                            <p:fltVal val="0.9146"/>
                                          </p:val>
                                        </p:tav>
                                        <p:tav tm="14610">
                                          <p:val>
                                            <p:fltVal val="0.9084"/>
                                          </p:val>
                                        </p:tav>
                                        <p:tav tm="15730">
                                          <p:val>
                                            <p:fltVal val="0.9042"/>
                                          </p:val>
                                        </p:tav>
                                        <p:tav tm="16850">
                                          <p:val>
                                            <p:fltVal val="0.9017"/>
                                          </p:val>
                                        </p:tav>
                                        <p:tav tm="17980">
                                          <p:val>
                                            <p:fltVal val="0.9005"/>
                                          </p:val>
                                        </p:tav>
                                        <p:tav tm="19100">
                                          <p:val>
                                            <p:fltVal val="0.9"/>
                                          </p:val>
                                        </p:tav>
                                        <p:tav tm="20220">
                                          <p:val>
                                            <p:fltVal val="0.8999"/>
                                          </p:val>
                                        </p:tav>
                                        <p:tav tm="21350">
                                          <p:val>
                                            <p:fltVal val="0.9006"/>
                                          </p:val>
                                        </p:tav>
                                        <p:tav tm="22470">
                                          <p:val>
                                            <p:fltVal val="0.9046"/>
                                          </p:val>
                                        </p:tav>
                                        <p:tav tm="23600">
                                          <p:val>
                                            <p:fltVal val="0.9153"/>
                                          </p:val>
                                        </p:tav>
                                        <p:tav tm="24720">
                                          <p:val>
                                            <p:fltVal val="0.9362"/>
                                          </p:val>
                                        </p:tav>
                                        <p:tav tm="25840">
                                          <p:val>
                                            <p:fltVal val="0.9659"/>
                                          </p:val>
                                        </p:tav>
                                        <p:tav tm="26970">
                                          <p:val>
                                            <p:fltVal val="0.9858"/>
                                          </p:val>
                                        </p:tav>
                                        <p:tav tm="28090">
                                          <p:val>
                                            <p:fltVal val="0.9959"/>
                                          </p:val>
                                        </p:tav>
                                        <p:tav tm="29210">
                                          <p:val>
                                            <p:fltVal val="0.9995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0.9998"/>
                                          </p:val>
                                        </p:tav>
                                        <p:tav tm="68540">
                                          <p:val>
                                            <p:fltVal val="0.9987"/>
                                          </p:val>
                                        </p:tav>
                                        <p:tav tm="69660">
                                          <p:val>
                                            <p:fltVal val="0.9955"/>
                                          </p:val>
                                        </p:tav>
                                        <p:tav tm="70790">
                                          <p:val>
                                            <p:fltVal val="0.9888"/>
                                          </p:val>
                                        </p:tav>
                                        <p:tav tm="71910">
                                          <p:val>
                                            <p:fltVal val="0.9775"/>
                                          </p:val>
                                        </p:tav>
                                        <p:tav tm="73030">
                                          <p:val>
                                            <p:fltVal val="0.9605"/>
                                          </p:val>
                                        </p:tav>
                                        <p:tav tm="74160">
                                          <p:val>
                                            <p:fltVal val="0.9385"/>
                                          </p:val>
                                        </p:tav>
                                        <p:tav tm="75280">
                                          <p:val>
                                            <p:fltVal val="0.9217"/>
                                          </p:val>
                                        </p:tav>
                                        <p:tav tm="76400">
                                          <p:val>
                                            <p:fltVal val="0.9107"/>
                                          </p:val>
                                        </p:tav>
                                        <p:tav tm="77530">
                                          <p:val>
                                            <p:fltVal val="0.9042"/>
                                          </p:val>
                                        </p:tav>
                                        <p:tav tm="78650">
                                          <p:val>
                                            <p:fltVal val="0.901"/>
                                          </p:val>
                                        </p:tav>
                                        <p:tav tm="79780">
                                          <p:val>
                                            <p:fltVal val="0.9"/>
                                          </p:val>
                                        </p:tav>
                                        <p:tav tm="80900">
                                          <p:val>
                                            <p:fltVal val="0.9"/>
                                          </p:val>
                                        </p:tav>
                                        <p:tav tm="82020">
                                          <p:val>
                                            <p:fltVal val="0.901"/>
                                          </p:val>
                                        </p:tav>
                                        <p:tav tm="83150">
                                          <p:val>
                                            <p:fltVal val="0.9061"/>
                                          </p:val>
                                        </p:tav>
                                        <p:tav tm="84270">
                                          <p:val>
                                            <p:fltVal val="0.9186"/>
                                          </p:val>
                                        </p:tav>
                                        <p:tav tm="85390">
                                          <p:val>
                                            <p:fltVal val="0.942"/>
                                          </p:val>
                                        </p:tav>
                                        <p:tav tm="86520">
                                          <p:val>
                                            <p:fltVal val="0.9709"/>
                                          </p:val>
                                        </p:tav>
                                        <p:tav tm="87640">
                                          <p:val>
                                            <p:fltVal val="0.9885"/>
                                          </p:val>
                                        </p:tav>
                                        <p:tav tm="88760">
                                          <p:val>
                                            <p:fltVal val="0.997"/>
                                          </p:val>
                                        </p:tav>
                                        <p:tav tm="89890">
                                          <p:val>
                                            <p:fltVal val="0.9997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3d.object.scale.z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9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3d.object.rotation.y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-0.0012"/>
                                          </p:val>
                                        </p:tav>
                                        <p:tav tm="2250">
                                          <p:val>
                                            <p:fltVal val="-0.0098"/>
                                          </p:val>
                                        </p:tav>
                                        <p:tav tm="3370">
                                          <p:val>
                                            <p:fltVal val="-0.033"/>
                                          </p:val>
                                        </p:tav>
                                        <p:tav tm="4490">
                                          <p:val>
                                            <p:fltVal val="-0.0789"/>
                                          </p:val>
                                        </p:tav>
                                        <p:tav tm="5620">
                                          <p:val>
                                            <p:fltVal val="-0.1548"/>
                                          </p:val>
                                        </p:tav>
                                        <p:tav tm="6740">
                                          <p:val>
                                            <p:fltVal val="-0.267"/>
                                          </p:val>
                                        </p:tav>
                                        <p:tav tm="7870">
                                          <p:val>
                                            <p:fltVal val="-0.4235"/>
                                          </p:val>
                                        </p:tav>
                                        <p:tav tm="8990">
                                          <p:val>
                                            <p:fltVal val="-0.6337"/>
                                          </p:val>
                                        </p:tav>
                                        <p:tav tm="10110">
                                          <p:val>
                                            <p:fltVal val="-0.9013"/>
                                          </p:val>
                                        </p:tav>
                                        <p:tav tm="11240">
                                          <p:val>
                                            <p:fltVal val="-1.2353"/>
                                          </p:val>
                                        </p:tav>
                                        <p:tav tm="12360">
                                          <p:val>
                                            <p:fltVal val="-1.647"/>
                                          </p:val>
                                        </p:tav>
                                        <p:tav tm="13480">
                                          <p:val>
                                            <p:fltVal val="-2.0869"/>
                                          </p:val>
                                        </p:tav>
                                        <p:tav tm="14610">
                                          <p:val>
                                            <p:fltVal val="-2.4538"/>
                                          </p:val>
                                        </p:tav>
                                        <p:tav tm="15730">
                                          <p:val>
                                            <p:fltVal val="-2.7534"/>
                                          </p:val>
                                        </p:tav>
                                        <p:tav tm="16850">
                                          <p:val>
                                            <p:fltVal val="-2.9876"/>
                                          </p:val>
                                        </p:tav>
                                        <p:tav tm="17980">
                                          <p:val>
                                            <p:fltVal val="-3.1669"/>
                                          </p:val>
                                        </p:tav>
                                        <p:tav tm="19100">
                                          <p:val>
                                            <p:fltVal val="-3.2996"/>
                                          </p:val>
                                        </p:tav>
                                        <p:tav tm="20220">
                                          <p:val>
                                            <p:fltVal val="-3.3906"/>
                                          </p:val>
                                        </p:tav>
                                        <p:tav tm="21350">
                                          <p:val>
                                            <p:fltVal val="-3.4488"/>
                                          </p:val>
                                        </p:tav>
                                        <p:tav tm="22470">
                                          <p:val>
                                            <p:fltVal val="-3.4815"/>
                                          </p:val>
                                        </p:tav>
                                        <p:tav tm="23600">
                                          <p:val>
                                            <p:fltVal val="-3.4961"/>
                                          </p:val>
                                        </p:tav>
                                        <p:tav tm="24720">
                                          <p:val>
                                            <p:fltVal val="-3.4998"/>
                                          </p:val>
                                        </p:tav>
                                        <p:tav tm="25840">
                                          <p:val>
                                            <p:fltVal val="-3.0301"/>
                                          </p:val>
                                        </p:tav>
                                        <p:tav tm="26970">
                                          <p:val>
                                            <p:fltVal val="-0.9661"/>
                                          </p:val>
                                        </p:tav>
                                        <p:tav tm="28090">
                                          <p:val>
                                            <p:fltVal val="2.1525"/>
                                          </p:val>
                                        </p:tav>
                                        <p:tav tm="29210">
                                          <p:val>
                                            <p:fltVal val="6.1215"/>
                                          </p:val>
                                        </p:tav>
                                        <p:tav tm="30340">
                                          <p:val>
                                            <p:fltVal val="10.8322"/>
                                          </p:val>
                                        </p:tav>
                                        <p:tav tm="31460">
                                          <p:val>
                                            <p:fltVal val="16.2132"/>
                                          </p:val>
                                        </p:tav>
                                        <p:tav tm="32580">
                                          <p:val>
                                            <p:fltVal val="22.2128"/>
                                          </p:val>
                                        </p:tav>
                                        <p:tav tm="33710">
                                          <p:val>
                                            <p:fltVal val="28.7297"/>
                                          </p:val>
                                        </p:tav>
                                        <p:tav tm="34830">
                                          <p:val>
                                            <p:fltVal val="35.8493"/>
                                          </p:val>
                                        </p:tav>
                                        <p:tav tm="35960">
                                          <p:val>
                                            <p:fltVal val="43.4888"/>
                                          </p:val>
                                        </p:tav>
                                        <p:tav tm="37080">
                                          <p:val>
                                            <p:fltVal val="51.6257"/>
                                          </p:val>
                                        </p:tav>
                                        <p:tav tm="38200">
                                          <p:val>
                                            <p:fltVal val="60.2402"/>
                                          </p:val>
                                        </p:tav>
                                        <p:tav tm="39330">
                                          <p:val>
                                            <p:fltVal val="69.3155"/>
                                          </p:val>
                                        </p:tav>
                                        <p:tav tm="40450">
                                          <p:val>
                                            <p:fltVal val="78.8364"/>
                                          </p:val>
                                        </p:tav>
                                        <p:tav tm="41570">
                                          <p:val>
                                            <p:fltVal val="88.6987"/>
                                          </p:val>
                                        </p:tav>
                                        <p:tav tm="42700">
                                          <p:val>
                                            <p:fltVal val="99.0679"/>
                                          </p:val>
                                        </p:tav>
                                        <p:tav tm="43820">
                                          <p:val>
                                            <p:fltVal val="109.8461"/>
                                          </p:val>
                                        </p:tav>
                                        <p:tav tm="44940">
                                          <p:val>
                                            <p:fltVal val="121.0232"/>
                                          </p:val>
                                        </p:tav>
                                        <p:tav tm="46070">
                                          <p:val>
                                            <p:fltVal val="132.5899"/>
                                          </p:val>
                                        </p:tav>
                                        <p:tav tm="47190">
                                          <p:val>
                                            <p:fltVal val="144.5376"/>
                                          </p:val>
                                        </p:tav>
                                        <p:tav tm="48310">
                                          <p:val>
                                            <p:fltVal val="156.85851"/>
                                          </p:val>
                                        </p:tav>
                                        <p:tav tm="49440">
                                          <p:val>
                                            <p:fltVal val="169.43021"/>
                                          </p:val>
                                        </p:tav>
                                        <p:tav tm="50560">
                                          <p:val>
                                            <p:fltVal val="182.34309"/>
                                          </p:val>
                                        </p:tav>
                                        <p:tav tm="51690">
                                          <p:val>
                                            <p:fltVal val="195.1411"/>
                                          </p:val>
                                        </p:tav>
                                        <p:tav tm="52810">
                                          <p:val>
                                            <p:fltVal val="207.6945"/>
                                          </p:val>
                                        </p:tav>
                                        <p:tav tm="53930">
                                          <p:val>
                                            <p:fltVal val="219.77251"/>
                                          </p:val>
                                        </p:tav>
                                        <p:tav tm="55060">
                                          <p:val>
                                            <p:fltVal val="231.4814"/>
                                          </p:val>
                                        </p:tav>
                                        <p:tav tm="56180">
                                          <p:val>
                                            <p:fltVal val="242.91341"/>
                                          </p:val>
                                        </p:tav>
                                        <p:tav tm="57300">
                                          <p:val>
                                            <p:fltVal val="253.8558"/>
                                          </p:val>
                                        </p:tav>
                                        <p:tav tm="58430">
                                          <p:val>
                                            <p:fltVal val="264.40329"/>
                                          </p:val>
                                        </p:tav>
                                        <p:tav tm="59550">
                                          <p:val>
                                            <p:fltVal val="274.63501"/>
                                          </p:val>
                                        </p:tav>
                                        <p:tav tm="60670">
                                          <p:val>
                                            <p:fltVal val="284.35721"/>
                                          </p:val>
                                        </p:tav>
                                        <p:tav tm="61800">
                                          <p:val>
                                            <p:fltVal val="293.6507"/>
                                          </p:val>
                                        </p:tav>
                                        <p:tav tm="62920">
                                          <p:val>
                                            <p:fltVal val="302.57959"/>
                                          </p:val>
                                        </p:tav>
                                        <p:tav tm="64040">
                                          <p:val>
                                            <p:fltVal val="310.96921"/>
                                          </p:val>
                                        </p:tav>
                                        <p:tav tm="65170">
                                          <p:val>
                                            <p:fltVal val="318.88379"/>
                                          </p:val>
                                        </p:tav>
                                        <p:tav tm="66290">
                                          <p:val>
                                            <p:fltVal val="326.36801"/>
                                          </p:val>
                                        </p:tav>
                                        <p:tav tm="67420">
                                          <p:val>
                                            <p:fltVal val="333.26511"/>
                                          </p:val>
                                        </p:tav>
                                        <p:tav tm="68540">
                                          <p:val>
                                            <p:fltVal val="339.6712"/>
                                          </p:val>
                                        </p:tav>
                                        <p:tav tm="69660">
                                          <p:val>
                                            <p:fltVal val="345.43851"/>
                                          </p:val>
                                        </p:tav>
                                        <p:tav tm="70790">
                                          <p:val>
                                            <p:fltVal val="350.58469"/>
                                          </p:val>
                                        </p:tav>
                                        <p:tav tm="71910">
                                          <p:val>
                                            <p:fltVal val="355.09189"/>
                                          </p:val>
                                        </p:tav>
                                        <p:tav tm="73030">
                                          <p:val>
                                            <p:fltVal val="358.80179"/>
                                          </p:val>
                                        </p:tav>
                                        <p:tav tm="74160">
                                          <p:val>
                                            <p:fltVal val="361.63531"/>
                                          </p:val>
                                        </p:tav>
                                        <p:tav tm="75280">
                                          <p:val>
                                            <p:fltVal val="363.345"/>
                                          </p:val>
                                        </p:tav>
                                        <p:tav tm="76400">
                                          <p:val>
                                            <p:fltVal val="363.4978"/>
                                          </p:val>
                                        </p:tav>
                                        <p:tav tm="77530">
                                          <p:val>
                                            <p:fltVal val="363.47061"/>
                                          </p:val>
                                        </p:tav>
                                        <p:tav tm="78650">
                                          <p:val>
                                            <p:fltVal val="363.38339"/>
                                          </p:val>
                                        </p:tav>
                                        <p:tav tm="79780">
                                          <p:val>
                                            <p:fltVal val="363.20349"/>
                                          </p:val>
                                        </p:tav>
                                        <p:tav tm="80900">
                                          <p:val>
                                            <p:fltVal val="362.8963"/>
                                          </p:val>
                                        </p:tav>
                                        <p:tav tm="82020">
                                          <p:val>
                                            <p:fltVal val="362.4227"/>
                                          </p:val>
                                        </p:tav>
                                        <p:tav tm="83150">
                                          <p:val>
                                            <p:fltVal val="361.7569"/>
                                          </p:val>
                                        </p:tav>
                                        <p:tav tm="84270">
                                          <p:val>
                                            <p:fltVal val="361.0874"/>
                                          </p:val>
                                        </p:tav>
                                        <p:tav tm="85390">
                                          <p:val>
                                            <p:fltVal val="360.6105"/>
                                          </p:val>
                                        </p:tav>
                                        <p:tav tm="86520">
                                          <p:val>
                                            <p:fltVal val="360.30069"/>
                                          </p:val>
                                        </p:tav>
                                        <p:tav tm="87640">
                                          <p:val>
                                            <p:fltVal val="360.1188"/>
                                          </p:val>
                                        </p:tav>
                                        <p:tav tm="88760">
                                          <p:val>
                                            <p:fltVal val="360.03021"/>
                                          </p:val>
                                        </p:tav>
                                        <p:tav tm="89890">
                                          <p:val>
                                            <p:fltVal val="360.00229"/>
                                          </p:val>
                                        </p:tav>
                                        <p:tav tm="91010">
                                          <p:val>
                                            <p:fltVal val="360"/>
                                          </p:val>
                                        </p:tav>
                                        <p:tav tm="92130">
                                          <p:val>
                                            <p:fltVal val="360"/>
                                          </p:val>
                                        </p:tav>
                                        <p:tav tm="93260">
                                          <p:val>
                                            <p:fltVal val="360"/>
                                          </p:val>
                                        </p:tav>
                                        <p:tav tm="94380">
                                          <p:val>
                                            <p:fltVal val="360"/>
                                          </p:val>
                                        </p:tav>
                                        <p:tav tm="95510">
                                          <p:val>
                                            <p:fltVal val="360"/>
                                          </p:val>
                                        </p:tav>
                                        <p:tav tm="96630">
                                          <p:val>
                                            <p:fltVal val="360"/>
                                          </p:val>
                                        </p:tav>
                                        <p:tav tm="97750">
                                          <p:val>
                                            <p:fltVal val="360"/>
                                          </p:val>
                                        </p:tav>
                                        <p:tav tm="9888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sum"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3d.object.translation.y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0"/>
                                          </p:val>
                                        </p:tav>
                                        <p:tav tm="2250">
                                          <p:val>
                                            <p:fltVal val="-10E-5"/>
                                          </p:val>
                                        </p:tav>
                                        <p:tav tm="3370">
                                          <p:val>
                                            <p:fltVal val="-0.0004"/>
                                          </p:val>
                                        </p:tav>
                                        <p:tav tm="4490">
                                          <p:val>
                                            <p:fltVal val="-0.0011"/>
                                          </p:val>
                                        </p:tav>
                                        <p:tav tm="5620">
                                          <p:val>
                                            <p:fltVal val="-0.0021"/>
                                          </p:val>
                                        </p:tav>
                                        <p:tav tm="6740">
                                          <p:val>
                                            <p:fltVal val="-0.0037"/>
                                          </p:val>
                                        </p:tav>
                                        <p:tav tm="7870">
                                          <p:val>
                                            <p:fltVal val="-0.0059"/>
                                          </p:val>
                                        </p:tav>
                                        <p:tav tm="8990">
                                          <p:val>
                                            <p:fltVal val="-0.0088"/>
                                          </p:val>
                                        </p:tav>
                                        <p:tav tm="10110">
                                          <p:val>
                                            <p:fltVal val="-0.0125"/>
                                          </p:val>
                                        </p:tav>
                                        <p:tav tm="11240">
                                          <p:val>
                                            <p:fltVal val="-0.0162"/>
                                          </p:val>
                                        </p:tav>
                                        <p:tav tm="12360">
                                          <p:val>
                                            <p:fltVal val="-0.0191"/>
                                          </p:val>
                                        </p:tav>
                                        <p:tav tm="13480">
                                          <p:val>
                                            <p:fltVal val="-0.0213"/>
                                          </p:val>
                                        </p:tav>
                                        <p:tav tm="14610">
                                          <p:val>
                                            <p:fltVal val="-0.0228"/>
                                          </p:val>
                                        </p:tav>
                                        <p:tav tm="15730">
                                          <p:val>
                                            <p:fltVal val="-0.0239"/>
                                          </p:val>
                                        </p:tav>
                                        <p:tav tm="16850">
                                          <p:val>
                                            <p:fltVal val="-0.0245"/>
                                          </p:val>
                                        </p:tav>
                                        <p:tav tm="17980">
                                          <p:val>
                                            <p:fltVal val="-0.0248"/>
                                          </p:val>
                                        </p:tav>
                                        <p:tav tm="19100">
                                          <p:val>
                                            <p:fltVal val="-0.0249"/>
                                          </p:val>
                                        </p:tav>
                                        <p:tav tm="20220">
                                          <p:val>
                                            <p:fltVal val="-0.0249"/>
                                          </p:val>
                                        </p:tav>
                                        <p:tav tm="21350">
                                          <p:val>
                                            <p:fltVal val="-0.0248"/>
                                          </p:val>
                                        </p:tav>
                                        <p:tav tm="22470">
                                          <p:val>
                                            <p:fltVal val="-0.0241"/>
                                          </p:val>
                                        </p:tav>
                                        <p:tav tm="23600">
                                          <p:val>
                                            <p:fltVal val="-0.022"/>
                                          </p:val>
                                        </p:tav>
                                        <p:tav tm="24720">
                                          <p:val>
                                            <p:fltVal val="-0.0179"/>
                                          </p:val>
                                        </p:tav>
                                        <p:tav tm="25840">
                                          <p:val>
                                            <p:fltVal val="-0.0113"/>
                                          </p:val>
                                        </p:tav>
                                        <p:tav tm="26970">
                                          <p:val>
                                            <p:fltVal val="-0.0013"/>
                                          </p:val>
                                        </p:tav>
                                        <p:tav tm="28090">
                                          <p:val>
                                            <p:fltVal val="0.0124"/>
                                          </p:val>
                                        </p:tav>
                                        <p:tav tm="29210">
                                          <p:val>
                                            <p:fltVal val="0.0309"/>
                                          </p:val>
                                        </p:tav>
                                        <p:tav tm="30340">
                                          <p:val>
                                            <p:fltVal val="0.0546"/>
                                          </p:val>
                                        </p:tav>
                                        <p:tav tm="31460">
                                          <p:val>
                                            <p:fltVal val="0.0842"/>
                                          </p:val>
                                        </p:tav>
                                        <p:tav tm="32580">
                                          <p:val>
                                            <p:fltVal val="0.1204"/>
                                          </p:val>
                                        </p:tav>
                                        <p:tav tm="33710">
                                          <p:val>
                                            <p:fltVal val="0.1634"/>
                                          </p:val>
                                        </p:tav>
                                        <p:tav tm="34830">
                                          <p:val>
                                            <p:fltVal val="0.2145"/>
                                          </p:val>
                                        </p:tav>
                                        <p:tav tm="35960">
                                          <p:val>
                                            <p:fltVal val="0.2711"/>
                                          </p:val>
                                        </p:tav>
                                        <p:tav tm="37080">
                                          <p:val>
                                            <p:fltVal val="0.3207"/>
                                          </p:val>
                                        </p:tav>
                                        <p:tav tm="38200">
                                          <p:val>
                                            <p:fltVal val="0.3625"/>
                                          </p:val>
                                        </p:tav>
                                        <p:tav tm="39330">
                                          <p:val>
                                            <p:fltVal val="0.3973"/>
                                          </p:val>
                                        </p:tav>
                                        <p:tav tm="40450">
                                          <p:val>
                                            <p:fltVal val="0.4256"/>
                                          </p:val>
                                        </p:tav>
                                        <p:tav tm="41570">
                                          <p:val>
                                            <p:fltVal val="0.448"/>
                                          </p:val>
                                        </p:tav>
                                        <p:tav tm="42700">
                                          <p:val>
                                            <p:fltVal val="0.4655"/>
                                          </p:val>
                                        </p:tav>
                                        <p:tav tm="43820">
                                          <p:val>
                                            <p:fltVal val="0.4786"/>
                                          </p:val>
                                        </p:tav>
                                        <p:tav tm="44940">
                                          <p:val>
                                            <p:fltVal val="0.4878"/>
                                          </p:val>
                                        </p:tav>
                                        <p:tav tm="46070">
                                          <p:val>
                                            <p:fltVal val="0.4939"/>
                                          </p:val>
                                        </p:tav>
                                        <p:tav tm="47190">
                                          <p:val>
                                            <p:fltVal val="0.4975"/>
                                          </p:val>
                                        </p:tav>
                                        <p:tav tm="48310">
                                          <p:val>
                                            <p:fltVal val="0.4993"/>
                                          </p:val>
                                        </p:tav>
                                        <p:tav tm="49440">
                                          <p:val>
                                            <p:fltVal val="0.4999"/>
                                          </p:val>
                                        </p:tav>
                                        <p:tav tm="50560">
                                          <p:val>
                                            <p:fltVal val="0.4999"/>
                                          </p:val>
                                        </p:tav>
                                        <p:tav tm="51690">
                                          <p:val>
                                            <p:fltVal val="0.4998"/>
                                          </p:val>
                                        </p:tav>
                                        <p:tav tm="52810">
                                          <p:val>
                                            <p:fltVal val="0.4988"/>
                                          </p:val>
                                        </p:tav>
                                        <p:tav tm="53930">
                                          <p:val>
                                            <p:fltVal val="0.4965"/>
                                          </p:val>
                                        </p:tav>
                                        <p:tav tm="55060">
                                          <p:val>
                                            <p:fltVal val="0.4921"/>
                                          </p:val>
                                        </p:tav>
                                        <p:tav tm="56180">
                                          <p:val>
                                            <p:fltVal val="0.485"/>
                                          </p:val>
                                        </p:tav>
                                        <p:tav tm="57300">
                                          <p:val>
                                            <p:fltVal val="0.4746"/>
                                          </p:val>
                                        </p:tav>
                                        <p:tav tm="58430">
                                          <p:val>
                                            <p:fltVal val="0.4603"/>
                                          </p:val>
                                        </p:tav>
                                        <p:tav tm="59550">
                                          <p:val>
                                            <p:fltVal val="0.4411"/>
                                          </p:val>
                                        </p:tav>
                                        <p:tav tm="60670">
                                          <p:val>
                                            <p:fltVal val="0.4169"/>
                                          </p:val>
                                        </p:tav>
                                        <p:tav tm="61800">
                                          <p:val>
                                            <p:fltVal val="0.3868"/>
                                          </p:val>
                                        </p:tav>
                                        <p:tav tm="62920">
                                          <p:val>
                                            <p:fltVal val="0.3499"/>
                                          </p:val>
                                        </p:tav>
                                        <p:tav tm="64040">
                                          <p:val>
                                            <p:fltVal val="0.306"/>
                                          </p:val>
                                        </p:tav>
                                        <p:tav tm="65170">
                                          <p:val>
                                            <p:fltVal val="0.2544"/>
                                          </p:val>
                                        </p:tav>
                                        <p:tav tm="66290">
                                          <p:val>
                                            <p:fltVal val="0.1981"/>
                                          </p:val>
                                        </p:tav>
                                        <p:tav tm="67420">
                                          <p:val>
                                            <p:fltVal val="0.1498"/>
                                          </p:val>
                                        </p:tav>
                                        <p:tav tm="68540">
                                          <p:val>
                                            <p:fltVal val="0.1087"/>
                                          </p:val>
                                        </p:tav>
                                        <p:tav tm="69660">
                                          <p:val>
                                            <p:fltVal val="0.0748"/>
                                          </p:val>
                                        </p:tav>
                                        <p:tav tm="70790">
                                          <p:val>
                                            <p:fltVal val="0.0473"/>
                                          </p:val>
                                        </p:tav>
                                        <p:tav tm="71910">
                                          <p:val>
                                            <p:fltVal val="0.0251"/>
                                          </p:val>
                                        </p:tav>
                                        <p:tav tm="73030">
                                          <p:val>
                                            <p:fltVal val="0.0082"/>
                                          </p:val>
                                        </p:tav>
                                        <p:tav tm="74160">
                                          <p:val>
                                            <p:fltVal val="-0.0044"/>
                                          </p:val>
                                        </p:tav>
                                        <p:tav tm="75280">
                                          <p:val>
                                            <p:fltVal val="-0.0134"/>
                                          </p:val>
                                        </p:tav>
                                        <p:tav tm="76400">
                                          <p:val>
                                            <p:fltVal val="-0.0192"/>
                                          </p:val>
                                        </p:tav>
                                        <p:tav tm="77530">
                                          <p:val>
                                            <p:fltVal val="-0.0227"/>
                                          </p:val>
                                        </p:tav>
                                        <p:tav tm="78650">
                                          <p:val>
                                            <p:fltVal val="-0.0244"/>
                                          </p:val>
                                        </p:tav>
                                        <p:tav tm="79780">
                                          <p:val>
                                            <p:fltVal val="-0.0249"/>
                                          </p:val>
                                        </p:tav>
                                        <p:tav tm="80900">
                                          <p:val>
                                            <p:fltVal val="-0.0249"/>
                                          </p:val>
                                        </p:tav>
                                        <p:tav tm="82020">
                                          <p:val>
                                            <p:fltVal val="-0.0244"/>
                                          </p:val>
                                        </p:tav>
                                        <p:tav tm="83150">
                                          <p:val>
                                            <p:fltVal val="-0.0219"/>
                                          </p:val>
                                        </p:tav>
                                        <p:tav tm="84270">
                                          <p:val>
                                            <p:fltVal val="-0.0156"/>
                                          </p:val>
                                        </p:tav>
                                        <p:tav tm="85390">
                                          <p:val>
                                            <p:fltVal val="-0.0039"/>
                                          </p:val>
                                        </p:tav>
                                        <p:tav tm="86520">
                                          <p:val>
                                            <p:fltVal val="0.0104"/>
                                          </p:val>
                                        </p:tav>
                                        <p:tav tm="87640">
                                          <p:val>
                                            <p:fltVal val="0.0192"/>
                                          </p:val>
                                        </p:tav>
                                        <p:tav tm="88760">
                                          <p:val>
                                            <p:fltVal val="0.0235"/>
                                          </p:val>
                                        </p:tav>
                                        <p:tav tm="89890">
                                          <p:val>
                                            <p:fltVal val="0.0248"/>
                                          </p:val>
                                        </p:tav>
                                        <p:tav tm="91010">
                                          <p:val>
                                            <p:fltVal val="0.0249"/>
                                          </p:val>
                                        </p:tav>
                                        <p:tav tm="92130">
                                          <p:val>
                                            <p:fltVal val="0.0247"/>
                                          </p:val>
                                        </p:tav>
                                        <p:tav tm="93260">
                                          <p:val>
                                            <p:fltVal val="0.0234"/>
                                          </p:val>
                                        </p:tav>
                                        <p:tav tm="94380">
                                          <p:val>
                                            <p:fltVal val="0.0202"/>
                                          </p:val>
                                        </p:tav>
                                        <p:tav tm="95510">
                                          <p:val>
                                            <p:fltVal val="0.0143"/>
                                          </p:val>
                                        </p:tav>
                                        <p:tav tm="96630">
                                          <p:val>
                                            <p:fltVal val="0.0071"/>
                                          </p:val>
                                        </p:tav>
                                        <p:tav tm="97750">
                                          <p:val>
                                            <p:fltVal val="0.0027"/>
                                          </p:val>
                                        </p:tav>
                                        <p:tav tm="98880">
                                          <p:val>
                                            <p:fltVal val="0.0007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3d.object.scale.x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3d.object.scale.y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0.9999"/>
                                          </p:val>
                                        </p:tav>
                                        <p:tav tm="2250">
                                          <p:val>
                                            <p:fltVal val="0.9994"/>
                                          </p:val>
                                        </p:tav>
                                        <p:tav tm="3370">
                                          <p:val>
                                            <p:fltVal val="0.9981"/>
                                          </p:val>
                                        </p:tav>
                                        <p:tav tm="4490">
                                          <p:val>
                                            <p:fltVal val="0.9955"/>
                                          </p:val>
                                        </p:tav>
                                        <p:tav tm="5620">
                                          <p:val>
                                            <p:fltVal val="0.9913"/>
                                          </p:val>
                                        </p:tav>
                                        <p:tav tm="6740">
                                          <p:val>
                                            <p:fltVal val="0.985"/>
                                          </p:val>
                                        </p:tav>
                                        <p:tav tm="7870">
                                          <p:val>
                                            <p:fltVal val="0.9763"/>
                                          </p:val>
                                        </p:tav>
                                        <p:tav tm="8990">
                                          <p:val>
                                            <p:fltVal val="0.9646"/>
                                          </p:val>
                                        </p:tav>
                                        <p:tav tm="10110">
                                          <p:val>
                                            <p:fltVal val="0.9497"/>
                                          </p:val>
                                        </p:tav>
                                        <p:tav tm="11240">
                                          <p:val>
                                            <p:fltVal val="0.9348"/>
                                          </p:val>
                                        </p:tav>
                                        <p:tav tm="12360">
                                          <p:val>
                                            <p:fltVal val="0.9232"/>
                                          </p:val>
                                        </p:tav>
                                        <p:tav tm="13480">
                                          <p:val>
                                            <p:fltVal val="0.9146"/>
                                          </p:val>
                                        </p:tav>
                                        <p:tav tm="14610">
                                          <p:val>
                                            <p:fltVal val="0.9084"/>
                                          </p:val>
                                        </p:tav>
                                        <p:tav tm="15730">
                                          <p:val>
                                            <p:fltVal val="0.9042"/>
                                          </p:val>
                                        </p:tav>
                                        <p:tav tm="16850">
                                          <p:val>
                                            <p:fltVal val="0.9017"/>
                                          </p:val>
                                        </p:tav>
                                        <p:tav tm="17980">
                                          <p:val>
                                            <p:fltVal val="0.9005"/>
                                          </p:val>
                                        </p:tav>
                                        <p:tav tm="19100">
                                          <p:val>
                                            <p:fltVal val="0.9"/>
                                          </p:val>
                                        </p:tav>
                                        <p:tav tm="20220">
                                          <p:val>
                                            <p:fltVal val="0.8999"/>
                                          </p:val>
                                        </p:tav>
                                        <p:tav tm="21350">
                                          <p:val>
                                            <p:fltVal val="0.9006"/>
                                          </p:val>
                                        </p:tav>
                                        <p:tav tm="22470">
                                          <p:val>
                                            <p:fltVal val="0.9046"/>
                                          </p:val>
                                        </p:tav>
                                        <p:tav tm="23600">
                                          <p:val>
                                            <p:fltVal val="0.9153"/>
                                          </p:val>
                                        </p:tav>
                                        <p:tav tm="24720">
                                          <p:val>
                                            <p:fltVal val="0.9362"/>
                                          </p:val>
                                        </p:tav>
                                        <p:tav tm="25840">
                                          <p:val>
                                            <p:fltVal val="0.9659"/>
                                          </p:val>
                                        </p:tav>
                                        <p:tav tm="26970">
                                          <p:val>
                                            <p:fltVal val="0.9858"/>
                                          </p:val>
                                        </p:tav>
                                        <p:tav tm="28090">
                                          <p:val>
                                            <p:fltVal val="0.9959"/>
                                          </p:val>
                                        </p:tav>
                                        <p:tav tm="29210">
                                          <p:val>
                                            <p:fltVal val="0.9995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0.9998"/>
                                          </p:val>
                                        </p:tav>
                                        <p:tav tm="68540">
                                          <p:val>
                                            <p:fltVal val="0.9987"/>
                                          </p:val>
                                        </p:tav>
                                        <p:tav tm="69660">
                                          <p:val>
                                            <p:fltVal val="0.9955"/>
                                          </p:val>
                                        </p:tav>
                                        <p:tav tm="70790">
                                          <p:val>
                                            <p:fltVal val="0.9888"/>
                                          </p:val>
                                        </p:tav>
                                        <p:tav tm="71910">
                                          <p:val>
                                            <p:fltVal val="0.9775"/>
                                          </p:val>
                                        </p:tav>
                                        <p:tav tm="73030">
                                          <p:val>
                                            <p:fltVal val="0.9605"/>
                                          </p:val>
                                        </p:tav>
                                        <p:tav tm="74160">
                                          <p:val>
                                            <p:fltVal val="0.9385"/>
                                          </p:val>
                                        </p:tav>
                                        <p:tav tm="75280">
                                          <p:val>
                                            <p:fltVal val="0.9217"/>
                                          </p:val>
                                        </p:tav>
                                        <p:tav tm="76400">
                                          <p:val>
                                            <p:fltVal val="0.9107"/>
                                          </p:val>
                                        </p:tav>
                                        <p:tav tm="77530">
                                          <p:val>
                                            <p:fltVal val="0.9042"/>
                                          </p:val>
                                        </p:tav>
                                        <p:tav tm="78650">
                                          <p:val>
                                            <p:fltVal val="0.901"/>
                                          </p:val>
                                        </p:tav>
                                        <p:tav tm="79780">
                                          <p:val>
                                            <p:fltVal val="0.9"/>
                                          </p:val>
                                        </p:tav>
                                        <p:tav tm="80900">
                                          <p:val>
                                            <p:fltVal val="0.9"/>
                                          </p:val>
                                        </p:tav>
                                        <p:tav tm="82020">
                                          <p:val>
                                            <p:fltVal val="0.901"/>
                                          </p:val>
                                        </p:tav>
                                        <p:tav tm="83150">
                                          <p:val>
                                            <p:fltVal val="0.9061"/>
                                          </p:val>
                                        </p:tav>
                                        <p:tav tm="84270">
                                          <p:val>
                                            <p:fltVal val="0.9186"/>
                                          </p:val>
                                        </p:tav>
                                        <p:tav tm="85390">
                                          <p:val>
                                            <p:fltVal val="0.942"/>
                                          </p:val>
                                        </p:tav>
                                        <p:tav tm="86520">
                                          <p:val>
                                            <p:fltVal val="0.9709"/>
                                          </p:val>
                                        </p:tav>
                                        <p:tav tm="87640">
                                          <p:val>
                                            <p:fltVal val="0.9885"/>
                                          </p:val>
                                        </p:tav>
                                        <p:tav tm="88760">
                                          <p:val>
                                            <p:fltVal val="0.997"/>
                                          </p:val>
                                        </p:tav>
                                        <p:tav tm="89890">
                                          <p:val>
                                            <p:fltVal val="0.9997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3d.object.scale.z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9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3d.object.rotation.y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-0.0012"/>
                                          </p:val>
                                        </p:tav>
                                        <p:tav tm="2250">
                                          <p:val>
                                            <p:fltVal val="-0.0098"/>
                                          </p:val>
                                        </p:tav>
                                        <p:tav tm="3370">
                                          <p:val>
                                            <p:fltVal val="-0.033"/>
                                          </p:val>
                                        </p:tav>
                                        <p:tav tm="4490">
                                          <p:val>
                                            <p:fltVal val="-0.0789"/>
                                          </p:val>
                                        </p:tav>
                                        <p:tav tm="5620">
                                          <p:val>
                                            <p:fltVal val="-0.1548"/>
                                          </p:val>
                                        </p:tav>
                                        <p:tav tm="6740">
                                          <p:val>
                                            <p:fltVal val="-0.267"/>
                                          </p:val>
                                        </p:tav>
                                        <p:tav tm="7870">
                                          <p:val>
                                            <p:fltVal val="-0.4235"/>
                                          </p:val>
                                        </p:tav>
                                        <p:tav tm="8990">
                                          <p:val>
                                            <p:fltVal val="-0.6337"/>
                                          </p:val>
                                        </p:tav>
                                        <p:tav tm="10110">
                                          <p:val>
                                            <p:fltVal val="-0.9013"/>
                                          </p:val>
                                        </p:tav>
                                        <p:tav tm="11240">
                                          <p:val>
                                            <p:fltVal val="-1.2353"/>
                                          </p:val>
                                        </p:tav>
                                        <p:tav tm="12360">
                                          <p:val>
                                            <p:fltVal val="-1.647"/>
                                          </p:val>
                                        </p:tav>
                                        <p:tav tm="13480">
                                          <p:val>
                                            <p:fltVal val="-2.0869"/>
                                          </p:val>
                                        </p:tav>
                                        <p:tav tm="14610">
                                          <p:val>
                                            <p:fltVal val="-2.4538"/>
                                          </p:val>
                                        </p:tav>
                                        <p:tav tm="15730">
                                          <p:val>
                                            <p:fltVal val="-2.7534"/>
                                          </p:val>
                                        </p:tav>
                                        <p:tav tm="16850">
                                          <p:val>
                                            <p:fltVal val="-2.9876"/>
                                          </p:val>
                                        </p:tav>
                                        <p:tav tm="17980">
                                          <p:val>
                                            <p:fltVal val="-3.1669"/>
                                          </p:val>
                                        </p:tav>
                                        <p:tav tm="19100">
                                          <p:val>
                                            <p:fltVal val="-3.2996"/>
                                          </p:val>
                                        </p:tav>
                                        <p:tav tm="20220">
                                          <p:val>
                                            <p:fltVal val="-3.3906"/>
                                          </p:val>
                                        </p:tav>
                                        <p:tav tm="21350">
                                          <p:val>
                                            <p:fltVal val="-3.4488"/>
                                          </p:val>
                                        </p:tav>
                                        <p:tav tm="22470">
                                          <p:val>
                                            <p:fltVal val="-3.4815"/>
                                          </p:val>
                                        </p:tav>
                                        <p:tav tm="23600">
                                          <p:val>
                                            <p:fltVal val="-3.4961"/>
                                          </p:val>
                                        </p:tav>
                                        <p:tav tm="24720">
                                          <p:val>
                                            <p:fltVal val="-3.4998"/>
                                          </p:val>
                                        </p:tav>
                                        <p:tav tm="25840">
                                          <p:val>
                                            <p:fltVal val="-3.0301"/>
                                          </p:val>
                                        </p:tav>
                                        <p:tav tm="26970">
                                          <p:val>
                                            <p:fltVal val="-0.9661"/>
                                          </p:val>
                                        </p:tav>
                                        <p:tav tm="28090">
                                          <p:val>
                                            <p:fltVal val="2.1525"/>
                                          </p:val>
                                        </p:tav>
                                        <p:tav tm="29210">
                                          <p:val>
                                            <p:fltVal val="6.1215"/>
                                          </p:val>
                                        </p:tav>
                                        <p:tav tm="30340">
                                          <p:val>
                                            <p:fltVal val="10.8322"/>
                                          </p:val>
                                        </p:tav>
                                        <p:tav tm="31460">
                                          <p:val>
                                            <p:fltVal val="16.2132"/>
                                          </p:val>
                                        </p:tav>
                                        <p:tav tm="32580">
                                          <p:val>
                                            <p:fltVal val="22.2128"/>
                                          </p:val>
                                        </p:tav>
                                        <p:tav tm="33710">
                                          <p:val>
                                            <p:fltVal val="28.7297"/>
                                          </p:val>
                                        </p:tav>
                                        <p:tav tm="34830">
                                          <p:val>
                                            <p:fltVal val="35.8493"/>
                                          </p:val>
                                        </p:tav>
                                        <p:tav tm="35960">
                                          <p:val>
                                            <p:fltVal val="43.4888"/>
                                          </p:val>
                                        </p:tav>
                                        <p:tav tm="37080">
                                          <p:val>
                                            <p:fltVal val="51.6257"/>
                                          </p:val>
                                        </p:tav>
                                        <p:tav tm="38200">
                                          <p:val>
                                            <p:fltVal val="60.2402"/>
                                          </p:val>
                                        </p:tav>
                                        <p:tav tm="39330">
                                          <p:val>
                                            <p:fltVal val="69.3155"/>
                                          </p:val>
                                        </p:tav>
                                        <p:tav tm="40450">
                                          <p:val>
                                            <p:fltVal val="78.8364"/>
                                          </p:val>
                                        </p:tav>
                                        <p:tav tm="41570">
                                          <p:val>
                                            <p:fltVal val="88.6987"/>
                                          </p:val>
                                        </p:tav>
                                        <p:tav tm="42700">
                                          <p:val>
                                            <p:fltVal val="99.0679"/>
                                          </p:val>
                                        </p:tav>
                                        <p:tav tm="43820">
                                          <p:val>
                                            <p:fltVal val="109.8461"/>
                                          </p:val>
                                        </p:tav>
                                        <p:tav tm="44940">
                                          <p:val>
                                            <p:fltVal val="121.0232"/>
                                          </p:val>
                                        </p:tav>
                                        <p:tav tm="46070">
                                          <p:val>
                                            <p:fltVal val="132.5899"/>
                                          </p:val>
                                        </p:tav>
                                        <p:tav tm="47190">
                                          <p:val>
                                            <p:fltVal val="144.5376"/>
                                          </p:val>
                                        </p:tav>
                                        <p:tav tm="48310">
                                          <p:val>
                                            <p:fltVal val="156.85851"/>
                                          </p:val>
                                        </p:tav>
                                        <p:tav tm="49440">
                                          <p:val>
                                            <p:fltVal val="169.43021"/>
                                          </p:val>
                                        </p:tav>
                                        <p:tav tm="50560">
                                          <p:val>
                                            <p:fltVal val="182.34309"/>
                                          </p:val>
                                        </p:tav>
                                        <p:tav tm="51690">
                                          <p:val>
                                            <p:fltVal val="195.1411"/>
                                          </p:val>
                                        </p:tav>
                                        <p:tav tm="52810">
                                          <p:val>
                                            <p:fltVal val="207.6945"/>
                                          </p:val>
                                        </p:tav>
                                        <p:tav tm="53930">
                                          <p:val>
                                            <p:fltVal val="219.77251"/>
                                          </p:val>
                                        </p:tav>
                                        <p:tav tm="55060">
                                          <p:val>
                                            <p:fltVal val="231.4814"/>
                                          </p:val>
                                        </p:tav>
                                        <p:tav tm="56180">
                                          <p:val>
                                            <p:fltVal val="242.91341"/>
                                          </p:val>
                                        </p:tav>
                                        <p:tav tm="57300">
                                          <p:val>
                                            <p:fltVal val="253.8558"/>
                                          </p:val>
                                        </p:tav>
                                        <p:tav tm="58430">
                                          <p:val>
                                            <p:fltVal val="264.40329"/>
                                          </p:val>
                                        </p:tav>
                                        <p:tav tm="59550">
                                          <p:val>
                                            <p:fltVal val="274.63501"/>
                                          </p:val>
                                        </p:tav>
                                        <p:tav tm="60670">
                                          <p:val>
                                            <p:fltVal val="284.35721"/>
                                          </p:val>
                                        </p:tav>
                                        <p:tav tm="61800">
                                          <p:val>
                                            <p:fltVal val="293.6507"/>
                                          </p:val>
                                        </p:tav>
                                        <p:tav tm="62920">
                                          <p:val>
                                            <p:fltVal val="302.57959"/>
                                          </p:val>
                                        </p:tav>
                                        <p:tav tm="64040">
                                          <p:val>
                                            <p:fltVal val="310.96921"/>
                                          </p:val>
                                        </p:tav>
                                        <p:tav tm="65170">
                                          <p:val>
                                            <p:fltVal val="318.88379"/>
                                          </p:val>
                                        </p:tav>
                                        <p:tav tm="66290">
                                          <p:val>
                                            <p:fltVal val="326.36801"/>
                                          </p:val>
                                        </p:tav>
                                        <p:tav tm="67420">
                                          <p:val>
                                            <p:fltVal val="333.26511"/>
                                          </p:val>
                                        </p:tav>
                                        <p:tav tm="68540">
                                          <p:val>
                                            <p:fltVal val="339.6712"/>
                                          </p:val>
                                        </p:tav>
                                        <p:tav tm="69660">
                                          <p:val>
                                            <p:fltVal val="345.43851"/>
                                          </p:val>
                                        </p:tav>
                                        <p:tav tm="70790">
                                          <p:val>
                                            <p:fltVal val="350.58469"/>
                                          </p:val>
                                        </p:tav>
                                        <p:tav tm="71910">
                                          <p:val>
                                            <p:fltVal val="355.09189"/>
                                          </p:val>
                                        </p:tav>
                                        <p:tav tm="73030">
                                          <p:val>
                                            <p:fltVal val="358.80179"/>
                                          </p:val>
                                        </p:tav>
                                        <p:tav tm="74160">
                                          <p:val>
                                            <p:fltVal val="361.63531"/>
                                          </p:val>
                                        </p:tav>
                                        <p:tav tm="75280">
                                          <p:val>
                                            <p:fltVal val="363.345"/>
                                          </p:val>
                                        </p:tav>
                                        <p:tav tm="76400">
                                          <p:val>
                                            <p:fltVal val="363.4978"/>
                                          </p:val>
                                        </p:tav>
                                        <p:tav tm="77530">
                                          <p:val>
                                            <p:fltVal val="363.47061"/>
                                          </p:val>
                                        </p:tav>
                                        <p:tav tm="78650">
                                          <p:val>
                                            <p:fltVal val="363.38339"/>
                                          </p:val>
                                        </p:tav>
                                        <p:tav tm="79780">
                                          <p:val>
                                            <p:fltVal val="363.20349"/>
                                          </p:val>
                                        </p:tav>
                                        <p:tav tm="80900">
                                          <p:val>
                                            <p:fltVal val="362.8963"/>
                                          </p:val>
                                        </p:tav>
                                        <p:tav tm="82020">
                                          <p:val>
                                            <p:fltVal val="362.4227"/>
                                          </p:val>
                                        </p:tav>
                                        <p:tav tm="83150">
                                          <p:val>
                                            <p:fltVal val="361.7569"/>
                                          </p:val>
                                        </p:tav>
                                        <p:tav tm="84270">
                                          <p:val>
                                            <p:fltVal val="361.0874"/>
                                          </p:val>
                                        </p:tav>
                                        <p:tav tm="85390">
                                          <p:val>
                                            <p:fltVal val="360.6105"/>
                                          </p:val>
                                        </p:tav>
                                        <p:tav tm="86520">
                                          <p:val>
                                            <p:fltVal val="360.30069"/>
                                          </p:val>
                                        </p:tav>
                                        <p:tav tm="87640">
                                          <p:val>
                                            <p:fltVal val="360.1188"/>
                                          </p:val>
                                        </p:tav>
                                        <p:tav tm="88760">
                                          <p:val>
                                            <p:fltVal val="360.03021"/>
                                          </p:val>
                                        </p:tav>
                                        <p:tav tm="89890">
                                          <p:val>
                                            <p:fltVal val="360.00229"/>
                                          </p:val>
                                        </p:tav>
                                        <p:tav tm="91010">
                                          <p:val>
                                            <p:fltVal val="360"/>
                                          </p:val>
                                        </p:tav>
                                        <p:tav tm="92130">
                                          <p:val>
                                            <p:fltVal val="360"/>
                                          </p:val>
                                        </p:tav>
                                        <p:tav tm="93260">
                                          <p:val>
                                            <p:fltVal val="360"/>
                                          </p:val>
                                        </p:tav>
                                        <p:tav tm="94380">
                                          <p:val>
                                            <p:fltVal val="360"/>
                                          </p:val>
                                        </p:tav>
                                        <p:tav tm="95510">
                                          <p:val>
                                            <p:fltVal val="360"/>
                                          </p:val>
                                        </p:tav>
                                        <p:tav tm="96630">
                                          <p:val>
                                            <p:fltVal val="360"/>
                                          </p:val>
                                        </p:tav>
                                        <p:tav tm="97750">
                                          <p:val>
                                            <p:fltVal val="360"/>
                                          </p:val>
                                        </p:tav>
                                        <p:tav tm="9888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sum"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3d.object.translation.y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0"/>
                                          </p:val>
                                        </p:tav>
                                        <p:tav tm="2250">
                                          <p:val>
                                            <p:fltVal val="-10E-5"/>
                                          </p:val>
                                        </p:tav>
                                        <p:tav tm="3370">
                                          <p:val>
                                            <p:fltVal val="-0.0004"/>
                                          </p:val>
                                        </p:tav>
                                        <p:tav tm="4490">
                                          <p:val>
                                            <p:fltVal val="-0.0011"/>
                                          </p:val>
                                        </p:tav>
                                        <p:tav tm="5620">
                                          <p:val>
                                            <p:fltVal val="-0.0021"/>
                                          </p:val>
                                        </p:tav>
                                        <p:tav tm="6740">
                                          <p:val>
                                            <p:fltVal val="-0.0037"/>
                                          </p:val>
                                        </p:tav>
                                        <p:tav tm="7870">
                                          <p:val>
                                            <p:fltVal val="-0.0059"/>
                                          </p:val>
                                        </p:tav>
                                        <p:tav tm="8990">
                                          <p:val>
                                            <p:fltVal val="-0.0088"/>
                                          </p:val>
                                        </p:tav>
                                        <p:tav tm="10110">
                                          <p:val>
                                            <p:fltVal val="-0.0125"/>
                                          </p:val>
                                        </p:tav>
                                        <p:tav tm="11240">
                                          <p:val>
                                            <p:fltVal val="-0.0162"/>
                                          </p:val>
                                        </p:tav>
                                        <p:tav tm="12360">
                                          <p:val>
                                            <p:fltVal val="-0.0191"/>
                                          </p:val>
                                        </p:tav>
                                        <p:tav tm="13480">
                                          <p:val>
                                            <p:fltVal val="-0.0213"/>
                                          </p:val>
                                        </p:tav>
                                        <p:tav tm="14610">
                                          <p:val>
                                            <p:fltVal val="-0.0228"/>
                                          </p:val>
                                        </p:tav>
                                        <p:tav tm="15730">
                                          <p:val>
                                            <p:fltVal val="-0.0239"/>
                                          </p:val>
                                        </p:tav>
                                        <p:tav tm="16850">
                                          <p:val>
                                            <p:fltVal val="-0.0245"/>
                                          </p:val>
                                        </p:tav>
                                        <p:tav tm="17980">
                                          <p:val>
                                            <p:fltVal val="-0.0248"/>
                                          </p:val>
                                        </p:tav>
                                        <p:tav tm="19100">
                                          <p:val>
                                            <p:fltVal val="-0.0249"/>
                                          </p:val>
                                        </p:tav>
                                        <p:tav tm="20220">
                                          <p:val>
                                            <p:fltVal val="-0.0249"/>
                                          </p:val>
                                        </p:tav>
                                        <p:tav tm="21350">
                                          <p:val>
                                            <p:fltVal val="-0.0248"/>
                                          </p:val>
                                        </p:tav>
                                        <p:tav tm="22470">
                                          <p:val>
                                            <p:fltVal val="-0.0241"/>
                                          </p:val>
                                        </p:tav>
                                        <p:tav tm="23600">
                                          <p:val>
                                            <p:fltVal val="-0.022"/>
                                          </p:val>
                                        </p:tav>
                                        <p:tav tm="24720">
                                          <p:val>
                                            <p:fltVal val="-0.0179"/>
                                          </p:val>
                                        </p:tav>
                                        <p:tav tm="25840">
                                          <p:val>
                                            <p:fltVal val="-0.0113"/>
                                          </p:val>
                                        </p:tav>
                                        <p:tav tm="26970">
                                          <p:val>
                                            <p:fltVal val="-0.0013"/>
                                          </p:val>
                                        </p:tav>
                                        <p:tav tm="28090">
                                          <p:val>
                                            <p:fltVal val="0.0124"/>
                                          </p:val>
                                        </p:tav>
                                        <p:tav tm="29210">
                                          <p:val>
                                            <p:fltVal val="0.0309"/>
                                          </p:val>
                                        </p:tav>
                                        <p:tav tm="30340">
                                          <p:val>
                                            <p:fltVal val="0.0546"/>
                                          </p:val>
                                        </p:tav>
                                        <p:tav tm="31460">
                                          <p:val>
                                            <p:fltVal val="0.0842"/>
                                          </p:val>
                                        </p:tav>
                                        <p:tav tm="32580">
                                          <p:val>
                                            <p:fltVal val="0.1204"/>
                                          </p:val>
                                        </p:tav>
                                        <p:tav tm="33710">
                                          <p:val>
                                            <p:fltVal val="0.1634"/>
                                          </p:val>
                                        </p:tav>
                                        <p:tav tm="34830">
                                          <p:val>
                                            <p:fltVal val="0.2145"/>
                                          </p:val>
                                        </p:tav>
                                        <p:tav tm="35960">
                                          <p:val>
                                            <p:fltVal val="0.2711"/>
                                          </p:val>
                                        </p:tav>
                                        <p:tav tm="37080">
                                          <p:val>
                                            <p:fltVal val="0.3207"/>
                                          </p:val>
                                        </p:tav>
                                        <p:tav tm="38200">
                                          <p:val>
                                            <p:fltVal val="0.3625"/>
                                          </p:val>
                                        </p:tav>
                                        <p:tav tm="39330">
                                          <p:val>
                                            <p:fltVal val="0.3973"/>
                                          </p:val>
                                        </p:tav>
                                        <p:tav tm="40450">
                                          <p:val>
                                            <p:fltVal val="0.4256"/>
                                          </p:val>
                                        </p:tav>
                                        <p:tav tm="41570">
                                          <p:val>
                                            <p:fltVal val="0.448"/>
                                          </p:val>
                                        </p:tav>
                                        <p:tav tm="42700">
                                          <p:val>
                                            <p:fltVal val="0.4655"/>
                                          </p:val>
                                        </p:tav>
                                        <p:tav tm="43820">
                                          <p:val>
                                            <p:fltVal val="0.4786"/>
                                          </p:val>
                                        </p:tav>
                                        <p:tav tm="44940">
                                          <p:val>
                                            <p:fltVal val="0.4878"/>
                                          </p:val>
                                        </p:tav>
                                        <p:tav tm="46070">
                                          <p:val>
                                            <p:fltVal val="0.4939"/>
                                          </p:val>
                                        </p:tav>
                                        <p:tav tm="47190">
                                          <p:val>
                                            <p:fltVal val="0.4975"/>
                                          </p:val>
                                        </p:tav>
                                        <p:tav tm="48310">
                                          <p:val>
                                            <p:fltVal val="0.4993"/>
                                          </p:val>
                                        </p:tav>
                                        <p:tav tm="49440">
                                          <p:val>
                                            <p:fltVal val="0.4999"/>
                                          </p:val>
                                        </p:tav>
                                        <p:tav tm="50560">
                                          <p:val>
                                            <p:fltVal val="0.4999"/>
                                          </p:val>
                                        </p:tav>
                                        <p:tav tm="51690">
                                          <p:val>
                                            <p:fltVal val="0.4998"/>
                                          </p:val>
                                        </p:tav>
                                        <p:tav tm="52810">
                                          <p:val>
                                            <p:fltVal val="0.4988"/>
                                          </p:val>
                                        </p:tav>
                                        <p:tav tm="53930">
                                          <p:val>
                                            <p:fltVal val="0.4965"/>
                                          </p:val>
                                        </p:tav>
                                        <p:tav tm="55060">
                                          <p:val>
                                            <p:fltVal val="0.4921"/>
                                          </p:val>
                                        </p:tav>
                                        <p:tav tm="56180">
                                          <p:val>
                                            <p:fltVal val="0.485"/>
                                          </p:val>
                                        </p:tav>
                                        <p:tav tm="57300">
                                          <p:val>
                                            <p:fltVal val="0.4746"/>
                                          </p:val>
                                        </p:tav>
                                        <p:tav tm="58430">
                                          <p:val>
                                            <p:fltVal val="0.4603"/>
                                          </p:val>
                                        </p:tav>
                                        <p:tav tm="59550">
                                          <p:val>
                                            <p:fltVal val="0.4411"/>
                                          </p:val>
                                        </p:tav>
                                        <p:tav tm="60670">
                                          <p:val>
                                            <p:fltVal val="0.4169"/>
                                          </p:val>
                                        </p:tav>
                                        <p:tav tm="61800">
                                          <p:val>
                                            <p:fltVal val="0.3868"/>
                                          </p:val>
                                        </p:tav>
                                        <p:tav tm="62920">
                                          <p:val>
                                            <p:fltVal val="0.3499"/>
                                          </p:val>
                                        </p:tav>
                                        <p:tav tm="64040">
                                          <p:val>
                                            <p:fltVal val="0.306"/>
                                          </p:val>
                                        </p:tav>
                                        <p:tav tm="65170">
                                          <p:val>
                                            <p:fltVal val="0.2544"/>
                                          </p:val>
                                        </p:tav>
                                        <p:tav tm="66290">
                                          <p:val>
                                            <p:fltVal val="0.1981"/>
                                          </p:val>
                                        </p:tav>
                                        <p:tav tm="67420">
                                          <p:val>
                                            <p:fltVal val="0.1498"/>
                                          </p:val>
                                        </p:tav>
                                        <p:tav tm="68540">
                                          <p:val>
                                            <p:fltVal val="0.1087"/>
                                          </p:val>
                                        </p:tav>
                                        <p:tav tm="69660">
                                          <p:val>
                                            <p:fltVal val="0.0748"/>
                                          </p:val>
                                        </p:tav>
                                        <p:tav tm="70790">
                                          <p:val>
                                            <p:fltVal val="0.0473"/>
                                          </p:val>
                                        </p:tav>
                                        <p:tav tm="71910">
                                          <p:val>
                                            <p:fltVal val="0.0251"/>
                                          </p:val>
                                        </p:tav>
                                        <p:tav tm="73030">
                                          <p:val>
                                            <p:fltVal val="0.0082"/>
                                          </p:val>
                                        </p:tav>
                                        <p:tav tm="74160">
                                          <p:val>
                                            <p:fltVal val="-0.0044"/>
                                          </p:val>
                                        </p:tav>
                                        <p:tav tm="75280">
                                          <p:val>
                                            <p:fltVal val="-0.0134"/>
                                          </p:val>
                                        </p:tav>
                                        <p:tav tm="76400">
                                          <p:val>
                                            <p:fltVal val="-0.0192"/>
                                          </p:val>
                                        </p:tav>
                                        <p:tav tm="77530">
                                          <p:val>
                                            <p:fltVal val="-0.0227"/>
                                          </p:val>
                                        </p:tav>
                                        <p:tav tm="78650">
                                          <p:val>
                                            <p:fltVal val="-0.0244"/>
                                          </p:val>
                                        </p:tav>
                                        <p:tav tm="79780">
                                          <p:val>
                                            <p:fltVal val="-0.0249"/>
                                          </p:val>
                                        </p:tav>
                                        <p:tav tm="80900">
                                          <p:val>
                                            <p:fltVal val="-0.0249"/>
                                          </p:val>
                                        </p:tav>
                                        <p:tav tm="82020">
                                          <p:val>
                                            <p:fltVal val="-0.0244"/>
                                          </p:val>
                                        </p:tav>
                                        <p:tav tm="83150">
                                          <p:val>
                                            <p:fltVal val="-0.0219"/>
                                          </p:val>
                                        </p:tav>
                                        <p:tav tm="84270">
                                          <p:val>
                                            <p:fltVal val="-0.0156"/>
                                          </p:val>
                                        </p:tav>
                                        <p:tav tm="85390">
                                          <p:val>
                                            <p:fltVal val="-0.0039"/>
                                          </p:val>
                                        </p:tav>
                                        <p:tav tm="86520">
                                          <p:val>
                                            <p:fltVal val="0.0104"/>
                                          </p:val>
                                        </p:tav>
                                        <p:tav tm="87640">
                                          <p:val>
                                            <p:fltVal val="0.0192"/>
                                          </p:val>
                                        </p:tav>
                                        <p:tav tm="88760">
                                          <p:val>
                                            <p:fltVal val="0.0235"/>
                                          </p:val>
                                        </p:tav>
                                        <p:tav tm="89890">
                                          <p:val>
                                            <p:fltVal val="0.0248"/>
                                          </p:val>
                                        </p:tav>
                                        <p:tav tm="91010">
                                          <p:val>
                                            <p:fltVal val="0.0249"/>
                                          </p:val>
                                        </p:tav>
                                        <p:tav tm="92130">
                                          <p:val>
                                            <p:fltVal val="0.0247"/>
                                          </p:val>
                                        </p:tav>
                                        <p:tav tm="93260">
                                          <p:val>
                                            <p:fltVal val="0.0234"/>
                                          </p:val>
                                        </p:tav>
                                        <p:tav tm="94380">
                                          <p:val>
                                            <p:fltVal val="0.0202"/>
                                          </p:val>
                                        </p:tav>
                                        <p:tav tm="95510">
                                          <p:val>
                                            <p:fltVal val="0.0143"/>
                                          </p:val>
                                        </p:tav>
                                        <p:tav tm="96630">
                                          <p:val>
                                            <p:fltVal val="0.0071"/>
                                          </p:val>
                                        </p:tav>
                                        <p:tav tm="97750">
                                          <p:val>
                                            <p:fltVal val="0.0027"/>
                                          </p:val>
                                        </p:tav>
                                        <p:tav tm="98880">
                                          <p:val>
                                            <p:fltVal val="0.0007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3d.object.scale.x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3d.object.scale.y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0.9999"/>
                                          </p:val>
                                        </p:tav>
                                        <p:tav tm="2250">
                                          <p:val>
                                            <p:fltVal val="0.9994"/>
                                          </p:val>
                                        </p:tav>
                                        <p:tav tm="3370">
                                          <p:val>
                                            <p:fltVal val="0.9981"/>
                                          </p:val>
                                        </p:tav>
                                        <p:tav tm="4490">
                                          <p:val>
                                            <p:fltVal val="0.9955"/>
                                          </p:val>
                                        </p:tav>
                                        <p:tav tm="5620">
                                          <p:val>
                                            <p:fltVal val="0.9913"/>
                                          </p:val>
                                        </p:tav>
                                        <p:tav tm="6740">
                                          <p:val>
                                            <p:fltVal val="0.985"/>
                                          </p:val>
                                        </p:tav>
                                        <p:tav tm="7870">
                                          <p:val>
                                            <p:fltVal val="0.9763"/>
                                          </p:val>
                                        </p:tav>
                                        <p:tav tm="8990">
                                          <p:val>
                                            <p:fltVal val="0.9646"/>
                                          </p:val>
                                        </p:tav>
                                        <p:tav tm="10110">
                                          <p:val>
                                            <p:fltVal val="0.9497"/>
                                          </p:val>
                                        </p:tav>
                                        <p:tav tm="11240">
                                          <p:val>
                                            <p:fltVal val="0.9348"/>
                                          </p:val>
                                        </p:tav>
                                        <p:tav tm="12360">
                                          <p:val>
                                            <p:fltVal val="0.9232"/>
                                          </p:val>
                                        </p:tav>
                                        <p:tav tm="13480">
                                          <p:val>
                                            <p:fltVal val="0.9146"/>
                                          </p:val>
                                        </p:tav>
                                        <p:tav tm="14610">
                                          <p:val>
                                            <p:fltVal val="0.9084"/>
                                          </p:val>
                                        </p:tav>
                                        <p:tav tm="15730">
                                          <p:val>
                                            <p:fltVal val="0.9042"/>
                                          </p:val>
                                        </p:tav>
                                        <p:tav tm="16850">
                                          <p:val>
                                            <p:fltVal val="0.9017"/>
                                          </p:val>
                                        </p:tav>
                                        <p:tav tm="17980">
                                          <p:val>
                                            <p:fltVal val="0.9005"/>
                                          </p:val>
                                        </p:tav>
                                        <p:tav tm="19100">
                                          <p:val>
                                            <p:fltVal val="0.9"/>
                                          </p:val>
                                        </p:tav>
                                        <p:tav tm="20220">
                                          <p:val>
                                            <p:fltVal val="0.8999"/>
                                          </p:val>
                                        </p:tav>
                                        <p:tav tm="21350">
                                          <p:val>
                                            <p:fltVal val="0.9006"/>
                                          </p:val>
                                        </p:tav>
                                        <p:tav tm="22470">
                                          <p:val>
                                            <p:fltVal val="0.9046"/>
                                          </p:val>
                                        </p:tav>
                                        <p:tav tm="23600">
                                          <p:val>
                                            <p:fltVal val="0.9153"/>
                                          </p:val>
                                        </p:tav>
                                        <p:tav tm="24720">
                                          <p:val>
                                            <p:fltVal val="0.9362"/>
                                          </p:val>
                                        </p:tav>
                                        <p:tav tm="25840">
                                          <p:val>
                                            <p:fltVal val="0.9659"/>
                                          </p:val>
                                        </p:tav>
                                        <p:tav tm="26970">
                                          <p:val>
                                            <p:fltVal val="0.9858"/>
                                          </p:val>
                                        </p:tav>
                                        <p:tav tm="28090">
                                          <p:val>
                                            <p:fltVal val="0.9959"/>
                                          </p:val>
                                        </p:tav>
                                        <p:tav tm="29210">
                                          <p:val>
                                            <p:fltVal val="0.9995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0.9998"/>
                                          </p:val>
                                        </p:tav>
                                        <p:tav tm="68540">
                                          <p:val>
                                            <p:fltVal val="0.9987"/>
                                          </p:val>
                                        </p:tav>
                                        <p:tav tm="69660">
                                          <p:val>
                                            <p:fltVal val="0.9955"/>
                                          </p:val>
                                        </p:tav>
                                        <p:tav tm="70790">
                                          <p:val>
                                            <p:fltVal val="0.9888"/>
                                          </p:val>
                                        </p:tav>
                                        <p:tav tm="71910">
                                          <p:val>
                                            <p:fltVal val="0.9775"/>
                                          </p:val>
                                        </p:tav>
                                        <p:tav tm="73030">
                                          <p:val>
                                            <p:fltVal val="0.9605"/>
                                          </p:val>
                                        </p:tav>
                                        <p:tav tm="74160">
                                          <p:val>
                                            <p:fltVal val="0.9385"/>
                                          </p:val>
                                        </p:tav>
                                        <p:tav tm="75280">
                                          <p:val>
                                            <p:fltVal val="0.9217"/>
                                          </p:val>
                                        </p:tav>
                                        <p:tav tm="76400">
                                          <p:val>
                                            <p:fltVal val="0.9107"/>
                                          </p:val>
                                        </p:tav>
                                        <p:tav tm="77530">
                                          <p:val>
                                            <p:fltVal val="0.9042"/>
                                          </p:val>
                                        </p:tav>
                                        <p:tav tm="78650">
                                          <p:val>
                                            <p:fltVal val="0.901"/>
                                          </p:val>
                                        </p:tav>
                                        <p:tav tm="79780">
                                          <p:val>
                                            <p:fltVal val="0.9"/>
                                          </p:val>
                                        </p:tav>
                                        <p:tav tm="80900">
                                          <p:val>
                                            <p:fltVal val="0.9"/>
                                          </p:val>
                                        </p:tav>
                                        <p:tav tm="82020">
                                          <p:val>
                                            <p:fltVal val="0.901"/>
                                          </p:val>
                                        </p:tav>
                                        <p:tav tm="83150">
                                          <p:val>
                                            <p:fltVal val="0.9061"/>
                                          </p:val>
                                        </p:tav>
                                        <p:tav tm="84270">
                                          <p:val>
                                            <p:fltVal val="0.9186"/>
                                          </p:val>
                                        </p:tav>
                                        <p:tav tm="85390">
                                          <p:val>
                                            <p:fltVal val="0.942"/>
                                          </p:val>
                                        </p:tav>
                                        <p:tav tm="86520">
                                          <p:val>
                                            <p:fltVal val="0.9709"/>
                                          </p:val>
                                        </p:tav>
                                        <p:tav tm="87640">
                                          <p:val>
                                            <p:fltVal val="0.9885"/>
                                          </p:val>
                                        </p:tav>
                                        <p:tav tm="88760">
                                          <p:val>
                                            <p:fltVal val="0.997"/>
                                          </p:val>
                                        </p:tav>
                                        <p:tav tm="89890">
                                          <p:val>
                                            <p:fltVal val="0.9997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3d.object.scale.z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9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3d.object.rotation.y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-0.0012"/>
                                          </p:val>
                                        </p:tav>
                                        <p:tav tm="2250">
                                          <p:val>
                                            <p:fltVal val="-0.0098"/>
                                          </p:val>
                                        </p:tav>
                                        <p:tav tm="3370">
                                          <p:val>
                                            <p:fltVal val="-0.033"/>
                                          </p:val>
                                        </p:tav>
                                        <p:tav tm="4490">
                                          <p:val>
                                            <p:fltVal val="-0.0789"/>
                                          </p:val>
                                        </p:tav>
                                        <p:tav tm="5620">
                                          <p:val>
                                            <p:fltVal val="-0.1548"/>
                                          </p:val>
                                        </p:tav>
                                        <p:tav tm="6740">
                                          <p:val>
                                            <p:fltVal val="-0.267"/>
                                          </p:val>
                                        </p:tav>
                                        <p:tav tm="7870">
                                          <p:val>
                                            <p:fltVal val="-0.4235"/>
                                          </p:val>
                                        </p:tav>
                                        <p:tav tm="8990">
                                          <p:val>
                                            <p:fltVal val="-0.6337"/>
                                          </p:val>
                                        </p:tav>
                                        <p:tav tm="10110">
                                          <p:val>
                                            <p:fltVal val="-0.9013"/>
                                          </p:val>
                                        </p:tav>
                                        <p:tav tm="11240">
                                          <p:val>
                                            <p:fltVal val="-1.2353"/>
                                          </p:val>
                                        </p:tav>
                                        <p:tav tm="12360">
                                          <p:val>
                                            <p:fltVal val="-1.647"/>
                                          </p:val>
                                        </p:tav>
                                        <p:tav tm="13480">
                                          <p:val>
                                            <p:fltVal val="-2.0869"/>
                                          </p:val>
                                        </p:tav>
                                        <p:tav tm="14610">
                                          <p:val>
                                            <p:fltVal val="-2.4538"/>
                                          </p:val>
                                        </p:tav>
                                        <p:tav tm="15730">
                                          <p:val>
                                            <p:fltVal val="-2.7534"/>
                                          </p:val>
                                        </p:tav>
                                        <p:tav tm="16850">
                                          <p:val>
                                            <p:fltVal val="-2.9876"/>
                                          </p:val>
                                        </p:tav>
                                        <p:tav tm="17980">
                                          <p:val>
                                            <p:fltVal val="-3.1669"/>
                                          </p:val>
                                        </p:tav>
                                        <p:tav tm="19100">
                                          <p:val>
                                            <p:fltVal val="-3.2996"/>
                                          </p:val>
                                        </p:tav>
                                        <p:tav tm="20220">
                                          <p:val>
                                            <p:fltVal val="-3.3906"/>
                                          </p:val>
                                        </p:tav>
                                        <p:tav tm="21350">
                                          <p:val>
                                            <p:fltVal val="-3.4488"/>
                                          </p:val>
                                        </p:tav>
                                        <p:tav tm="22470">
                                          <p:val>
                                            <p:fltVal val="-3.4815"/>
                                          </p:val>
                                        </p:tav>
                                        <p:tav tm="23600">
                                          <p:val>
                                            <p:fltVal val="-3.4961"/>
                                          </p:val>
                                        </p:tav>
                                        <p:tav tm="24720">
                                          <p:val>
                                            <p:fltVal val="-3.4998"/>
                                          </p:val>
                                        </p:tav>
                                        <p:tav tm="25840">
                                          <p:val>
                                            <p:fltVal val="-3.0301"/>
                                          </p:val>
                                        </p:tav>
                                        <p:tav tm="26970">
                                          <p:val>
                                            <p:fltVal val="-0.9661"/>
                                          </p:val>
                                        </p:tav>
                                        <p:tav tm="28090">
                                          <p:val>
                                            <p:fltVal val="2.1525"/>
                                          </p:val>
                                        </p:tav>
                                        <p:tav tm="29210">
                                          <p:val>
                                            <p:fltVal val="6.1215"/>
                                          </p:val>
                                        </p:tav>
                                        <p:tav tm="30340">
                                          <p:val>
                                            <p:fltVal val="10.8322"/>
                                          </p:val>
                                        </p:tav>
                                        <p:tav tm="31460">
                                          <p:val>
                                            <p:fltVal val="16.2132"/>
                                          </p:val>
                                        </p:tav>
                                        <p:tav tm="32580">
                                          <p:val>
                                            <p:fltVal val="22.2128"/>
                                          </p:val>
                                        </p:tav>
                                        <p:tav tm="33710">
                                          <p:val>
                                            <p:fltVal val="28.7297"/>
                                          </p:val>
                                        </p:tav>
                                        <p:tav tm="34830">
                                          <p:val>
                                            <p:fltVal val="35.8493"/>
                                          </p:val>
                                        </p:tav>
                                        <p:tav tm="35960">
                                          <p:val>
                                            <p:fltVal val="43.4888"/>
                                          </p:val>
                                        </p:tav>
                                        <p:tav tm="37080">
                                          <p:val>
                                            <p:fltVal val="51.6257"/>
                                          </p:val>
                                        </p:tav>
                                        <p:tav tm="38200">
                                          <p:val>
                                            <p:fltVal val="60.2402"/>
                                          </p:val>
                                        </p:tav>
                                        <p:tav tm="39330">
                                          <p:val>
                                            <p:fltVal val="69.3155"/>
                                          </p:val>
                                        </p:tav>
                                        <p:tav tm="40450">
                                          <p:val>
                                            <p:fltVal val="78.8364"/>
                                          </p:val>
                                        </p:tav>
                                        <p:tav tm="41570">
                                          <p:val>
                                            <p:fltVal val="88.6987"/>
                                          </p:val>
                                        </p:tav>
                                        <p:tav tm="42700">
                                          <p:val>
                                            <p:fltVal val="99.0679"/>
                                          </p:val>
                                        </p:tav>
                                        <p:tav tm="43820">
                                          <p:val>
                                            <p:fltVal val="109.8461"/>
                                          </p:val>
                                        </p:tav>
                                        <p:tav tm="44940">
                                          <p:val>
                                            <p:fltVal val="121.0232"/>
                                          </p:val>
                                        </p:tav>
                                        <p:tav tm="46070">
                                          <p:val>
                                            <p:fltVal val="132.5899"/>
                                          </p:val>
                                        </p:tav>
                                        <p:tav tm="47190">
                                          <p:val>
                                            <p:fltVal val="144.5376"/>
                                          </p:val>
                                        </p:tav>
                                        <p:tav tm="48310">
                                          <p:val>
                                            <p:fltVal val="156.85851"/>
                                          </p:val>
                                        </p:tav>
                                        <p:tav tm="49440">
                                          <p:val>
                                            <p:fltVal val="169.43021"/>
                                          </p:val>
                                        </p:tav>
                                        <p:tav tm="50560">
                                          <p:val>
                                            <p:fltVal val="182.34309"/>
                                          </p:val>
                                        </p:tav>
                                        <p:tav tm="51690">
                                          <p:val>
                                            <p:fltVal val="195.1411"/>
                                          </p:val>
                                        </p:tav>
                                        <p:tav tm="52810">
                                          <p:val>
                                            <p:fltVal val="207.6945"/>
                                          </p:val>
                                        </p:tav>
                                        <p:tav tm="53930">
                                          <p:val>
                                            <p:fltVal val="219.77251"/>
                                          </p:val>
                                        </p:tav>
                                        <p:tav tm="55060">
                                          <p:val>
                                            <p:fltVal val="231.4814"/>
                                          </p:val>
                                        </p:tav>
                                        <p:tav tm="56180">
                                          <p:val>
                                            <p:fltVal val="242.91341"/>
                                          </p:val>
                                        </p:tav>
                                        <p:tav tm="57300">
                                          <p:val>
                                            <p:fltVal val="253.8558"/>
                                          </p:val>
                                        </p:tav>
                                        <p:tav tm="58430">
                                          <p:val>
                                            <p:fltVal val="264.40329"/>
                                          </p:val>
                                        </p:tav>
                                        <p:tav tm="59550">
                                          <p:val>
                                            <p:fltVal val="274.63501"/>
                                          </p:val>
                                        </p:tav>
                                        <p:tav tm="60670">
                                          <p:val>
                                            <p:fltVal val="284.35721"/>
                                          </p:val>
                                        </p:tav>
                                        <p:tav tm="61800">
                                          <p:val>
                                            <p:fltVal val="293.6507"/>
                                          </p:val>
                                        </p:tav>
                                        <p:tav tm="62920">
                                          <p:val>
                                            <p:fltVal val="302.57959"/>
                                          </p:val>
                                        </p:tav>
                                        <p:tav tm="64040">
                                          <p:val>
                                            <p:fltVal val="310.96921"/>
                                          </p:val>
                                        </p:tav>
                                        <p:tav tm="65170">
                                          <p:val>
                                            <p:fltVal val="318.88379"/>
                                          </p:val>
                                        </p:tav>
                                        <p:tav tm="66290">
                                          <p:val>
                                            <p:fltVal val="326.36801"/>
                                          </p:val>
                                        </p:tav>
                                        <p:tav tm="67420">
                                          <p:val>
                                            <p:fltVal val="333.26511"/>
                                          </p:val>
                                        </p:tav>
                                        <p:tav tm="68540">
                                          <p:val>
                                            <p:fltVal val="339.6712"/>
                                          </p:val>
                                        </p:tav>
                                        <p:tav tm="69660">
                                          <p:val>
                                            <p:fltVal val="345.43851"/>
                                          </p:val>
                                        </p:tav>
                                        <p:tav tm="70790">
                                          <p:val>
                                            <p:fltVal val="350.58469"/>
                                          </p:val>
                                        </p:tav>
                                        <p:tav tm="71910">
                                          <p:val>
                                            <p:fltVal val="355.09189"/>
                                          </p:val>
                                        </p:tav>
                                        <p:tav tm="73030">
                                          <p:val>
                                            <p:fltVal val="358.80179"/>
                                          </p:val>
                                        </p:tav>
                                        <p:tav tm="74160">
                                          <p:val>
                                            <p:fltVal val="361.63531"/>
                                          </p:val>
                                        </p:tav>
                                        <p:tav tm="75280">
                                          <p:val>
                                            <p:fltVal val="363.345"/>
                                          </p:val>
                                        </p:tav>
                                        <p:tav tm="76400">
                                          <p:val>
                                            <p:fltVal val="363.4978"/>
                                          </p:val>
                                        </p:tav>
                                        <p:tav tm="77530">
                                          <p:val>
                                            <p:fltVal val="363.47061"/>
                                          </p:val>
                                        </p:tav>
                                        <p:tav tm="78650">
                                          <p:val>
                                            <p:fltVal val="363.38339"/>
                                          </p:val>
                                        </p:tav>
                                        <p:tav tm="79780">
                                          <p:val>
                                            <p:fltVal val="363.20349"/>
                                          </p:val>
                                        </p:tav>
                                        <p:tav tm="80900">
                                          <p:val>
                                            <p:fltVal val="362.8963"/>
                                          </p:val>
                                        </p:tav>
                                        <p:tav tm="82020">
                                          <p:val>
                                            <p:fltVal val="362.4227"/>
                                          </p:val>
                                        </p:tav>
                                        <p:tav tm="83150">
                                          <p:val>
                                            <p:fltVal val="361.7569"/>
                                          </p:val>
                                        </p:tav>
                                        <p:tav tm="84270">
                                          <p:val>
                                            <p:fltVal val="361.0874"/>
                                          </p:val>
                                        </p:tav>
                                        <p:tav tm="85390">
                                          <p:val>
                                            <p:fltVal val="360.6105"/>
                                          </p:val>
                                        </p:tav>
                                        <p:tav tm="86520">
                                          <p:val>
                                            <p:fltVal val="360.30069"/>
                                          </p:val>
                                        </p:tav>
                                        <p:tav tm="87640">
                                          <p:val>
                                            <p:fltVal val="360.1188"/>
                                          </p:val>
                                        </p:tav>
                                        <p:tav tm="88760">
                                          <p:val>
                                            <p:fltVal val="360.03021"/>
                                          </p:val>
                                        </p:tav>
                                        <p:tav tm="89890">
                                          <p:val>
                                            <p:fltVal val="360.00229"/>
                                          </p:val>
                                        </p:tav>
                                        <p:tav tm="91010">
                                          <p:val>
                                            <p:fltVal val="360"/>
                                          </p:val>
                                        </p:tav>
                                        <p:tav tm="92130">
                                          <p:val>
                                            <p:fltVal val="360"/>
                                          </p:val>
                                        </p:tav>
                                        <p:tav tm="93260">
                                          <p:val>
                                            <p:fltVal val="360"/>
                                          </p:val>
                                        </p:tav>
                                        <p:tav tm="94380">
                                          <p:val>
                                            <p:fltVal val="360"/>
                                          </p:val>
                                        </p:tav>
                                        <p:tav tm="95510">
                                          <p:val>
                                            <p:fltVal val="360"/>
                                          </p:val>
                                        </p:tav>
                                        <p:tav tm="96630">
                                          <p:val>
                                            <p:fltVal val="360"/>
                                          </p:val>
                                        </p:tav>
                                        <p:tav tm="97750">
                                          <p:val>
                                            <p:fltVal val="360"/>
                                          </p:val>
                                        </p:tav>
                                        <p:tav tm="9888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sum"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3d.object.translation.y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0"/>
                                          </p:val>
                                        </p:tav>
                                        <p:tav tm="2250">
                                          <p:val>
                                            <p:fltVal val="-10E-5"/>
                                          </p:val>
                                        </p:tav>
                                        <p:tav tm="3370">
                                          <p:val>
                                            <p:fltVal val="-0.0004"/>
                                          </p:val>
                                        </p:tav>
                                        <p:tav tm="4490">
                                          <p:val>
                                            <p:fltVal val="-0.0011"/>
                                          </p:val>
                                        </p:tav>
                                        <p:tav tm="5620">
                                          <p:val>
                                            <p:fltVal val="-0.0021"/>
                                          </p:val>
                                        </p:tav>
                                        <p:tav tm="6740">
                                          <p:val>
                                            <p:fltVal val="-0.0037"/>
                                          </p:val>
                                        </p:tav>
                                        <p:tav tm="7870">
                                          <p:val>
                                            <p:fltVal val="-0.0059"/>
                                          </p:val>
                                        </p:tav>
                                        <p:tav tm="8990">
                                          <p:val>
                                            <p:fltVal val="-0.0088"/>
                                          </p:val>
                                        </p:tav>
                                        <p:tav tm="10110">
                                          <p:val>
                                            <p:fltVal val="-0.0125"/>
                                          </p:val>
                                        </p:tav>
                                        <p:tav tm="11240">
                                          <p:val>
                                            <p:fltVal val="-0.0162"/>
                                          </p:val>
                                        </p:tav>
                                        <p:tav tm="12360">
                                          <p:val>
                                            <p:fltVal val="-0.0191"/>
                                          </p:val>
                                        </p:tav>
                                        <p:tav tm="13480">
                                          <p:val>
                                            <p:fltVal val="-0.0213"/>
                                          </p:val>
                                        </p:tav>
                                        <p:tav tm="14610">
                                          <p:val>
                                            <p:fltVal val="-0.0228"/>
                                          </p:val>
                                        </p:tav>
                                        <p:tav tm="15730">
                                          <p:val>
                                            <p:fltVal val="-0.0239"/>
                                          </p:val>
                                        </p:tav>
                                        <p:tav tm="16850">
                                          <p:val>
                                            <p:fltVal val="-0.0245"/>
                                          </p:val>
                                        </p:tav>
                                        <p:tav tm="17980">
                                          <p:val>
                                            <p:fltVal val="-0.0248"/>
                                          </p:val>
                                        </p:tav>
                                        <p:tav tm="19100">
                                          <p:val>
                                            <p:fltVal val="-0.0249"/>
                                          </p:val>
                                        </p:tav>
                                        <p:tav tm="20220">
                                          <p:val>
                                            <p:fltVal val="-0.0249"/>
                                          </p:val>
                                        </p:tav>
                                        <p:tav tm="21350">
                                          <p:val>
                                            <p:fltVal val="-0.0248"/>
                                          </p:val>
                                        </p:tav>
                                        <p:tav tm="22470">
                                          <p:val>
                                            <p:fltVal val="-0.0241"/>
                                          </p:val>
                                        </p:tav>
                                        <p:tav tm="23600">
                                          <p:val>
                                            <p:fltVal val="-0.022"/>
                                          </p:val>
                                        </p:tav>
                                        <p:tav tm="24720">
                                          <p:val>
                                            <p:fltVal val="-0.0179"/>
                                          </p:val>
                                        </p:tav>
                                        <p:tav tm="25840">
                                          <p:val>
                                            <p:fltVal val="-0.0113"/>
                                          </p:val>
                                        </p:tav>
                                        <p:tav tm="26970">
                                          <p:val>
                                            <p:fltVal val="-0.0013"/>
                                          </p:val>
                                        </p:tav>
                                        <p:tav tm="28090">
                                          <p:val>
                                            <p:fltVal val="0.0124"/>
                                          </p:val>
                                        </p:tav>
                                        <p:tav tm="29210">
                                          <p:val>
                                            <p:fltVal val="0.0309"/>
                                          </p:val>
                                        </p:tav>
                                        <p:tav tm="30340">
                                          <p:val>
                                            <p:fltVal val="0.0546"/>
                                          </p:val>
                                        </p:tav>
                                        <p:tav tm="31460">
                                          <p:val>
                                            <p:fltVal val="0.0842"/>
                                          </p:val>
                                        </p:tav>
                                        <p:tav tm="32580">
                                          <p:val>
                                            <p:fltVal val="0.1204"/>
                                          </p:val>
                                        </p:tav>
                                        <p:tav tm="33710">
                                          <p:val>
                                            <p:fltVal val="0.1634"/>
                                          </p:val>
                                        </p:tav>
                                        <p:tav tm="34830">
                                          <p:val>
                                            <p:fltVal val="0.2145"/>
                                          </p:val>
                                        </p:tav>
                                        <p:tav tm="35960">
                                          <p:val>
                                            <p:fltVal val="0.2711"/>
                                          </p:val>
                                        </p:tav>
                                        <p:tav tm="37080">
                                          <p:val>
                                            <p:fltVal val="0.3207"/>
                                          </p:val>
                                        </p:tav>
                                        <p:tav tm="38200">
                                          <p:val>
                                            <p:fltVal val="0.3625"/>
                                          </p:val>
                                        </p:tav>
                                        <p:tav tm="39330">
                                          <p:val>
                                            <p:fltVal val="0.3973"/>
                                          </p:val>
                                        </p:tav>
                                        <p:tav tm="40450">
                                          <p:val>
                                            <p:fltVal val="0.4256"/>
                                          </p:val>
                                        </p:tav>
                                        <p:tav tm="41570">
                                          <p:val>
                                            <p:fltVal val="0.448"/>
                                          </p:val>
                                        </p:tav>
                                        <p:tav tm="42700">
                                          <p:val>
                                            <p:fltVal val="0.4655"/>
                                          </p:val>
                                        </p:tav>
                                        <p:tav tm="43820">
                                          <p:val>
                                            <p:fltVal val="0.4786"/>
                                          </p:val>
                                        </p:tav>
                                        <p:tav tm="44940">
                                          <p:val>
                                            <p:fltVal val="0.4878"/>
                                          </p:val>
                                        </p:tav>
                                        <p:tav tm="46070">
                                          <p:val>
                                            <p:fltVal val="0.4939"/>
                                          </p:val>
                                        </p:tav>
                                        <p:tav tm="47190">
                                          <p:val>
                                            <p:fltVal val="0.4975"/>
                                          </p:val>
                                        </p:tav>
                                        <p:tav tm="48310">
                                          <p:val>
                                            <p:fltVal val="0.4993"/>
                                          </p:val>
                                        </p:tav>
                                        <p:tav tm="49440">
                                          <p:val>
                                            <p:fltVal val="0.4999"/>
                                          </p:val>
                                        </p:tav>
                                        <p:tav tm="50560">
                                          <p:val>
                                            <p:fltVal val="0.4999"/>
                                          </p:val>
                                        </p:tav>
                                        <p:tav tm="51690">
                                          <p:val>
                                            <p:fltVal val="0.4998"/>
                                          </p:val>
                                        </p:tav>
                                        <p:tav tm="52810">
                                          <p:val>
                                            <p:fltVal val="0.4988"/>
                                          </p:val>
                                        </p:tav>
                                        <p:tav tm="53930">
                                          <p:val>
                                            <p:fltVal val="0.4965"/>
                                          </p:val>
                                        </p:tav>
                                        <p:tav tm="55060">
                                          <p:val>
                                            <p:fltVal val="0.4921"/>
                                          </p:val>
                                        </p:tav>
                                        <p:tav tm="56180">
                                          <p:val>
                                            <p:fltVal val="0.485"/>
                                          </p:val>
                                        </p:tav>
                                        <p:tav tm="57300">
                                          <p:val>
                                            <p:fltVal val="0.4746"/>
                                          </p:val>
                                        </p:tav>
                                        <p:tav tm="58430">
                                          <p:val>
                                            <p:fltVal val="0.4603"/>
                                          </p:val>
                                        </p:tav>
                                        <p:tav tm="59550">
                                          <p:val>
                                            <p:fltVal val="0.4411"/>
                                          </p:val>
                                        </p:tav>
                                        <p:tav tm="60670">
                                          <p:val>
                                            <p:fltVal val="0.4169"/>
                                          </p:val>
                                        </p:tav>
                                        <p:tav tm="61800">
                                          <p:val>
                                            <p:fltVal val="0.3868"/>
                                          </p:val>
                                        </p:tav>
                                        <p:tav tm="62920">
                                          <p:val>
                                            <p:fltVal val="0.3499"/>
                                          </p:val>
                                        </p:tav>
                                        <p:tav tm="64040">
                                          <p:val>
                                            <p:fltVal val="0.306"/>
                                          </p:val>
                                        </p:tav>
                                        <p:tav tm="65170">
                                          <p:val>
                                            <p:fltVal val="0.2544"/>
                                          </p:val>
                                        </p:tav>
                                        <p:tav tm="66290">
                                          <p:val>
                                            <p:fltVal val="0.1981"/>
                                          </p:val>
                                        </p:tav>
                                        <p:tav tm="67420">
                                          <p:val>
                                            <p:fltVal val="0.1498"/>
                                          </p:val>
                                        </p:tav>
                                        <p:tav tm="68540">
                                          <p:val>
                                            <p:fltVal val="0.1087"/>
                                          </p:val>
                                        </p:tav>
                                        <p:tav tm="69660">
                                          <p:val>
                                            <p:fltVal val="0.0748"/>
                                          </p:val>
                                        </p:tav>
                                        <p:tav tm="70790">
                                          <p:val>
                                            <p:fltVal val="0.0473"/>
                                          </p:val>
                                        </p:tav>
                                        <p:tav tm="71910">
                                          <p:val>
                                            <p:fltVal val="0.0251"/>
                                          </p:val>
                                        </p:tav>
                                        <p:tav tm="73030">
                                          <p:val>
                                            <p:fltVal val="0.0082"/>
                                          </p:val>
                                        </p:tav>
                                        <p:tav tm="74160">
                                          <p:val>
                                            <p:fltVal val="-0.0044"/>
                                          </p:val>
                                        </p:tav>
                                        <p:tav tm="75280">
                                          <p:val>
                                            <p:fltVal val="-0.0134"/>
                                          </p:val>
                                        </p:tav>
                                        <p:tav tm="76400">
                                          <p:val>
                                            <p:fltVal val="-0.0192"/>
                                          </p:val>
                                        </p:tav>
                                        <p:tav tm="77530">
                                          <p:val>
                                            <p:fltVal val="-0.0227"/>
                                          </p:val>
                                        </p:tav>
                                        <p:tav tm="78650">
                                          <p:val>
                                            <p:fltVal val="-0.0244"/>
                                          </p:val>
                                        </p:tav>
                                        <p:tav tm="79780">
                                          <p:val>
                                            <p:fltVal val="-0.0249"/>
                                          </p:val>
                                        </p:tav>
                                        <p:tav tm="80900">
                                          <p:val>
                                            <p:fltVal val="-0.0249"/>
                                          </p:val>
                                        </p:tav>
                                        <p:tav tm="82020">
                                          <p:val>
                                            <p:fltVal val="-0.0244"/>
                                          </p:val>
                                        </p:tav>
                                        <p:tav tm="83150">
                                          <p:val>
                                            <p:fltVal val="-0.0219"/>
                                          </p:val>
                                        </p:tav>
                                        <p:tav tm="84270">
                                          <p:val>
                                            <p:fltVal val="-0.0156"/>
                                          </p:val>
                                        </p:tav>
                                        <p:tav tm="85390">
                                          <p:val>
                                            <p:fltVal val="-0.0039"/>
                                          </p:val>
                                        </p:tav>
                                        <p:tav tm="86520">
                                          <p:val>
                                            <p:fltVal val="0.0104"/>
                                          </p:val>
                                        </p:tav>
                                        <p:tav tm="87640">
                                          <p:val>
                                            <p:fltVal val="0.0192"/>
                                          </p:val>
                                        </p:tav>
                                        <p:tav tm="88760">
                                          <p:val>
                                            <p:fltVal val="0.0235"/>
                                          </p:val>
                                        </p:tav>
                                        <p:tav tm="89890">
                                          <p:val>
                                            <p:fltVal val="0.0248"/>
                                          </p:val>
                                        </p:tav>
                                        <p:tav tm="91010">
                                          <p:val>
                                            <p:fltVal val="0.0249"/>
                                          </p:val>
                                        </p:tav>
                                        <p:tav tm="92130">
                                          <p:val>
                                            <p:fltVal val="0.0247"/>
                                          </p:val>
                                        </p:tav>
                                        <p:tav tm="93260">
                                          <p:val>
                                            <p:fltVal val="0.0234"/>
                                          </p:val>
                                        </p:tav>
                                        <p:tav tm="94380">
                                          <p:val>
                                            <p:fltVal val="0.0202"/>
                                          </p:val>
                                        </p:tav>
                                        <p:tav tm="95510">
                                          <p:val>
                                            <p:fltVal val="0.0143"/>
                                          </p:val>
                                        </p:tav>
                                        <p:tav tm="96630">
                                          <p:val>
                                            <p:fltVal val="0.0071"/>
                                          </p:val>
                                        </p:tav>
                                        <p:tav tm="97750">
                                          <p:val>
                                            <p:fltVal val="0.0027"/>
                                          </p:val>
                                        </p:tav>
                                        <p:tav tm="98880">
                                          <p:val>
                                            <p:fltVal val="0.0007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3d.object.scale.x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3d.object.scale.y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0.9999"/>
                                          </p:val>
                                        </p:tav>
                                        <p:tav tm="2250">
                                          <p:val>
                                            <p:fltVal val="0.9994"/>
                                          </p:val>
                                        </p:tav>
                                        <p:tav tm="3370">
                                          <p:val>
                                            <p:fltVal val="0.9981"/>
                                          </p:val>
                                        </p:tav>
                                        <p:tav tm="4490">
                                          <p:val>
                                            <p:fltVal val="0.9955"/>
                                          </p:val>
                                        </p:tav>
                                        <p:tav tm="5620">
                                          <p:val>
                                            <p:fltVal val="0.9913"/>
                                          </p:val>
                                        </p:tav>
                                        <p:tav tm="6740">
                                          <p:val>
                                            <p:fltVal val="0.985"/>
                                          </p:val>
                                        </p:tav>
                                        <p:tav tm="7870">
                                          <p:val>
                                            <p:fltVal val="0.9763"/>
                                          </p:val>
                                        </p:tav>
                                        <p:tav tm="8990">
                                          <p:val>
                                            <p:fltVal val="0.9646"/>
                                          </p:val>
                                        </p:tav>
                                        <p:tav tm="10110">
                                          <p:val>
                                            <p:fltVal val="0.9497"/>
                                          </p:val>
                                        </p:tav>
                                        <p:tav tm="11240">
                                          <p:val>
                                            <p:fltVal val="0.9348"/>
                                          </p:val>
                                        </p:tav>
                                        <p:tav tm="12360">
                                          <p:val>
                                            <p:fltVal val="0.9232"/>
                                          </p:val>
                                        </p:tav>
                                        <p:tav tm="13480">
                                          <p:val>
                                            <p:fltVal val="0.9146"/>
                                          </p:val>
                                        </p:tav>
                                        <p:tav tm="14610">
                                          <p:val>
                                            <p:fltVal val="0.9084"/>
                                          </p:val>
                                        </p:tav>
                                        <p:tav tm="15730">
                                          <p:val>
                                            <p:fltVal val="0.9042"/>
                                          </p:val>
                                        </p:tav>
                                        <p:tav tm="16850">
                                          <p:val>
                                            <p:fltVal val="0.9017"/>
                                          </p:val>
                                        </p:tav>
                                        <p:tav tm="17980">
                                          <p:val>
                                            <p:fltVal val="0.9005"/>
                                          </p:val>
                                        </p:tav>
                                        <p:tav tm="19100">
                                          <p:val>
                                            <p:fltVal val="0.9"/>
                                          </p:val>
                                        </p:tav>
                                        <p:tav tm="20220">
                                          <p:val>
                                            <p:fltVal val="0.8999"/>
                                          </p:val>
                                        </p:tav>
                                        <p:tav tm="21350">
                                          <p:val>
                                            <p:fltVal val="0.9006"/>
                                          </p:val>
                                        </p:tav>
                                        <p:tav tm="22470">
                                          <p:val>
                                            <p:fltVal val="0.9046"/>
                                          </p:val>
                                        </p:tav>
                                        <p:tav tm="23600">
                                          <p:val>
                                            <p:fltVal val="0.9153"/>
                                          </p:val>
                                        </p:tav>
                                        <p:tav tm="24720">
                                          <p:val>
                                            <p:fltVal val="0.9362"/>
                                          </p:val>
                                        </p:tav>
                                        <p:tav tm="25840">
                                          <p:val>
                                            <p:fltVal val="0.9659"/>
                                          </p:val>
                                        </p:tav>
                                        <p:tav tm="26970">
                                          <p:val>
                                            <p:fltVal val="0.9858"/>
                                          </p:val>
                                        </p:tav>
                                        <p:tav tm="28090">
                                          <p:val>
                                            <p:fltVal val="0.9959"/>
                                          </p:val>
                                        </p:tav>
                                        <p:tav tm="29210">
                                          <p:val>
                                            <p:fltVal val="0.9995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0.9998"/>
                                          </p:val>
                                        </p:tav>
                                        <p:tav tm="68540">
                                          <p:val>
                                            <p:fltVal val="0.9987"/>
                                          </p:val>
                                        </p:tav>
                                        <p:tav tm="69660">
                                          <p:val>
                                            <p:fltVal val="0.9955"/>
                                          </p:val>
                                        </p:tav>
                                        <p:tav tm="70790">
                                          <p:val>
                                            <p:fltVal val="0.9888"/>
                                          </p:val>
                                        </p:tav>
                                        <p:tav tm="71910">
                                          <p:val>
                                            <p:fltVal val="0.9775"/>
                                          </p:val>
                                        </p:tav>
                                        <p:tav tm="73030">
                                          <p:val>
                                            <p:fltVal val="0.9605"/>
                                          </p:val>
                                        </p:tav>
                                        <p:tav tm="74160">
                                          <p:val>
                                            <p:fltVal val="0.9385"/>
                                          </p:val>
                                        </p:tav>
                                        <p:tav tm="75280">
                                          <p:val>
                                            <p:fltVal val="0.9217"/>
                                          </p:val>
                                        </p:tav>
                                        <p:tav tm="76400">
                                          <p:val>
                                            <p:fltVal val="0.9107"/>
                                          </p:val>
                                        </p:tav>
                                        <p:tav tm="77530">
                                          <p:val>
                                            <p:fltVal val="0.9042"/>
                                          </p:val>
                                        </p:tav>
                                        <p:tav tm="78650">
                                          <p:val>
                                            <p:fltVal val="0.901"/>
                                          </p:val>
                                        </p:tav>
                                        <p:tav tm="79780">
                                          <p:val>
                                            <p:fltVal val="0.9"/>
                                          </p:val>
                                        </p:tav>
                                        <p:tav tm="80900">
                                          <p:val>
                                            <p:fltVal val="0.9"/>
                                          </p:val>
                                        </p:tav>
                                        <p:tav tm="82020">
                                          <p:val>
                                            <p:fltVal val="0.901"/>
                                          </p:val>
                                        </p:tav>
                                        <p:tav tm="83150">
                                          <p:val>
                                            <p:fltVal val="0.9061"/>
                                          </p:val>
                                        </p:tav>
                                        <p:tav tm="84270">
                                          <p:val>
                                            <p:fltVal val="0.9186"/>
                                          </p:val>
                                        </p:tav>
                                        <p:tav tm="85390">
                                          <p:val>
                                            <p:fltVal val="0.942"/>
                                          </p:val>
                                        </p:tav>
                                        <p:tav tm="86520">
                                          <p:val>
                                            <p:fltVal val="0.9709"/>
                                          </p:val>
                                        </p:tav>
                                        <p:tav tm="87640">
                                          <p:val>
                                            <p:fltVal val="0.9885"/>
                                          </p:val>
                                        </p:tav>
                                        <p:tav tm="88760">
                                          <p:val>
                                            <p:fltVal val="0.997"/>
                                          </p:val>
                                        </p:tav>
                                        <p:tav tm="89890">
                                          <p:val>
                                            <p:fltVal val="0.9997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3d.object.scale.z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9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sum">
                                        <p:cTn id="8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3d.object.rotation.y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-0.0012"/>
                                          </p:val>
                                        </p:tav>
                                        <p:tav tm="2250">
                                          <p:val>
                                            <p:fltVal val="-0.0098"/>
                                          </p:val>
                                        </p:tav>
                                        <p:tav tm="3370">
                                          <p:val>
                                            <p:fltVal val="-0.033"/>
                                          </p:val>
                                        </p:tav>
                                        <p:tav tm="4490">
                                          <p:val>
                                            <p:fltVal val="-0.0789"/>
                                          </p:val>
                                        </p:tav>
                                        <p:tav tm="5620">
                                          <p:val>
                                            <p:fltVal val="-0.1548"/>
                                          </p:val>
                                        </p:tav>
                                        <p:tav tm="6740">
                                          <p:val>
                                            <p:fltVal val="-0.267"/>
                                          </p:val>
                                        </p:tav>
                                        <p:tav tm="7870">
                                          <p:val>
                                            <p:fltVal val="-0.4235"/>
                                          </p:val>
                                        </p:tav>
                                        <p:tav tm="8990">
                                          <p:val>
                                            <p:fltVal val="-0.6337"/>
                                          </p:val>
                                        </p:tav>
                                        <p:tav tm="10110">
                                          <p:val>
                                            <p:fltVal val="-0.9013"/>
                                          </p:val>
                                        </p:tav>
                                        <p:tav tm="11240">
                                          <p:val>
                                            <p:fltVal val="-1.2353"/>
                                          </p:val>
                                        </p:tav>
                                        <p:tav tm="12360">
                                          <p:val>
                                            <p:fltVal val="-1.647"/>
                                          </p:val>
                                        </p:tav>
                                        <p:tav tm="13480">
                                          <p:val>
                                            <p:fltVal val="-2.0869"/>
                                          </p:val>
                                        </p:tav>
                                        <p:tav tm="14610">
                                          <p:val>
                                            <p:fltVal val="-2.4538"/>
                                          </p:val>
                                        </p:tav>
                                        <p:tav tm="15730">
                                          <p:val>
                                            <p:fltVal val="-2.7534"/>
                                          </p:val>
                                        </p:tav>
                                        <p:tav tm="16850">
                                          <p:val>
                                            <p:fltVal val="-2.9876"/>
                                          </p:val>
                                        </p:tav>
                                        <p:tav tm="17980">
                                          <p:val>
                                            <p:fltVal val="-3.1669"/>
                                          </p:val>
                                        </p:tav>
                                        <p:tav tm="19100">
                                          <p:val>
                                            <p:fltVal val="-3.2996"/>
                                          </p:val>
                                        </p:tav>
                                        <p:tav tm="20220">
                                          <p:val>
                                            <p:fltVal val="-3.3906"/>
                                          </p:val>
                                        </p:tav>
                                        <p:tav tm="21350">
                                          <p:val>
                                            <p:fltVal val="-3.4488"/>
                                          </p:val>
                                        </p:tav>
                                        <p:tav tm="22470">
                                          <p:val>
                                            <p:fltVal val="-3.4815"/>
                                          </p:val>
                                        </p:tav>
                                        <p:tav tm="23600">
                                          <p:val>
                                            <p:fltVal val="-3.4961"/>
                                          </p:val>
                                        </p:tav>
                                        <p:tav tm="24720">
                                          <p:val>
                                            <p:fltVal val="-3.4998"/>
                                          </p:val>
                                        </p:tav>
                                        <p:tav tm="25840">
                                          <p:val>
                                            <p:fltVal val="-3.0301"/>
                                          </p:val>
                                        </p:tav>
                                        <p:tav tm="26970">
                                          <p:val>
                                            <p:fltVal val="-0.9661"/>
                                          </p:val>
                                        </p:tav>
                                        <p:tav tm="28090">
                                          <p:val>
                                            <p:fltVal val="2.1525"/>
                                          </p:val>
                                        </p:tav>
                                        <p:tav tm="29210">
                                          <p:val>
                                            <p:fltVal val="6.1215"/>
                                          </p:val>
                                        </p:tav>
                                        <p:tav tm="30340">
                                          <p:val>
                                            <p:fltVal val="10.8322"/>
                                          </p:val>
                                        </p:tav>
                                        <p:tav tm="31460">
                                          <p:val>
                                            <p:fltVal val="16.2132"/>
                                          </p:val>
                                        </p:tav>
                                        <p:tav tm="32580">
                                          <p:val>
                                            <p:fltVal val="22.2128"/>
                                          </p:val>
                                        </p:tav>
                                        <p:tav tm="33710">
                                          <p:val>
                                            <p:fltVal val="28.7297"/>
                                          </p:val>
                                        </p:tav>
                                        <p:tav tm="34830">
                                          <p:val>
                                            <p:fltVal val="35.8493"/>
                                          </p:val>
                                        </p:tav>
                                        <p:tav tm="35960">
                                          <p:val>
                                            <p:fltVal val="43.4888"/>
                                          </p:val>
                                        </p:tav>
                                        <p:tav tm="37080">
                                          <p:val>
                                            <p:fltVal val="51.6257"/>
                                          </p:val>
                                        </p:tav>
                                        <p:tav tm="38200">
                                          <p:val>
                                            <p:fltVal val="60.2402"/>
                                          </p:val>
                                        </p:tav>
                                        <p:tav tm="39330">
                                          <p:val>
                                            <p:fltVal val="69.3155"/>
                                          </p:val>
                                        </p:tav>
                                        <p:tav tm="40450">
                                          <p:val>
                                            <p:fltVal val="78.8364"/>
                                          </p:val>
                                        </p:tav>
                                        <p:tav tm="41570">
                                          <p:val>
                                            <p:fltVal val="88.6987"/>
                                          </p:val>
                                        </p:tav>
                                        <p:tav tm="42700">
                                          <p:val>
                                            <p:fltVal val="99.0679"/>
                                          </p:val>
                                        </p:tav>
                                        <p:tav tm="43820">
                                          <p:val>
                                            <p:fltVal val="109.8461"/>
                                          </p:val>
                                        </p:tav>
                                        <p:tav tm="44940">
                                          <p:val>
                                            <p:fltVal val="121.0232"/>
                                          </p:val>
                                        </p:tav>
                                        <p:tav tm="46070">
                                          <p:val>
                                            <p:fltVal val="132.5899"/>
                                          </p:val>
                                        </p:tav>
                                        <p:tav tm="47190">
                                          <p:val>
                                            <p:fltVal val="144.5376"/>
                                          </p:val>
                                        </p:tav>
                                        <p:tav tm="48310">
                                          <p:val>
                                            <p:fltVal val="156.85851"/>
                                          </p:val>
                                        </p:tav>
                                        <p:tav tm="49440">
                                          <p:val>
                                            <p:fltVal val="169.43021"/>
                                          </p:val>
                                        </p:tav>
                                        <p:tav tm="50560">
                                          <p:val>
                                            <p:fltVal val="182.34309"/>
                                          </p:val>
                                        </p:tav>
                                        <p:tav tm="51690">
                                          <p:val>
                                            <p:fltVal val="195.1411"/>
                                          </p:val>
                                        </p:tav>
                                        <p:tav tm="52810">
                                          <p:val>
                                            <p:fltVal val="207.6945"/>
                                          </p:val>
                                        </p:tav>
                                        <p:tav tm="53930">
                                          <p:val>
                                            <p:fltVal val="219.77251"/>
                                          </p:val>
                                        </p:tav>
                                        <p:tav tm="55060">
                                          <p:val>
                                            <p:fltVal val="231.4814"/>
                                          </p:val>
                                        </p:tav>
                                        <p:tav tm="56180">
                                          <p:val>
                                            <p:fltVal val="242.91341"/>
                                          </p:val>
                                        </p:tav>
                                        <p:tav tm="57300">
                                          <p:val>
                                            <p:fltVal val="253.8558"/>
                                          </p:val>
                                        </p:tav>
                                        <p:tav tm="58430">
                                          <p:val>
                                            <p:fltVal val="264.40329"/>
                                          </p:val>
                                        </p:tav>
                                        <p:tav tm="59550">
                                          <p:val>
                                            <p:fltVal val="274.63501"/>
                                          </p:val>
                                        </p:tav>
                                        <p:tav tm="60670">
                                          <p:val>
                                            <p:fltVal val="284.35721"/>
                                          </p:val>
                                        </p:tav>
                                        <p:tav tm="61800">
                                          <p:val>
                                            <p:fltVal val="293.6507"/>
                                          </p:val>
                                        </p:tav>
                                        <p:tav tm="62920">
                                          <p:val>
                                            <p:fltVal val="302.57959"/>
                                          </p:val>
                                        </p:tav>
                                        <p:tav tm="64040">
                                          <p:val>
                                            <p:fltVal val="310.96921"/>
                                          </p:val>
                                        </p:tav>
                                        <p:tav tm="65170">
                                          <p:val>
                                            <p:fltVal val="318.88379"/>
                                          </p:val>
                                        </p:tav>
                                        <p:tav tm="66290">
                                          <p:val>
                                            <p:fltVal val="326.36801"/>
                                          </p:val>
                                        </p:tav>
                                        <p:tav tm="67420">
                                          <p:val>
                                            <p:fltVal val="333.26511"/>
                                          </p:val>
                                        </p:tav>
                                        <p:tav tm="68540">
                                          <p:val>
                                            <p:fltVal val="339.6712"/>
                                          </p:val>
                                        </p:tav>
                                        <p:tav tm="69660">
                                          <p:val>
                                            <p:fltVal val="345.43851"/>
                                          </p:val>
                                        </p:tav>
                                        <p:tav tm="70790">
                                          <p:val>
                                            <p:fltVal val="350.58469"/>
                                          </p:val>
                                        </p:tav>
                                        <p:tav tm="71910">
                                          <p:val>
                                            <p:fltVal val="355.09189"/>
                                          </p:val>
                                        </p:tav>
                                        <p:tav tm="73030">
                                          <p:val>
                                            <p:fltVal val="358.80179"/>
                                          </p:val>
                                        </p:tav>
                                        <p:tav tm="74160">
                                          <p:val>
                                            <p:fltVal val="361.63531"/>
                                          </p:val>
                                        </p:tav>
                                        <p:tav tm="75280">
                                          <p:val>
                                            <p:fltVal val="363.345"/>
                                          </p:val>
                                        </p:tav>
                                        <p:tav tm="76400">
                                          <p:val>
                                            <p:fltVal val="363.4978"/>
                                          </p:val>
                                        </p:tav>
                                        <p:tav tm="77530">
                                          <p:val>
                                            <p:fltVal val="363.47061"/>
                                          </p:val>
                                        </p:tav>
                                        <p:tav tm="78650">
                                          <p:val>
                                            <p:fltVal val="363.38339"/>
                                          </p:val>
                                        </p:tav>
                                        <p:tav tm="79780">
                                          <p:val>
                                            <p:fltVal val="363.20349"/>
                                          </p:val>
                                        </p:tav>
                                        <p:tav tm="80900">
                                          <p:val>
                                            <p:fltVal val="362.8963"/>
                                          </p:val>
                                        </p:tav>
                                        <p:tav tm="82020">
                                          <p:val>
                                            <p:fltVal val="362.4227"/>
                                          </p:val>
                                        </p:tav>
                                        <p:tav tm="83150">
                                          <p:val>
                                            <p:fltVal val="361.7569"/>
                                          </p:val>
                                        </p:tav>
                                        <p:tav tm="84270">
                                          <p:val>
                                            <p:fltVal val="361.0874"/>
                                          </p:val>
                                        </p:tav>
                                        <p:tav tm="85390">
                                          <p:val>
                                            <p:fltVal val="360.6105"/>
                                          </p:val>
                                        </p:tav>
                                        <p:tav tm="86520">
                                          <p:val>
                                            <p:fltVal val="360.30069"/>
                                          </p:val>
                                        </p:tav>
                                        <p:tav tm="87640">
                                          <p:val>
                                            <p:fltVal val="360.1188"/>
                                          </p:val>
                                        </p:tav>
                                        <p:tav tm="88760">
                                          <p:val>
                                            <p:fltVal val="360.03021"/>
                                          </p:val>
                                        </p:tav>
                                        <p:tav tm="89890">
                                          <p:val>
                                            <p:fltVal val="360.00229"/>
                                          </p:val>
                                        </p:tav>
                                        <p:tav tm="91010">
                                          <p:val>
                                            <p:fltVal val="360"/>
                                          </p:val>
                                        </p:tav>
                                        <p:tav tm="92130">
                                          <p:val>
                                            <p:fltVal val="360"/>
                                          </p:val>
                                        </p:tav>
                                        <p:tav tm="93260">
                                          <p:val>
                                            <p:fltVal val="360"/>
                                          </p:val>
                                        </p:tav>
                                        <p:tav tm="94380">
                                          <p:val>
                                            <p:fltVal val="360"/>
                                          </p:val>
                                        </p:tav>
                                        <p:tav tm="95510">
                                          <p:val>
                                            <p:fltVal val="360"/>
                                          </p:val>
                                        </p:tav>
                                        <p:tav tm="96630">
                                          <p:val>
                                            <p:fltVal val="360"/>
                                          </p:val>
                                        </p:tav>
                                        <p:tav tm="97750">
                                          <p:val>
                                            <p:fltVal val="360"/>
                                          </p:val>
                                        </p:tav>
                                        <p:tav tm="9888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sum"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3d.object.translation.y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120">
                                          <p:val>
                                            <p:fltVal val="0"/>
                                          </p:val>
                                        </p:tav>
                                        <p:tav tm="2250">
                                          <p:val>
                                            <p:fltVal val="-10E-5"/>
                                          </p:val>
                                        </p:tav>
                                        <p:tav tm="3370">
                                          <p:val>
                                            <p:fltVal val="-0.0004"/>
                                          </p:val>
                                        </p:tav>
                                        <p:tav tm="4490">
                                          <p:val>
                                            <p:fltVal val="-0.0011"/>
                                          </p:val>
                                        </p:tav>
                                        <p:tav tm="5620">
                                          <p:val>
                                            <p:fltVal val="-0.0021"/>
                                          </p:val>
                                        </p:tav>
                                        <p:tav tm="6740">
                                          <p:val>
                                            <p:fltVal val="-0.0037"/>
                                          </p:val>
                                        </p:tav>
                                        <p:tav tm="7870">
                                          <p:val>
                                            <p:fltVal val="-0.0059"/>
                                          </p:val>
                                        </p:tav>
                                        <p:tav tm="8990">
                                          <p:val>
                                            <p:fltVal val="-0.0088"/>
                                          </p:val>
                                        </p:tav>
                                        <p:tav tm="10110">
                                          <p:val>
                                            <p:fltVal val="-0.0125"/>
                                          </p:val>
                                        </p:tav>
                                        <p:tav tm="11240">
                                          <p:val>
                                            <p:fltVal val="-0.0162"/>
                                          </p:val>
                                        </p:tav>
                                        <p:tav tm="12360">
                                          <p:val>
                                            <p:fltVal val="-0.0191"/>
                                          </p:val>
                                        </p:tav>
                                        <p:tav tm="13480">
                                          <p:val>
                                            <p:fltVal val="-0.0213"/>
                                          </p:val>
                                        </p:tav>
                                        <p:tav tm="14610">
                                          <p:val>
                                            <p:fltVal val="-0.0228"/>
                                          </p:val>
                                        </p:tav>
                                        <p:tav tm="15730">
                                          <p:val>
                                            <p:fltVal val="-0.0239"/>
                                          </p:val>
                                        </p:tav>
                                        <p:tav tm="16850">
                                          <p:val>
                                            <p:fltVal val="-0.0245"/>
                                          </p:val>
                                        </p:tav>
                                        <p:tav tm="17980">
                                          <p:val>
                                            <p:fltVal val="-0.0248"/>
                                          </p:val>
                                        </p:tav>
                                        <p:tav tm="19100">
                                          <p:val>
                                            <p:fltVal val="-0.0249"/>
                                          </p:val>
                                        </p:tav>
                                        <p:tav tm="20220">
                                          <p:val>
                                            <p:fltVal val="-0.0249"/>
                                          </p:val>
                                        </p:tav>
                                        <p:tav tm="21350">
                                          <p:val>
                                            <p:fltVal val="-0.0248"/>
                                          </p:val>
                                        </p:tav>
                                        <p:tav tm="22470">
                                          <p:val>
                                            <p:fltVal val="-0.0241"/>
                                          </p:val>
                                        </p:tav>
                                        <p:tav tm="23600">
                                          <p:val>
                                            <p:fltVal val="-0.022"/>
                                          </p:val>
                                        </p:tav>
                                        <p:tav tm="24720">
                                          <p:val>
                                            <p:fltVal val="-0.0179"/>
                                          </p:val>
                                        </p:tav>
                                        <p:tav tm="25840">
                                          <p:val>
                                            <p:fltVal val="-0.0113"/>
                                          </p:val>
                                        </p:tav>
                                        <p:tav tm="26970">
                                          <p:val>
                                            <p:fltVal val="-0.0013"/>
                                          </p:val>
                                        </p:tav>
                                        <p:tav tm="28090">
                                          <p:val>
                                            <p:fltVal val="0.0124"/>
                                          </p:val>
                                        </p:tav>
                                        <p:tav tm="29210">
                                          <p:val>
                                            <p:fltVal val="0.0309"/>
                                          </p:val>
                                        </p:tav>
                                        <p:tav tm="30340">
                                          <p:val>
                                            <p:fltVal val="0.0546"/>
                                          </p:val>
                                        </p:tav>
                                        <p:tav tm="31460">
                                          <p:val>
                                            <p:fltVal val="0.0842"/>
                                          </p:val>
                                        </p:tav>
                                        <p:tav tm="32580">
                                          <p:val>
                                            <p:fltVal val="0.1204"/>
                                          </p:val>
                                        </p:tav>
                                        <p:tav tm="33710">
                                          <p:val>
                                            <p:fltVal val="0.1634"/>
                                          </p:val>
                                        </p:tav>
                                        <p:tav tm="34830">
                                          <p:val>
                                            <p:fltVal val="0.2145"/>
                                          </p:val>
                                        </p:tav>
                                        <p:tav tm="35960">
                                          <p:val>
                                            <p:fltVal val="0.2711"/>
                                          </p:val>
                                        </p:tav>
                                        <p:tav tm="37080">
                                          <p:val>
                                            <p:fltVal val="0.3207"/>
                                          </p:val>
                                        </p:tav>
                                        <p:tav tm="38200">
                                          <p:val>
                                            <p:fltVal val="0.3625"/>
                                          </p:val>
                                        </p:tav>
                                        <p:tav tm="39330">
                                          <p:val>
                                            <p:fltVal val="0.3973"/>
                                          </p:val>
                                        </p:tav>
                                        <p:tav tm="40450">
                                          <p:val>
                                            <p:fltVal val="0.4256"/>
                                          </p:val>
                                        </p:tav>
                                        <p:tav tm="41570">
                                          <p:val>
                                            <p:fltVal val="0.448"/>
                                          </p:val>
                                        </p:tav>
                                        <p:tav tm="42700">
                                          <p:val>
                                            <p:fltVal val="0.4655"/>
                                          </p:val>
                                        </p:tav>
                                        <p:tav tm="43820">
                                          <p:val>
                                            <p:fltVal val="0.4786"/>
                                          </p:val>
                                        </p:tav>
                                        <p:tav tm="44940">
                                          <p:val>
                                            <p:fltVal val="0.4878"/>
                                          </p:val>
                                        </p:tav>
                                        <p:tav tm="46070">
                                          <p:val>
                                            <p:fltVal val="0.4939"/>
                                          </p:val>
                                        </p:tav>
                                        <p:tav tm="47190">
                                          <p:val>
                                            <p:fltVal val="0.4975"/>
                                          </p:val>
                                        </p:tav>
                                        <p:tav tm="48310">
                                          <p:val>
                                            <p:fltVal val="0.4993"/>
                                          </p:val>
                                        </p:tav>
                                        <p:tav tm="49440">
                                          <p:val>
                                            <p:fltVal val="0.4999"/>
                                          </p:val>
                                        </p:tav>
                                        <p:tav tm="50560">
                                          <p:val>
                                            <p:fltVal val="0.4999"/>
                                          </p:val>
                                        </p:tav>
                                        <p:tav tm="51690">
                                          <p:val>
                                            <p:fltVal val="0.4998"/>
                                          </p:val>
                                        </p:tav>
                                        <p:tav tm="52810">
                                          <p:val>
                                            <p:fltVal val="0.4988"/>
                                          </p:val>
                                        </p:tav>
                                        <p:tav tm="53930">
                                          <p:val>
                                            <p:fltVal val="0.4965"/>
                                          </p:val>
                                        </p:tav>
                                        <p:tav tm="55060">
                                          <p:val>
                                            <p:fltVal val="0.4921"/>
                                          </p:val>
                                        </p:tav>
                                        <p:tav tm="56180">
                                          <p:val>
                                            <p:fltVal val="0.485"/>
                                          </p:val>
                                        </p:tav>
                                        <p:tav tm="57300">
                                          <p:val>
                                            <p:fltVal val="0.4746"/>
                                          </p:val>
                                        </p:tav>
                                        <p:tav tm="58430">
                                          <p:val>
                                            <p:fltVal val="0.4603"/>
                                          </p:val>
                                        </p:tav>
                                        <p:tav tm="59550">
                                          <p:val>
                                            <p:fltVal val="0.4411"/>
                                          </p:val>
                                        </p:tav>
                                        <p:tav tm="60670">
                                          <p:val>
                                            <p:fltVal val="0.4169"/>
                                          </p:val>
                                        </p:tav>
                                        <p:tav tm="61800">
                                          <p:val>
                                            <p:fltVal val="0.3868"/>
                                          </p:val>
                                        </p:tav>
                                        <p:tav tm="62920">
                                          <p:val>
                                            <p:fltVal val="0.3499"/>
                                          </p:val>
                                        </p:tav>
                                        <p:tav tm="64040">
                                          <p:val>
                                            <p:fltVal val="0.306"/>
                                          </p:val>
                                        </p:tav>
                                        <p:tav tm="65170">
                                          <p:val>
                                            <p:fltVal val="0.2544"/>
                                          </p:val>
                                        </p:tav>
                                        <p:tav tm="66290">
                                          <p:val>
                                            <p:fltVal val="0.1981"/>
                                          </p:val>
                                        </p:tav>
                                        <p:tav tm="67420">
                                          <p:val>
                                            <p:fltVal val="0.1498"/>
                                          </p:val>
                                        </p:tav>
                                        <p:tav tm="68540">
                                          <p:val>
                                            <p:fltVal val="0.1087"/>
                                          </p:val>
                                        </p:tav>
                                        <p:tav tm="69660">
                                          <p:val>
                                            <p:fltVal val="0.0748"/>
                                          </p:val>
                                        </p:tav>
                                        <p:tav tm="70790">
                                          <p:val>
                                            <p:fltVal val="0.0473"/>
                                          </p:val>
                                        </p:tav>
                                        <p:tav tm="71910">
                                          <p:val>
                                            <p:fltVal val="0.0251"/>
                                          </p:val>
                                        </p:tav>
                                        <p:tav tm="73030">
                                          <p:val>
                                            <p:fltVal val="0.0082"/>
                                          </p:val>
                                        </p:tav>
                                        <p:tav tm="74160">
                                          <p:val>
                                            <p:fltVal val="-0.0044"/>
                                          </p:val>
                                        </p:tav>
                                        <p:tav tm="75280">
                                          <p:val>
                                            <p:fltVal val="-0.0134"/>
                                          </p:val>
                                        </p:tav>
                                        <p:tav tm="76400">
                                          <p:val>
                                            <p:fltVal val="-0.0192"/>
                                          </p:val>
                                        </p:tav>
                                        <p:tav tm="77530">
                                          <p:val>
                                            <p:fltVal val="-0.0227"/>
                                          </p:val>
                                        </p:tav>
                                        <p:tav tm="78650">
                                          <p:val>
                                            <p:fltVal val="-0.0244"/>
                                          </p:val>
                                        </p:tav>
                                        <p:tav tm="79780">
                                          <p:val>
                                            <p:fltVal val="-0.0249"/>
                                          </p:val>
                                        </p:tav>
                                        <p:tav tm="80900">
                                          <p:val>
                                            <p:fltVal val="-0.0249"/>
                                          </p:val>
                                        </p:tav>
                                        <p:tav tm="82020">
                                          <p:val>
                                            <p:fltVal val="-0.0244"/>
                                          </p:val>
                                        </p:tav>
                                        <p:tav tm="83150">
                                          <p:val>
                                            <p:fltVal val="-0.0219"/>
                                          </p:val>
                                        </p:tav>
                                        <p:tav tm="84270">
                                          <p:val>
                                            <p:fltVal val="-0.0156"/>
                                          </p:val>
                                        </p:tav>
                                        <p:tav tm="85390">
                                          <p:val>
                                            <p:fltVal val="-0.0039"/>
                                          </p:val>
                                        </p:tav>
                                        <p:tav tm="86520">
                                          <p:val>
                                            <p:fltVal val="0.0104"/>
                                          </p:val>
                                        </p:tav>
                                        <p:tav tm="87640">
                                          <p:val>
                                            <p:fltVal val="0.0192"/>
                                          </p:val>
                                        </p:tav>
                                        <p:tav tm="88760">
                                          <p:val>
                                            <p:fltVal val="0.0235"/>
                                          </p:val>
                                        </p:tav>
                                        <p:tav tm="89890">
                                          <p:val>
                                            <p:fltVal val="0.0248"/>
                                          </p:val>
                                        </p:tav>
                                        <p:tav tm="91010">
                                          <p:val>
                                            <p:fltVal val="0.0249"/>
                                          </p:val>
                                        </p:tav>
                                        <p:tav tm="92130">
                                          <p:val>
                                            <p:fltVal val="0.0247"/>
                                          </p:val>
                                        </p:tav>
                                        <p:tav tm="93260">
                                          <p:val>
                                            <p:fltVal val="0.0234"/>
                                          </p:val>
                                        </p:tav>
                                        <p:tav tm="94380">
                                          <p:val>
                                            <p:fltVal val="0.0202"/>
                                          </p:val>
                                        </p:tav>
                                        <p:tav tm="95510">
                                          <p:val>
                                            <p:fltVal val="0.0143"/>
                                          </p:val>
                                        </p:tav>
                                        <p:tav tm="96630">
                                          <p:val>
                                            <p:fltVal val="0.0071"/>
                                          </p:val>
                                        </p:tav>
                                        <p:tav tm="97750">
                                          <p:val>
                                            <p:fltVal val="0.0027"/>
                                          </p:val>
                                        </p:tav>
                                        <p:tav tm="98880">
                                          <p:val>
                                            <p:fltVal val="0.0007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8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3d.object.scale.x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8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3d.object.scale.y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0.9999"/>
                                          </p:val>
                                        </p:tav>
                                        <p:tav tm="2250">
                                          <p:val>
                                            <p:fltVal val="0.9994"/>
                                          </p:val>
                                        </p:tav>
                                        <p:tav tm="3370">
                                          <p:val>
                                            <p:fltVal val="0.9981"/>
                                          </p:val>
                                        </p:tav>
                                        <p:tav tm="4490">
                                          <p:val>
                                            <p:fltVal val="0.9955"/>
                                          </p:val>
                                        </p:tav>
                                        <p:tav tm="5620">
                                          <p:val>
                                            <p:fltVal val="0.9913"/>
                                          </p:val>
                                        </p:tav>
                                        <p:tav tm="6740">
                                          <p:val>
                                            <p:fltVal val="0.985"/>
                                          </p:val>
                                        </p:tav>
                                        <p:tav tm="7870">
                                          <p:val>
                                            <p:fltVal val="0.9763"/>
                                          </p:val>
                                        </p:tav>
                                        <p:tav tm="8990">
                                          <p:val>
                                            <p:fltVal val="0.9646"/>
                                          </p:val>
                                        </p:tav>
                                        <p:tav tm="10110">
                                          <p:val>
                                            <p:fltVal val="0.9497"/>
                                          </p:val>
                                        </p:tav>
                                        <p:tav tm="11240">
                                          <p:val>
                                            <p:fltVal val="0.9348"/>
                                          </p:val>
                                        </p:tav>
                                        <p:tav tm="12360">
                                          <p:val>
                                            <p:fltVal val="0.9232"/>
                                          </p:val>
                                        </p:tav>
                                        <p:tav tm="13480">
                                          <p:val>
                                            <p:fltVal val="0.9146"/>
                                          </p:val>
                                        </p:tav>
                                        <p:tav tm="14610">
                                          <p:val>
                                            <p:fltVal val="0.9084"/>
                                          </p:val>
                                        </p:tav>
                                        <p:tav tm="15730">
                                          <p:val>
                                            <p:fltVal val="0.9042"/>
                                          </p:val>
                                        </p:tav>
                                        <p:tav tm="16850">
                                          <p:val>
                                            <p:fltVal val="0.9017"/>
                                          </p:val>
                                        </p:tav>
                                        <p:tav tm="17980">
                                          <p:val>
                                            <p:fltVal val="0.9005"/>
                                          </p:val>
                                        </p:tav>
                                        <p:tav tm="19100">
                                          <p:val>
                                            <p:fltVal val="0.9"/>
                                          </p:val>
                                        </p:tav>
                                        <p:tav tm="20220">
                                          <p:val>
                                            <p:fltVal val="0.8999"/>
                                          </p:val>
                                        </p:tav>
                                        <p:tav tm="21350">
                                          <p:val>
                                            <p:fltVal val="0.9006"/>
                                          </p:val>
                                        </p:tav>
                                        <p:tav tm="22470">
                                          <p:val>
                                            <p:fltVal val="0.9046"/>
                                          </p:val>
                                        </p:tav>
                                        <p:tav tm="23600">
                                          <p:val>
                                            <p:fltVal val="0.9153"/>
                                          </p:val>
                                        </p:tav>
                                        <p:tav tm="24720">
                                          <p:val>
                                            <p:fltVal val="0.9362"/>
                                          </p:val>
                                        </p:tav>
                                        <p:tav tm="25840">
                                          <p:val>
                                            <p:fltVal val="0.9659"/>
                                          </p:val>
                                        </p:tav>
                                        <p:tav tm="26970">
                                          <p:val>
                                            <p:fltVal val="0.9858"/>
                                          </p:val>
                                        </p:tav>
                                        <p:tav tm="28090">
                                          <p:val>
                                            <p:fltVal val="0.9959"/>
                                          </p:val>
                                        </p:tav>
                                        <p:tav tm="29210">
                                          <p:val>
                                            <p:fltVal val="0.9995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0.9998"/>
                                          </p:val>
                                        </p:tav>
                                        <p:tav tm="68540">
                                          <p:val>
                                            <p:fltVal val="0.9987"/>
                                          </p:val>
                                        </p:tav>
                                        <p:tav tm="69660">
                                          <p:val>
                                            <p:fltVal val="0.9955"/>
                                          </p:val>
                                        </p:tav>
                                        <p:tav tm="70790">
                                          <p:val>
                                            <p:fltVal val="0.9888"/>
                                          </p:val>
                                        </p:tav>
                                        <p:tav tm="71910">
                                          <p:val>
                                            <p:fltVal val="0.9775"/>
                                          </p:val>
                                        </p:tav>
                                        <p:tav tm="73030">
                                          <p:val>
                                            <p:fltVal val="0.9605"/>
                                          </p:val>
                                        </p:tav>
                                        <p:tav tm="74160">
                                          <p:val>
                                            <p:fltVal val="0.9385"/>
                                          </p:val>
                                        </p:tav>
                                        <p:tav tm="75280">
                                          <p:val>
                                            <p:fltVal val="0.9217"/>
                                          </p:val>
                                        </p:tav>
                                        <p:tav tm="76400">
                                          <p:val>
                                            <p:fltVal val="0.9107"/>
                                          </p:val>
                                        </p:tav>
                                        <p:tav tm="77530">
                                          <p:val>
                                            <p:fltVal val="0.9042"/>
                                          </p:val>
                                        </p:tav>
                                        <p:tav tm="78650">
                                          <p:val>
                                            <p:fltVal val="0.901"/>
                                          </p:val>
                                        </p:tav>
                                        <p:tav tm="79780">
                                          <p:val>
                                            <p:fltVal val="0.9"/>
                                          </p:val>
                                        </p:tav>
                                        <p:tav tm="80900">
                                          <p:val>
                                            <p:fltVal val="0.9"/>
                                          </p:val>
                                        </p:tav>
                                        <p:tav tm="82020">
                                          <p:val>
                                            <p:fltVal val="0.901"/>
                                          </p:val>
                                        </p:tav>
                                        <p:tav tm="83150">
                                          <p:val>
                                            <p:fltVal val="0.9061"/>
                                          </p:val>
                                        </p:tav>
                                        <p:tav tm="84270">
                                          <p:val>
                                            <p:fltVal val="0.9186"/>
                                          </p:val>
                                        </p:tav>
                                        <p:tav tm="85390">
                                          <p:val>
                                            <p:fltVal val="0.942"/>
                                          </p:val>
                                        </p:tav>
                                        <p:tav tm="86520">
                                          <p:val>
                                            <p:fltVal val="0.9709"/>
                                          </p:val>
                                        </p:tav>
                                        <p:tav tm="87640">
                                          <p:val>
                                            <p:fltVal val="0.9885"/>
                                          </p:val>
                                        </p:tav>
                                        <p:tav tm="88760">
                                          <p:val>
                                            <p:fltVal val="0.997"/>
                                          </p:val>
                                        </p:tav>
                                        <p:tav tm="89890">
                                          <p:val>
                                            <p:fltVal val="0.9997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mult">
                                        <p:cTn id="8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3d.object.scale.z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1"/>
                                          </p:val>
                                        </p:tav>
                                        <p:tav tm="1120">
                                          <p:val>
                                            <p:fltVal val="1"/>
                                          </p:val>
                                        </p:tav>
                                        <p:tav tm="2250">
                                          <p:val>
                                            <p:fltVal val="1.0002"/>
                                          </p:val>
                                        </p:tav>
                                        <p:tav tm="3370">
                                          <p:val>
                                            <p:fltVal val="1.0009"/>
                                          </p:val>
                                        </p:tav>
                                        <p:tav tm="4490">
                                          <p:val>
                                            <p:fltVal val="1.0023"/>
                                          </p:val>
                                        </p:tav>
                                        <p:tav tm="5620">
                                          <p:val>
                                            <p:fltVal val="1.0046"/>
                                          </p:val>
                                        </p:tav>
                                        <p:tav tm="6740">
                                          <p:val>
                                            <p:fltVal val="1.008"/>
                                          </p:val>
                                        </p:tav>
                                        <p:tav tm="7870">
                                          <p:val>
                                            <p:fltVal val="1.0127"/>
                                          </p:val>
                                        </p:tav>
                                        <p:tav tm="8990">
                                          <p:val>
                                            <p:fltVal val="1.019"/>
                                          </p:val>
                                        </p:tav>
                                        <p:tav tm="10110">
                                          <p:val>
                                            <p:fltVal val="1.0271"/>
                                          </p:val>
                                        </p:tav>
                                        <p:tav tm="11240">
                                          <p:val>
                                            <p:fltVal val="1.0351"/>
                                          </p:val>
                                        </p:tav>
                                        <p:tav tm="12360">
                                          <p:val>
                                            <p:fltVal val="1.0414"/>
                                          </p:val>
                                        </p:tav>
                                        <p:tav tm="13480">
                                          <p:val>
                                            <p:fltVal val="1.046"/>
                                          </p:val>
                                        </p:tav>
                                        <p:tav tm="14610">
                                          <p:val>
                                            <p:fltVal val="1.0494"/>
                                          </p:val>
                                        </p:tav>
                                        <p:tav tm="15730">
                                          <p:val>
                                            <p:fltVal val="1.0516"/>
                                          </p:val>
                                        </p:tav>
                                        <p:tav tm="16850">
                                          <p:val>
                                            <p:fltVal val="1.053"/>
                                          </p:val>
                                        </p:tav>
                                        <p:tav tm="17980">
                                          <p:val>
                                            <p:fltVal val="1.0537"/>
                                          </p:val>
                                        </p:tav>
                                        <p:tav tm="19100">
                                          <p:val>
                                            <p:fltVal val="1.0539"/>
                                          </p:val>
                                        </p:tav>
                                        <p:tav tm="20220">
                                          <p:val>
                                            <p:fltVal val="1.054"/>
                                          </p:val>
                                        </p:tav>
                                        <p:tav tm="21350">
                                          <p:val>
                                            <p:fltVal val="1.0536"/>
                                          </p:val>
                                        </p:tav>
                                        <p:tav tm="22470">
                                          <p:val>
                                            <p:fltVal val="1.0515"/>
                                          </p:val>
                                        </p:tav>
                                        <p:tav tm="23600">
                                          <p:val>
                                            <p:fltVal val="1.0457"/>
                                          </p:val>
                                        </p:tav>
                                        <p:tav tm="24720">
                                          <p:val>
                                            <p:fltVal val="1.0344"/>
                                          </p:val>
                                        </p:tav>
                                        <p:tav tm="25840">
                                          <p:val>
                                            <p:fltVal val="1.0183"/>
                                          </p:val>
                                        </p:tav>
                                        <p:tav tm="26970">
                                          <p:val>
                                            <p:fltVal val="1.0076"/>
                                          </p:val>
                                        </p:tav>
                                        <p:tav tm="28090">
                                          <p:val>
                                            <p:fltVal val="1.0021"/>
                                          </p:val>
                                        </p:tav>
                                        <p:tav tm="29210">
                                          <p:val>
                                            <p:fltVal val="1.0002"/>
                                          </p:val>
                                        </p:tav>
                                        <p:tav tm="30340">
                                          <p:val>
                                            <p:fltVal val="1"/>
                                          </p:val>
                                        </p:tav>
                                        <p:tav tm="31460">
                                          <p:val>
                                            <p:fltVal val="1"/>
                                          </p:val>
                                        </p:tav>
                                        <p:tav tm="32580">
                                          <p:val>
                                            <p:fltVal val="1"/>
                                          </p:val>
                                        </p:tav>
                                        <p:tav tm="33710">
                                          <p:val>
                                            <p:fltVal val="1"/>
                                          </p:val>
                                        </p:tav>
                                        <p:tav tm="34830">
                                          <p:val>
                                            <p:fltVal val="1"/>
                                          </p:val>
                                        </p:tav>
                                        <p:tav tm="35960">
                                          <p:val>
                                            <p:fltVal val="1"/>
                                          </p:val>
                                        </p:tav>
                                        <p:tav tm="37080">
                                          <p:val>
                                            <p:fltVal val="1"/>
                                          </p:val>
                                        </p:tav>
                                        <p:tav tm="38200">
                                          <p:val>
                                            <p:fltVal val="1"/>
                                          </p:val>
                                        </p:tav>
                                        <p:tav tm="39330">
                                          <p:val>
                                            <p:fltVal val="1"/>
                                          </p:val>
                                        </p:tav>
                                        <p:tav tm="40450">
                                          <p:val>
                                            <p:fltVal val="1"/>
                                          </p:val>
                                        </p:tav>
                                        <p:tav tm="41570">
                                          <p:val>
                                            <p:fltVal val="1"/>
                                          </p:val>
                                        </p:tav>
                                        <p:tav tm="42700">
                                          <p:val>
                                            <p:fltVal val="1"/>
                                          </p:val>
                                        </p:tav>
                                        <p:tav tm="43820">
                                          <p:val>
                                            <p:fltVal val="1"/>
                                          </p:val>
                                        </p:tav>
                                        <p:tav tm="44940">
                                          <p:val>
                                            <p:fltVal val="1"/>
                                          </p:val>
                                        </p:tav>
                                        <p:tav tm="46070">
                                          <p:val>
                                            <p:fltVal val="1"/>
                                          </p:val>
                                        </p:tav>
                                        <p:tav tm="47190">
                                          <p:val>
                                            <p:fltVal val="1"/>
                                          </p:val>
                                        </p:tav>
                                        <p:tav tm="48310">
                                          <p:val>
                                            <p:fltVal val="1"/>
                                          </p:val>
                                        </p:tav>
                                        <p:tav tm="49440">
                                          <p:val>
                                            <p:fltVal val="1"/>
                                          </p:val>
                                        </p:tav>
                                        <p:tav tm="50560">
                                          <p:val>
                                            <p:fltVal val="1"/>
                                          </p:val>
                                        </p:tav>
                                        <p:tav tm="51690">
                                          <p:val>
                                            <p:fltVal val="1"/>
                                          </p:val>
                                        </p:tav>
                                        <p:tav tm="52810">
                                          <p:val>
                                            <p:fltVal val="1"/>
                                          </p:val>
                                        </p:tav>
                                        <p:tav tm="53930">
                                          <p:val>
                                            <p:fltVal val="1"/>
                                          </p:val>
                                        </p:tav>
                                        <p:tav tm="55060">
                                          <p:val>
                                            <p:fltVal val="1"/>
                                          </p:val>
                                        </p:tav>
                                        <p:tav tm="56180">
                                          <p:val>
                                            <p:fltVal val="1"/>
                                          </p:val>
                                        </p:tav>
                                        <p:tav tm="57300">
                                          <p:val>
                                            <p:fltVal val="1"/>
                                          </p:val>
                                        </p:tav>
                                        <p:tav tm="58430">
                                          <p:val>
                                            <p:fltVal val="1"/>
                                          </p:val>
                                        </p:tav>
                                        <p:tav tm="59550">
                                          <p:val>
                                            <p:fltVal val="1"/>
                                          </p:val>
                                        </p:tav>
                                        <p:tav tm="60670">
                                          <p:val>
                                            <p:fltVal val="1"/>
                                          </p:val>
                                        </p:tav>
                                        <p:tav tm="61800">
                                          <p:val>
                                            <p:fltVal val="1"/>
                                          </p:val>
                                        </p:tav>
                                        <p:tav tm="62920">
                                          <p:val>
                                            <p:fltVal val="1"/>
                                          </p:val>
                                        </p:tav>
                                        <p:tav tm="64040">
                                          <p:val>
                                            <p:fltVal val="1"/>
                                          </p:val>
                                        </p:tav>
                                        <p:tav tm="65170">
                                          <p:val>
                                            <p:fltVal val="1"/>
                                          </p:val>
                                        </p:tav>
                                        <p:tav tm="66290">
                                          <p:val>
                                            <p:fltVal val="1"/>
                                          </p:val>
                                        </p:tav>
                                        <p:tav tm="67420">
                                          <p:val>
                                            <p:fltVal val="1"/>
                                          </p:val>
                                        </p:tav>
                                        <p:tav tm="68540">
                                          <p:val>
                                            <p:fltVal val="1.0006"/>
                                          </p:val>
                                        </p:tav>
                                        <p:tav tm="69660">
                                          <p:val>
                                            <p:fltVal val="1.0024"/>
                                          </p:val>
                                        </p:tav>
                                        <p:tav tm="70790">
                                          <p:val>
                                            <p:fltVal val="1.006"/>
                                          </p:val>
                                        </p:tav>
                                        <p:tav tm="71910">
                                          <p:val>
                                            <p:fltVal val="1.0121"/>
                                          </p:val>
                                        </p:tav>
                                        <p:tav tm="73030">
                                          <p:val>
                                            <p:fltVal val="1.0213"/>
                                          </p:val>
                                        </p:tav>
                                        <p:tav tm="74160">
                                          <p:val>
                                            <p:fltVal val="1.0331"/>
                                          </p:val>
                                        </p:tav>
                                        <p:tav tm="75280">
                                          <p:val>
                                            <p:fltVal val="1.0422"/>
                                          </p:val>
                                        </p:tav>
                                        <p:tav tm="76400">
                                          <p:val>
                                            <p:fltVal val="1.0482"/>
                                          </p:val>
                                        </p:tav>
                                        <p:tav tm="77530">
                                          <p:val>
                                            <p:fltVal val="1.0516"/>
                                          </p:val>
                                        </p:tav>
                                        <p:tav tm="78650">
                                          <p:val>
                                            <p:fltVal val="1.0534"/>
                                          </p:val>
                                        </p:tav>
                                        <p:tav tm="79780">
                                          <p:val>
                                            <p:fltVal val="1.0539"/>
                                          </p:val>
                                        </p:tav>
                                        <p:tav tm="80900">
                                          <p:val>
                                            <p:fltVal val="1.0539"/>
                                          </p:val>
                                        </p:tav>
                                        <p:tav tm="82020">
                                          <p:val>
                                            <p:fltVal val="1.0534"/>
                                          </p:val>
                                        </p:tav>
                                        <p:tav tm="83150">
                                          <p:val>
                                            <p:fltVal val="1.0506"/>
                                          </p:val>
                                        </p:tav>
                                        <p:tav tm="84270">
                                          <p:val>
                                            <p:fltVal val="1.0439"/>
                                          </p:val>
                                        </p:tav>
                                        <p:tav tm="85390">
                                          <p:val>
                                            <p:fltVal val="1.0312"/>
                                          </p:val>
                                        </p:tav>
                                        <p:tav tm="86520">
                                          <p:val>
                                            <p:fltVal val="1.0156"/>
                                          </p:val>
                                        </p:tav>
                                        <p:tav tm="87640">
                                          <p:val>
                                            <p:fltVal val="1.0061"/>
                                          </p:val>
                                        </p:tav>
                                        <p:tav tm="88760">
                                          <p:val>
                                            <p:fltVal val="1.0015"/>
                                          </p:val>
                                        </p:tav>
                                        <p:tav tm="89890">
                                          <p:val>
                                            <p:fltVal val="1.0001"/>
                                          </p:val>
                                        </p:tav>
                                        <p:tav tm="91010">
                                          <p:val>
                                            <p:fltVal val="1"/>
                                          </p:val>
                                        </p:tav>
                                        <p:tav tm="92130">
                                          <p:val>
                                            <p:fltVal val="1"/>
                                          </p:val>
                                        </p:tav>
                                        <p:tav tm="93260">
                                          <p:val>
                                            <p:fltVal val="1"/>
                                          </p:val>
                                        </p:tav>
                                        <p:tav tm="94380">
                                          <p:val>
                                            <p:fltVal val="1"/>
                                          </p:val>
                                        </p:tav>
                                        <p:tav tm="95510">
                                          <p:val>
                                            <p:fltVal val="1"/>
                                          </p:val>
                                        </p:tav>
                                        <p:tav tm="96630">
                                          <p:val>
                                            <p:fltVal val="1"/>
                                          </p:val>
                                        </p:tav>
                                        <p:tav tm="97750">
                                          <p:val>
                                            <p:fltVal val="1"/>
                                          </p:val>
                                        </p:tav>
                                        <p:tav tm="98880">
                                          <p:val>
                                            <p:fltVal val="1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11" grpId="0"/>
      <p:bldP spid="12" grpId="0"/>
      <p:bldP spid="13" grpId="0"/>
      <p:bldP spid="14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1" y="106680"/>
            <a:ext cx="9144001" cy="1371600"/>
          </a:xfrm>
        </p:spPr>
        <p:txBody>
          <a:bodyPr rtlCol="0"/>
          <a:lstStyle/>
          <a:p>
            <a:r>
              <a:rPr lang="en-US" b="1" dirty="0"/>
              <a:t>Opportunities in Health and Social Care &amp; How to Utilize Strengths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5CF4D2F-4D67-0EF0-FF89-5A03B62C9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884915"/>
              </p:ext>
            </p:extLst>
          </p:nvPr>
        </p:nvGraphicFramePr>
        <p:xfrm>
          <a:off x="1521702" y="1545933"/>
          <a:ext cx="8125884" cy="45720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4062942">
                  <a:extLst>
                    <a:ext uri="{9D8B030D-6E8A-4147-A177-3AD203B41FA5}">
                      <a16:colId xmlns:a16="http://schemas.microsoft.com/office/drawing/2014/main" val="688007977"/>
                    </a:ext>
                  </a:extLst>
                </a:gridCol>
                <a:gridCol w="4062942">
                  <a:extLst>
                    <a:ext uri="{9D8B030D-6E8A-4147-A177-3AD203B41FA5}">
                      <a16:colId xmlns:a16="http://schemas.microsoft.com/office/drawing/2014/main" val="3768175285"/>
                    </a:ext>
                  </a:extLst>
                </a:gridCol>
              </a:tblGrid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Training and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Use my enthusiasm for learning and complete leadership qualifications and build new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042189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Professional networking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my people skills to connect with mentors and other care professionals for support and advice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733361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Career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my clear communication skills to take on more responsibility and progress into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77885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Team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my leadership abilities to inspire staff, build teamwork and maintain a high morale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3148548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Enhancing care standards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my empathy and organisation to improve the quality of care and create a positive environment for residents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9963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050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5780" y="260648"/>
            <a:ext cx="3596607" cy="1143000"/>
          </a:xfrm>
        </p:spPr>
        <p:txBody>
          <a:bodyPr rtlCol="0"/>
          <a:lstStyle/>
          <a:p>
            <a:r>
              <a:rPr lang="en-US" b="1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2B56CA-A8FD-037E-35BD-FA1017210275}"/>
              </a:ext>
            </a:extLst>
          </p:cNvPr>
          <p:cNvSpPr txBox="1"/>
          <p:nvPr/>
        </p:nvSpPr>
        <p:spPr>
          <a:xfrm>
            <a:off x="5302324" y="620688"/>
            <a:ext cx="64087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Alkan, E., Cushen-Brewster, N. and Anyanwu, P. (2024). Organisational factors associated with healthcare workforce development, recruitment, and retention in the United Kingdom: a systematic review. BMC Nursing, [online] 23(1).  Doi </a:t>
            </a:r>
            <a:r>
              <a:rPr lang="en-GB" dirty="0">
                <a:hlinkClick r:id="rId3"/>
              </a:rPr>
              <a:t>https://doi.org/10.1186/s12912-024-02216-0</a:t>
            </a:r>
            <a:r>
              <a:rPr lang="en-GB" dirty="0"/>
              <a:t>. Assessed: 16 October 2025.</a:t>
            </a:r>
          </a:p>
          <a:p>
            <a:endParaRPr lang="en-GB" dirty="0"/>
          </a:p>
          <a:p>
            <a:r>
              <a:rPr lang="en-GB" dirty="0"/>
              <a:t>House of Commons Health and Social Care Committee (2021). Workforce Burnout and Resilience in the NHS and Social Care Second Report of Session 2021-22 Report, Together with Formal Minutes Relating to the Report. [online] House of Commons. Available at: </a:t>
            </a:r>
            <a:r>
              <a:rPr lang="en-GB" dirty="0">
                <a:hlinkClick r:id="rId4"/>
              </a:rPr>
              <a:t>https://committees.parliament.uk/publications/6158/documents/68766/default/</a:t>
            </a:r>
            <a:r>
              <a:rPr lang="en-GB" dirty="0"/>
              <a:t>. Assessed: 16 October 2025.</a:t>
            </a:r>
          </a:p>
        </p:txBody>
      </p:sp>
    </p:spTree>
    <p:extLst>
      <p:ext uri="{BB962C8B-B14F-4D97-AF65-F5344CB8AC3E}">
        <p14:creationId xmlns:p14="http://schemas.microsoft.com/office/powerpoint/2010/main" val="110850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2786175_TF02895261" id="{09871225-3C89-4965-9994-3C1727E7602C}" vid="{4AD81417-1316-475F-B518-906C0D665D5C}"/>
    </a:ext>
  </a:extLst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1564227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Take your audience through a digital tunnel where they'll  burst through to the other side and see the information you want to present. Show them lists, charts, tables, SmartArt,  and pictures using a variety of layouts in widescreen (16X9) format. This design works well for subjects on science and technology, computers, communication, and more.   
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2012-05-11T02:04:00+00:00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TP102895246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835483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REDMOND\v-vaddu</DisplayName>
        <AccountId>2567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0E41224-0370-4595-877C-23316CD80004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customXml/itemProps3.xml><?xml version="1.0" encoding="utf-8"?>
<ds:datastoreItem xmlns:ds="http://schemas.openxmlformats.org/officeDocument/2006/customXml" ds:itemID="{22CCB507-0646-4A50-A4F7-7F385079D5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631</Words>
  <Application>Microsoft Office PowerPoint</Application>
  <PresentationFormat>Custom</PresentationFormat>
  <Paragraphs>62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Digital Blue Tunnel 16x9</vt:lpstr>
      <vt:lpstr>Professional development within health and social care</vt:lpstr>
      <vt:lpstr>Introduction </vt:lpstr>
      <vt:lpstr>PowerPoint Presentation</vt:lpstr>
      <vt:lpstr>Leveraging strengths to overcome weaknesses and minimize threats</vt:lpstr>
      <vt:lpstr>Personal action plan</vt:lpstr>
      <vt:lpstr>Opportunities in Health and Social Care &amp; How to Utilize Strengths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Karla Garner</dc:creator>
  <cp:lastModifiedBy>Karla Garner</cp:lastModifiedBy>
  <cp:revision>1</cp:revision>
  <dcterms:created xsi:type="dcterms:W3CDTF">2025-10-16T10:15:35Z</dcterms:created>
  <dcterms:modified xsi:type="dcterms:W3CDTF">2025-10-19T21:35:33Z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