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7B94A5-8031-A5B5-96F4-D8E64B5BCBD8}" v="384" dt="2025-07-07T09:00:44.871"/>
    <p1510:client id="{826E792C-C92C-483A-8F78-3DDB5FD48302}" v="1" dt="2025-07-07T08:33:31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292" y="745441"/>
            <a:ext cx="6099170" cy="355985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982" y="4669316"/>
            <a:ext cx="6099170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667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694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2750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04" y="2243709"/>
            <a:ext cx="6867216" cy="3776091"/>
          </a:xfrm>
        </p:spPr>
        <p:txBody>
          <a:bodyPr anchor="b">
            <a:normAutofit/>
          </a:bodyPr>
          <a:lstStyle>
            <a:lvl1pPr>
              <a:defRPr sz="8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5103" y="838201"/>
            <a:ext cx="6867217" cy="1405508"/>
          </a:xfrm>
        </p:spPr>
        <p:txBody>
          <a:bodyPr>
            <a:normAutofit/>
          </a:bodyPr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542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98" y="750627"/>
            <a:ext cx="8134917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2721" y="2075250"/>
            <a:ext cx="3428466" cy="4101492"/>
          </a:xfrm>
        </p:spPr>
        <p:txBody>
          <a:bodyPr>
            <a:normAutofit/>
          </a:bodyPr>
          <a:lstStyle>
            <a:lvl1pPr>
              <a:defRPr sz="2667"/>
            </a:lvl1pPr>
            <a:lvl2pPr>
              <a:defRPr sz="2400"/>
            </a:lvl2pPr>
            <a:lvl3pPr>
              <a:defRPr sz="2133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4671" y="2075250"/>
            <a:ext cx="3577643" cy="4101492"/>
          </a:xfrm>
        </p:spPr>
        <p:txBody>
          <a:bodyPr>
            <a:normAutofit/>
          </a:bodyPr>
          <a:lstStyle>
            <a:lvl1pPr>
              <a:defRPr sz="2667"/>
            </a:lvl1pPr>
            <a:lvl2pPr>
              <a:defRPr sz="2400"/>
            </a:lvl2pPr>
            <a:lvl3pPr>
              <a:defRPr sz="2133"/>
            </a:lvl3pPr>
            <a:lvl4pPr>
              <a:defRPr sz="1867"/>
            </a:lvl4pPr>
            <a:lvl5pPr>
              <a:defRPr sz="1867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526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37" y="743803"/>
            <a:ext cx="8073203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2721" y="1769166"/>
            <a:ext cx="3428465" cy="815008"/>
          </a:xfrm>
        </p:spPr>
        <p:txBody>
          <a:bodyPr anchor="b">
            <a:noAutofit/>
          </a:bodyPr>
          <a:lstStyle>
            <a:lvl1pPr marL="0" indent="0">
              <a:buNone/>
              <a:defRPr sz="2667" b="0" cap="all" spc="133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721" y="2678597"/>
            <a:ext cx="3428465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73975" y="1769166"/>
            <a:ext cx="3428465" cy="815008"/>
          </a:xfrm>
        </p:spPr>
        <p:txBody>
          <a:bodyPr anchor="b">
            <a:noAutofit/>
          </a:bodyPr>
          <a:lstStyle>
            <a:lvl1pPr marL="0" indent="0">
              <a:buNone/>
              <a:defRPr sz="2667" b="0" cap="all" spc="133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73975" y="2678597"/>
            <a:ext cx="3428465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501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91" y="757766"/>
            <a:ext cx="5430220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626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127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47" y="766636"/>
            <a:ext cx="2963809" cy="1510628"/>
          </a:xfrm>
        </p:spPr>
        <p:txBody>
          <a:bodyPr anchor="t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9050" y="702453"/>
            <a:ext cx="4687491" cy="5317347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965" y="2277264"/>
            <a:ext cx="2814560" cy="374253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33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29" y="765850"/>
            <a:ext cx="2996770" cy="1774778"/>
          </a:xfrm>
        </p:spPr>
        <p:txBody>
          <a:bodyPr anchor="t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829050" y="838201"/>
            <a:ext cx="4687491" cy="5181599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5103" y="2552700"/>
            <a:ext cx="2802422" cy="3467099"/>
          </a:xfrm>
        </p:spPr>
        <p:txBody>
          <a:bodyPr anchor="b"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5103" y="63203"/>
            <a:ext cx="20574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599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91" y="757451"/>
            <a:ext cx="8156965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51601" y="1972101"/>
            <a:ext cx="8136655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35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19622" y="755982"/>
            <a:ext cx="1708164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49" y="755982"/>
            <a:ext cx="6172565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219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91" y="620202"/>
            <a:ext cx="7467560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601" y="2306782"/>
            <a:ext cx="7467560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5103" y="63203"/>
            <a:ext cx="20574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67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7/7/2025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08012" y="6424762"/>
            <a:ext cx="30449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67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52963" y="6425817"/>
            <a:ext cx="3223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67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517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 userDrawn="1">
          <p15:clr>
            <a:srgbClr val="F26B43"/>
          </p15:clr>
        </p15:guide>
        <p15:guide id="19" orient="horz" pos="2160" userDrawn="1">
          <p15:clr>
            <a:srgbClr val="F26B43"/>
          </p15:clr>
        </p15:guide>
        <p15:guide id="20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5C3CC-684C-5EDD-A5AC-9555E70C3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1215" y="-127399"/>
            <a:ext cx="6858000" cy="2362200"/>
          </a:xfrm>
        </p:spPr>
        <p:txBody>
          <a:bodyPr/>
          <a:lstStyle/>
          <a:p>
            <a:r>
              <a:rPr lang="en-US" sz="5400" dirty="0">
                <a:solidFill>
                  <a:srgbClr val="FF0000"/>
                </a:solidFill>
              </a:rPr>
              <a:t>How to use </a:t>
            </a:r>
            <a:r>
              <a:rPr lang="en-US" sz="5400" err="1">
                <a:solidFill>
                  <a:srgbClr val="FF0000"/>
                </a:solidFill>
              </a:rPr>
              <a:t>Autosum</a:t>
            </a:r>
            <a:r>
              <a:rPr lang="en-US" sz="5400" dirty="0">
                <a:solidFill>
                  <a:srgbClr val="FF0000"/>
                </a:solidFill>
              </a:rPr>
              <a:t> in </a:t>
            </a:r>
            <a:r>
              <a:rPr lang="en-US" sz="5400" err="1">
                <a:solidFill>
                  <a:srgbClr val="FF0000"/>
                </a:solidFill>
              </a:rPr>
              <a:t>Exel</a:t>
            </a:r>
            <a:r>
              <a:rPr lang="en-US" sz="5400" dirty="0">
                <a:solidFill>
                  <a:srgbClr val="FF0000"/>
                </a:solidFill>
              </a:rPr>
              <a:t>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19495-3581-AC21-251E-B7A9EB6881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384" y="1406663"/>
            <a:ext cx="5152768" cy="5454099"/>
          </a:xfrm>
        </p:spPr>
        <p:txBody>
          <a:bodyPr vert="horz" lIns="68580" tIns="34290" rIns="68580" bIns="34290" rtlCol="0" anchor="t">
            <a:normAutofit fontScale="55000" lnSpcReduction="20000"/>
          </a:bodyPr>
          <a:lstStyle/>
          <a:p>
            <a:r>
              <a:rPr lang="en-US" sz="3600" dirty="0"/>
              <a:t>Step 1 –ENTER YOUR DATA</a:t>
            </a:r>
          </a:p>
          <a:p>
            <a:r>
              <a:rPr lang="en-US" sz="3600" dirty="0"/>
              <a:t>Input numbers in a row or </a:t>
            </a:r>
            <a:r>
              <a:rPr lang="en-US" sz="3600" err="1"/>
              <a:t>columm</a:t>
            </a:r>
            <a:endParaRPr lang="en-US" sz="3600"/>
          </a:p>
          <a:p>
            <a:endParaRPr lang="en-US" sz="3600" dirty="0"/>
          </a:p>
          <a:p>
            <a:r>
              <a:rPr lang="en-US" sz="3600" dirty="0"/>
              <a:t>Step 2- SELECT A CELL</a:t>
            </a:r>
          </a:p>
          <a:p>
            <a:r>
              <a:rPr lang="en-US" sz="3600" dirty="0"/>
              <a:t>Highlight a cell where the sum to</a:t>
            </a:r>
          </a:p>
          <a:p>
            <a:r>
              <a:rPr lang="en-US" sz="3600" dirty="0"/>
              <a:t> </a:t>
            </a:r>
            <a:br>
              <a:rPr lang="en-US" sz="3600" dirty="0"/>
            </a:br>
            <a:r>
              <a:rPr lang="en-US" sz="3600" dirty="0"/>
              <a:t>Step 3-CLIK AUTOSUM </a:t>
            </a:r>
            <a:endParaRPr lang="en-US"/>
          </a:p>
          <a:p>
            <a:r>
              <a:rPr lang="en-US" sz="3600" dirty="0"/>
              <a:t>Go to the "home" tab or press Alt+= </a:t>
            </a:r>
          </a:p>
          <a:p>
            <a:endParaRPr lang="en-US" sz="3600" dirty="0"/>
          </a:p>
          <a:p>
            <a:r>
              <a:rPr lang="en-US" sz="3600" dirty="0"/>
              <a:t>Step-4 PRESS ENTER </a:t>
            </a:r>
          </a:p>
          <a:p>
            <a:r>
              <a:rPr lang="en-US" sz="3600" err="1"/>
              <a:t>Exel</a:t>
            </a:r>
            <a:r>
              <a:rPr lang="en-US" sz="3600" dirty="0"/>
              <a:t> will automatically calculate and sum</a:t>
            </a:r>
            <a:r>
              <a:rPr lang="en-US" sz="3300" dirty="0"/>
              <a:t> </a:t>
            </a:r>
            <a:br>
              <a:rPr lang="en-US" sz="3300" dirty="0"/>
            </a:br>
            <a:br>
              <a:rPr lang="en-US" sz="3300" dirty="0"/>
            </a:br>
            <a:endParaRPr lang="en-US" sz="3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8280A-ADB3-F27F-BE04-22D9C1E3DE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0286" y="1408155"/>
            <a:ext cx="1261934" cy="1557982"/>
          </a:xfrm>
          <a:prstGeom prst="rect">
            <a:avLst/>
          </a:prstGeom>
        </p:spPr>
      </p:pic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C71B5E14-E080-FCB6-69FD-02A259E3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940" y="4760441"/>
            <a:ext cx="1305698" cy="1105930"/>
          </a:xfrm>
          <a:prstGeom prst="rect">
            <a:avLst/>
          </a:prstGeom>
        </p:spPr>
      </p:pic>
      <p:pic>
        <p:nvPicPr>
          <p:cNvPr id="6" name="Picture 5" descr="A close-up of a number&#10;&#10;AI-generated content may be incorrect.">
            <a:extLst>
              <a:ext uri="{FF2B5EF4-FFF2-40B4-BE49-F238E27FC236}">
                <a16:creationId xmlns:a16="http://schemas.microsoft.com/office/drawing/2014/main" id="{5AC951B1-A123-5E62-B3E3-CBAC23ABB6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7229" y="3430030"/>
            <a:ext cx="1262192" cy="97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82156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DylanVTI</vt:lpstr>
      <vt:lpstr>How to use Autosum in Exel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Anelis Codin (2436396)</cp:lastModifiedBy>
  <cp:revision>320</cp:revision>
  <dcterms:created xsi:type="dcterms:W3CDTF">2025-07-05T14:04:00Z</dcterms:created>
  <dcterms:modified xsi:type="dcterms:W3CDTF">2025-07-07T09:10:23Z</dcterms:modified>
</cp:coreProperties>
</file>