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64" r:id="rId3"/>
    <p:sldId id="257" r:id="rId4"/>
    <p:sldId id="261" r:id="rId5"/>
    <p:sldId id="272" r:id="rId6"/>
    <p:sldId id="259" r:id="rId7"/>
    <p:sldId id="260" r:id="rId8"/>
    <p:sldId id="262" r:id="rId9"/>
    <p:sldId id="263" r:id="rId10"/>
    <p:sldId id="265" r:id="rId11"/>
    <p:sldId id="268" r:id="rId12"/>
    <p:sldId id="266" r:id="rId13"/>
    <p:sldId id="269" r:id="rId14"/>
    <p:sldId id="258" r:id="rId15"/>
    <p:sldId id="270" r:id="rId16"/>
    <p:sldId id="271"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85979A-D69C-BDD6-53D9-117FD247736A}" v="192" dt="2024-10-31T08:05:00.133"/>
    <p1510:client id="{4C95BC76-1497-B21C-27DC-1E2C52F6F7FC}" v="65" dt="2024-10-30T14:23:25.701"/>
    <p1510:client id="{754924C7-19F9-278B-07EC-5E7C989EEC81}" v="841" dt="2024-10-31T22:05:15.355"/>
    <p1510:client id="{75DB67CB-83C6-C8C2-CD70-E0EA35B45877}" v="250" dt="2024-10-31T18:16:15.610"/>
    <p1510:client id="{E90380C2-23D4-9DCF-109D-F11E464CBD11}" v="985" dt="2024-10-31T15:47:41.158"/>
    <p1510:client id="{F54CF35B-F198-705D-9D3C-99221768F2FF}" v="7" dt="2024-10-30T06:00:39.0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faz Faruki (2305668)" userId="S::2305668@student.uwtsd.ac.uk::b186f114-0dec-4566-96db-b7fc659da5d0" providerId="AD" clId="Web-{F13CD8AC-B15A-A799-FA90-77F97D502EC7}"/>
    <pc:docChg chg="addSld delSld modSld">
      <pc:chgData name="Ifaz Faruki (2305668)" userId="S::2305668@student.uwtsd.ac.uk::b186f114-0dec-4566-96db-b7fc659da5d0" providerId="AD" clId="Web-{F13CD8AC-B15A-A799-FA90-77F97D502EC7}" dt="2024-10-19T19:19:36.861" v="217"/>
      <pc:docMkLst>
        <pc:docMk/>
      </pc:docMkLst>
      <pc:sldChg chg="modSp">
        <pc:chgData name="Ifaz Faruki (2305668)" userId="S::2305668@student.uwtsd.ac.uk::b186f114-0dec-4566-96db-b7fc659da5d0" providerId="AD" clId="Web-{F13CD8AC-B15A-A799-FA90-77F97D502EC7}" dt="2024-10-19T18:11:42.715" v="61" actId="20577"/>
        <pc:sldMkLst>
          <pc:docMk/>
          <pc:sldMk cId="3966784748" sldId="258"/>
        </pc:sldMkLst>
        <pc:spChg chg="mod">
          <ac:chgData name="Ifaz Faruki (2305668)" userId="S::2305668@student.uwtsd.ac.uk::b186f114-0dec-4566-96db-b7fc659da5d0" providerId="AD" clId="Web-{F13CD8AC-B15A-A799-FA90-77F97D502EC7}" dt="2024-10-19T18:11:42.715" v="61" actId="20577"/>
          <ac:spMkLst>
            <pc:docMk/>
            <pc:sldMk cId="3966784748" sldId="258"/>
            <ac:spMk id="3" creationId="{073AD28F-1A4B-45FA-ABC8-0D2847228867}"/>
          </ac:spMkLst>
        </pc:spChg>
      </pc:sldChg>
      <pc:sldChg chg="modSp">
        <pc:chgData name="Ifaz Faruki (2305668)" userId="S::2305668@student.uwtsd.ac.uk::b186f114-0dec-4566-96db-b7fc659da5d0" providerId="AD" clId="Web-{F13CD8AC-B15A-A799-FA90-77F97D502EC7}" dt="2024-10-19T18:16:42.756" v="150" actId="20577"/>
        <pc:sldMkLst>
          <pc:docMk/>
          <pc:sldMk cId="1847856462" sldId="266"/>
        </pc:sldMkLst>
        <pc:spChg chg="mod">
          <ac:chgData name="Ifaz Faruki (2305668)" userId="S::2305668@student.uwtsd.ac.uk::b186f114-0dec-4566-96db-b7fc659da5d0" providerId="AD" clId="Web-{F13CD8AC-B15A-A799-FA90-77F97D502EC7}" dt="2024-10-19T18:16:42.756" v="150" actId="20577"/>
          <ac:spMkLst>
            <pc:docMk/>
            <pc:sldMk cId="1847856462" sldId="266"/>
            <ac:spMk id="3" creationId="{A865AD8A-FDC3-0F63-796D-E3A1B283C01F}"/>
          </ac:spMkLst>
        </pc:spChg>
      </pc:sldChg>
      <pc:sldChg chg="addSp delSp modSp del mod modClrScheme chgLayout">
        <pc:chgData name="Ifaz Faruki (2305668)" userId="S::2305668@student.uwtsd.ac.uk::b186f114-0dec-4566-96db-b7fc659da5d0" providerId="AD" clId="Web-{F13CD8AC-B15A-A799-FA90-77F97D502EC7}" dt="2024-10-19T19:18:22.348" v="194"/>
        <pc:sldMkLst>
          <pc:docMk/>
          <pc:sldMk cId="2050359194" sldId="267"/>
        </pc:sldMkLst>
        <pc:spChg chg="mod">
          <ac:chgData name="Ifaz Faruki (2305668)" userId="S::2305668@student.uwtsd.ac.uk::b186f114-0dec-4566-96db-b7fc659da5d0" providerId="AD" clId="Web-{F13CD8AC-B15A-A799-FA90-77F97D502EC7}" dt="2024-10-19T19:17:41.003" v="184" actId="1076"/>
          <ac:spMkLst>
            <pc:docMk/>
            <pc:sldMk cId="2050359194" sldId="267"/>
            <ac:spMk id="2" creationId="{CB1BF8BF-950F-1D47-6E6C-12B6FAD35276}"/>
          </ac:spMkLst>
        </pc:spChg>
        <pc:spChg chg="del">
          <ac:chgData name="Ifaz Faruki (2305668)" userId="S::2305668@student.uwtsd.ac.uk::b186f114-0dec-4566-96db-b7fc659da5d0" providerId="AD" clId="Web-{F13CD8AC-B15A-A799-FA90-77F97D502EC7}" dt="2024-10-19T19:10:24.059" v="151"/>
          <ac:spMkLst>
            <pc:docMk/>
            <pc:sldMk cId="2050359194" sldId="267"/>
            <ac:spMk id="3" creationId="{12399AB8-46B9-FDC8-8814-7EFD125935F5}"/>
          </ac:spMkLst>
        </pc:spChg>
        <pc:spChg chg="mod">
          <ac:chgData name="Ifaz Faruki (2305668)" userId="S::2305668@student.uwtsd.ac.uk::b186f114-0dec-4566-96db-b7fc659da5d0" providerId="AD" clId="Web-{F13CD8AC-B15A-A799-FA90-77F97D502EC7}" dt="2024-10-19T19:10:48.091" v="164"/>
          <ac:spMkLst>
            <pc:docMk/>
            <pc:sldMk cId="2050359194" sldId="267"/>
            <ac:spMk id="4" creationId="{C90395BB-EE50-C99C-F5A9-84B73095DFF5}"/>
          </ac:spMkLst>
        </pc:spChg>
        <pc:spChg chg="mod">
          <ac:chgData name="Ifaz Faruki (2305668)" userId="S::2305668@student.uwtsd.ac.uk::b186f114-0dec-4566-96db-b7fc659da5d0" providerId="AD" clId="Web-{F13CD8AC-B15A-A799-FA90-77F97D502EC7}" dt="2024-10-19T19:10:48.091" v="164"/>
          <ac:spMkLst>
            <pc:docMk/>
            <pc:sldMk cId="2050359194" sldId="267"/>
            <ac:spMk id="5" creationId="{70A3BC0D-05E3-A1AA-FD9B-26A3D503EE10}"/>
          </ac:spMkLst>
        </pc:spChg>
        <pc:spChg chg="mod">
          <ac:chgData name="Ifaz Faruki (2305668)" userId="S::2305668@student.uwtsd.ac.uk::b186f114-0dec-4566-96db-b7fc659da5d0" providerId="AD" clId="Web-{F13CD8AC-B15A-A799-FA90-77F97D502EC7}" dt="2024-10-19T19:10:48.091" v="164"/>
          <ac:spMkLst>
            <pc:docMk/>
            <pc:sldMk cId="2050359194" sldId="267"/>
            <ac:spMk id="6" creationId="{D461EB2B-AB3A-5EC2-76CB-F9C299C62E3B}"/>
          </ac:spMkLst>
        </pc:spChg>
        <pc:spChg chg="add del mod">
          <ac:chgData name="Ifaz Faruki (2305668)" userId="S::2305668@student.uwtsd.ac.uk::b186f114-0dec-4566-96db-b7fc659da5d0" providerId="AD" clId="Web-{F13CD8AC-B15A-A799-FA90-77F97D502EC7}" dt="2024-10-19T19:16:46.762" v="168"/>
          <ac:spMkLst>
            <pc:docMk/>
            <pc:sldMk cId="2050359194" sldId="267"/>
            <ac:spMk id="9" creationId="{8689B97C-6894-86C6-7248-B219DDB01A2A}"/>
          </ac:spMkLst>
        </pc:spChg>
        <pc:spChg chg="add del">
          <ac:chgData name="Ifaz Faruki (2305668)" userId="S::2305668@student.uwtsd.ac.uk::b186f114-0dec-4566-96db-b7fc659da5d0" providerId="AD" clId="Web-{F13CD8AC-B15A-A799-FA90-77F97D502EC7}" dt="2024-10-19T19:17:25.174" v="179"/>
          <ac:spMkLst>
            <pc:docMk/>
            <pc:sldMk cId="2050359194" sldId="267"/>
            <ac:spMk id="10" creationId="{56AC8D96-4339-57EE-D471-2D093DD432AF}"/>
          </ac:spMkLst>
        </pc:spChg>
        <pc:spChg chg="add mod">
          <ac:chgData name="Ifaz Faruki (2305668)" userId="S::2305668@student.uwtsd.ac.uk::b186f114-0dec-4566-96db-b7fc659da5d0" providerId="AD" clId="Web-{F13CD8AC-B15A-A799-FA90-77F97D502EC7}" dt="2024-10-19T19:18:13.254" v="192" actId="14100"/>
          <ac:spMkLst>
            <pc:docMk/>
            <pc:sldMk cId="2050359194" sldId="267"/>
            <ac:spMk id="11" creationId="{F91BDA2D-8F30-AE66-C3A2-13CAF2CD50DA}"/>
          </ac:spMkLst>
        </pc:spChg>
        <pc:spChg chg="add del mod">
          <ac:chgData name="Ifaz Faruki (2305668)" userId="S::2305668@student.uwtsd.ac.uk::b186f114-0dec-4566-96db-b7fc659da5d0" providerId="AD" clId="Web-{F13CD8AC-B15A-A799-FA90-77F97D502EC7}" dt="2024-10-19T19:10:29.590" v="153"/>
          <ac:spMkLst>
            <pc:docMk/>
            <pc:sldMk cId="2050359194" sldId="267"/>
            <ac:spMk id="12" creationId="{4AEEEBE7-A2EA-7547-36CE-92FA018035DF}"/>
          </ac:spMkLst>
        </pc:spChg>
        <pc:spChg chg="add del mod">
          <ac:chgData name="Ifaz Faruki (2305668)" userId="S::2305668@student.uwtsd.ac.uk::b186f114-0dec-4566-96db-b7fc659da5d0" providerId="AD" clId="Web-{F13CD8AC-B15A-A799-FA90-77F97D502EC7}" dt="2024-10-19T19:10:32.090" v="155"/>
          <ac:spMkLst>
            <pc:docMk/>
            <pc:sldMk cId="2050359194" sldId="267"/>
            <ac:spMk id="14" creationId="{C1171163-C2FD-01A1-843D-47870F183987}"/>
          </ac:spMkLst>
        </pc:spChg>
        <pc:spChg chg="add del mod">
          <ac:chgData name="Ifaz Faruki (2305668)" userId="S::2305668@student.uwtsd.ac.uk::b186f114-0dec-4566-96db-b7fc659da5d0" providerId="AD" clId="Web-{F13CD8AC-B15A-A799-FA90-77F97D502EC7}" dt="2024-10-19T19:10:48.091" v="164"/>
          <ac:spMkLst>
            <pc:docMk/>
            <pc:sldMk cId="2050359194" sldId="267"/>
            <ac:spMk id="16" creationId="{51744BDF-0F5F-41BE-26FF-4508A1AC7B14}"/>
          </ac:spMkLst>
        </pc:spChg>
        <pc:spChg chg="add del mod">
          <ac:chgData name="Ifaz Faruki (2305668)" userId="S::2305668@student.uwtsd.ac.uk::b186f114-0dec-4566-96db-b7fc659da5d0" providerId="AD" clId="Web-{F13CD8AC-B15A-A799-FA90-77F97D502EC7}" dt="2024-10-19T19:10:41.716" v="159"/>
          <ac:spMkLst>
            <pc:docMk/>
            <pc:sldMk cId="2050359194" sldId="267"/>
            <ac:spMk id="21" creationId="{F8D0198D-8629-63B8-7966-2FCA4D4287FE}"/>
          </ac:spMkLst>
        </pc:spChg>
        <pc:spChg chg="add del">
          <ac:chgData name="Ifaz Faruki (2305668)" userId="S::2305668@student.uwtsd.ac.uk::b186f114-0dec-4566-96db-b7fc659da5d0" providerId="AD" clId="Web-{F13CD8AC-B15A-A799-FA90-77F97D502EC7}" dt="2024-10-19T19:10:43.997" v="161"/>
          <ac:spMkLst>
            <pc:docMk/>
            <pc:sldMk cId="2050359194" sldId="267"/>
            <ac:spMk id="23" creationId="{CE72C66E-D9E2-7760-F954-A8BB31B4E66A}"/>
          </ac:spMkLst>
        </pc:spChg>
        <pc:spChg chg="add del mod">
          <ac:chgData name="Ifaz Faruki (2305668)" userId="S::2305668@student.uwtsd.ac.uk::b186f114-0dec-4566-96db-b7fc659da5d0" providerId="AD" clId="Web-{F13CD8AC-B15A-A799-FA90-77F97D502EC7}" dt="2024-10-19T19:10:48.091" v="163"/>
          <ac:spMkLst>
            <pc:docMk/>
            <pc:sldMk cId="2050359194" sldId="267"/>
            <ac:spMk id="25" creationId="{FCDFAE9C-C160-311F-E603-0E787021DE53}"/>
          </ac:spMkLst>
        </pc:spChg>
        <pc:spChg chg="add del mod">
          <ac:chgData name="Ifaz Faruki (2305668)" userId="S::2305668@student.uwtsd.ac.uk::b186f114-0dec-4566-96db-b7fc659da5d0" providerId="AD" clId="Web-{F13CD8AC-B15A-A799-FA90-77F97D502EC7}" dt="2024-10-19T19:10:48.091" v="163"/>
          <ac:spMkLst>
            <pc:docMk/>
            <pc:sldMk cId="2050359194" sldId="267"/>
            <ac:spMk id="26" creationId="{1549F63B-F8C4-A2AC-CFD4-1D90B2072ED3}"/>
          </ac:spMkLst>
        </pc:spChg>
        <pc:spChg chg="add del mod">
          <ac:chgData name="Ifaz Faruki (2305668)" userId="S::2305668@student.uwtsd.ac.uk::b186f114-0dec-4566-96db-b7fc659da5d0" providerId="AD" clId="Web-{F13CD8AC-B15A-A799-FA90-77F97D502EC7}" dt="2024-10-19T19:10:48.091" v="163"/>
          <ac:spMkLst>
            <pc:docMk/>
            <pc:sldMk cId="2050359194" sldId="267"/>
            <ac:spMk id="27" creationId="{8927E0A2-CE8F-64A3-2D10-3A40AA7BD5D7}"/>
          </ac:spMkLst>
        </pc:spChg>
        <pc:spChg chg="add del mod">
          <ac:chgData name="Ifaz Faruki (2305668)" userId="S::2305668@student.uwtsd.ac.uk::b186f114-0dec-4566-96db-b7fc659da5d0" providerId="AD" clId="Web-{F13CD8AC-B15A-A799-FA90-77F97D502EC7}" dt="2024-10-19T19:17:14.502" v="177"/>
          <ac:spMkLst>
            <pc:docMk/>
            <pc:sldMk cId="2050359194" sldId="267"/>
            <ac:spMk id="29" creationId="{137F2265-E4D3-CEB7-1A35-2549F4E297E6}"/>
          </ac:spMkLst>
        </pc:spChg>
        <pc:picChg chg="add del mod ord">
          <ac:chgData name="Ifaz Faruki (2305668)" userId="S::2305668@student.uwtsd.ac.uk::b186f114-0dec-4566-96db-b7fc659da5d0" providerId="AD" clId="Web-{F13CD8AC-B15A-A799-FA90-77F97D502EC7}" dt="2024-10-19T19:16:40.215" v="167"/>
          <ac:picMkLst>
            <pc:docMk/>
            <pc:sldMk cId="2050359194" sldId="267"/>
            <ac:picMk id="7" creationId="{44AAD686-403A-F035-CE2F-A66CD8781BFD}"/>
          </ac:picMkLst>
        </pc:picChg>
      </pc:sldChg>
      <pc:sldChg chg="addSp delSp modSp new">
        <pc:chgData name="Ifaz Faruki (2305668)" userId="S::2305668@student.uwtsd.ac.uk::b186f114-0dec-4566-96db-b7fc659da5d0" providerId="AD" clId="Web-{F13CD8AC-B15A-A799-FA90-77F97D502EC7}" dt="2024-10-19T19:19:36.861" v="217"/>
        <pc:sldMkLst>
          <pc:docMk/>
          <pc:sldMk cId="726763364" sldId="269"/>
        </pc:sldMkLst>
        <pc:spChg chg="add del mod">
          <ac:chgData name="Ifaz Faruki (2305668)" userId="S::2305668@student.uwtsd.ac.uk::b186f114-0dec-4566-96db-b7fc659da5d0" providerId="AD" clId="Web-{F13CD8AC-B15A-A799-FA90-77F97D502EC7}" dt="2024-10-19T19:19:17.399" v="212" actId="1076"/>
          <ac:spMkLst>
            <pc:docMk/>
            <pc:sldMk cId="726763364" sldId="269"/>
            <ac:spMk id="2" creationId="{E62CB1C5-3BB8-FABA-603A-9230F46CAFF5}"/>
          </ac:spMkLst>
        </pc:spChg>
        <pc:spChg chg="del">
          <ac:chgData name="Ifaz Faruki (2305668)" userId="S::2305668@student.uwtsd.ac.uk::b186f114-0dec-4566-96db-b7fc659da5d0" providerId="AD" clId="Web-{F13CD8AC-B15A-A799-FA90-77F97D502EC7}" dt="2024-10-19T19:18:49.239" v="197"/>
          <ac:spMkLst>
            <pc:docMk/>
            <pc:sldMk cId="726763364" sldId="269"/>
            <ac:spMk id="3" creationId="{13234E7A-4F64-7B44-2639-E22290A5300C}"/>
          </ac:spMkLst>
        </pc:spChg>
        <pc:spChg chg="del mod">
          <ac:chgData name="Ifaz Faruki (2305668)" userId="S::2305668@student.uwtsd.ac.uk::b186f114-0dec-4566-96db-b7fc659da5d0" providerId="AD" clId="Web-{F13CD8AC-B15A-A799-FA90-77F97D502EC7}" dt="2024-10-19T19:19:30.423" v="216"/>
          <ac:spMkLst>
            <pc:docMk/>
            <pc:sldMk cId="726763364" sldId="269"/>
            <ac:spMk id="4" creationId="{5E07F949-7F0C-0029-BB69-FD5EEEE6685B}"/>
          </ac:spMkLst>
        </pc:spChg>
        <pc:spChg chg="add">
          <ac:chgData name="Ifaz Faruki (2305668)" userId="S::2305668@student.uwtsd.ac.uk::b186f114-0dec-4566-96db-b7fc659da5d0" providerId="AD" clId="Web-{F13CD8AC-B15A-A799-FA90-77F97D502EC7}" dt="2024-10-19T19:19:36.861" v="217"/>
          <ac:spMkLst>
            <pc:docMk/>
            <pc:sldMk cId="726763364" sldId="269"/>
            <ac:spMk id="8" creationId="{DC137F81-3F18-DE87-7F24-429223FA99F7}"/>
          </ac:spMkLst>
        </pc:spChg>
      </pc:sldChg>
    </pc:docChg>
  </pc:docChgLst>
  <pc:docChgLst>
    <pc:chgData name="Ifaz Faruki (2305668)" userId="S::2305668@student.uwtsd.ac.uk::b186f114-0dec-4566-96db-b7fc659da5d0" providerId="AD" clId="Web-{1B765D1F-B778-B193-5FE7-9AC4FE6FDE39}"/>
    <pc:docChg chg="addSld modSld">
      <pc:chgData name="Ifaz Faruki (2305668)" userId="S::2305668@student.uwtsd.ac.uk::b186f114-0dec-4566-96db-b7fc659da5d0" providerId="AD" clId="Web-{1B765D1F-B778-B193-5FE7-9AC4FE6FDE39}" dt="2024-10-13T17:34:13.766" v="847" actId="20577"/>
      <pc:docMkLst>
        <pc:docMk/>
      </pc:docMkLst>
      <pc:sldChg chg="modSp">
        <pc:chgData name="Ifaz Faruki (2305668)" userId="S::2305668@student.uwtsd.ac.uk::b186f114-0dec-4566-96db-b7fc659da5d0" providerId="AD" clId="Web-{1B765D1F-B778-B193-5FE7-9AC4FE6FDE39}" dt="2024-10-13T17:34:13.766" v="847" actId="20577"/>
        <pc:sldMkLst>
          <pc:docMk/>
          <pc:sldMk cId="3966784748" sldId="258"/>
        </pc:sldMkLst>
        <pc:spChg chg="mod">
          <ac:chgData name="Ifaz Faruki (2305668)" userId="S::2305668@student.uwtsd.ac.uk::b186f114-0dec-4566-96db-b7fc659da5d0" providerId="AD" clId="Web-{1B765D1F-B778-B193-5FE7-9AC4FE6FDE39}" dt="2024-10-13T17:34:13.766" v="847" actId="20577"/>
          <ac:spMkLst>
            <pc:docMk/>
            <pc:sldMk cId="3966784748" sldId="258"/>
            <ac:spMk id="3" creationId="{073AD28F-1A4B-45FA-ABC8-0D2847228867}"/>
          </ac:spMkLst>
        </pc:spChg>
      </pc:sldChg>
      <pc:sldChg chg="modSp">
        <pc:chgData name="Ifaz Faruki (2305668)" userId="S::2305668@student.uwtsd.ac.uk::b186f114-0dec-4566-96db-b7fc659da5d0" providerId="AD" clId="Web-{1B765D1F-B778-B193-5FE7-9AC4FE6FDE39}" dt="2024-10-13T16:58:43.906" v="775" actId="20577"/>
        <pc:sldMkLst>
          <pc:docMk/>
          <pc:sldMk cId="1606385146" sldId="262"/>
        </pc:sldMkLst>
        <pc:spChg chg="mod">
          <ac:chgData name="Ifaz Faruki (2305668)" userId="S::2305668@student.uwtsd.ac.uk::b186f114-0dec-4566-96db-b7fc659da5d0" providerId="AD" clId="Web-{1B765D1F-B778-B193-5FE7-9AC4FE6FDE39}" dt="2024-10-13T16:58:43.906" v="775" actId="20577"/>
          <ac:spMkLst>
            <pc:docMk/>
            <pc:sldMk cId="1606385146" sldId="262"/>
            <ac:spMk id="3" creationId="{BF5DB4E5-040F-6816-C019-EBEE5680A9A8}"/>
          </ac:spMkLst>
        </pc:spChg>
      </pc:sldChg>
      <pc:sldChg chg="new">
        <pc:chgData name="Ifaz Faruki (2305668)" userId="S::2305668@student.uwtsd.ac.uk::b186f114-0dec-4566-96db-b7fc659da5d0" providerId="AD" clId="Web-{1B765D1F-B778-B193-5FE7-9AC4FE6FDE39}" dt="2024-10-13T16:58:44.140" v="776"/>
        <pc:sldMkLst>
          <pc:docMk/>
          <pc:sldMk cId="1483894075" sldId="263"/>
        </pc:sldMkLst>
      </pc:sldChg>
    </pc:docChg>
  </pc:docChgLst>
  <pc:docChgLst>
    <pc:chgData name="Ifaz Faruki (2305668)" userId="S::2305668@student.uwtsd.ac.uk::b186f114-0dec-4566-96db-b7fc659da5d0" providerId="AD" clId="Web-{669D7E70-90BF-C083-9668-F02A1C166AE5}"/>
    <pc:docChg chg="modSld">
      <pc:chgData name="Ifaz Faruki (2305668)" userId="S::2305668@student.uwtsd.ac.uk::b186f114-0dec-4566-96db-b7fc659da5d0" providerId="AD" clId="Web-{669D7E70-90BF-C083-9668-F02A1C166AE5}" dt="2024-10-04T17:57:26.039" v="500" actId="20577"/>
      <pc:docMkLst>
        <pc:docMk/>
      </pc:docMkLst>
      <pc:sldChg chg="modSp">
        <pc:chgData name="Ifaz Faruki (2305668)" userId="S::2305668@student.uwtsd.ac.uk::b186f114-0dec-4566-96db-b7fc659da5d0" providerId="AD" clId="Web-{669D7E70-90BF-C083-9668-F02A1C166AE5}" dt="2024-10-04T17:11:11.360" v="209" actId="20577"/>
        <pc:sldMkLst>
          <pc:docMk/>
          <pc:sldMk cId="3966784748" sldId="258"/>
        </pc:sldMkLst>
        <pc:spChg chg="mod">
          <ac:chgData name="Ifaz Faruki (2305668)" userId="S::2305668@student.uwtsd.ac.uk::b186f114-0dec-4566-96db-b7fc659da5d0" providerId="AD" clId="Web-{669D7E70-90BF-C083-9668-F02A1C166AE5}" dt="2024-10-04T17:11:11.360" v="209" actId="20577"/>
          <ac:spMkLst>
            <pc:docMk/>
            <pc:sldMk cId="3966784748" sldId="258"/>
            <ac:spMk id="3" creationId="{073AD28F-1A4B-45FA-ABC8-0D2847228867}"/>
          </ac:spMkLst>
        </pc:spChg>
      </pc:sldChg>
      <pc:sldChg chg="modSp">
        <pc:chgData name="Ifaz Faruki (2305668)" userId="S::2305668@student.uwtsd.ac.uk::b186f114-0dec-4566-96db-b7fc659da5d0" providerId="AD" clId="Web-{669D7E70-90BF-C083-9668-F02A1C166AE5}" dt="2024-10-04T16:23:37.304" v="155" actId="20577"/>
        <pc:sldMkLst>
          <pc:docMk/>
          <pc:sldMk cId="4276144022" sldId="259"/>
        </pc:sldMkLst>
        <pc:spChg chg="mod">
          <ac:chgData name="Ifaz Faruki (2305668)" userId="S::2305668@student.uwtsd.ac.uk::b186f114-0dec-4566-96db-b7fc659da5d0" providerId="AD" clId="Web-{669D7E70-90BF-C083-9668-F02A1C166AE5}" dt="2024-10-04T16:23:37.304" v="155" actId="20577"/>
          <ac:spMkLst>
            <pc:docMk/>
            <pc:sldMk cId="4276144022" sldId="259"/>
            <ac:spMk id="3" creationId="{320941DF-2537-0E98-9FD9-401AD71345F6}"/>
          </ac:spMkLst>
        </pc:spChg>
      </pc:sldChg>
      <pc:sldChg chg="modSp">
        <pc:chgData name="Ifaz Faruki (2305668)" userId="S::2305668@student.uwtsd.ac.uk::b186f114-0dec-4566-96db-b7fc659da5d0" providerId="AD" clId="Web-{669D7E70-90BF-C083-9668-F02A1C166AE5}" dt="2024-10-04T17:57:26.039" v="500" actId="20577"/>
        <pc:sldMkLst>
          <pc:docMk/>
          <pc:sldMk cId="4053775966" sldId="260"/>
        </pc:sldMkLst>
        <pc:spChg chg="mod">
          <ac:chgData name="Ifaz Faruki (2305668)" userId="S::2305668@student.uwtsd.ac.uk::b186f114-0dec-4566-96db-b7fc659da5d0" providerId="AD" clId="Web-{669D7E70-90BF-C083-9668-F02A1C166AE5}" dt="2024-10-04T17:57:26.039" v="500" actId="20577"/>
          <ac:spMkLst>
            <pc:docMk/>
            <pc:sldMk cId="4053775966" sldId="260"/>
            <ac:spMk id="3" creationId="{7BAC2409-3453-3C85-7497-B3DB18AC6E27}"/>
          </ac:spMkLst>
        </pc:spChg>
      </pc:sldChg>
    </pc:docChg>
  </pc:docChgLst>
  <pc:docChgLst>
    <pc:chgData name="Ifaz Faruki (2305668)" userId="S::2305668@student.uwtsd.ac.uk::b186f114-0dec-4566-96db-b7fc659da5d0" providerId="AD" clId="Web-{6B317F40-3C5A-372D-C91F-D1AAADC8B738}"/>
    <pc:docChg chg="addSld modSld sldOrd">
      <pc:chgData name="Ifaz Faruki (2305668)" userId="S::2305668@student.uwtsd.ac.uk::b186f114-0dec-4566-96db-b7fc659da5d0" providerId="AD" clId="Web-{6B317F40-3C5A-372D-C91F-D1AAADC8B738}" dt="2024-10-18T18:25:07.354" v="749" actId="20577"/>
      <pc:docMkLst>
        <pc:docMk/>
      </pc:docMkLst>
      <pc:sldChg chg="modSp">
        <pc:chgData name="Ifaz Faruki (2305668)" userId="S::2305668@student.uwtsd.ac.uk::b186f114-0dec-4566-96db-b7fc659da5d0" providerId="AD" clId="Web-{6B317F40-3C5A-372D-C91F-D1AAADC8B738}" dt="2024-10-18T17:48:35.614" v="628" actId="20577"/>
        <pc:sldMkLst>
          <pc:docMk/>
          <pc:sldMk cId="3966784748" sldId="258"/>
        </pc:sldMkLst>
        <pc:spChg chg="mod">
          <ac:chgData name="Ifaz Faruki (2305668)" userId="S::2305668@student.uwtsd.ac.uk::b186f114-0dec-4566-96db-b7fc659da5d0" providerId="AD" clId="Web-{6B317F40-3C5A-372D-C91F-D1AAADC8B738}" dt="2024-10-18T17:48:35.614" v="628" actId="20577"/>
          <ac:spMkLst>
            <pc:docMk/>
            <pc:sldMk cId="3966784748" sldId="258"/>
            <ac:spMk id="3" creationId="{073AD28F-1A4B-45FA-ABC8-0D2847228867}"/>
          </ac:spMkLst>
        </pc:spChg>
      </pc:sldChg>
      <pc:sldChg chg="modSp">
        <pc:chgData name="Ifaz Faruki (2305668)" userId="S::2305668@student.uwtsd.ac.uk::b186f114-0dec-4566-96db-b7fc659da5d0" providerId="AD" clId="Web-{6B317F40-3C5A-372D-C91F-D1AAADC8B738}" dt="2024-10-18T15:53:56.631" v="35" actId="20577"/>
        <pc:sldMkLst>
          <pc:docMk/>
          <pc:sldMk cId="1606385146" sldId="262"/>
        </pc:sldMkLst>
        <pc:spChg chg="mod">
          <ac:chgData name="Ifaz Faruki (2305668)" userId="S::2305668@student.uwtsd.ac.uk::b186f114-0dec-4566-96db-b7fc659da5d0" providerId="AD" clId="Web-{6B317F40-3C5A-372D-C91F-D1AAADC8B738}" dt="2024-10-18T15:53:56.631" v="35" actId="20577"/>
          <ac:spMkLst>
            <pc:docMk/>
            <pc:sldMk cId="1606385146" sldId="262"/>
            <ac:spMk id="3" creationId="{BF5DB4E5-040F-6816-C019-EBEE5680A9A8}"/>
          </ac:spMkLst>
        </pc:spChg>
      </pc:sldChg>
      <pc:sldChg chg="modSp">
        <pc:chgData name="Ifaz Faruki (2305668)" userId="S::2305668@student.uwtsd.ac.uk::b186f114-0dec-4566-96db-b7fc659da5d0" providerId="AD" clId="Web-{6B317F40-3C5A-372D-C91F-D1AAADC8B738}" dt="2024-10-18T17:52:46.766" v="642" actId="20577"/>
        <pc:sldMkLst>
          <pc:docMk/>
          <pc:sldMk cId="1483894075" sldId="263"/>
        </pc:sldMkLst>
        <pc:spChg chg="mod">
          <ac:chgData name="Ifaz Faruki (2305668)" userId="S::2305668@student.uwtsd.ac.uk::b186f114-0dec-4566-96db-b7fc659da5d0" providerId="AD" clId="Web-{6B317F40-3C5A-372D-C91F-D1AAADC8B738}" dt="2024-10-18T17:52:46.766" v="642" actId="20577"/>
          <ac:spMkLst>
            <pc:docMk/>
            <pc:sldMk cId="1483894075" sldId="263"/>
            <ac:spMk id="57" creationId="{A8460AC5-83E5-A0A5-8E2D-276F9839F890}"/>
          </ac:spMkLst>
        </pc:spChg>
      </pc:sldChg>
      <pc:sldChg chg="modSp">
        <pc:chgData name="Ifaz Faruki (2305668)" userId="S::2305668@student.uwtsd.ac.uk::b186f114-0dec-4566-96db-b7fc659da5d0" providerId="AD" clId="Web-{6B317F40-3C5A-372D-C91F-D1AAADC8B738}" dt="2024-10-18T17:45:22.060" v="557" actId="20577"/>
        <pc:sldMkLst>
          <pc:docMk/>
          <pc:sldMk cId="2702281140" sldId="264"/>
        </pc:sldMkLst>
        <pc:spChg chg="mod">
          <ac:chgData name="Ifaz Faruki (2305668)" userId="S::2305668@student.uwtsd.ac.uk::b186f114-0dec-4566-96db-b7fc659da5d0" providerId="AD" clId="Web-{6B317F40-3C5A-372D-C91F-D1AAADC8B738}" dt="2024-10-18T17:45:22.060" v="557" actId="20577"/>
          <ac:spMkLst>
            <pc:docMk/>
            <pc:sldMk cId="2702281140" sldId="264"/>
            <ac:spMk id="3" creationId="{F0C9A422-E55D-AAD4-054D-59DCC3B50410}"/>
          </ac:spMkLst>
        </pc:spChg>
      </pc:sldChg>
      <pc:sldChg chg="modSp">
        <pc:chgData name="Ifaz Faruki (2305668)" userId="S::2305668@student.uwtsd.ac.uk::b186f114-0dec-4566-96db-b7fc659da5d0" providerId="AD" clId="Web-{6B317F40-3C5A-372D-C91F-D1AAADC8B738}" dt="2024-10-18T18:25:07.354" v="749" actId="20577"/>
        <pc:sldMkLst>
          <pc:docMk/>
          <pc:sldMk cId="908476977" sldId="265"/>
        </pc:sldMkLst>
        <pc:spChg chg="mod">
          <ac:chgData name="Ifaz Faruki (2305668)" userId="S::2305668@student.uwtsd.ac.uk::b186f114-0dec-4566-96db-b7fc659da5d0" providerId="AD" clId="Web-{6B317F40-3C5A-372D-C91F-D1AAADC8B738}" dt="2024-10-18T17:54:47.630" v="658" actId="20577"/>
          <ac:spMkLst>
            <pc:docMk/>
            <pc:sldMk cId="908476977" sldId="265"/>
            <ac:spMk id="2" creationId="{C4340573-3345-A859-D24A-28A9DAD5D176}"/>
          </ac:spMkLst>
        </pc:spChg>
        <pc:spChg chg="mod">
          <ac:chgData name="Ifaz Faruki (2305668)" userId="S::2305668@student.uwtsd.ac.uk::b186f114-0dec-4566-96db-b7fc659da5d0" providerId="AD" clId="Web-{6B317F40-3C5A-372D-C91F-D1AAADC8B738}" dt="2024-10-18T18:25:07.354" v="749" actId="20577"/>
          <ac:spMkLst>
            <pc:docMk/>
            <pc:sldMk cId="908476977" sldId="265"/>
            <ac:spMk id="3" creationId="{9E84792E-AD60-CC4C-C23D-BB54E2C5479B}"/>
          </ac:spMkLst>
        </pc:spChg>
      </pc:sldChg>
      <pc:sldChg chg="modSp new">
        <pc:chgData name="Ifaz Faruki (2305668)" userId="S::2305668@student.uwtsd.ac.uk::b186f114-0dec-4566-96db-b7fc659da5d0" providerId="AD" clId="Web-{6B317F40-3C5A-372D-C91F-D1AAADC8B738}" dt="2024-10-18T17:45:35.889" v="562" actId="20577"/>
        <pc:sldMkLst>
          <pc:docMk/>
          <pc:sldMk cId="1847856462" sldId="266"/>
        </pc:sldMkLst>
        <pc:spChg chg="mod">
          <ac:chgData name="Ifaz Faruki (2305668)" userId="S::2305668@student.uwtsd.ac.uk::b186f114-0dec-4566-96db-b7fc659da5d0" providerId="AD" clId="Web-{6B317F40-3C5A-372D-C91F-D1AAADC8B738}" dt="2024-10-18T17:45:35.889" v="562" actId="20577"/>
          <ac:spMkLst>
            <pc:docMk/>
            <pc:sldMk cId="1847856462" sldId="266"/>
            <ac:spMk id="2" creationId="{97DE1983-573E-DEFE-AF8C-3F059B1C50EB}"/>
          </ac:spMkLst>
        </pc:spChg>
      </pc:sldChg>
      <pc:sldChg chg="modSp new ord">
        <pc:chgData name="Ifaz Faruki (2305668)" userId="S::2305668@student.uwtsd.ac.uk::b186f114-0dec-4566-96db-b7fc659da5d0" providerId="AD" clId="Web-{6B317F40-3C5A-372D-C91F-D1AAADC8B738}" dt="2024-10-18T17:53:57.019" v="653" actId="20577"/>
        <pc:sldMkLst>
          <pc:docMk/>
          <pc:sldMk cId="2050359194" sldId="267"/>
        </pc:sldMkLst>
        <pc:spChg chg="mod">
          <ac:chgData name="Ifaz Faruki (2305668)" userId="S::2305668@student.uwtsd.ac.uk::b186f114-0dec-4566-96db-b7fc659da5d0" providerId="AD" clId="Web-{6B317F40-3C5A-372D-C91F-D1AAADC8B738}" dt="2024-10-18T17:53:57.019" v="653" actId="20577"/>
          <ac:spMkLst>
            <pc:docMk/>
            <pc:sldMk cId="2050359194" sldId="267"/>
            <ac:spMk id="2" creationId="{CB1BF8BF-950F-1D47-6E6C-12B6FAD35276}"/>
          </ac:spMkLst>
        </pc:spChg>
      </pc:sldChg>
      <pc:sldChg chg="modSp new">
        <pc:chgData name="Ifaz Faruki (2305668)" userId="S::2305668@student.uwtsd.ac.uk::b186f114-0dec-4566-96db-b7fc659da5d0" providerId="AD" clId="Web-{6B317F40-3C5A-372D-C91F-D1AAADC8B738}" dt="2024-10-18T17:55:12.381" v="690" actId="20577"/>
        <pc:sldMkLst>
          <pc:docMk/>
          <pc:sldMk cId="3173250853" sldId="268"/>
        </pc:sldMkLst>
        <pc:spChg chg="mod">
          <ac:chgData name="Ifaz Faruki (2305668)" userId="S::2305668@student.uwtsd.ac.uk::b186f114-0dec-4566-96db-b7fc659da5d0" providerId="AD" clId="Web-{6B317F40-3C5A-372D-C91F-D1AAADC8B738}" dt="2024-10-18T17:55:12.381" v="690" actId="20577"/>
          <ac:spMkLst>
            <pc:docMk/>
            <pc:sldMk cId="3173250853" sldId="268"/>
            <ac:spMk id="2" creationId="{9943D173-6AA5-00D6-78E2-B4A8B81DAE57}"/>
          </ac:spMkLst>
        </pc:spChg>
      </pc:sldChg>
    </pc:docChg>
  </pc:docChgLst>
  <pc:docChgLst>
    <pc:chgData name="Ifaz Faruki (2305668)" userId="S::2305668@student.uwtsd.ac.uk::b186f114-0dec-4566-96db-b7fc659da5d0" providerId="AD" clId="Web-{1222150E-7664-2CEB-5787-5CFAC873A81C}"/>
    <pc:docChg chg="modSld">
      <pc:chgData name="Ifaz Faruki (2305668)" userId="S::2305668@student.uwtsd.ac.uk::b186f114-0dec-4566-96db-b7fc659da5d0" providerId="AD" clId="Web-{1222150E-7664-2CEB-5787-5CFAC873A81C}" dt="2024-10-12T08:01:40.193" v="611" actId="20577"/>
      <pc:docMkLst>
        <pc:docMk/>
      </pc:docMkLst>
      <pc:sldChg chg="modSp">
        <pc:chgData name="Ifaz Faruki (2305668)" userId="S::2305668@student.uwtsd.ac.uk::b186f114-0dec-4566-96db-b7fc659da5d0" providerId="AD" clId="Web-{1222150E-7664-2CEB-5787-5CFAC873A81C}" dt="2024-10-12T07:41:18.860" v="439" actId="20577"/>
        <pc:sldMkLst>
          <pc:docMk/>
          <pc:sldMk cId="4276144022" sldId="259"/>
        </pc:sldMkLst>
        <pc:spChg chg="mod">
          <ac:chgData name="Ifaz Faruki (2305668)" userId="S::2305668@student.uwtsd.ac.uk::b186f114-0dec-4566-96db-b7fc659da5d0" providerId="AD" clId="Web-{1222150E-7664-2CEB-5787-5CFAC873A81C}" dt="2024-10-12T07:41:18.860" v="439" actId="20577"/>
          <ac:spMkLst>
            <pc:docMk/>
            <pc:sldMk cId="4276144022" sldId="259"/>
            <ac:spMk id="3" creationId="{320941DF-2537-0E98-9FD9-401AD71345F6}"/>
          </ac:spMkLst>
        </pc:spChg>
      </pc:sldChg>
      <pc:sldChg chg="modSp">
        <pc:chgData name="Ifaz Faruki (2305668)" userId="S::2305668@student.uwtsd.ac.uk::b186f114-0dec-4566-96db-b7fc659da5d0" providerId="AD" clId="Web-{1222150E-7664-2CEB-5787-5CFAC873A81C}" dt="2024-10-12T08:01:40.193" v="611" actId="20577"/>
        <pc:sldMkLst>
          <pc:docMk/>
          <pc:sldMk cId="4053775966" sldId="260"/>
        </pc:sldMkLst>
        <pc:spChg chg="mod">
          <ac:chgData name="Ifaz Faruki (2305668)" userId="S::2305668@student.uwtsd.ac.uk::b186f114-0dec-4566-96db-b7fc659da5d0" providerId="AD" clId="Web-{1222150E-7664-2CEB-5787-5CFAC873A81C}" dt="2024-10-12T08:01:40.193" v="611" actId="20577"/>
          <ac:spMkLst>
            <pc:docMk/>
            <pc:sldMk cId="4053775966" sldId="260"/>
            <ac:spMk id="3" creationId="{7BAC2409-3453-3C85-7497-B3DB18AC6E27}"/>
          </ac:spMkLst>
        </pc:spChg>
      </pc:sldChg>
    </pc:docChg>
  </pc:docChgLst>
  <pc:docChgLst>
    <pc:chgData name="Ifaz Faruki (2305668)" userId="S::2305668@student.uwtsd.ac.uk::b186f114-0dec-4566-96db-b7fc659da5d0" providerId="AD" clId="Web-{5597A905-27B1-E864-B647-C4F4E2FC869F}"/>
    <pc:docChg chg="addSld modSld">
      <pc:chgData name="Ifaz Faruki (2305668)" userId="S::2305668@student.uwtsd.ac.uk::b186f114-0dec-4566-96db-b7fc659da5d0" providerId="AD" clId="Web-{5597A905-27B1-E864-B647-C4F4E2FC869F}" dt="2024-10-04T09:30:41.303" v="339" actId="20577"/>
      <pc:docMkLst>
        <pc:docMk/>
      </pc:docMkLst>
      <pc:sldChg chg="modSp">
        <pc:chgData name="Ifaz Faruki (2305668)" userId="S::2305668@student.uwtsd.ac.uk::b186f114-0dec-4566-96db-b7fc659da5d0" providerId="AD" clId="Web-{5597A905-27B1-E864-B647-C4F4E2FC869F}" dt="2024-10-04T09:30:41.303" v="339" actId="20577"/>
        <pc:sldMkLst>
          <pc:docMk/>
          <pc:sldMk cId="3966784748" sldId="258"/>
        </pc:sldMkLst>
        <pc:spChg chg="mod">
          <ac:chgData name="Ifaz Faruki (2305668)" userId="S::2305668@student.uwtsd.ac.uk::b186f114-0dec-4566-96db-b7fc659da5d0" providerId="AD" clId="Web-{5597A905-27B1-E864-B647-C4F4E2FC869F}" dt="2024-10-04T09:30:41.303" v="339" actId="20577"/>
          <ac:spMkLst>
            <pc:docMk/>
            <pc:sldMk cId="3966784748" sldId="258"/>
            <ac:spMk id="3" creationId="{073AD28F-1A4B-45FA-ABC8-0D2847228867}"/>
          </ac:spMkLst>
        </pc:spChg>
      </pc:sldChg>
      <pc:sldChg chg="modSp">
        <pc:chgData name="Ifaz Faruki (2305668)" userId="S::2305668@student.uwtsd.ac.uk::b186f114-0dec-4566-96db-b7fc659da5d0" providerId="AD" clId="Web-{5597A905-27B1-E864-B647-C4F4E2FC869F}" dt="2024-10-04T09:25:45.338" v="260" actId="20577"/>
        <pc:sldMkLst>
          <pc:docMk/>
          <pc:sldMk cId="4276144022" sldId="259"/>
        </pc:sldMkLst>
        <pc:spChg chg="mod">
          <ac:chgData name="Ifaz Faruki (2305668)" userId="S::2305668@student.uwtsd.ac.uk::b186f114-0dec-4566-96db-b7fc659da5d0" providerId="AD" clId="Web-{5597A905-27B1-E864-B647-C4F4E2FC869F}" dt="2024-10-04T06:48:05.007" v="10" actId="20577"/>
          <ac:spMkLst>
            <pc:docMk/>
            <pc:sldMk cId="4276144022" sldId="259"/>
            <ac:spMk id="2" creationId="{AC229510-CF2B-1368-B890-51920497797E}"/>
          </ac:spMkLst>
        </pc:spChg>
        <pc:spChg chg="mod">
          <ac:chgData name="Ifaz Faruki (2305668)" userId="S::2305668@student.uwtsd.ac.uk::b186f114-0dec-4566-96db-b7fc659da5d0" providerId="AD" clId="Web-{5597A905-27B1-E864-B647-C4F4E2FC869F}" dt="2024-10-04T09:25:45.338" v="260" actId="20577"/>
          <ac:spMkLst>
            <pc:docMk/>
            <pc:sldMk cId="4276144022" sldId="259"/>
            <ac:spMk id="3" creationId="{320941DF-2537-0E98-9FD9-401AD71345F6}"/>
          </ac:spMkLst>
        </pc:spChg>
      </pc:sldChg>
      <pc:sldChg chg="modSp new">
        <pc:chgData name="Ifaz Faruki (2305668)" userId="S::2305668@student.uwtsd.ac.uk::b186f114-0dec-4566-96db-b7fc659da5d0" providerId="AD" clId="Web-{5597A905-27B1-E864-B647-C4F4E2FC869F}" dt="2024-10-04T07:40:09.180" v="109" actId="20577"/>
        <pc:sldMkLst>
          <pc:docMk/>
          <pc:sldMk cId="4053775966" sldId="260"/>
        </pc:sldMkLst>
        <pc:spChg chg="mod">
          <ac:chgData name="Ifaz Faruki (2305668)" userId="S::2305668@student.uwtsd.ac.uk::b186f114-0dec-4566-96db-b7fc659da5d0" providerId="AD" clId="Web-{5597A905-27B1-E864-B647-C4F4E2FC869F}" dt="2024-10-04T07:40:09.180" v="109" actId="20577"/>
          <ac:spMkLst>
            <pc:docMk/>
            <pc:sldMk cId="4053775966" sldId="260"/>
            <ac:spMk id="2" creationId="{7BB235E8-9E43-58D9-72C5-6EC9C6C9B790}"/>
          </ac:spMkLst>
        </pc:spChg>
      </pc:sldChg>
    </pc:docChg>
  </pc:docChgLst>
  <pc:docChgLst>
    <pc:chgData name="Ifaz Faruki (2305668)" userId="S::2305668@student.uwtsd.ac.uk::b186f114-0dec-4566-96db-b7fc659da5d0" providerId="AD" clId="Web-{F0651D37-3BB4-C425-1613-951235D228F9}"/>
    <pc:docChg chg="modSld">
      <pc:chgData name="Ifaz Faruki (2305668)" userId="S::2305668@student.uwtsd.ac.uk::b186f114-0dec-4566-96db-b7fc659da5d0" providerId="AD" clId="Web-{F0651D37-3BB4-C425-1613-951235D228F9}" dt="2024-10-13T14:24:52.127" v="114" actId="20577"/>
      <pc:docMkLst>
        <pc:docMk/>
      </pc:docMkLst>
      <pc:sldChg chg="delSp modSp">
        <pc:chgData name="Ifaz Faruki (2305668)" userId="S::2305668@student.uwtsd.ac.uk::b186f114-0dec-4566-96db-b7fc659da5d0" providerId="AD" clId="Web-{F0651D37-3BB4-C425-1613-951235D228F9}" dt="2024-10-13T10:22:06.007" v="10" actId="1076"/>
        <pc:sldMkLst>
          <pc:docMk/>
          <pc:sldMk cId="109857222" sldId="256"/>
        </pc:sldMkLst>
        <pc:spChg chg="del mod">
          <ac:chgData name="Ifaz Faruki (2305668)" userId="S::2305668@student.uwtsd.ac.uk::b186f114-0dec-4566-96db-b7fc659da5d0" providerId="AD" clId="Web-{F0651D37-3BB4-C425-1613-951235D228F9}" dt="2024-10-13T10:21:22.053" v="5"/>
          <ac:spMkLst>
            <pc:docMk/>
            <pc:sldMk cId="109857222" sldId="256"/>
            <ac:spMk id="6" creationId="{043274EF-000C-E0A6-9778-6F0BD25509C0}"/>
          </ac:spMkLst>
        </pc:spChg>
        <pc:picChg chg="mod">
          <ac:chgData name="Ifaz Faruki (2305668)" userId="S::2305668@student.uwtsd.ac.uk::b186f114-0dec-4566-96db-b7fc659da5d0" providerId="AD" clId="Web-{F0651D37-3BB4-C425-1613-951235D228F9}" dt="2024-10-13T10:22:06.007" v="10" actId="1076"/>
          <ac:picMkLst>
            <pc:docMk/>
            <pc:sldMk cId="109857222" sldId="256"/>
            <ac:picMk id="4" creationId="{A9314F08-17BE-B1C3-7EE3-690AF90AD6B5}"/>
          </ac:picMkLst>
        </pc:picChg>
        <pc:picChg chg="del mod modCrop">
          <ac:chgData name="Ifaz Faruki (2305668)" userId="S::2305668@student.uwtsd.ac.uk::b186f114-0dec-4566-96db-b7fc659da5d0" providerId="AD" clId="Web-{F0651D37-3BB4-C425-1613-951235D228F9}" dt="2024-10-13T10:22:02.460" v="9"/>
          <ac:picMkLst>
            <pc:docMk/>
            <pc:sldMk cId="109857222" sldId="256"/>
            <ac:picMk id="5" creationId="{F491E8C1-6BBC-39CD-823F-E519F3E31A75}"/>
          </ac:picMkLst>
        </pc:picChg>
      </pc:sldChg>
      <pc:sldChg chg="modSp">
        <pc:chgData name="Ifaz Faruki (2305668)" userId="S::2305668@student.uwtsd.ac.uk::b186f114-0dec-4566-96db-b7fc659da5d0" providerId="AD" clId="Web-{F0651D37-3BB4-C425-1613-951235D228F9}" dt="2024-10-13T10:31:24.460" v="18" actId="20577"/>
        <pc:sldMkLst>
          <pc:docMk/>
          <pc:sldMk cId="4276144022" sldId="259"/>
        </pc:sldMkLst>
        <pc:spChg chg="mod">
          <ac:chgData name="Ifaz Faruki (2305668)" userId="S::2305668@student.uwtsd.ac.uk::b186f114-0dec-4566-96db-b7fc659da5d0" providerId="AD" clId="Web-{F0651D37-3BB4-C425-1613-951235D228F9}" dt="2024-10-13T10:31:24.460" v="18" actId="20577"/>
          <ac:spMkLst>
            <pc:docMk/>
            <pc:sldMk cId="4276144022" sldId="259"/>
            <ac:spMk id="2" creationId="{AC229510-CF2B-1368-B890-51920497797E}"/>
          </ac:spMkLst>
        </pc:spChg>
      </pc:sldChg>
      <pc:sldChg chg="modSp">
        <pc:chgData name="Ifaz Faruki (2305668)" userId="S::2305668@student.uwtsd.ac.uk::b186f114-0dec-4566-96db-b7fc659da5d0" providerId="AD" clId="Web-{F0651D37-3BB4-C425-1613-951235D228F9}" dt="2024-10-13T10:31:28.367" v="19" actId="20577"/>
        <pc:sldMkLst>
          <pc:docMk/>
          <pc:sldMk cId="4053775966" sldId="260"/>
        </pc:sldMkLst>
        <pc:spChg chg="mod">
          <ac:chgData name="Ifaz Faruki (2305668)" userId="S::2305668@student.uwtsd.ac.uk::b186f114-0dec-4566-96db-b7fc659da5d0" providerId="AD" clId="Web-{F0651D37-3BB4-C425-1613-951235D228F9}" dt="2024-10-13T10:31:28.367" v="19" actId="20577"/>
          <ac:spMkLst>
            <pc:docMk/>
            <pc:sldMk cId="4053775966" sldId="260"/>
            <ac:spMk id="2" creationId="{7BB235E8-9E43-58D9-72C5-6EC9C6C9B790}"/>
          </ac:spMkLst>
        </pc:spChg>
      </pc:sldChg>
      <pc:sldChg chg="modSp">
        <pc:chgData name="Ifaz Faruki (2305668)" userId="S::2305668@student.uwtsd.ac.uk::b186f114-0dec-4566-96db-b7fc659da5d0" providerId="AD" clId="Web-{F0651D37-3BB4-C425-1613-951235D228F9}" dt="2024-10-13T10:31:59.414" v="21" actId="20577"/>
        <pc:sldMkLst>
          <pc:docMk/>
          <pc:sldMk cId="2115647682" sldId="261"/>
        </pc:sldMkLst>
        <pc:spChg chg="mod">
          <ac:chgData name="Ifaz Faruki (2305668)" userId="S::2305668@student.uwtsd.ac.uk::b186f114-0dec-4566-96db-b7fc659da5d0" providerId="AD" clId="Web-{F0651D37-3BB4-C425-1613-951235D228F9}" dt="2024-10-13T10:26:59.719" v="11" actId="20577"/>
          <ac:spMkLst>
            <pc:docMk/>
            <pc:sldMk cId="2115647682" sldId="261"/>
            <ac:spMk id="2" creationId="{1967F64D-9213-F71C-64F9-BD215F842F79}"/>
          </ac:spMkLst>
        </pc:spChg>
        <pc:spChg chg="mod">
          <ac:chgData name="Ifaz Faruki (2305668)" userId="S::2305668@student.uwtsd.ac.uk::b186f114-0dec-4566-96db-b7fc659da5d0" providerId="AD" clId="Web-{F0651D37-3BB4-C425-1613-951235D228F9}" dt="2024-10-13T10:31:59.414" v="21" actId="20577"/>
          <ac:spMkLst>
            <pc:docMk/>
            <pc:sldMk cId="2115647682" sldId="261"/>
            <ac:spMk id="3" creationId="{9D7A46C6-6B8F-47B3-4AA4-DB0B83AA5A20}"/>
          </ac:spMkLst>
        </pc:spChg>
      </pc:sldChg>
      <pc:sldChg chg="modSp">
        <pc:chgData name="Ifaz Faruki (2305668)" userId="S::2305668@student.uwtsd.ac.uk::b186f114-0dec-4566-96db-b7fc659da5d0" providerId="AD" clId="Web-{F0651D37-3BB4-C425-1613-951235D228F9}" dt="2024-10-13T14:24:52.127" v="114" actId="20577"/>
        <pc:sldMkLst>
          <pc:docMk/>
          <pc:sldMk cId="1606385146" sldId="262"/>
        </pc:sldMkLst>
        <pc:spChg chg="mod">
          <ac:chgData name="Ifaz Faruki (2305668)" userId="S::2305668@student.uwtsd.ac.uk::b186f114-0dec-4566-96db-b7fc659da5d0" providerId="AD" clId="Web-{F0651D37-3BB4-C425-1613-951235D228F9}" dt="2024-10-13T10:32:29.525" v="32" actId="20577"/>
          <ac:spMkLst>
            <pc:docMk/>
            <pc:sldMk cId="1606385146" sldId="262"/>
            <ac:spMk id="2" creationId="{975A1EFB-08E7-90A0-5AF5-73B390EFE83C}"/>
          </ac:spMkLst>
        </pc:spChg>
        <pc:spChg chg="mod">
          <ac:chgData name="Ifaz Faruki (2305668)" userId="S::2305668@student.uwtsd.ac.uk::b186f114-0dec-4566-96db-b7fc659da5d0" providerId="AD" clId="Web-{F0651D37-3BB4-C425-1613-951235D228F9}" dt="2024-10-13T14:24:52.127" v="114" actId="20577"/>
          <ac:spMkLst>
            <pc:docMk/>
            <pc:sldMk cId="1606385146" sldId="262"/>
            <ac:spMk id="3" creationId="{BF5DB4E5-040F-6816-C019-EBEE5680A9A8}"/>
          </ac:spMkLst>
        </pc:spChg>
      </pc:sldChg>
    </pc:docChg>
  </pc:docChgLst>
  <pc:docChgLst>
    <pc:chgData name="Ifaz Faruki (2305668)" userId="S::2305668@student.uwtsd.ac.uk::b186f114-0dec-4566-96db-b7fc659da5d0" providerId="AD" clId="Web-{754924C7-19F9-278B-07EC-5E7C989EEC81}"/>
    <pc:docChg chg="addSld modSld">
      <pc:chgData name="Ifaz Faruki (2305668)" userId="S::2305668@student.uwtsd.ac.uk::b186f114-0dec-4566-96db-b7fc659da5d0" providerId="AD" clId="Web-{754924C7-19F9-278B-07EC-5E7C989EEC81}" dt="2024-10-31T22:04:59.104" v="874" actId="20577"/>
      <pc:docMkLst>
        <pc:docMk/>
      </pc:docMkLst>
      <pc:sldChg chg="modSp">
        <pc:chgData name="Ifaz Faruki (2305668)" userId="S::2305668@student.uwtsd.ac.uk::b186f114-0dec-4566-96db-b7fc659da5d0" providerId="AD" clId="Web-{754924C7-19F9-278B-07EC-5E7C989EEC81}" dt="2024-10-31T22:01:10.660" v="864" actId="1076"/>
        <pc:sldMkLst>
          <pc:docMk/>
          <pc:sldMk cId="109857222" sldId="256"/>
        </pc:sldMkLst>
        <pc:spChg chg="mod">
          <ac:chgData name="Ifaz Faruki (2305668)" userId="S::2305668@student.uwtsd.ac.uk::b186f114-0dec-4566-96db-b7fc659da5d0" providerId="AD" clId="Web-{754924C7-19F9-278B-07EC-5E7C989EEC81}" dt="2024-10-31T22:01:10.660" v="864" actId="1076"/>
          <ac:spMkLst>
            <pc:docMk/>
            <pc:sldMk cId="109857222" sldId="256"/>
            <ac:spMk id="2" creationId="{00000000-0000-0000-0000-000000000000}"/>
          </ac:spMkLst>
        </pc:spChg>
      </pc:sldChg>
      <pc:sldChg chg="modSp">
        <pc:chgData name="Ifaz Faruki (2305668)" userId="S::2305668@student.uwtsd.ac.uk::b186f114-0dec-4566-96db-b7fc659da5d0" providerId="AD" clId="Web-{754924C7-19F9-278B-07EC-5E7C989EEC81}" dt="2024-10-31T22:03:10.789" v="868" actId="20577"/>
        <pc:sldMkLst>
          <pc:docMk/>
          <pc:sldMk cId="4276144022" sldId="259"/>
        </pc:sldMkLst>
        <pc:spChg chg="mod">
          <ac:chgData name="Ifaz Faruki (2305668)" userId="S::2305668@student.uwtsd.ac.uk::b186f114-0dec-4566-96db-b7fc659da5d0" providerId="AD" clId="Web-{754924C7-19F9-278B-07EC-5E7C989EEC81}" dt="2024-10-31T21:35:47.162" v="804" actId="14100"/>
          <ac:spMkLst>
            <pc:docMk/>
            <pc:sldMk cId="4276144022" sldId="259"/>
            <ac:spMk id="2" creationId="{AC229510-CF2B-1368-B890-51920497797E}"/>
          </ac:spMkLst>
        </pc:spChg>
        <pc:spChg chg="mod">
          <ac:chgData name="Ifaz Faruki (2305668)" userId="S::2305668@student.uwtsd.ac.uk::b186f114-0dec-4566-96db-b7fc659da5d0" providerId="AD" clId="Web-{754924C7-19F9-278B-07EC-5E7C989EEC81}" dt="2024-10-31T22:03:10.789" v="868" actId="20577"/>
          <ac:spMkLst>
            <pc:docMk/>
            <pc:sldMk cId="4276144022" sldId="259"/>
            <ac:spMk id="3" creationId="{320941DF-2537-0E98-9FD9-401AD71345F6}"/>
          </ac:spMkLst>
        </pc:spChg>
      </pc:sldChg>
      <pc:sldChg chg="modSp">
        <pc:chgData name="Ifaz Faruki (2305668)" userId="S::2305668@student.uwtsd.ac.uk::b186f114-0dec-4566-96db-b7fc659da5d0" providerId="AD" clId="Web-{754924C7-19F9-278B-07EC-5E7C989EEC81}" dt="2024-10-31T21:57:31.794" v="813" actId="20577"/>
        <pc:sldMkLst>
          <pc:docMk/>
          <pc:sldMk cId="4053775966" sldId="260"/>
        </pc:sldMkLst>
        <pc:spChg chg="mod">
          <ac:chgData name="Ifaz Faruki (2305668)" userId="S::2305668@student.uwtsd.ac.uk::b186f114-0dec-4566-96db-b7fc659da5d0" providerId="AD" clId="Web-{754924C7-19F9-278B-07EC-5E7C989EEC81}" dt="2024-10-31T21:57:31.794" v="813" actId="20577"/>
          <ac:spMkLst>
            <pc:docMk/>
            <pc:sldMk cId="4053775966" sldId="260"/>
            <ac:spMk id="2" creationId="{7BB235E8-9E43-58D9-72C5-6EC9C6C9B790}"/>
          </ac:spMkLst>
        </pc:spChg>
        <pc:spChg chg="mod">
          <ac:chgData name="Ifaz Faruki (2305668)" userId="S::2305668@student.uwtsd.ac.uk::b186f114-0dec-4566-96db-b7fc659da5d0" providerId="AD" clId="Web-{754924C7-19F9-278B-07EC-5E7C989EEC81}" dt="2024-10-31T21:56:39.605" v="810" actId="20577"/>
          <ac:spMkLst>
            <pc:docMk/>
            <pc:sldMk cId="4053775966" sldId="260"/>
            <ac:spMk id="3" creationId="{7BAC2409-3453-3C85-7497-B3DB18AC6E27}"/>
          </ac:spMkLst>
        </pc:spChg>
      </pc:sldChg>
      <pc:sldChg chg="modSp">
        <pc:chgData name="Ifaz Faruki (2305668)" userId="S::2305668@student.uwtsd.ac.uk::b186f114-0dec-4566-96db-b7fc659da5d0" providerId="AD" clId="Web-{754924C7-19F9-278B-07EC-5E7C989EEC81}" dt="2024-10-31T21:36:00.600" v="806" actId="1076"/>
        <pc:sldMkLst>
          <pc:docMk/>
          <pc:sldMk cId="2115647682" sldId="261"/>
        </pc:sldMkLst>
        <pc:spChg chg="mod">
          <ac:chgData name="Ifaz Faruki (2305668)" userId="S::2305668@student.uwtsd.ac.uk::b186f114-0dec-4566-96db-b7fc659da5d0" providerId="AD" clId="Web-{754924C7-19F9-278B-07EC-5E7C989EEC81}" dt="2024-10-31T21:36:00.600" v="806" actId="1076"/>
          <ac:spMkLst>
            <pc:docMk/>
            <pc:sldMk cId="2115647682" sldId="261"/>
            <ac:spMk id="2" creationId="{1967F64D-9213-F71C-64F9-BD215F842F79}"/>
          </ac:spMkLst>
        </pc:spChg>
      </pc:sldChg>
      <pc:sldChg chg="modSp">
        <pc:chgData name="Ifaz Faruki (2305668)" userId="S::2305668@student.uwtsd.ac.uk::b186f114-0dec-4566-96db-b7fc659da5d0" providerId="AD" clId="Web-{754924C7-19F9-278B-07EC-5E7C989EEC81}" dt="2024-10-31T22:04:59.104" v="874" actId="20577"/>
        <pc:sldMkLst>
          <pc:docMk/>
          <pc:sldMk cId="1483894075" sldId="263"/>
        </pc:sldMkLst>
        <pc:spChg chg="mod">
          <ac:chgData name="Ifaz Faruki (2305668)" userId="S::2305668@student.uwtsd.ac.uk::b186f114-0dec-4566-96db-b7fc659da5d0" providerId="AD" clId="Web-{754924C7-19F9-278B-07EC-5E7C989EEC81}" dt="2024-10-31T22:04:59.104" v="874" actId="20577"/>
          <ac:spMkLst>
            <pc:docMk/>
            <pc:sldMk cId="1483894075" sldId="263"/>
            <ac:spMk id="57" creationId="{A8460AC5-83E5-A0A5-8E2D-276F9839F890}"/>
          </ac:spMkLst>
        </pc:spChg>
      </pc:sldChg>
      <pc:sldChg chg="modSp">
        <pc:chgData name="Ifaz Faruki (2305668)" userId="S::2305668@student.uwtsd.ac.uk::b186f114-0dec-4566-96db-b7fc659da5d0" providerId="AD" clId="Web-{754924C7-19F9-278B-07EC-5E7C989EEC81}" dt="2024-10-31T22:00:02.830" v="852" actId="20577"/>
        <pc:sldMkLst>
          <pc:docMk/>
          <pc:sldMk cId="2702281140" sldId="264"/>
        </pc:sldMkLst>
        <pc:spChg chg="mod">
          <ac:chgData name="Ifaz Faruki (2305668)" userId="S::2305668@student.uwtsd.ac.uk::b186f114-0dec-4566-96db-b7fc659da5d0" providerId="AD" clId="Web-{754924C7-19F9-278B-07EC-5E7C989EEC81}" dt="2024-10-31T22:00:02.830" v="852" actId="20577"/>
          <ac:spMkLst>
            <pc:docMk/>
            <pc:sldMk cId="2702281140" sldId="264"/>
            <ac:spMk id="3" creationId="{F0C9A422-E55D-AAD4-054D-59DCC3B50410}"/>
          </ac:spMkLst>
        </pc:spChg>
      </pc:sldChg>
      <pc:sldChg chg="modSp">
        <pc:chgData name="Ifaz Faruki (2305668)" userId="S::2305668@student.uwtsd.ac.uk::b186f114-0dec-4566-96db-b7fc659da5d0" providerId="AD" clId="Web-{754924C7-19F9-278B-07EC-5E7C989EEC81}" dt="2024-10-31T21:58:42.530" v="834" actId="20577"/>
        <pc:sldMkLst>
          <pc:docMk/>
          <pc:sldMk cId="1847856462" sldId="266"/>
        </pc:sldMkLst>
        <pc:spChg chg="mod">
          <ac:chgData name="Ifaz Faruki (2305668)" userId="S::2305668@student.uwtsd.ac.uk::b186f114-0dec-4566-96db-b7fc659da5d0" providerId="AD" clId="Web-{754924C7-19F9-278B-07EC-5E7C989EEC81}" dt="2024-10-31T21:58:42.530" v="834" actId="20577"/>
          <ac:spMkLst>
            <pc:docMk/>
            <pc:sldMk cId="1847856462" sldId="266"/>
            <ac:spMk id="3" creationId="{A865AD8A-FDC3-0F63-796D-E3A1B283C01F}"/>
          </ac:spMkLst>
        </pc:spChg>
      </pc:sldChg>
      <pc:sldChg chg="modSp">
        <pc:chgData name="Ifaz Faruki (2305668)" userId="S::2305668@student.uwtsd.ac.uk::b186f114-0dec-4566-96db-b7fc659da5d0" providerId="AD" clId="Web-{754924C7-19F9-278B-07EC-5E7C989EEC81}" dt="2024-10-31T20:39:52.806" v="552" actId="20577"/>
        <pc:sldMkLst>
          <pc:docMk/>
          <pc:sldMk cId="3173250853" sldId="268"/>
        </pc:sldMkLst>
        <pc:spChg chg="mod">
          <ac:chgData name="Ifaz Faruki (2305668)" userId="S::2305668@student.uwtsd.ac.uk::b186f114-0dec-4566-96db-b7fc659da5d0" providerId="AD" clId="Web-{754924C7-19F9-278B-07EC-5E7C989EEC81}" dt="2024-10-31T20:39:52.806" v="552" actId="20577"/>
          <ac:spMkLst>
            <pc:docMk/>
            <pc:sldMk cId="3173250853" sldId="268"/>
            <ac:spMk id="3" creationId="{B0DDD238-998D-784A-2084-9793DA2EDCBC}"/>
          </ac:spMkLst>
        </pc:spChg>
      </pc:sldChg>
      <pc:sldChg chg="modSp">
        <pc:chgData name="Ifaz Faruki (2305668)" userId="S::2305668@student.uwtsd.ac.uk::b186f114-0dec-4566-96db-b7fc659da5d0" providerId="AD" clId="Web-{754924C7-19F9-278B-07EC-5E7C989EEC81}" dt="2024-10-31T21:02:19.930" v="611" actId="14100"/>
        <pc:sldMkLst>
          <pc:docMk/>
          <pc:sldMk cId="726763364" sldId="269"/>
        </pc:sldMkLst>
        <pc:spChg chg="mod">
          <ac:chgData name="Ifaz Faruki (2305668)" userId="S::2305668@student.uwtsd.ac.uk::b186f114-0dec-4566-96db-b7fc659da5d0" providerId="AD" clId="Web-{754924C7-19F9-278B-07EC-5E7C989EEC81}" dt="2024-10-31T19:20:50.502" v="39" actId="1076"/>
          <ac:spMkLst>
            <pc:docMk/>
            <pc:sldMk cId="726763364" sldId="269"/>
            <ac:spMk id="2" creationId="{E62CB1C5-3BB8-FABA-603A-9230F46CAFF5}"/>
          </ac:spMkLst>
        </pc:spChg>
        <pc:graphicFrameChg chg="mod modGraphic">
          <ac:chgData name="Ifaz Faruki (2305668)" userId="S::2305668@student.uwtsd.ac.uk::b186f114-0dec-4566-96db-b7fc659da5d0" providerId="AD" clId="Web-{754924C7-19F9-278B-07EC-5E7C989EEC81}" dt="2024-10-31T21:02:19.930" v="611" actId="14100"/>
          <ac:graphicFrameMkLst>
            <pc:docMk/>
            <pc:sldMk cId="726763364" sldId="269"/>
            <ac:graphicFrameMk id="11" creationId="{8CC13175-29D3-8510-FF54-CC05D8ABBE01}"/>
          </ac:graphicFrameMkLst>
        </pc:graphicFrameChg>
      </pc:sldChg>
      <pc:sldChg chg="modSp">
        <pc:chgData name="Ifaz Faruki (2305668)" userId="S::2305668@student.uwtsd.ac.uk::b186f114-0dec-4566-96db-b7fc659da5d0" providerId="AD" clId="Web-{754924C7-19F9-278B-07EC-5E7C989EEC81}" dt="2024-10-31T20:40:19.463" v="558" actId="20577"/>
        <pc:sldMkLst>
          <pc:docMk/>
          <pc:sldMk cId="1991600373" sldId="271"/>
        </pc:sldMkLst>
        <pc:spChg chg="mod">
          <ac:chgData name="Ifaz Faruki (2305668)" userId="S::2305668@student.uwtsd.ac.uk::b186f114-0dec-4566-96db-b7fc659da5d0" providerId="AD" clId="Web-{754924C7-19F9-278B-07EC-5E7C989EEC81}" dt="2024-10-31T20:40:19.463" v="558" actId="20577"/>
          <ac:spMkLst>
            <pc:docMk/>
            <pc:sldMk cId="1991600373" sldId="271"/>
            <ac:spMk id="3" creationId="{6952F05B-B5D1-7157-9060-7AE076EEAE05}"/>
          </ac:spMkLst>
        </pc:spChg>
      </pc:sldChg>
      <pc:sldChg chg="modSp new">
        <pc:chgData name="Ifaz Faruki (2305668)" userId="S::2305668@student.uwtsd.ac.uk::b186f114-0dec-4566-96db-b7fc659da5d0" providerId="AD" clId="Web-{754924C7-19F9-278B-07EC-5E7C989EEC81}" dt="2024-10-31T21:56:55.402" v="812" actId="20577"/>
        <pc:sldMkLst>
          <pc:docMk/>
          <pc:sldMk cId="1369386966" sldId="273"/>
        </pc:sldMkLst>
        <pc:spChg chg="mod">
          <ac:chgData name="Ifaz Faruki (2305668)" userId="S::2305668@student.uwtsd.ac.uk::b186f114-0dec-4566-96db-b7fc659da5d0" providerId="AD" clId="Web-{754924C7-19F9-278B-07EC-5E7C989EEC81}" dt="2024-10-31T20:40:37.323" v="569" actId="20577"/>
          <ac:spMkLst>
            <pc:docMk/>
            <pc:sldMk cId="1369386966" sldId="273"/>
            <ac:spMk id="2" creationId="{AE0C83BA-9627-7068-4004-0649876F7EE4}"/>
          </ac:spMkLst>
        </pc:spChg>
        <pc:spChg chg="mod">
          <ac:chgData name="Ifaz Faruki (2305668)" userId="S::2305668@student.uwtsd.ac.uk::b186f114-0dec-4566-96db-b7fc659da5d0" providerId="AD" clId="Web-{754924C7-19F9-278B-07EC-5E7C989EEC81}" dt="2024-10-31T21:56:55.402" v="812" actId="20577"/>
          <ac:spMkLst>
            <pc:docMk/>
            <pc:sldMk cId="1369386966" sldId="273"/>
            <ac:spMk id="3" creationId="{389166C3-E954-DF15-3D13-C38306480481}"/>
          </ac:spMkLst>
        </pc:spChg>
      </pc:sldChg>
    </pc:docChg>
  </pc:docChgLst>
  <pc:docChgLst>
    <pc:chgData name="Ifaz Faruki (2305668)" userId="S::2305668@student.uwtsd.ac.uk::b186f114-0dec-4566-96db-b7fc659da5d0" providerId="AD" clId="Web-{B4ACDC4D-81EB-19B8-4769-9B7C871D70B2}"/>
    <pc:docChg chg="addSld modSld">
      <pc:chgData name="Ifaz Faruki (2305668)" userId="S::2305668@student.uwtsd.ac.uk::b186f114-0dec-4566-96db-b7fc659da5d0" providerId="AD" clId="Web-{B4ACDC4D-81EB-19B8-4769-9B7C871D70B2}" dt="2024-10-03T17:22:54.286" v="333" actId="20577"/>
      <pc:docMkLst>
        <pc:docMk/>
      </pc:docMkLst>
      <pc:sldChg chg="modSp">
        <pc:chgData name="Ifaz Faruki (2305668)" userId="S::2305668@student.uwtsd.ac.uk::b186f114-0dec-4566-96db-b7fc659da5d0" providerId="AD" clId="Web-{B4ACDC4D-81EB-19B8-4769-9B7C871D70B2}" dt="2024-10-03T11:52:50.402" v="183" actId="20577"/>
        <pc:sldMkLst>
          <pc:docMk/>
          <pc:sldMk cId="109857222" sldId="256"/>
        </pc:sldMkLst>
        <pc:spChg chg="mod">
          <ac:chgData name="Ifaz Faruki (2305668)" userId="S::2305668@student.uwtsd.ac.uk::b186f114-0dec-4566-96db-b7fc659da5d0" providerId="AD" clId="Web-{B4ACDC4D-81EB-19B8-4769-9B7C871D70B2}" dt="2024-10-03T11:52:50.402" v="183" actId="20577"/>
          <ac:spMkLst>
            <pc:docMk/>
            <pc:sldMk cId="109857222" sldId="256"/>
            <ac:spMk id="2" creationId="{00000000-0000-0000-0000-000000000000}"/>
          </ac:spMkLst>
        </pc:spChg>
      </pc:sldChg>
      <pc:sldChg chg="modSp">
        <pc:chgData name="Ifaz Faruki (2305668)" userId="S::2305668@student.uwtsd.ac.uk::b186f114-0dec-4566-96db-b7fc659da5d0" providerId="AD" clId="Web-{B4ACDC4D-81EB-19B8-4769-9B7C871D70B2}" dt="2024-10-03T11:56:51.021" v="187" actId="20577"/>
        <pc:sldMkLst>
          <pc:docMk/>
          <pc:sldMk cId="584947529" sldId="257"/>
        </pc:sldMkLst>
        <pc:spChg chg="mod">
          <ac:chgData name="Ifaz Faruki (2305668)" userId="S::2305668@student.uwtsd.ac.uk::b186f114-0dec-4566-96db-b7fc659da5d0" providerId="AD" clId="Web-{B4ACDC4D-81EB-19B8-4769-9B7C871D70B2}" dt="2024-10-03T11:56:51.021" v="187" actId="20577"/>
          <ac:spMkLst>
            <pc:docMk/>
            <pc:sldMk cId="584947529" sldId="257"/>
            <ac:spMk id="3" creationId="{C1F0C3FB-8F9F-9A8C-64C0-5D29A08A707F}"/>
          </ac:spMkLst>
        </pc:spChg>
      </pc:sldChg>
      <pc:sldChg chg="modSp">
        <pc:chgData name="Ifaz Faruki (2305668)" userId="S::2305668@student.uwtsd.ac.uk::b186f114-0dec-4566-96db-b7fc659da5d0" providerId="AD" clId="Web-{B4ACDC4D-81EB-19B8-4769-9B7C871D70B2}" dt="2024-10-03T11:56:41.896" v="186" actId="20577"/>
        <pc:sldMkLst>
          <pc:docMk/>
          <pc:sldMk cId="3966784748" sldId="258"/>
        </pc:sldMkLst>
        <pc:spChg chg="mod">
          <ac:chgData name="Ifaz Faruki (2305668)" userId="S::2305668@student.uwtsd.ac.uk::b186f114-0dec-4566-96db-b7fc659da5d0" providerId="AD" clId="Web-{B4ACDC4D-81EB-19B8-4769-9B7C871D70B2}" dt="2024-10-03T11:56:41.896" v="186" actId="20577"/>
          <ac:spMkLst>
            <pc:docMk/>
            <pc:sldMk cId="3966784748" sldId="258"/>
            <ac:spMk id="3" creationId="{073AD28F-1A4B-45FA-ABC8-0D2847228867}"/>
          </ac:spMkLst>
        </pc:spChg>
      </pc:sldChg>
      <pc:sldChg chg="modSp new">
        <pc:chgData name="Ifaz Faruki (2305668)" userId="S::2305668@student.uwtsd.ac.uk::b186f114-0dec-4566-96db-b7fc659da5d0" providerId="AD" clId="Web-{B4ACDC4D-81EB-19B8-4769-9B7C871D70B2}" dt="2024-10-03T17:22:54.286" v="333" actId="20577"/>
        <pc:sldMkLst>
          <pc:docMk/>
          <pc:sldMk cId="4276144022" sldId="259"/>
        </pc:sldMkLst>
        <pc:spChg chg="mod">
          <ac:chgData name="Ifaz Faruki (2305668)" userId="S::2305668@student.uwtsd.ac.uk::b186f114-0dec-4566-96db-b7fc659da5d0" providerId="AD" clId="Web-{B4ACDC4D-81EB-19B8-4769-9B7C871D70B2}" dt="2024-10-03T16:34:32.595" v="213" actId="20577"/>
          <ac:spMkLst>
            <pc:docMk/>
            <pc:sldMk cId="4276144022" sldId="259"/>
            <ac:spMk id="2" creationId="{AC229510-CF2B-1368-B890-51920497797E}"/>
          </ac:spMkLst>
        </pc:spChg>
        <pc:spChg chg="mod">
          <ac:chgData name="Ifaz Faruki (2305668)" userId="S::2305668@student.uwtsd.ac.uk::b186f114-0dec-4566-96db-b7fc659da5d0" providerId="AD" clId="Web-{B4ACDC4D-81EB-19B8-4769-9B7C871D70B2}" dt="2024-10-03T17:22:54.286" v="333" actId="20577"/>
          <ac:spMkLst>
            <pc:docMk/>
            <pc:sldMk cId="4276144022" sldId="259"/>
            <ac:spMk id="3" creationId="{320941DF-2537-0E98-9FD9-401AD71345F6}"/>
          </ac:spMkLst>
        </pc:spChg>
      </pc:sldChg>
    </pc:docChg>
  </pc:docChgLst>
  <pc:docChgLst>
    <pc:chgData name="Ifaz Faruki (2305668)" userId="S::2305668@student.uwtsd.ac.uk::b186f114-0dec-4566-96db-b7fc659da5d0" providerId="AD" clId="Web-{F54CF35B-F198-705D-9D3C-99221768F2FF}"/>
    <pc:docChg chg="modSld">
      <pc:chgData name="Ifaz Faruki (2305668)" userId="S::2305668@student.uwtsd.ac.uk::b186f114-0dec-4566-96db-b7fc659da5d0" providerId="AD" clId="Web-{F54CF35B-F198-705D-9D3C-99221768F2FF}" dt="2024-10-30T06:00:39.067" v="6" actId="20577"/>
      <pc:docMkLst>
        <pc:docMk/>
      </pc:docMkLst>
      <pc:sldChg chg="modSp">
        <pc:chgData name="Ifaz Faruki (2305668)" userId="S::2305668@student.uwtsd.ac.uk::b186f114-0dec-4566-96db-b7fc659da5d0" providerId="AD" clId="Web-{F54CF35B-F198-705D-9D3C-99221768F2FF}" dt="2024-10-30T06:00:39.067" v="6" actId="20577"/>
        <pc:sldMkLst>
          <pc:docMk/>
          <pc:sldMk cId="584947529" sldId="257"/>
        </pc:sldMkLst>
        <pc:spChg chg="mod">
          <ac:chgData name="Ifaz Faruki (2305668)" userId="S::2305668@student.uwtsd.ac.uk::b186f114-0dec-4566-96db-b7fc659da5d0" providerId="AD" clId="Web-{F54CF35B-F198-705D-9D3C-99221768F2FF}" dt="2024-10-30T06:00:39.067" v="6" actId="20577"/>
          <ac:spMkLst>
            <pc:docMk/>
            <pc:sldMk cId="584947529" sldId="257"/>
            <ac:spMk id="3" creationId="{C1F0C3FB-8F9F-9A8C-64C0-5D29A08A707F}"/>
          </ac:spMkLst>
        </pc:spChg>
      </pc:sldChg>
    </pc:docChg>
  </pc:docChgLst>
  <pc:docChgLst>
    <pc:chgData name="Ifaz Faruki (2305668)" userId="S::2305668@student.uwtsd.ac.uk::b186f114-0dec-4566-96db-b7fc659da5d0" providerId="AD" clId="Web-{E9FA09F5-4F92-8755-3529-A72196A02BF5}"/>
    <pc:docChg chg="modSld">
      <pc:chgData name="Ifaz Faruki (2305668)" userId="S::2305668@student.uwtsd.ac.uk::b186f114-0dec-4566-96db-b7fc659da5d0" providerId="AD" clId="Web-{E9FA09F5-4F92-8755-3529-A72196A02BF5}" dt="2024-10-12T05:02:11.445" v="6" actId="20577"/>
      <pc:docMkLst>
        <pc:docMk/>
      </pc:docMkLst>
      <pc:sldChg chg="modSp">
        <pc:chgData name="Ifaz Faruki (2305668)" userId="S::2305668@student.uwtsd.ac.uk::b186f114-0dec-4566-96db-b7fc659da5d0" providerId="AD" clId="Web-{E9FA09F5-4F92-8755-3529-A72196A02BF5}" dt="2024-10-12T05:02:11.445" v="6" actId="20577"/>
        <pc:sldMkLst>
          <pc:docMk/>
          <pc:sldMk cId="3966784748" sldId="258"/>
        </pc:sldMkLst>
        <pc:spChg chg="mod">
          <ac:chgData name="Ifaz Faruki (2305668)" userId="S::2305668@student.uwtsd.ac.uk::b186f114-0dec-4566-96db-b7fc659da5d0" providerId="AD" clId="Web-{E9FA09F5-4F92-8755-3529-A72196A02BF5}" dt="2024-10-12T05:02:11.445" v="6" actId="20577"/>
          <ac:spMkLst>
            <pc:docMk/>
            <pc:sldMk cId="3966784748" sldId="258"/>
            <ac:spMk id="3" creationId="{073AD28F-1A4B-45FA-ABC8-0D2847228867}"/>
          </ac:spMkLst>
        </pc:spChg>
      </pc:sldChg>
    </pc:docChg>
  </pc:docChgLst>
  <pc:docChgLst>
    <pc:chgData name="Ifaz Faruki (2305668)" userId="S::2305668@student.uwtsd.ac.uk::b186f114-0dec-4566-96db-b7fc659da5d0" providerId="AD" clId="Web-{1685979A-D69C-BDD6-53D9-117FD247736A}"/>
    <pc:docChg chg="modSld">
      <pc:chgData name="Ifaz Faruki (2305668)" userId="S::2305668@student.uwtsd.ac.uk::b186f114-0dec-4566-96db-b7fc659da5d0" providerId="AD" clId="Web-{1685979A-D69C-BDD6-53D9-117FD247736A}" dt="2024-10-31T08:05:00.133" v="194" actId="20577"/>
      <pc:docMkLst>
        <pc:docMk/>
      </pc:docMkLst>
      <pc:sldChg chg="modSp">
        <pc:chgData name="Ifaz Faruki (2305668)" userId="S::2305668@student.uwtsd.ac.uk::b186f114-0dec-4566-96db-b7fc659da5d0" providerId="AD" clId="Web-{1685979A-D69C-BDD6-53D9-117FD247736A}" dt="2024-10-31T06:36:13.310" v="133" actId="20577"/>
        <pc:sldMkLst>
          <pc:docMk/>
          <pc:sldMk cId="4276144022" sldId="259"/>
        </pc:sldMkLst>
        <pc:spChg chg="mod">
          <ac:chgData name="Ifaz Faruki (2305668)" userId="S::2305668@student.uwtsd.ac.uk::b186f114-0dec-4566-96db-b7fc659da5d0" providerId="AD" clId="Web-{1685979A-D69C-BDD6-53D9-117FD247736A}" dt="2024-10-31T06:36:13.310" v="133" actId="20577"/>
          <ac:spMkLst>
            <pc:docMk/>
            <pc:sldMk cId="4276144022" sldId="259"/>
            <ac:spMk id="2" creationId="{AC229510-CF2B-1368-B890-51920497797E}"/>
          </ac:spMkLst>
        </pc:spChg>
        <pc:spChg chg="mod">
          <ac:chgData name="Ifaz Faruki (2305668)" userId="S::2305668@student.uwtsd.ac.uk::b186f114-0dec-4566-96db-b7fc659da5d0" providerId="AD" clId="Web-{1685979A-D69C-BDD6-53D9-117FD247736A}" dt="2024-10-31T06:09:13.152" v="76" actId="20577"/>
          <ac:spMkLst>
            <pc:docMk/>
            <pc:sldMk cId="4276144022" sldId="259"/>
            <ac:spMk id="3" creationId="{320941DF-2537-0E98-9FD9-401AD71345F6}"/>
          </ac:spMkLst>
        </pc:spChg>
      </pc:sldChg>
      <pc:sldChg chg="modSp">
        <pc:chgData name="Ifaz Faruki (2305668)" userId="S::2305668@student.uwtsd.ac.uk::b186f114-0dec-4566-96db-b7fc659da5d0" providerId="AD" clId="Web-{1685979A-D69C-BDD6-53D9-117FD247736A}" dt="2024-10-31T06:45:02.514" v="136" actId="20577"/>
        <pc:sldMkLst>
          <pc:docMk/>
          <pc:sldMk cId="4053775966" sldId="260"/>
        </pc:sldMkLst>
        <pc:spChg chg="mod">
          <ac:chgData name="Ifaz Faruki (2305668)" userId="S::2305668@student.uwtsd.ac.uk::b186f114-0dec-4566-96db-b7fc659da5d0" providerId="AD" clId="Web-{1685979A-D69C-BDD6-53D9-117FD247736A}" dt="2024-10-31T06:45:02.514" v="136" actId="20577"/>
          <ac:spMkLst>
            <pc:docMk/>
            <pc:sldMk cId="4053775966" sldId="260"/>
            <ac:spMk id="2" creationId="{7BB235E8-9E43-58D9-72C5-6EC9C6C9B790}"/>
          </ac:spMkLst>
        </pc:spChg>
        <pc:spChg chg="mod">
          <ac:chgData name="Ifaz Faruki (2305668)" userId="S::2305668@student.uwtsd.ac.uk::b186f114-0dec-4566-96db-b7fc659da5d0" providerId="AD" clId="Web-{1685979A-D69C-BDD6-53D9-117FD247736A}" dt="2024-10-31T06:07:08.926" v="59" actId="14100"/>
          <ac:spMkLst>
            <pc:docMk/>
            <pc:sldMk cId="4053775966" sldId="260"/>
            <ac:spMk id="3" creationId="{7BAC2409-3453-3C85-7497-B3DB18AC6E27}"/>
          </ac:spMkLst>
        </pc:spChg>
      </pc:sldChg>
      <pc:sldChg chg="modSp">
        <pc:chgData name="Ifaz Faruki (2305668)" userId="S::2305668@student.uwtsd.ac.uk::b186f114-0dec-4566-96db-b7fc659da5d0" providerId="AD" clId="Web-{1685979A-D69C-BDD6-53D9-117FD247736A}" dt="2024-10-31T06:45:16.030" v="138" actId="20577"/>
        <pc:sldMkLst>
          <pc:docMk/>
          <pc:sldMk cId="2115647682" sldId="261"/>
        </pc:sldMkLst>
        <pc:spChg chg="mod">
          <ac:chgData name="Ifaz Faruki (2305668)" userId="S::2305668@student.uwtsd.ac.uk::b186f114-0dec-4566-96db-b7fc659da5d0" providerId="AD" clId="Web-{1685979A-D69C-BDD6-53D9-117FD247736A}" dt="2024-10-31T06:10:09.872" v="85" actId="1076"/>
          <ac:spMkLst>
            <pc:docMk/>
            <pc:sldMk cId="2115647682" sldId="261"/>
            <ac:spMk id="2" creationId="{1967F64D-9213-F71C-64F9-BD215F842F79}"/>
          </ac:spMkLst>
        </pc:spChg>
        <pc:spChg chg="mod">
          <ac:chgData name="Ifaz Faruki (2305668)" userId="S::2305668@student.uwtsd.ac.uk::b186f114-0dec-4566-96db-b7fc659da5d0" providerId="AD" clId="Web-{1685979A-D69C-BDD6-53D9-117FD247736A}" dt="2024-10-31T06:45:16.030" v="138" actId="20577"/>
          <ac:spMkLst>
            <pc:docMk/>
            <pc:sldMk cId="2115647682" sldId="261"/>
            <ac:spMk id="3" creationId="{9D7A46C6-6B8F-47B3-4AA4-DB0B83AA5A20}"/>
          </ac:spMkLst>
        </pc:spChg>
      </pc:sldChg>
      <pc:sldChg chg="addSp modSp">
        <pc:chgData name="Ifaz Faruki (2305668)" userId="S::2305668@student.uwtsd.ac.uk::b186f114-0dec-4566-96db-b7fc659da5d0" providerId="AD" clId="Web-{1685979A-D69C-BDD6-53D9-117FD247736A}" dt="2024-10-31T08:05:00.133" v="194" actId="20577"/>
        <pc:sldMkLst>
          <pc:docMk/>
          <pc:sldMk cId="1606385146" sldId="262"/>
        </pc:sldMkLst>
        <pc:spChg chg="mod">
          <ac:chgData name="Ifaz Faruki (2305668)" userId="S::2305668@student.uwtsd.ac.uk::b186f114-0dec-4566-96db-b7fc659da5d0" providerId="AD" clId="Web-{1685979A-D69C-BDD6-53D9-117FD247736A}" dt="2024-10-31T08:02:07.504" v="172" actId="1076"/>
          <ac:spMkLst>
            <pc:docMk/>
            <pc:sldMk cId="1606385146" sldId="262"/>
            <ac:spMk id="2" creationId="{975A1EFB-08E7-90A0-5AF5-73B390EFE83C}"/>
          </ac:spMkLst>
        </pc:spChg>
        <pc:spChg chg="mod">
          <ac:chgData name="Ifaz Faruki (2305668)" userId="S::2305668@student.uwtsd.ac.uk::b186f114-0dec-4566-96db-b7fc659da5d0" providerId="AD" clId="Web-{1685979A-D69C-BDD6-53D9-117FD247736A}" dt="2024-10-31T08:05:00.133" v="194" actId="20577"/>
          <ac:spMkLst>
            <pc:docMk/>
            <pc:sldMk cId="1606385146" sldId="262"/>
            <ac:spMk id="3" creationId="{BF5DB4E5-040F-6816-C019-EBEE5680A9A8}"/>
          </ac:spMkLst>
        </pc:spChg>
        <pc:picChg chg="add mod">
          <ac:chgData name="Ifaz Faruki (2305668)" userId="S::2305668@student.uwtsd.ac.uk::b186f114-0dec-4566-96db-b7fc659da5d0" providerId="AD" clId="Web-{1685979A-D69C-BDD6-53D9-117FD247736A}" dt="2024-10-31T08:03:50.162" v="192" actId="14100"/>
          <ac:picMkLst>
            <pc:docMk/>
            <pc:sldMk cId="1606385146" sldId="262"/>
            <ac:picMk id="7" creationId="{B1CEFDC8-F59A-CEC1-3FCD-25DD9F2D20E4}"/>
          </ac:picMkLst>
        </pc:picChg>
      </pc:sldChg>
      <pc:sldChg chg="modSp">
        <pc:chgData name="Ifaz Faruki (2305668)" userId="S::2305668@student.uwtsd.ac.uk::b186f114-0dec-4566-96db-b7fc659da5d0" providerId="AD" clId="Web-{1685979A-D69C-BDD6-53D9-117FD247736A}" dt="2024-10-31T06:35:35.918" v="130" actId="20577"/>
        <pc:sldMkLst>
          <pc:docMk/>
          <pc:sldMk cId="2702281140" sldId="264"/>
        </pc:sldMkLst>
        <pc:spChg chg="mod">
          <ac:chgData name="Ifaz Faruki (2305668)" userId="S::2305668@student.uwtsd.ac.uk::b186f114-0dec-4566-96db-b7fc659da5d0" providerId="AD" clId="Web-{1685979A-D69C-BDD6-53D9-117FD247736A}" dt="2024-10-31T06:35:35.918" v="130" actId="20577"/>
          <ac:spMkLst>
            <pc:docMk/>
            <pc:sldMk cId="2702281140" sldId="264"/>
            <ac:spMk id="3" creationId="{F0C9A422-E55D-AAD4-054D-59DCC3B50410}"/>
          </ac:spMkLst>
        </pc:spChg>
      </pc:sldChg>
    </pc:docChg>
  </pc:docChgLst>
  <pc:docChgLst>
    <pc:chgData name="Ifaz Faruki (2305668)" userId="S::2305668@student.uwtsd.ac.uk::b186f114-0dec-4566-96db-b7fc659da5d0" providerId="AD" clId="Web-{64938F3A-0977-312E-7850-EC107EFBE167}"/>
    <pc:docChg chg="addSld">
      <pc:chgData name="Ifaz Faruki (2305668)" userId="S::2305668@student.uwtsd.ac.uk::b186f114-0dec-4566-96db-b7fc659da5d0" providerId="AD" clId="Web-{64938F3A-0977-312E-7850-EC107EFBE167}" dt="2024-10-12T16:51:43.935" v="0"/>
      <pc:docMkLst>
        <pc:docMk/>
      </pc:docMkLst>
      <pc:sldChg chg="new">
        <pc:chgData name="Ifaz Faruki (2305668)" userId="S::2305668@student.uwtsd.ac.uk::b186f114-0dec-4566-96db-b7fc659da5d0" providerId="AD" clId="Web-{64938F3A-0977-312E-7850-EC107EFBE167}" dt="2024-10-12T16:51:43.935" v="0"/>
        <pc:sldMkLst>
          <pc:docMk/>
          <pc:sldMk cId="1606385146" sldId="262"/>
        </pc:sldMkLst>
      </pc:sldChg>
    </pc:docChg>
  </pc:docChgLst>
  <pc:docChgLst>
    <pc:chgData name="Ifaz Faruki (2305668)" userId="S::2305668@student.uwtsd.ac.uk::b186f114-0dec-4566-96db-b7fc659da5d0" providerId="AD" clId="Web-{C0CFCBBC-FADD-20E5-D95E-BECA375D835A}"/>
    <pc:docChg chg="modSld">
      <pc:chgData name="Ifaz Faruki (2305668)" userId="S::2305668@student.uwtsd.ac.uk::b186f114-0dec-4566-96db-b7fc659da5d0" providerId="AD" clId="Web-{C0CFCBBC-FADD-20E5-D95E-BECA375D835A}" dt="2024-10-25T14:07:14.353" v="39"/>
      <pc:docMkLst>
        <pc:docMk/>
      </pc:docMkLst>
      <pc:sldChg chg="addSp delSp modSp mod setBg">
        <pc:chgData name="Ifaz Faruki (2305668)" userId="S::2305668@student.uwtsd.ac.uk::b186f114-0dec-4566-96db-b7fc659da5d0" providerId="AD" clId="Web-{C0CFCBBC-FADD-20E5-D95E-BECA375D835A}" dt="2024-10-25T14:07:14.353" v="39"/>
        <pc:sldMkLst>
          <pc:docMk/>
          <pc:sldMk cId="109857222" sldId="256"/>
        </pc:sldMkLst>
        <pc:spChg chg="mod">
          <ac:chgData name="Ifaz Faruki (2305668)" userId="S::2305668@student.uwtsd.ac.uk::b186f114-0dec-4566-96db-b7fc659da5d0" providerId="AD" clId="Web-{C0CFCBBC-FADD-20E5-D95E-BECA375D835A}" dt="2024-10-25T14:06:20.961" v="27" actId="20577"/>
          <ac:spMkLst>
            <pc:docMk/>
            <pc:sldMk cId="109857222" sldId="256"/>
            <ac:spMk id="2" creationId="{00000000-0000-0000-0000-000000000000}"/>
          </ac:spMkLst>
        </pc:spChg>
        <pc:spChg chg="add del mod">
          <ac:chgData name="Ifaz Faruki (2305668)" userId="S::2305668@student.uwtsd.ac.uk::b186f114-0dec-4566-96db-b7fc659da5d0" providerId="AD" clId="Web-{C0CFCBBC-FADD-20E5-D95E-BECA375D835A}" dt="2024-10-25T14:04:45.975" v="15"/>
          <ac:spMkLst>
            <pc:docMk/>
            <pc:sldMk cId="109857222" sldId="256"/>
            <ac:spMk id="6" creationId="{C63714D1-CE80-4EBB-CBBC-6E70EEAFCAA9}"/>
          </ac:spMkLst>
        </pc:spChg>
        <pc:spChg chg="add del mod">
          <ac:chgData name="Ifaz Faruki (2305668)" userId="S::2305668@student.uwtsd.ac.uk::b186f114-0dec-4566-96db-b7fc659da5d0" providerId="AD" clId="Web-{C0CFCBBC-FADD-20E5-D95E-BECA375D835A}" dt="2024-10-25T14:07:06.009" v="37"/>
          <ac:spMkLst>
            <pc:docMk/>
            <pc:sldMk cId="109857222" sldId="256"/>
            <ac:spMk id="9" creationId="{2C9D0B72-E484-457F-FABC-F97CE5B89F3B}"/>
          </ac:spMkLst>
        </pc:spChg>
        <pc:picChg chg="del">
          <ac:chgData name="Ifaz Faruki (2305668)" userId="S::2305668@student.uwtsd.ac.uk::b186f114-0dec-4566-96db-b7fc659da5d0" providerId="AD" clId="Web-{C0CFCBBC-FADD-20E5-D95E-BECA375D835A}" dt="2024-10-25T14:03:55.520" v="0"/>
          <ac:picMkLst>
            <pc:docMk/>
            <pc:sldMk cId="109857222" sldId="256"/>
            <ac:picMk id="4" creationId="{A9314F08-17BE-B1C3-7EE3-690AF90AD6B5}"/>
          </ac:picMkLst>
        </pc:picChg>
        <pc:picChg chg="add del mod">
          <ac:chgData name="Ifaz Faruki (2305668)" userId="S::2305668@student.uwtsd.ac.uk::b186f114-0dec-4566-96db-b7fc659da5d0" providerId="AD" clId="Web-{C0CFCBBC-FADD-20E5-D95E-BECA375D835A}" dt="2024-10-25T14:06:27.384" v="30"/>
          <ac:picMkLst>
            <pc:docMk/>
            <pc:sldMk cId="109857222" sldId="256"/>
            <ac:picMk id="5" creationId="{F8692828-08FC-5A0B-7532-76AFCC0817E1}"/>
          </ac:picMkLst>
        </pc:picChg>
        <pc:picChg chg="add del mod">
          <ac:chgData name="Ifaz Faruki (2305668)" userId="S::2305668@student.uwtsd.ac.uk::b186f114-0dec-4566-96db-b7fc659da5d0" providerId="AD" clId="Web-{C0CFCBBC-FADD-20E5-D95E-BECA375D835A}" dt="2024-10-25T14:07:14.353" v="39"/>
          <ac:picMkLst>
            <pc:docMk/>
            <pc:sldMk cId="109857222" sldId="256"/>
            <ac:picMk id="8" creationId="{CA5CF2A7-16FD-4272-A8EF-A9CF369C3211}"/>
          </ac:picMkLst>
        </pc:picChg>
      </pc:sldChg>
    </pc:docChg>
  </pc:docChgLst>
  <pc:docChgLst>
    <pc:chgData name="Ifaz Faruki (2305668)" userId="S::2305668@student.uwtsd.ac.uk::b186f114-0dec-4566-96db-b7fc659da5d0" providerId="AD" clId="Web-{020D9EAF-6327-66E3-DB88-AFAD98E6BAE6}"/>
    <pc:docChg chg="modSld">
      <pc:chgData name="Ifaz Faruki (2305668)" userId="S::2305668@student.uwtsd.ac.uk::b186f114-0dec-4566-96db-b7fc659da5d0" providerId="AD" clId="Web-{020D9EAF-6327-66E3-DB88-AFAD98E6BAE6}" dt="2024-10-18T12:25:59.254" v="376" actId="20577"/>
      <pc:docMkLst>
        <pc:docMk/>
      </pc:docMkLst>
      <pc:sldChg chg="modSp">
        <pc:chgData name="Ifaz Faruki (2305668)" userId="S::2305668@student.uwtsd.ac.uk::b186f114-0dec-4566-96db-b7fc659da5d0" providerId="AD" clId="Web-{020D9EAF-6327-66E3-DB88-AFAD98E6BAE6}" dt="2024-10-18T12:25:59.254" v="376" actId="20577"/>
        <pc:sldMkLst>
          <pc:docMk/>
          <pc:sldMk cId="1606385146" sldId="262"/>
        </pc:sldMkLst>
        <pc:spChg chg="mod">
          <ac:chgData name="Ifaz Faruki (2305668)" userId="S::2305668@student.uwtsd.ac.uk::b186f114-0dec-4566-96db-b7fc659da5d0" providerId="AD" clId="Web-{020D9EAF-6327-66E3-DB88-AFAD98E6BAE6}" dt="2024-10-18T12:25:59.254" v="376" actId="20577"/>
          <ac:spMkLst>
            <pc:docMk/>
            <pc:sldMk cId="1606385146" sldId="262"/>
            <ac:spMk id="3" creationId="{BF5DB4E5-040F-6816-C019-EBEE5680A9A8}"/>
          </ac:spMkLst>
        </pc:spChg>
      </pc:sldChg>
    </pc:docChg>
  </pc:docChgLst>
  <pc:docChgLst>
    <pc:chgData name="Ifaz Faruki (2305668)" userId="S::2305668@student.uwtsd.ac.uk::b186f114-0dec-4566-96db-b7fc659da5d0" providerId="AD" clId="Web-{77CFCD03-1F39-12B7-8468-AB00080ECB03}"/>
    <pc:docChg chg="modSld">
      <pc:chgData name="Ifaz Faruki (2305668)" userId="S::2305668@student.uwtsd.ac.uk::b186f114-0dec-4566-96db-b7fc659da5d0" providerId="AD" clId="Web-{77CFCD03-1F39-12B7-8468-AB00080ECB03}" dt="2024-10-24T15:30:38.886" v="398" actId="20577"/>
      <pc:docMkLst>
        <pc:docMk/>
      </pc:docMkLst>
      <pc:sldChg chg="addSp delSp modSp">
        <pc:chgData name="Ifaz Faruki (2305668)" userId="S::2305668@student.uwtsd.ac.uk::b186f114-0dec-4566-96db-b7fc659da5d0" providerId="AD" clId="Web-{77CFCD03-1F39-12B7-8468-AB00080ECB03}" dt="2024-10-24T15:27:20.326" v="281" actId="14100"/>
        <pc:sldMkLst>
          <pc:docMk/>
          <pc:sldMk cId="584947529" sldId="257"/>
        </pc:sldMkLst>
        <pc:spChg chg="mod">
          <ac:chgData name="Ifaz Faruki (2305668)" userId="S::2305668@student.uwtsd.ac.uk::b186f114-0dec-4566-96db-b7fc659da5d0" providerId="AD" clId="Web-{77CFCD03-1F39-12B7-8468-AB00080ECB03}" dt="2024-10-24T15:14:48.245" v="236" actId="14100"/>
          <ac:spMkLst>
            <pc:docMk/>
            <pc:sldMk cId="584947529" sldId="257"/>
            <ac:spMk id="3" creationId="{C1F0C3FB-8F9F-9A8C-64C0-5D29A08A707F}"/>
          </ac:spMkLst>
        </pc:spChg>
        <pc:spChg chg="add mod">
          <ac:chgData name="Ifaz Faruki (2305668)" userId="S::2305668@student.uwtsd.ac.uk::b186f114-0dec-4566-96db-b7fc659da5d0" providerId="AD" clId="Web-{77CFCD03-1F39-12B7-8468-AB00080ECB03}" dt="2024-10-24T15:27:14.654" v="280" actId="1076"/>
          <ac:spMkLst>
            <pc:docMk/>
            <pc:sldMk cId="584947529" sldId="257"/>
            <ac:spMk id="9" creationId="{17D5250E-07F5-3F91-63F8-ECACC9AE83BC}"/>
          </ac:spMkLst>
        </pc:spChg>
        <pc:picChg chg="add del mod">
          <ac:chgData name="Ifaz Faruki (2305668)" userId="S::2305668@student.uwtsd.ac.uk::b186f114-0dec-4566-96db-b7fc659da5d0" providerId="AD" clId="Web-{77CFCD03-1F39-12B7-8468-AB00080ECB03}" dt="2024-10-24T15:15:19.231" v="240"/>
          <ac:picMkLst>
            <pc:docMk/>
            <pc:sldMk cId="584947529" sldId="257"/>
            <ac:picMk id="7" creationId="{A2FF9A92-EB6B-8B80-D325-E15FB3D4AF68}"/>
          </ac:picMkLst>
        </pc:picChg>
        <pc:picChg chg="add mod">
          <ac:chgData name="Ifaz Faruki (2305668)" userId="S::2305668@student.uwtsd.ac.uk::b186f114-0dec-4566-96db-b7fc659da5d0" providerId="AD" clId="Web-{77CFCD03-1F39-12B7-8468-AB00080ECB03}" dt="2024-10-24T15:27:20.326" v="281" actId="14100"/>
          <ac:picMkLst>
            <pc:docMk/>
            <pc:sldMk cId="584947529" sldId="257"/>
            <ac:picMk id="8" creationId="{9CE63793-33E7-F256-4947-195AF7D4AF36}"/>
          </ac:picMkLst>
        </pc:picChg>
      </pc:sldChg>
      <pc:sldChg chg="modSp">
        <pc:chgData name="Ifaz Faruki (2305668)" userId="S::2305668@student.uwtsd.ac.uk::b186f114-0dec-4566-96db-b7fc659da5d0" providerId="AD" clId="Web-{77CFCD03-1F39-12B7-8468-AB00080ECB03}" dt="2024-10-24T15:30:05.337" v="385" actId="20577"/>
        <pc:sldMkLst>
          <pc:docMk/>
          <pc:sldMk cId="3966784748" sldId="258"/>
        </pc:sldMkLst>
        <pc:spChg chg="mod">
          <ac:chgData name="Ifaz Faruki (2305668)" userId="S::2305668@student.uwtsd.ac.uk::b186f114-0dec-4566-96db-b7fc659da5d0" providerId="AD" clId="Web-{77CFCD03-1F39-12B7-8468-AB00080ECB03}" dt="2024-10-24T15:30:05.337" v="385" actId="20577"/>
          <ac:spMkLst>
            <pc:docMk/>
            <pc:sldMk cId="3966784748" sldId="258"/>
            <ac:spMk id="3" creationId="{073AD28F-1A4B-45FA-ABC8-0D2847228867}"/>
          </ac:spMkLst>
        </pc:spChg>
      </pc:sldChg>
      <pc:sldChg chg="modSp">
        <pc:chgData name="Ifaz Faruki (2305668)" userId="S::2305668@student.uwtsd.ac.uk::b186f114-0dec-4566-96db-b7fc659da5d0" providerId="AD" clId="Web-{77CFCD03-1F39-12B7-8468-AB00080ECB03}" dt="2024-10-24T14:57:42.724" v="59" actId="20577"/>
        <pc:sldMkLst>
          <pc:docMk/>
          <pc:sldMk cId="4276144022" sldId="259"/>
        </pc:sldMkLst>
        <pc:spChg chg="mod">
          <ac:chgData name="Ifaz Faruki (2305668)" userId="S::2305668@student.uwtsd.ac.uk::b186f114-0dec-4566-96db-b7fc659da5d0" providerId="AD" clId="Web-{77CFCD03-1F39-12B7-8468-AB00080ECB03}" dt="2024-10-24T14:57:42.724" v="59" actId="20577"/>
          <ac:spMkLst>
            <pc:docMk/>
            <pc:sldMk cId="4276144022" sldId="259"/>
            <ac:spMk id="3" creationId="{320941DF-2537-0E98-9FD9-401AD71345F6}"/>
          </ac:spMkLst>
        </pc:spChg>
      </pc:sldChg>
      <pc:sldChg chg="modSp">
        <pc:chgData name="Ifaz Faruki (2305668)" userId="S::2305668@student.uwtsd.ac.uk::b186f114-0dec-4566-96db-b7fc659da5d0" providerId="AD" clId="Web-{77CFCD03-1F39-12B7-8468-AB00080ECB03}" dt="2024-10-24T14:59:20.996" v="99" actId="20577"/>
        <pc:sldMkLst>
          <pc:docMk/>
          <pc:sldMk cId="4053775966" sldId="260"/>
        </pc:sldMkLst>
        <pc:spChg chg="mod">
          <ac:chgData name="Ifaz Faruki (2305668)" userId="S::2305668@student.uwtsd.ac.uk::b186f114-0dec-4566-96db-b7fc659da5d0" providerId="AD" clId="Web-{77CFCD03-1F39-12B7-8468-AB00080ECB03}" dt="2024-10-24T14:59:20.996" v="99" actId="20577"/>
          <ac:spMkLst>
            <pc:docMk/>
            <pc:sldMk cId="4053775966" sldId="260"/>
            <ac:spMk id="3" creationId="{7BAC2409-3453-3C85-7497-B3DB18AC6E27}"/>
          </ac:spMkLst>
        </pc:spChg>
      </pc:sldChg>
      <pc:sldChg chg="modSp">
        <pc:chgData name="Ifaz Faruki (2305668)" userId="S::2305668@student.uwtsd.ac.uk::b186f114-0dec-4566-96db-b7fc659da5d0" providerId="AD" clId="Web-{77CFCD03-1F39-12B7-8468-AB00080ECB03}" dt="2024-10-24T15:00:41.283" v="138" actId="20577"/>
        <pc:sldMkLst>
          <pc:docMk/>
          <pc:sldMk cId="2115647682" sldId="261"/>
        </pc:sldMkLst>
        <pc:spChg chg="mod">
          <ac:chgData name="Ifaz Faruki (2305668)" userId="S::2305668@student.uwtsd.ac.uk::b186f114-0dec-4566-96db-b7fc659da5d0" providerId="AD" clId="Web-{77CFCD03-1F39-12B7-8468-AB00080ECB03}" dt="2024-10-24T15:00:41.283" v="138" actId="20577"/>
          <ac:spMkLst>
            <pc:docMk/>
            <pc:sldMk cId="2115647682" sldId="261"/>
            <ac:spMk id="3" creationId="{9D7A46C6-6B8F-47B3-4AA4-DB0B83AA5A20}"/>
          </ac:spMkLst>
        </pc:spChg>
      </pc:sldChg>
      <pc:sldChg chg="modSp">
        <pc:chgData name="Ifaz Faruki (2305668)" userId="S::2305668@student.uwtsd.ac.uk::b186f114-0dec-4566-96db-b7fc659da5d0" providerId="AD" clId="Web-{77CFCD03-1F39-12B7-8468-AB00080ECB03}" dt="2024-10-24T15:01:33.583" v="162" actId="20577"/>
        <pc:sldMkLst>
          <pc:docMk/>
          <pc:sldMk cId="1606385146" sldId="262"/>
        </pc:sldMkLst>
        <pc:spChg chg="mod">
          <ac:chgData name="Ifaz Faruki (2305668)" userId="S::2305668@student.uwtsd.ac.uk::b186f114-0dec-4566-96db-b7fc659da5d0" providerId="AD" clId="Web-{77CFCD03-1F39-12B7-8468-AB00080ECB03}" dt="2024-10-24T15:01:33.583" v="162" actId="20577"/>
          <ac:spMkLst>
            <pc:docMk/>
            <pc:sldMk cId="1606385146" sldId="262"/>
            <ac:spMk id="3" creationId="{BF5DB4E5-040F-6816-C019-EBEE5680A9A8}"/>
          </ac:spMkLst>
        </pc:spChg>
      </pc:sldChg>
      <pc:sldChg chg="modSp">
        <pc:chgData name="Ifaz Faruki (2305668)" userId="S::2305668@student.uwtsd.ac.uk::b186f114-0dec-4566-96db-b7fc659da5d0" providerId="AD" clId="Web-{77CFCD03-1F39-12B7-8468-AB00080ECB03}" dt="2024-10-24T15:02:03.898" v="179" actId="20577"/>
        <pc:sldMkLst>
          <pc:docMk/>
          <pc:sldMk cId="1483894075" sldId="263"/>
        </pc:sldMkLst>
        <pc:spChg chg="mod">
          <ac:chgData name="Ifaz Faruki (2305668)" userId="S::2305668@student.uwtsd.ac.uk::b186f114-0dec-4566-96db-b7fc659da5d0" providerId="AD" clId="Web-{77CFCD03-1F39-12B7-8468-AB00080ECB03}" dt="2024-10-24T15:02:03.898" v="179" actId="20577"/>
          <ac:spMkLst>
            <pc:docMk/>
            <pc:sldMk cId="1483894075" sldId="263"/>
            <ac:spMk id="57" creationId="{A8460AC5-83E5-A0A5-8E2D-276F9839F890}"/>
          </ac:spMkLst>
        </pc:spChg>
      </pc:sldChg>
      <pc:sldChg chg="addSp delSp modSp mod modClrScheme chgLayout">
        <pc:chgData name="Ifaz Faruki (2305668)" userId="S::2305668@student.uwtsd.ac.uk::b186f114-0dec-4566-96db-b7fc659da5d0" providerId="AD" clId="Web-{77CFCD03-1F39-12B7-8468-AB00080ECB03}" dt="2024-10-24T15:30:38.886" v="398" actId="20577"/>
        <pc:sldMkLst>
          <pc:docMk/>
          <pc:sldMk cId="908476977" sldId="265"/>
        </pc:sldMkLst>
        <pc:spChg chg="mod ord">
          <ac:chgData name="Ifaz Faruki (2305668)" userId="S::2305668@student.uwtsd.ac.uk::b186f114-0dec-4566-96db-b7fc659da5d0" providerId="AD" clId="Web-{77CFCD03-1F39-12B7-8468-AB00080ECB03}" dt="2024-10-24T15:05:32.146" v="203"/>
          <ac:spMkLst>
            <pc:docMk/>
            <pc:sldMk cId="908476977" sldId="265"/>
            <ac:spMk id="2" creationId="{C4340573-3345-A859-D24A-28A9DAD5D176}"/>
          </ac:spMkLst>
        </pc:spChg>
        <pc:spChg chg="mod ord">
          <ac:chgData name="Ifaz Faruki (2305668)" userId="S::2305668@student.uwtsd.ac.uk::b186f114-0dec-4566-96db-b7fc659da5d0" providerId="AD" clId="Web-{77CFCD03-1F39-12B7-8468-AB00080ECB03}" dt="2024-10-24T15:12:31.377" v="218" actId="14100"/>
          <ac:spMkLst>
            <pc:docMk/>
            <pc:sldMk cId="908476977" sldId="265"/>
            <ac:spMk id="3" creationId="{9E84792E-AD60-CC4C-C23D-BB54E2C5479B}"/>
          </ac:spMkLst>
        </pc:spChg>
        <pc:spChg chg="mod ord">
          <ac:chgData name="Ifaz Faruki (2305668)" userId="S::2305668@student.uwtsd.ac.uk::b186f114-0dec-4566-96db-b7fc659da5d0" providerId="AD" clId="Web-{77CFCD03-1F39-12B7-8468-AB00080ECB03}" dt="2024-10-24T15:05:32.146" v="203"/>
          <ac:spMkLst>
            <pc:docMk/>
            <pc:sldMk cId="908476977" sldId="265"/>
            <ac:spMk id="4" creationId="{9DAB5867-F6DE-7C6B-8719-91653E2A232A}"/>
          </ac:spMkLst>
        </pc:spChg>
        <pc:spChg chg="mod ord">
          <ac:chgData name="Ifaz Faruki (2305668)" userId="S::2305668@student.uwtsd.ac.uk::b186f114-0dec-4566-96db-b7fc659da5d0" providerId="AD" clId="Web-{77CFCD03-1F39-12B7-8468-AB00080ECB03}" dt="2024-10-24T15:05:32.146" v="203"/>
          <ac:spMkLst>
            <pc:docMk/>
            <pc:sldMk cId="908476977" sldId="265"/>
            <ac:spMk id="5" creationId="{942E53D9-6924-C506-972C-8841A0B1F49B}"/>
          </ac:spMkLst>
        </pc:spChg>
        <pc:spChg chg="mod ord">
          <ac:chgData name="Ifaz Faruki (2305668)" userId="S::2305668@student.uwtsd.ac.uk::b186f114-0dec-4566-96db-b7fc659da5d0" providerId="AD" clId="Web-{77CFCD03-1F39-12B7-8468-AB00080ECB03}" dt="2024-10-24T15:05:32.146" v="203"/>
          <ac:spMkLst>
            <pc:docMk/>
            <pc:sldMk cId="908476977" sldId="265"/>
            <ac:spMk id="6" creationId="{784B036A-6051-9FA7-E118-849F72F24382}"/>
          </ac:spMkLst>
        </pc:spChg>
        <pc:spChg chg="add del mod">
          <ac:chgData name="Ifaz Faruki (2305668)" userId="S::2305668@student.uwtsd.ac.uk::b186f114-0dec-4566-96db-b7fc659da5d0" providerId="AD" clId="Web-{77CFCD03-1F39-12B7-8468-AB00080ECB03}" dt="2024-10-24T15:11:44.483" v="212"/>
          <ac:spMkLst>
            <pc:docMk/>
            <pc:sldMk cId="908476977" sldId="265"/>
            <ac:spMk id="9" creationId="{EE76F2C6-6518-8B2B-421D-91099C45A8CF}"/>
          </ac:spMkLst>
        </pc:spChg>
        <pc:spChg chg="add mod">
          <ac:chgData name="Ifaz Faruki (2305668)" userId="S::2305668@student.uwtsd.ac.uk::b186f114-0dec-4566-96db-b7fc659da5d0" providerId="AD" clId="Web-{77CFCD03-1F39-12B7-8468-AB00080ECB03}" dt="2024-10-24T15:30:38.886" v="398" actId="20577"/>
          <ac:spMkLst>
            <pc:docMk/>
            <pc:sldMk cId="908476977" sldId="265"/>
            <ac:spMk id="11" creationId="{C02E1678-0157-1219-A2EF-181E0DA565AD}"/>
          </ac:spMkLst>
        </pc:spChg>
        <pc:picChg chg="add mod ord">
          <ac:chgData name="Ifaz Faruki (2305668)" userId="S::2305668@student.uwtsd.ac.uk::b186f114-0dec-4566-96db-b7fc659da5d0" providerId="AD" clId="Web-{77CFCD03-1F39-12B7-8468-AB00080ECB03}" dt="2024-10-24T15:13:37.584" v="224" actId="14100"/>
          <ac:picMkLst>
            <pc:docMk/>
            <pc:sldMk cId="908476977" sldId="265"/>
            <ac:picMk id="7" creationId="{7CAE8094-4B1C-BDE3-8078-FDA00ADFC04E}"/>
          </ac:picMkLst>
        </pc:picChg>
        <pc:picChg chg="add del mod">
          <ac:chgData name="Ifaz Faruki (2305668)" userId="S::2305668@student.uwtsd.ac.uk::b186f114-0dec-4566-96db-b7fc659da5d0" providerId="AD" clId="Web-{77CFCD03-1F39-12B7-8468-AB00080ECB03}" dt="2024-10-24T15:11:44.483" v="213"/>
          <ac:picMkLst>
            <pc:docMk/>
            <pc:sldMk cId="908476977" sldId="265"/>
            <ac:picMk id="8" creationId="{8D65EA11-A5E0-9663-6183-6A7E6DAC6281}"/>
          </ac:picMkLst>
        </pc:picChg>
      </pc:sldChg>
      <pc:sldChg chg="modSp">
        <pc:chgData name="Ifaz Faruki (2305668)" userId="S::2305668@student.uwtsd.ac.uk::b186f114-0dec-4566-96db-b7fc659da5d0" providerId="AD" clId="Web-{77CFCD03-1F39-12B7-8468-AB00080ECB03}" dt="2024-10-24T15:21:46.679" v="259" actId="20577"/>
        <pc:sldMkLst>
          <pc:docMk/>
          <pc:sldMk cId="3173250853" sldId="268"/>
        </pc:sldMkLst>
        <pc:spChg chg="mod">
          <ac:chgData name="Ifaz Faruki (2305668)" userId="S::2305668@student.uwtsd.ac.uk::b186f114-0dec-4566-96db-b7fc659da5d0" providerId="AD" clId="Web-{77CFCD03-1F39-12B7-8468-AB00080ECB03}" dt="2024-10-24T15:21:46.679" v="259" actId="20577"/>
          <ac:spMkLst>
            <pc:docMk/>
            <pc:sldMk cId="3173250853" sldId="268"/>
            <ac:spMk id="3" creationId="{B0DDD238-998D-784A-2084-9793DA2EDCBC}"/>
          </ac:spMkLst>
        </pc:spChg>
      </pc:sldChg>
    </pc:docChg>
  </pc:docChgLst>
  <pc:docChgLst>
    <pc:chgData name="Ifaz Faruki (2305668)" userId="S::2305668@student.uwtsd.ac.uk::b186f114-0dec-4566-96db-b7fc659da5d0" providerId="AD" clId="Web-{75DB67CB-83C6-C8C2-CD70-E0EA35B45877}"/>
    <pc:docChg chg="modSld">
      <pc:chgData name="Ifaz Faruki (2305668)" userId="S::2305668@student.uwtsd.ac.uk::b186f114-0dec-4566-96db-b7fc659da5d0" providerId="AD" clId="Web-{75DB67CB-83C6-C8C2-CD70-E0EA35B45877}" dt="2024-10-31T18:16:15.610" v="239" actId="20577"/>
      <pc:docMkLst>
        <pc:docMk/>
      </pc:docMkLst>
      <pc:sldChg chg="addSp modSp mod modClrScheme chgLayout">
        <pc:chgData name="Ifaz Faruki (2305668)" userId="S::2305668@student.uwtsd.ac.uk::b186f114-0dec-4566-96db-b7fc659da5d0" providerId="AD" clId="Web-{75DB67CB-83C6-C8C2-CD70-E0EA35B45877}" dt="2024-10-31T18:13:02.711" v="154" actId="20577"/>
        <pc:sldMkLst>
          <pc:docMk/>
          <pc:sldMk cId="4276144022" sldId="259"/>
        </pc:sldMkLst>
        <pc:spChg chg="mod">
          <ac:chgData name="Ifaz Faruki (2305668)" userId="S::2305668@student.uwtsd.ac.uk::b186f114-0dec-4566-96db-b7fc659da5d0" providerId="AD" clId="Web-{75DB67CB-83C6-C8C2-CD70-E0EA35B45877}" dt="2024-10-31T18:11:28.973" v="137"/>
          <ac:spMkLst>
            <pc:docMk/>
            <pc:sldMk cId="4276144022" sldId="259"/>
            <ac:spMk id="2" creationId="{AC229510-CF2B-1368-B890-51920497797E}"/>
          </ac:spMkLst>
        </pc:spChg>
        <pc:spChg chg="mod">
          <ac:chgData name="Ifaz Faruki (2305668)" userId="S::2305668@student.uwtsd.ac.uk::b186f114-0dec-4566-96db-b7fc659da5d0" providerId="AD" clId="Web-{75DB67CB-83C6-C8C2-CD70-E0EA35B45877}" dt="2024-10-31T18:11:28.973" v="137"/>
          <ac:spMkLst>
            <pc:docMk/>
            <pc:sldMk cId="4276144022" sldId="259"/>
            <ac:spMk id="3" creationId="{320941DF-2537-0E98-9FD9-401AD71345F6}"/>
          </ac:spMkLst>
        </pc:spChg>
        <pc:spChg chg="mod">
          <ac:chgData name="Ifaz Faruki (2305668)" userId="S::2305668@student.uwtsd.ac.uk::b186f114-0dec-4566-96db-b7fc659da5d0" providerId="AD" clId="Web-{75DB67CB-83C6-C8C2-CD70-E0EA35B45877}" dt="2024-10-31T18:11:28.973" v="137"/>
          <ac:spMkLst>
            <pc:docMk/>
            <pc:sldMk cId="4276144022" sldId="259"/>
            <ac:spMk id="4" creationId="{221614AF-D8D8-F06B-99FE-005F37500036}"/>
          </ac:spMkLst>
        </pc:spChg>
        <pc:spChg chg="mod">
          <ac:chgData name="Ifaz Faruki (2305668)" userId="S::2305668@student.uwtsd.ac.uk::b186f114-0dec-4566-96db-b7fc659da5d0" providerId="AD" clId="Web-{75DB67CB-83C6-C8C2-CD70-E0EA35B45877}" dt="2024-10-31T18:11:28.973" v="137"/>
          <ac:spMkLst>
            <pc:docMk/>
            <pc:sldMk cId="4276144022" sldId="259"/>
            <ac:spMk id="5" creationId="{2A01998C-05F3-7C18-3261-BDB264FC1FDB}"/>
          </ac:spMkLst>
        </pc:spChg>
        <pc:spChg chg="mod">
          <ac:chgData name="Ifaz Faruki (2305668)" userId="S::2305668@student.uwtsd.ac.uk::b186f114-0dec-4566-96db-b7fc659da5d0" providerId="AD" clId="Web-{75DB67CB-83C6-C8C2-CD70-E0EA35B45877}" dt="2024-10-31T18:11:28.973" v="137"/>
          <ac:spMkLst>
            <pc:docMk/>
            <pc:sldMk cId="4276144022" sldId="259"/>
            <ac:spMk id="6" creationId="{DCDD8D94-1177-B47D-9653-2DEA57477D92}"/>
          </ac:spMkLst>
        </pc:spChg>
        <pc:spChg chg="add mod">
          <ac:chgData name="Ifaz Faruki (2305668)" userId="S::2305668@student.uwtsd.ac.uk::b186f114-0dec-4566-96db-b7fc659da5d0" providerId="AD" clId="Web-{75DB67CB-83C6-C8C2-CD70-E0EA35B45877}" dt="2024-10-31T18:13:02.711" v="154" actId="20577"/>
          <ac:spMkLst>
            <pc:docMk/>
            <pc:sldMk cId="4276144022" sldId="259"/>
            <ac:spMk id="8" creationId="{AA0DF5AA-69D1-3277-603A-10382ED3742D}"/>
          </ac:spMkLst>
        </pc:spChg>
        <pc:picChg chg="add mod ord">
          <ac:chgData name="Ifaz Faruki (2305668)" userId="S::2305668@student.uwtsd.ac.uk::b186f114-0dec-4566-96db-b7fc659da5d0" providerId="AD" clId="Web-{75DB67CB-83C6-C8C2-CD70-E0EA35B45877}" dt="2024-10-31T18:11:44.646" v="138" actId="1076"/>
          <ac:picMkLst>
            <pc:docMk/>
            <pc:sldMk cId="4276144022" sldId="259"/>
            <ac:picMk id="7" creationId="{F3916F59-AC33-D162-E86F-F51C653C14DA}"/>
          </ac:picMkLst>
        </pc:picChg>
      </pc:sldChg>
      <pc:sldChg chg="modSp">
        <pc:chgData name="Ifaz Faruki (2305668)" userId="S::2305668@student.uwtsd.ac.uk::b186f114-0dec-4566-96db-b7fc659da5d0" providerId="AD" clId="Web-{75DB67CB-83C6-C8C2-CD70-E0EA35B45877}" dt="2024-10-31T17:32:21.241" v="55" actId="1076"/>
        <pc:sldMkLst>
          <pc:docMk/>
          <pc:sldMk cId="1847856462" sldId="266"/>
        </pc:sldMkLst>
        <pc:spChg chg="mod">
          <ac:chgData name="Ifaz Faruki (2305668)" userId="S::2305668@student.uwtsd.ac.uk::b186f114-0dec-4566-96db-b7fc659da5d0" providerId="AD" clId="Web-{75DB67CB-83C6-C8C2-CD70-E0EA35B45877}" dt="2024-10-31T17:32:21.241" v="55" actId="1076"/>
          <ac:spMkLst>
            <pc:docMk/>
            <pc:sldMk cId="1847856462" sldId="266"/>
            <ac:spMk id="2" creationId="{97DE1983-573E-DEFE-AF8C-3F059B1C50EB}"/>
          </ac:spMkLst>
        </pc:spChg>
      </pc:sldChg>
      <pc:sldChg chg="addSp delSp modSp mod modClrScheme chgLayout">
        <pc:chgData name="Ifaz Faruki (2305668)" userId="S::2305668@student.uwtsd.ac.uk::b186f114-0dec-4566-96db-b7fc659da5d0" providerId="AD" clId="Web-{75DB67CB-83C6-C8C2-CD70-E0EA35B45877}" dt="2024-10-31T17:32:30.085" v="56" actId="1076"/>
        <pc:sldMkLst>
          <pc:docMk/>
          <pc:sldMk cId="726763364" sldId="269"/>
        </pc:sldMkLst>
        <pc:spChg chg="mod">
          <ac:chgData name="Ifaz Faruki (2305668)" userId="S::2305668@student.uwtsd.ac.uk::b186f114-0dec-4566-96db-b7fc659da5d0" providerId="AD" clId="Web-{75DB67CB-83C6-C8C2-CD70-E0EA35B45877}" dt="2024-10-31T17:32:04.069" v="52" actId="1076"/>
          <ac:spMkLst>
            <pc:docMk/>
            <pc:sldMk cId="726763364" sldId="269"/>
            <ac:spMk id="2" creationId="{E62CB1C5-3BB8-FABA-603A-9230F46CAFF5}"/>
          </ac:spMkLst>
        </pc:spChg>
        <pc:spChg chg="mod">
          <ac:chgData name="Ifaz Faruki (2305668)" userId="S::2305668@student.uwtsd.ac.uk::b186f114-0dec-4566-96db-b7fc659da5d0" providerId="AD" clId="Web-{75DB67CB-83C6-C8C2-CD70-E0EA35B45877}" dt="2024-10-31T17:31:05.005" v="42"/>
          <ac:spMkLst>
            <pc:docMk/>
            <pc:sldMk cId="726763364" sldId="269"/>
            <ac:spMk id="5" creationId="{588BAF9C-E464-9053-C193-D67CE2B2677F}"/>
          </ac:spMkLst>
        </pc:spChg>
        <pc:spChg chg="mod">
          <ac:chgData name="Ifaz Faruki (2305668)" userId="S::2305668@student.uwtsd.ac.uk::b186f114-0dec-4566-96db-b7fc659da5d0" providerId="AD" clId="Web-{75DB67CB-83C6-C8C2-CD70-E0EA35B45877}" dt="2024-10-31T17:31:05.005" v="42"/>
          <ac:spMkLst>
            <pc:docMk/>
            <pc:sldMk cId="726763364" sldId="269"/>
            <ac:spMk id="7" creationId="{2E7CD111-DCAD-9AD9-6CE4-2BF49B68562D}"/>
          </ac:spMkLst>
        </pc:spChg>
        <pc:spChg chg="del">
          <ac:chgData name="Ifaz Faruki (2305668)" userId="S::2305668@student.uwtsd.ac.uk::b186f114-0dec-4566-96db-b7fc659da5d0" providerId="AD" clId="Web-{75DB67CB-83C6-C8C2-CD70-E0EA35B45877}" dt="2024-10-31T17:30:18.488" v="28"/>
          <ac:spMkLst>
            <pc:docMk/>
            <pc:sldMk cId="726763364" sldId="269"/>
            <ac:spMk id="9" creationId="{B30E701C-E406-168E-B34A-CE3D0CC9CA9C}"/>
          </ac:spMkLst>
        </pc:spChg>
        <pc:spChg chg="add mod">
          <ac:chgData name="Ifaz Faruki (2305668)" userId="S::2305668@student.uwtsd.ac.uk::b186f114-0dec-4566-96db-b7fc659da5d0" providerId="AD" clId="Web-{75DB67CB-83C6-C8C2-CD70-E0EA35B45877}" dt="2024-10-31T17:31:05.005" v="42"/>
          <ac:spMkLst>
            <pc:docMk/>
            <pc:sldMk cId="726763364" sldId="269"/>
            <ac:spMk id="15" creationId="{FA328408-5E6E-3160-EDBF-F416AF72D15F}"/>
          </ac:spMkLst>
        </pc:spChg>
        <pc:spChg chg="add del mod">
          <ac:chgData name="Ifaz Faruki (2305668)" userId="S::2305668@student.uwtsd.ac.uk::b186f114-0dec-4566-96db-b7fc659da5d0" providerId="AD" clId="Web-{75DB67CB-83C6-C8C2-CD70-E0EA35B45877}" dt="2024-10-31T17:31:05.005" v="42"/>
          <ac:spMkLst>
            <pc:docMk/>
            <pc:sldMk cId="726763364" sldId="269"/>
            <ac:spMk id="17" creationId="{3038998B-B84F-0191-C385-37194CBDB6B3}"/>
          </ac:spMkLst>
        </pc:spChg>
        <pc:spChg chg="add del mod">
          <ac:chgData name="Ifaz Faruki (2305668)" userId="S::2305668@student.uwtsd.ac.uk::b186f114-0dec-4566-96db-b7fc659da5d0" providerId="AD" clId="Web-{75DB67CB-83C6-C8C2-CD70-E0EA35B45877}" dt="2024-10-31T17:30:39.629" v="33"/>
          <ac:spMkLst>
            <pc:docMk/>
            <pc:sldMk cId="726763364" sldId="269"/>
            <ac:spMk id="20" creationId="{6D5F671A-AF33-21F0-677F-1984DB28EA0B}"/>
          </ac:spMkLst>
        </pc:spChg>
        <pc:spChg chg="add del mod">
          <ac:chgData name="Ifaz Faruki (2305668)" userId="S::2305668@student.uwtsd.ac.uk::b186f114-0dec-4566-96db-b7fc659da5d0" providerId="AD" clId="Web-{75DB67CB-83C6-C8C2-CD70-E0EA35B45877}" dt="2024-10-31T17:30:42.129" v="35"/>
          <ac:spMkLst>
            <pc:docMk/>
            <pc:sldMk cId="726763364" sldId="269"/>
            <ac:spMk id="22" creationId="{35EF44D6-962A-6EC4-2E80-0661D519D22B}"/>
          </ac:spMkLst>
        </pc:spChg>
        <pc:spChg chg="add del mod">
          <ac:chgData name="Ifaz Faruki (2305668)" userId="S::2305668@student.uwtsd.ac.uk::b186f114-0dec-4566-96db-b7fc659da5d0" providerId="AD" clId="Web-{75DB67CB-83C6-C8C2-CD70-E0EA35B45877}" dt="2024-10-31T17:30:47.770" v="37"/>
          <ac:spMkLst>
            <pc:docMk/>
            <pc:sldMk cId="726763364" sldId="269"/>
            <ac:spMk id="24" creationId="{35EF44D6-962A-6EC4-2E80-0661D519D22B}"/>
          </ac:spMkLst>
        </pc:spChg>
        <pc:graphicFrameChg chg="add mod modGraphic">
          <ac:chgData name="Ifaz Faruki (2305668)" userId="S::2305668@student.uwtsd.ac.uk::b186f114-0dec-4566-96db-b7fc659da5d0" providerId="AD" clId="Web-{75DB67CB-83C6-C8C2-CD70-E0EA35B45877}" dt="2024-10-31T17:32:30.085" v="56" actId="1076"/>
          <ac:graphicFrameMkLst>
            <pc:docMk/>
            <pc:sldMk cId="726763364" sldId="269"/>
            <ac:graphicFrameMk id="11" creationId="{8CC13175-29D3-8510-FF54-CC05D8ABBE01}"/>
          </ac:graphicFrameMkLst>
        </pc:graphicFrameChg>
      </pc:sldChg>
      <pc:sldChg chg="modSp">
        <pc:chgData name="Ifaz Faruki (2305668)" userId="S::2305668@student.uwtsd.ac.uk::b186f114-0dec-4566-96db-b7fc659da5d0" providerId="AD" clId="Web-{75DB67CB-83C6-C8C2-CD70-E0EA35B45877}" dt="2024-10-31T18:16:15.610" v="239" actId="20577"/>
        <pc:sldMkLst>
          <pc:docMk/>
          <pc:sldMk cId="1991600373" sldId="271"/>
        </pc:sldMkLst>
        <pc:spChg chg="mod">
          <ac:chgData name="Ifaz Faruki (2305668)" userId="S::2305668@student.uwtsd.ac.uk::b186f114-0dec-4566-96db-b7fc659da5d0" providerId="AD" clId="Web-{75DB67CB-83C6-C8C2-CD70-E0EA35B45877}" dt="2024-10-31T18:16:15.610" v="239" actId="20577"/>
          <ac:spMkLst>
            <pc:docMk/>
            <pc:sldMk cId="1991600373" sldId="271"/>
            <ac:spMk id="3" creationId="{6952F05B-B5D1-7157-9060-7AE076EEAE05}"/>
          </ac:spMkLst>
        </pc:spChg>
      </pc:sldChg>
      <pc:sldChg chg="addSp delSp modSp mod modClrScheme chgLayout">
        <pc:chgData name="Ifaz Faruki (2305668)" userId="S::2305668@student.uwtsd.ac.uk::b186f114-0dec-4566-96db-b7fc659da5d0" providerId="AD" clId="Web-{75DB67CB-83C6-C8C2-CD70-E0EA35B45877}" dt="2024-10-31T18:05:58.991" v="78" actId="20577"/>
        <pc:sldMkLst>
          <pc:docMk/>
          <pc:sldMk cId="4101682965" sldId="272"/>
        </pc:sldMkLst>
        <pc:spChg chg="mod">
          <ac:chgData name="Ifaz Faruki (2305668)" userId="S::2305668@student.uwtsd.ac.uk::b186f114-0dec-4566-96db-b7fc659da5d0" providerId="AD" clId="Web-{75DB67CB-83C6-C8C2-CD70-E0EA35B45877}" dt="2024-10-31T17:30:03.722" v="27" actId="1076"/>
          <ac:spMkLst>
            <pc:docMk/>
            <pc:sldMk cId="4101682965" sldId="272"/>
            <ac:spMk id="2" creationId="{F7B12801-4E6B-DA6C-8218-A82A6437462D}"/>
          </ac:spMkLst>
        </pc:spChg>
        <pc:spChg chg="mod">
          <ac:chgData name="Ifaz Faruki (2305668)" userId="S::2305668@student.uwtsd.ac.uk::b186f114-0dec-4566-96db-b7fc659da5d0" providerId="AD" clId="Web-{75DB67CB-83C6-C8C2-CD70-E0EA35B45877}" dt="2024-10-31T17:29:47.440" v="24" actId="1076"/>
          <ac:spMkLst>
            <pc:docMk/>
            <pc:sldMk cId="4101682965" sldId="272"/>
            <ac:spMk id="3" creationId="{04A7E3FD-FBFE-2387-2052-F59374B0C0CD}"/>
          </ac:spMkLst>
        </pc:spChg>
        <pc:spChg chg="mod">
          <ac:chgData name="Ifaz Faruki (2305668)" userId="S::2305668@student.uwtsd.ac.uk::b186f114-0dec-4566-96db-b7fc659da5d0" providerId="AD" clId="Web-{75DB67CB-83C6-C8C2-CD70-E0EA35B45877}" dt="2024-10-31T17:29:34.268" v="22"/>
          <ac:spMkLst>
            <pc:docMk/>
            <pc:sldMk cId="4101682965" sldId="272"/>
            <ac:spMk id="5" creationId="{4D458EC2-F4CC-BD87-A4EF-C966C950256F}"/>
          </ac:spMkLst>
        </pc:spChg>
        <pc:spChg chg="mod">
          <ac:chgData name="Ifaz Faruki (2305668)" userId="S::2305668@student.uwtsd.ac.uk::b186f114-0dec-4566-96db-b7fc659da5d0" providerId="AD" clId="Web-{75DB67CB-83C6-C8C2-CD70-E0EA35B45877}" dt="2024-10-31T17:29:34.268" v="22"/>
          <ac:spMkLst>
            <pc:docMk/>
            <pc:sldMk cId="4101682965" sldId="272"/>
            <ac:spMk id="6" creationId="{6FA0FEC7-6387-2D27-D761-B958E9A15C2D}"/>
          </ac:spMkLst>
        </pc:spChg>
        <pc:spChg chg="mod">
          <ac:chgData name="Ifaz Faruki (2305668)" userId="S::2305668@student.uwtsd.ac.uk::b186f114-0dec-4566-96db-b7fc659da5d0" providerId="AD" clId="Web-{75DB67CB-83C6-C8C2-CD70-E0EA35B45877}" dt="2024-10-31T17:29:34.268" v="22"/>
          <ac:spMkLst>
            <pc:docMk/>
            <pc:sldMk cId="4101682965" sldId="272"/>
            <ac:spMk id="7" creationId="{45732343-3734-CECE-AD89-3F27DD059110}"/>
          </ac:spMkLst>
        </pc:spChg>
        <pc:spChg chg="add mod">
          <ac:chgData name="Ifaz Faruki (2305668)" userId="S::2305668@student.uwtsd.ac.uk::b186f114-0dec-4566-96db-b7fc659da5d0" providerId="AD" clId="Web-{75DB67CB-83C6-C8C2-CD70-E0EA35B45877}" dt="2024-10-31T18:05:58.991" v="78" actId="20577"/>
          <ac:spMkLst>
            <pc:docMk/>
            <pc:sldMk cId="4101682965" sldId="272"/>
            <ac:spMk id="8" creationId="{8B6EC9EE-1A21-0FA8-19FE-974F4992EE3E}"/>
          </ac:spMkLst>
        </pc:spChg>
        <pc:spChg chg="add del mod">
          <ac:chgData name="Ifaz Faruki (2305668)" userId="S::2305668@student.uwtsd.ac.uk::b186f114-0dec-4566-96db-b7fc659da5d0" providerId="AD" clId="Web-{75DB67CB-83C6-C8C2-CD70-E0EA35B45877}" dt="2024-10-31T17:29:34.268" v="22"/>
          <ac:spMkLst>
            <pc:docMk/>
            <pc:sldMk cId="4101682965" sldId="272"/>
            <ac:spMk id="9" creationId="{033436CF-00B4-00A1-2B60-B29FB502F4FB}"/>
          </ac:spMkLst>
        </pc:spChg>
        <pc:spChg chg="add del mod">
          <ac:chgData name="Ifaz Faruki (2305668)" userId="S::2305668@student.uwtsd.ac.uk::b186f114-0dec-4566-96db-b7fc659da5d0" providerId="AD" clId="Web-{75DB67CB-83C6-C8C2-CD70-E0EA35B45877}" dt="2024-10-31T17:29:34.268" v="22"/>
          <ac:spMkLst>
            <pc:docMk/>
            <pc:sldMk cId="4101682965" sldId="272"/>
            <ac:spMk id="10" creationId="{E6834A99-A006-5708-E953-7B2511399C9D}"/>
          </ac:spMkLst>
        </pc:spChg>
        <pc:spChg chg="add del mod">
          <ac:chgData name="Ifaz Faruki (2305668)" userId="S::2305668@student.uwtsd.ac.uk::b186f114-0dec-4566-96db-b7fc659da5d0" providerId="AD" clId="Web-{75DB67CB-83C6-C8C2-CD70-E0EA35B45877}" dt="2024-10-31T17:28:45.845" v="3"/>
          <ac:spMkLst>
            <pc:docMk/>
            <pc:sldMk cId="4101682965" sldId="272"/>
            <ac:spMk id="12" creationId="{D7AB6D86-3715-9DAE-78A3-B373D09AAE3D}"/>
          </ac:spMkLst>
        </pc:spChg>
        <pc:spChg chg="add del mod">
          <ac:chgData name="Ifaz Faruki (2305668)" userId="S::2305668@student.uwtsd.ac.uk::b186f114-0dec-4566-96db-b7fc659da5d0" providerId="AD" clId="Web-{75DB67CB-83C6-C8C2-CD70-E0EA35B45877}" dt="2024-10-31T17:28:45.845" v="3"/>
          <ac:spMkLst>
            <pc:docMk/>
            <pc:sldMk cId="4101682965" sldId="272"/>
            <ac:spMk id="14" creationId="{80BA6746-F245-EE5E-964C-E98ECF2C8247}"/>
          </ac:spMkLst>
        </pc:spChg>
        <pc:picChg chg="add mod ord">
          <ac:chgData name="Ifaz Faruki (2305668)" userId="S::2305668@student.uwtsd.ac.uk::b186f114-0dec-4566-96db-b7fc659da5d0" providerId="AD" clId="Web-{75DB67CB-83C6-C8C2-CD70-E0EA35B45877}" dt="2024-10-31T17:29:50.269" v="25" actId="1076"/>
          <ac:picMkLst>
            <pc:docMk/>
            <pc:sldMk cId="4101682965" sldId="272"/>
            <ac:picMk id="4" creationId="{92D8E241-6CE0-E35C-A440-5F2C842E61EF}"/>
          </ac:picMkLst>
        </pc:picChg>
      </pc:sldChg>
    </pc:docChg>
  </pc:docChgLst>
  <pc:docChgLst>
    <pc:chgData name="Ifaz Faruki (2305668)" userId="S::2305668@student.uwtsd.ac.uk::b186f114-0dec-4566-96db-b7fc659da5d0" providerId="AD" clId="Web-{82C610C8-B212-A9E6-8559-001BCFF89225}"/>
    <pc:docChg chg="modSld">
      <pc:chgData name="Ifaz Faruki (2305668)" userId="S::2305668@student.uwtsd.ac.uk::b186f114-0dec-4566-96db-b7fc659da5d0" providerId="AD" clId="Web-{82C610C8-B212-A9E6-8559-001BCFF89225}" dt="2024-10-25T04:41:54.664" v="2" actId="14100"/>
      <pc:docMkLst>
        <pc:docMk/>
      </pc:docMkLst>
      <pc:sldChg chg="modSp">
        <pc:chgData name="Ifaz Faruki (2305668)" userId="S::2305668@student.uwtsd.ac.uk::b186f114-0dec-4566-96db-b7fc659da5d0" providerId="AD" clId="Web-{82C610C8-B212-A9E6-8559-001BCFF89225}" dt="2024-10-25T04:41:54.664" v="2" actId="14100"/>
        <pc:sldMkLst>
          <pc:docMk/>
          <pc:sldMk cId="584947529" sldId="257"/>
        </pc:sldMkLst>
        <pc:spChg chg="mod">
          <ac:chgData name="Ifaz Faruki (2305668)" userId="S::2305668@student.uwtsd.ac.uk::b186f114-0dec-4566-96db-b7fc659da5d0" providerId="AD" clId="Web-{82C610C8-B212-A9E6-8559-001BCFF89225}" dt="2024-10-25T04:41:52.101" v="1" actId="14100"/>
          <ac:spMkLst>
            <pc:docMk/>
            <pc:sldMk cId="584947529" sldId="257"/>
            <ac:spMk id="3" creationId="{C1F0C3FB-8F9F-9A8C-64C0-5D29A08A707F}"/>
          </ac:spMkLst>
        </pc:spChg>
        <pc:spChg chg="mod">
          <ac:chgData name="Ifaz Faruki (2305668)" userId="S::2305668@student.uwtsd.ac.uk::b186f114-0dec-4566-96db-b7fc659da5d0" providerId="AD" clId="Web-{82C610C8-B212-A9E6-8559-001BCFF89225}" dt="2024-10-25T04:41:44.320" v="0" actId="14100"/>
          <ac:spMkLst>
            <pc:docMk/>
            <pc:sldMk cId="584947529" sldId="257"/>
            <ac:spMk id="9" creationId="{17D5250E-07F5-3F91-63F8-ECACC9AE83BC}"/>
          </ac:spMkLst>
        </pc:spChg>
        <pc:picChg chg="mod">
          <ac:chgData name="Ifaz Faruki (2305668)" userId="S::2305668@student.uwtsd.ac.uk::b186f114-0dec-4566-96db-b7fc659da5d0" providerId="AD" clId="Web-{82C610C8-B212-A9E6-8559-001BCFF89225}" dt="2024-10-25T04:41:54.664" v="2" actId="14100"/>
          <ac:picMkLst>
            <pc:docMk/>
            <pc:sldMk cId="584947529" sldId="257"/>
            <ac:picMk id="8" creationId="{9CE63793-33E7-F256-4947-195AF7D4AF36}"/>
          </ac:picMkLst>
        </pc:picChg>
      </pc:sldChg>
    </pc:docChg>
  </pc:docChgLst>
  <pc:docChgLst>
    <pc:chgData name="Ifaz Faruki (2305668)" userId="S::2305668@student.uwtsd.ac.uk::b186f114-0dec-4566-96db-b7fc659da5d0" providerId="AD" clId="Web-{3144CC0E-6ACE-E6BD-CACC-19412E5C06CB}"/>
    <pc:docChg chg="addSld modSld sldOrd">
      <pc:chgData name="Ifaz Faruki (2305668)" userId="S::2305668@student.uwtsd.ac.uk::b186f114-0dec-4566-96db-b7fc659da5d0" providerId="AD" clId="Web-{3144CC0E-6ACE-E6BD-CACC-19412E5C06CB}" dt="2024-10-17T15:28:06.697" v="3" actId="20577"/>
      <pc:docMkLst>
        <pc:docMk/>
      </pc:docMkLst>
      <pc:sldChg chg="ord">
        <pc:chgData name="Ifaz Faruki (2305668)" userId="S::2305668@student.uwtsd.ac.uk::b186f114-0dec-4566-96db-b7fc659da5d0" providerId="AD" clId="Web-{3144CC0E-6ACE-E6BD-CACC-19412E5C06CB}" dt="2024-10-17T15:28:01.228" v="1"/>
        <pc:sldMkLst>
          <pc:docMk/>
          <pc:sldMk cId="584947529" sldId="257"/>
        </pc:sldMkLst>
      </pc:sldChg>
      <pc:sldChg chg="modSp new">
        <pc:chgData name="Ifaz Faruki (2305668)" userId="S::2305668@student.uwtsd.ac.uk::b186f114-0dec-4566-96db-b7fc659da5d0" providerId="AD" clId="Web-{3144CC0E-6ACE-E6BD-CACC-19412E5C06CB}" dt="2024-10-17T15:28:06.697" v="3" actId="20577"/>
        <pc:sldMkLst>
          <pc:docMk/>
          <pc:sldMk cId="2702281140" sldId="264"/>
        </pc:sldMkLst>
        <pc:spChg chg="mod">
          <ac:chgData name="Ifaz Faruki (2305668)" userId="S::2305668@student.uwtsd.ac.uk::b186f114-0dec-4566-96db-b7fc659da5d0" providerId="AD" clId="Web-{3144CC0E-6ACE-E6BD-CACC-19412E5C06CB}" dt="2024-10-17T15:28:06.697" v="3" actId="20577"/>
          <ac:spMkLst>
            <pc:docMk/>
            <pc:sldMk cId="2702281140" sldId="264"/>
            <ac:spMk id="2" creationId="{24D96ACC-9C03-64B3-6F46-2B91E80B1145}"/>
          </ac:spMkLst>
        </pc:spChg>
      </pc:sldChg>
    </pc:docChg>
  </pc:docChgLst>
  <pc:docChgLst>
    <pc:chgData name="Ifaz Faruki (2305668)" userId="S::2305668@student.uwtsd.ac.uk::b186f114-0dec-4566-96db-b7fc659da5d0" providerId="AD" clId="Web-{5F6EA548-6CAB-3766-95DC-9725D5644A34}"/>
    <pc:docChg chg="modSld">
      <pc:chgData name="Ifaz Faruki (2305668)" userId="S::2305668@student.uwtsd.ac.uk::b186f114-0dec-4566-96db-b7fc659da5d0" providerId="AD" clId="Web-{5F6EA548-6CAB-3766-95DC-9725D5644A34}" dt="2024-10-25T14:46:48.774" v="40" actId="20577"/>
      <pc:docMkLst>
        <pc:docMk/>
      </pc:docMkLst>
      <pc:sldChg chg="modSp">
        <pc:chgData name="Ifaz Faruki (2305668)" userId="S::2305668@student.uwtsd.ac.uk::b186f114-0dec-4566-96db-b7fc659da5d0" providerId="AD" clId="Web-{5F6EA548-6CAB-3766-95DC-9725D5644A34}" dt="2024-10-25T14:46:48.774" v="40" actId="20577"/>
        <pc:sldMkLst>
          <pc:docMk/>
          <pc:sldMk cId="4053775966" sldId="260"/>
        </pc:sldMkLst>
        <pc:spChg chg="mod">
          <ac:chgData name="Ifaz Faruki (2305668)" userId="S::2305668@student.uwtsd.ac.uk::b186f114-0dec-4566-96db-b7fc659da5d0" providerId="AD" clId="Web-{5F6EA548-6CAB-3766-95DC-9725D5644A34}" dt="2024-10-25T14:46:48.774" v="40" actId="20577"/>
          <ac:spMkLst>
            <pc:docMk/>
            <pc:sldMk cId="4053775966" sldId="260"/>
            <ac:spMk id="3" creationId="{7BAC2409-3453-3C85-7497-B3DB18AC6E27}"/>
          </ac:spMkLst>
        </pc:spChg>
      </pc:sldChg>
      <pc:sldChg chg="modSp">
        <pc:chgData name="Ifaz Faruki (2305668)" userId="S::2305668@student.uwtsd.ac.uk::b186f114-0dec-4566-96db-b7fc659da5d0" providerId="AD" clId="Web-{5F6EA548-6CAB-3766-95DC-9725D5644A34}" dt="2024-10-25T14:39:15.716" v="7" actId="20577"/>
        <pc:sldMkLst>
          <pc:docMk/>
          <pc:sldMk cId="2115647682" sldId="261"/>
        </pc:sldMkLst>
        <pc:spChg chg="mod">
          <ac:chgData name="Ifaz Faruki (2305668)" userId="S::2305668@student.uwtsd.ac.uk::b186f114-0dec-4566-96db-b7fc659da5d0" providerId="AD" clId="Web-{5F6EA548-6CAB-3766-95DC-9725D5644A34}" dt="2024-10-25T14:39:15.716" v="7" actId="20577"/>
          <ac:spMkLst>
            <pc:docMk/>
            <pc:sldMk cId="2115647682" sldId="261"/>
            <ac:spMk id="3" creationId="{9D7A46C6-6B8F-47B3-4AA4-DB0B83AA5A20}"/>
          </ac:spMkLst>
        </pc:spChg>
      </pc:sldChg>
    </pc:docChg>
  </pc:docChgLst>
  <pc:docChgLst>
    <pc:chgData name="Ifaz Faruki (2305668)" userId="S::2305668@student.uwtsd.ac.uk::b186f114-0dec-4566-96db-b7fc659da5d0" providerId="AD" clId="Web-{FA22D726-0FA3-FAE7-DEF5-DE59A6DDEF13}"/>
    <pc:docChg chg="addSld modSld">
      <pc:chgData name="Ifaz Faruki (2305668)" userId="S::2305668@student.uwtsd.ac.uk::b186f114-0dec-4566-96db-b7fc659da5d0" providerId="AD" clId="Web-{FA22D726-0FA3-FAE7-DEF5-DE59A6DDEF13}" dt="2024-10-12T08:57:07.307" v="210" actId="20577"/>
      <pc:docMkLst>
        <pc:docMk/>
      </pc:docMkLst>
      <pc:sldChg chg="modSp">
        <pc:chgData name="Ifaz Faruki (2305668)" userId="S::2305668@student.uwtsd.ac.uk::b186f114-0dec-4566-96db-b7fc659da5d0" providerId="AD" clId="Web-{FA22D726-0FA3-FAE7-DEF5-DE59A6DDEF13}" dt="2024-10-12T08:05:10.978" v="12" actId="20577"/>
        <pc:sldMkLst>
          <pc:docMk/>
          <pc:sldMk cId="3966784748" sldId="258"/>
        </pc:sldMkLst>
        <pc:spChg chg="mod">
          <ac:chgData name="Ifaz Faruki (2305668)" userId="S::2305668@student.uwtsd.ac.uk::b186f114-0dec-4566-96db-b7fc659da5d0" providerId="AD" clId="Web-{FA22D726-0FA3-FAE7-DEF5-DE59A6DDEF13}" dt="2024-10-12T08:05:10.978" v="12" actId="20577"/>
          <ac:spMkLst>
            <pc:docMk/>
            <pc:sldMk cId="3966784748" sldId="258"/>
            <ac:spMk id="3" creationId="{073AD28F-1A4B-45FA-ABC8-0D2847228867}"/>
          </ac:spMkLst>
        </pc:spChg>
      </pc:sldChg>
      <pc:sldChg chg="modSp">
        <pc:chgData name="Ifaz Faruki (2305668)" userId="S::2305668@student.uwtsd.ac.uk::b186f114-0dec-4566-96db-b7fc659da5d0" providerId="AD" clId="Web-{FA22D726-0FA3-FAE7-DEF5-DE59A6DDEF13}" dt="2024-10-12T08:57:07.307" v="210" actId="20577"/>
        <pc:sldMkLst>
          <pc:docMk/>
          <pc:sldMk cId="4276144022" sldId="259"/>
        </pc:sldMkLst>
        <pc:spChg chg="mod">
          <ac:chgData name="Ifaz Faruki (2305668)" userId="S::2305668@student.uwtsd.ac.uk::b186f114-0dec-4566-96db-b7fc659da5d0" providerId="AD" clId="Web-{FA22D726-0FA3-FAE7-DEF5-DE59A6DDEF13}" dt="2024-10-12T08:57:07.307" v="210" actId="20577"/>
          <ac:spMkLst>
            <pc:docMk/>
            <pc:sldMk cId="4276144022" sldId="259"/>
            <ac:spMk id="3" creationId="{320941DF-2537-0E98-9FD9-401AD71345F6}"/>
          </ac:spMkLst>
        </pc:spChg>
      </pc:sldChg>
      <pc:sldChg chg="modSp new">
        <pc:chgData name="Ifaz Faruki (2305668)" userId="S::2305668@student.uwtsd.ac.uk::b186f114-0dec-4566-96db-b7fc659da5d0" providerId="AD" clId="Web-{FA22D726-0FA3-FAE7-DEF5-DE59A6DDEF13}" dt="2024-10-12T08:05:45.183" v="29" actId="20577"/>
        <pc:sldMkLst>
          <pc:docMk/>
          <pc:sldMk cId="2115647682" sldId="261"/>
        </pc:sldMkLst>
        <pc:spChg chg="mod">
          <ac:chgData name="Ifaz Faruki (2305668)" userId="S::2305668@student.uwtsd.ac.uk::b186f114-0dec-4566-96db-b7fc659da5d0" providerId="AD" clId="Web-{FA22D726-0FA3-FAE7-DEF5-DE59A6DDEF13}" dt="2024-10-12T08:05:45.183" v="29" actId="20577"/>
          <ac:spMkLst>
            <pc:docMk/>
            <pc:sldMk cId="2115647682" sldId="261"/>
            <ac:spMk id="2" creationId="{1967F64D-9213-F71C-64F9-BD215F842F79}"/>
          </ac:spMkLst>
        </pc:spChg>
      </pc:sldChg>
    </pc:docChg>
  </pc:docChgLst>
  <pc:docChgLst>
    <pc:chgData name="Ifaz Faruki (2305668)" userId="S::2305668@student.uwtsd.ac.uk::b186f114-0dec-4566-96db-b7fc659da5d0" providerId="AD" clId="Web-{C2B17752-43CC-F624-392A-BF27ED18E6A7}"/>
    <pc:docChg chg="modSld">
      <pc:chgData name="Ifaz Faruki (2305668)" userId="S::2305668@student.uwtsd.ac.uk::b186f114-0dec-4566-96db-b7fc659da5d0" providerId="AD" clId="Web-{C2B17752-43CC-F624-392A-BF27ED18E6A7}" dt="2024-10-25T14:08:04.495" v="0" actId="20577"/>
      <pc:docMkLst>
        <pc:docMk/>
      </pc:docMkLst>
      <pc:sldChg chg="modSp">
        <pc:chgData name="Ifaz Faruki (2305668)" userId="S::2305668@student.uwtsd.ac.uk::b186f114-0dec-4566-96db-b7fc659da5d0" providerId="AD" clId="Web-{C2B17752-43CC-F624-392A-BF27ED18E6A7}" dt="2024-10-25T14:08:04.495" v="0" actId="20577"/>
        <pc:sldMkLst>
          <pc:docMk/>
          <pc:sldMk cId="109857222" sldId="256"/>
        </pc:sldMkLst>
        <pc:spChg chg="mod">
          <ac:chgData name="Ifaz Faruki (2305668)" userId="S::2305668@student.uwtsd.ac.uk::b186f114-0dec-4566-96db-b7fc659da5d0" providerId="AD" clId="Web-{C2B17752-43CC-F624-392A-BF27ED18E6A7}" dt="2024-10-25T14:08:04.495" v="0" actId="20577"/>
          <ac:spMkLst>
            <pc:docMk/>
            <pc:sldMk cId="109857222" sldId="256"/>
            <ac:spMk id="2" creationId="{00000000-0000-0000-0000-000000000000}"/>
          </ac:spMkLst>
        </pc:spChg>
      </pc:sldChg>
    </pc:docChg>
  </pc:docChgLst>
  <pc:docChgLst>
    <pc:chgData name="Ifaz Faruki (2305668)" userId="S::2305668@student.uwtsd.ac.uk::b186f114-0dec-4566-96db-b7fc659da5d0" providerId="AD" clId="Web-{F8B89A31-747B-C5EE-C7C0-379BA6D8DE9C}"/>
    <pc:docChg chg="modSld">
      <pc:chgData name="Ifaz Faruki (2305668)" userId="S::2305668@student.uwtsd.ac.uk::b186f114-0dec-4566-96db-b7fc659da5d0" providerId="AD" clId="Web-{F8B89A31-747B-C5EE-C7C0-379BA6D8DE9C}" dt="2024-10-25T16:33:16.527" v="1" actId="20577"/>
      <pc:docMkLst>
        <pc:docMk/>
      </pc:docMkLst>
      <pc:sldChg chg="modSp">
        <pc:chgData name="Ifaz Faruki (2305668)" userId="S::2305668@student.uwtsd.ac.uk::b186f114-0dec-4566-96db-b7fc659da5d0" providerId="AD" clId="Web-{F8B89A31-747B-C5EE-C7C0-379BA6D8DE9C}" dt="2024-10-25T16:33:16.527" v="1" actId="20577"/>
        <pc:sldMkLst>
          <pc:docMk/>
          <pc:sldMk cId="109857222" sldId="256"/>
        </pc:sldMkLst>
        <pc:spChg chg="mod">
          <ac:chgData name="Ifaz Faruki (2305668)" userId="S::2305668@student.uwtsd.ac.uk::b186f114-0dec-4566-96db-b7fc659da5d0" providerId="AD" clId="Web-{F8B89A31-747B-C5EE-C7C0-379BA6D8DE9C}" dt="2024-10-25T16:33:16.527" v="1" actId="20577"/>
          <ac:spMkLst>
            <pc:docMk/>
            <pc:sldMk cId="109857222" sldId="256"/>
            <ac:spMk id="2" creationId="{00000000-0000-0000-0000-000000000000}"/>
          </ac:spMkLst>
        </pc:spChg>
      </pc:sldChg>
    </pc:docChg>
  </pc:docChgLst>
  <pc:docChgLst>
    <pc:chgData name="Ifaz Faruki (2305668)" userId="S::2305668@student.uwtsd.ac.uk::b186f114-0dec-4566-96db-b7fc659da5d0" providerId="AD" clId="Web-{4EF76BEF-8076-1EDE-ADFC-7F2BF890CBDF}"/>
    <pc:docChg chg="modSld">
      <pc:chgData name="Ifaz Faruki (2305668)" userId="S::2305668@student.uwtsd.ac.uk::b186f114-0dec-4566-96db-b7fc659da5d0" providerId="AD" clId="Web-{4EF76BEF-8076-1EDE-ADFC-7F2BF890CBDF}" dt="2024-10-25T12:01:36.977" v="291" actId="20577"/>
      <pc:docMkLst>
        <pc:docMk/>
      </pc:docMkLst>
      <pc:sldChg chg="modSp">
        <pc:chgData name="Ifaz Faruki (2305668)" userId="S::2305668@student.uwtsd.ac.uk::b186f114-0dec-4566-96db-b7fc659da5d0" providerId="AD" clId="Web-{4EF76BEF-8076-1EDE-ADFC-7F2BF890CBDF}" dt="2024-10-25T12:01:36.977" v="291" actId="20577"/>
        <pc:sldMkLst>
          <pc:docMk/>
          <pc:sldMk cId="726763364" sldId="269"/>
        </pc:sldMkLst>
        <pc:spChg chg="mod">
          <ac:chgData name="Ifaz Faruki (2305668)" userId="S::2305668@student.uwtsd.ac.uk::b186f114-0dec-4566-96db-b7fc659da5d0" providerId="AD" clId="Web-{4EF76BEF-8076-1EDE-ADFC-7F2BF890CBDF}" dt="2024-10-25T12:01:36.977" v="291" actId="20577"/>
          <ac:spMkLst>
            <pc:docMk/>
            <pc:sldMk cId="726763364" sldId="269"/>
            <ac:spMk id="9" creationId="{B30E701C-E406-168E-B34A-CE3D0CC9CA9C}"/>
          </ac:spMkLst>
        </pc:spChg>
      </pc:sldChg>
    </pc:docChg>
  </pc:docChgLst>
  <pc:docChgLst>
    <pc:chgData name="Ifaz Faruki (2305668)" userId="S::2305668@student.uwtsd.ac.uk::b186f114-0dec-4566-96db-b7fc659da5d0" providerId="AD" clId="Web-{4C95BC76-1497-B21C-27DC-1E2C52F6F7FC}"/>
    <pc:docChg chg="modSld">
      <pc:chgData name="Ifaz Faruki (2305668)" userId="S::2305668@student.uwtsd.ac.uk::b186f114-0dec-4566-96db-b7fc659da5d0" providerId="AD" clId="Web-{4C95BC76-1497-B21C-27DC-1E2C52F6F7FC}" dt="2024-10-30T14:23:25.701" v="60" actId="20577"/>
      <pc:docMkLst>
        <pc:docMk/>
      </pc:docMkLst>
      <pc:sldChg chg="modSp">
        <pc:chgData name="Ifaz Faruki (2305668)" userId="S::2305668@student.uwtsd.ac.uk::b186f114-0dec-4566-96db-b7fc659da5d0" providerId="AD" clId="Web-{4C95BC76-1497-B21C-27DC-1E2C52F6F7FC}" dt="2024-10-30T12:14:32.548" v="5" actId="20577"/>
        <pc:sldMkLst>
          <pc:docMk/>
          <pc:sldMk cId="584947529" sldId="257"/>
        </pc:sldMkLst>
        <pc:spChg chg="mod">
          <ac:chgData name="Ifaz Faruki (2305668)" userId="S::2305668@student.uwtsd.ac.uk::b186f114-0dec-4566-96db-b7fc659da5d0" providerId="AD" clId="Web-{4C95BC76-1497-B21C-27DC-1E2C52F6F7FC}" dt="2024-10-30T12:14:15.485" v="2" actId="1076"/>
          <ac:spMkLst>
            <pc:docMk/>
            <pc:sldMk cId="584947529" sldId="257"/>
            <ac:spMk id="3" creationId="{C1F0C3FB-8F9F-9A8C-64C0-5D29A08A707F}"/>
          </ac:spMkLst>
        </pc:spChg>
        <pc:spChg chg="mod">
          <ac:chgData name="Ifaz Faruki (2305668)" userId="S::2305668@student.uwtsd.ac.uk::b186f114-0dec-4566-96db-b7fc659da5d0" providerId="AD" clId="Web-{4C95BC76-1497-B21C-27DC-1E2C52F6F7FC}" dt="2024-10-30T12:14:32.548" v="5" actId="20577"/>
          <ac:spMkLst>
            <pc:docMk/>
            <pc:sldMk cId="584947529" sldId="257"/>
            <ac:spMk id="9" creationId="{17D5250E-07F5-3F91-63F8-ECACC9AE83BC}"/>
          </ac:spMkLst>
        </pc:spChg>
        <pc:picChg chg="mod">
          <ac:chgData name="Ifaz Faruki (2305668)" userId="S::2305668@student.uwtsd.ac.uk::b186f114-0dec-4566-96db-b7fc659da5d0" providerId="AD" clId="Web-{4C95BC76-1497-B21C-27DC-1E2C52F6F7FC}" dt="2024-10-30T12:14:23.719" v="3" actId="14100"/>
          <ac:picMkLst>
            <pc:docMk/>
            <pc:sldMk cId="584947529" sldId="257"/>
            <ac:picMk id="8" creationId="{9CE63793-33E7-F256-4947-195AF7D4AF36}"/>
          </ac:picMkLst>
        </pc:picChg>
      </pc:sldChg>
      <pc:sldChg chg="modSp">
        <pc:chgData name="Ifaz Faruki (2305668)" userId="S::2305668@student.uwtsd.ac.uk::b186f114-0dec-4566-96db-b7fc659da5d0" providerId="AD" clId="Web-{4C95BC76-1497-B21C-27DC-1E2C52F6F7FC}" dt="2024-10-30T14:23:25.701" v="60" actId="20577"/>
        <pc:sldMkLst>
          <pc:docMk/>
          <pc:sldMk cId="4276144022" sldId="259"/>
        </pc:sldMkLst>
        <pc:spChg chg="mod">
          <ac:chgData name="Ifaz Faruki (2305668)" userId="S::2305668@student.uwtsd.ac.uk::b186f114-0dec-4566-96db-b7fc659da5d0" providerId="AD" clId="Web-{4C95BC76-1497-B21C-27DC-1E2C52F6F7FC}" dt="2024-10-30T14:23:18.482" v="55" actId="20577"/>
          <ac:spMkLst>
            <pc:docMk/>
            <pc:sldMk cId="4276144022" sldId="259"/>
            <ac:spMk id="2" creationId="{AC229510-CF2B-1368-B890-51920497797E}"/>
          </ac:spMkLst>
        </pc:spChg>
        <pc:spChg chg="mod">
          <ac:chgData name="Ifaz Faruki (2305668)" userId="S::2305668@student.uwtsd.ac.uk::b186f114-0dec-4566-96db-b7fc659da5d0" providerId="AD" clId="Web-{4C95BC76-1497-B21C-27DC-1E2C52F6F7FC}" dt="2024-10-30T14:23:25.701" v="60" actId="20577"/>
          <ac:spMkLst>
            <pc:docMk/>
            <pc:sldMk cId="4276144022" sldId="259"/>
            <ac:spMk id="3" creationId="{320941DF-2537-0E98-9FD9-401AD71345F6}"/>
          </ac:spMkLst>
        </pc:spChg>
      </pc:sldChg>
      <pc:sldChg chg="modSp">
        <pc:chgData name="Ifaz Faruki (2305668)" userId="S::2305668@student.uwtsd.ac.uk::b186f114-0dec-4566-96db-b7fc659da5d0" providerId="AD" clId="Web-{4C95BC76-1497-B21C-27DC-1E2C52F6F7FC}" dt="2024-10-30T12:48:04.180" v="29" actId="20577"/>
        <pc:sldMkLst>
          <pc:docMk/>
          <pc:sldMk cId="908476977" sldId="265"/>
        </pc:sldMkLst>
        <pc:spChg chg="mod">
          <ac:chgData name="Ifaz Faruki (2305668)" userId="S::2305668@student.uwtsd.ac.uk::b186f114-0dec-4566-96db-b7fc659da5d0" providerId="AD" clId="Web-{4C95BC76-1497-B21C-27DC-1E2C52F6F7FC}" dt="2024-10-30T12:46:51.678" v="6" actId="1076"/>
          <ac:spMkLst>
            <pc:docMk/>
            <pc:sldMk cId="908476977" sldId="265"/>
            <ac:spMk id="2" creationId="{C4340573-3345-A859-D24A-28A9DAD5D176}"/>
          </ac:spMkLst>
        </pc:spChg>
        <pc:spChg chg="mod">
          <ac:chgData name="Ifaz Faruki (2305668)" userId="S::2305668@student.uwtsd.ac.uk::b186f114-0dec-4566-96db-b7fc659da5d0" providerId="AD" clId="Web-{4C95BC76-1497-B21C-27DC-1E2C52F6F7FC}" dt="2024-10-30T12:48:04.180" v="29" actId="20577"/>
          <ac:spMkLst>
            <pc:docMk/>
            <pc:sldMk cId="908476977" sldId="265"/>
            <ac:spMk id="3" creationId="{9E84792E-AD60-CC4C-C23D-BB54E2C5479B}"/>
          </ac:spMkLst>
        </pc:spChg>
      </pc:sldChg>
    </pc:docChg>
  </pc:docChgLst>
  <pc:docChgLst>
    <pc:chgData name="Ifaz Faruki (2305668)" userId="S::2305668@student.uwtsd.ac.uk::b186f114-0dec-4566-96db-b7fc659da5d0" providerId="AD" clId="Web-{86B2C3C9-61C1-2185-509E-42BF98933E84}"/>
    <pc:docChg chg="modSld">
      <pc:chgData name="Ifaz Faruki (2305668)" userId="S::2305668@student.uwtsd.ac.uk::b186f114-0dec-4566-96db-b7fc659da5d0" providerId="AD" clId="Web-{86B2C3C9-61C1-2185-509E-42BF98933E84}" dt="2024-10-19T15:11:23.196" v="114" actId="20577"/>
      <pc:docMkLst>
        <pc:docMk/>
      </pc:docMkLst>
      <pc:sldChg chg="modSp">
        <pc:chgData name="Ifaz Faruki (2305668)" userId="S::2305668@student.uwtsd.ac.uk::b186f114-0dec-4566-96db-b7fc659da5d0" providerId="AD" clId="Web-{86B2C3C9-61C1-2185-509E-42BF98933E84}" dt="2024-10-19T15:11:23.196" v="114" actId="20577"/>
        <pc:sldMkLst>
          <pc:docMk/>
          <pc:sldMk cId="3173250853" sldId="268"/>
        </pc:sldMkLst>
        <pc:spChg chg="mod">
          <ac:chgData name="Ifaz Faruki (2305668)" userId="S::2305668@student.uwtsd.ac.uk::b186f114-0dec-4566-96db-b7fc659da5d0" providerId="AD" clId="Web-{86B2C3C9-61C1-2185-509E-42BF98933E84}" dt="2024-10-19T15:11:23.196" v="114" actId="20577"/>
          <ac:spMkLst>
            <pc:docMk/>
            <pc:sldMk cId="3173250853" sldId="268"/>
            <ac:spMk id="3" creationId="{B0DDD238-998D-784A-2084-9793DA2EDCBC}"/>
          </ac:spMkLst>
        </pc:spChg>
      </pc:sldChg>
    </pc:docChg>
  </pc:docChgLst>
  <pc:docChgLst>
    <pc:chgData name="Ifaz Faruki (2305668)" userId="S::2305668@student.uwtsd.ac.uk::b186f114-0dec-4566-96db-b7fc659da5d0" providerId="AD" clId="Web-{E90380C2-23D4-9DCF-109D-F11E464CBD11}"/>
    <pc:docChg chg="addSld modSld sldOrd">
      <pc:chgData name="Ifaz Faruki (2305668)" userId="S::2305668@student.uwtsd.ac.uk::b186f114-0dec-4566-96db-b7fc659da5d0" providerId="AD" clId="Web-{E90380C2-23D4-9DCF-109D-F11E464CBD11}" dt="2024-10-31T15:47:41.158" v="878" actId="14100"/>
      <pc:docMkLst>
        <pc:docMk/>
      </pc:docMkLst>
      <pc:sldChg chg="modSp">
        <pc:chgData name="Ifaz Faruki (2305668)" userId="S::2305668@student.uwtsd.ac.uk::b186f114-0dec-4566-96db-b7fc659da5d0" providerId="AD" clId="Web-{E90380C2-23D4-9DCF-109D-F11E464CBD11}" dt="2024-10-31T08:29:26.734" v="115" actId="14100"/>
        <pc:sldMkLst>
          <pc:docMk/>
          <pc:sldMk cId="3966784748" sldId="258"/>
        </pc:sldMkLst>
        <pc:spChg chg="mod">
          <ac:chgData name="Ifaz Faruki (2305668)" userId="S::2305668@student.uwtsd.ac.uk::b186f114-0dec-4566-96db-b7fc659da5d0" providerId="AD" clId="Web-{E90380C2-23D4-9DCF-109D-F11E464CBD11}" dt="2024-10-31T08:12:20.903" v="4" actId="20577"/>
          <ac:spMkLst>
            <pc:docMk/>
            <pc:sldMk cId="3966784748" sldId="258"/>
            <ac:spMk id="2" creationId="{9C637CBC-F200-434F-6C05-FEBCE2AF60AD}"/>
          </ac:spMkLst>
        </pc:spChg>
        <pc:spChg chg="mod">
          <ac:chgData name="Ifaz Faruki (2305668)" userId="S::2305668@student.uwtsd.ac.uk::b186f114-0dec-4566-96db-b7fc659da5d0" providerId="AD" clId="Web-{E90380C2-23D4-9DCF-109D-F11E464CBD11}" dt="2024-10-31T08:29:26.734" v="115" actId="14100"/>
          <ac:spMkLst>
            <pc:docMk/>
            <pc:sldMk cId="3966784748" sldId="258"/>
            <ac:spMk id="3" creationId="{073AD28F-1A4B-45FA-ABC8-0D2847228867}"/>
          </ac:spMkLst>
        </pc:spChg>
      </pc:sldChg>
      <pc:sldChg chg="modSp ord">
        <pc:chgData name="Ifaz Faruki (2305668)" userId="S::2305668@student.uwtsd.ac.uk::b186f114-0dec-4566-96db-b7fc659da5d0" providerId="AD" clId="Web-{E90380C2-23D4-9DCF-109D-F11E464CBD11}" dt="2024-10-31T14:58:21.456" v="639" actId="20577"/>
        <pc:sldMkLst>
          <pc:docMk/>
          <pc:sldMk cId="4276144022" sldId="259"/>
        </pc:sldMkLst>
        <pc:spChg chg="mod">
          <ac:chgData name="Ifaz Faruki (2305668)" userId="S::2305668@student.uwtsd.ac.uk::b186f114-0dec-4566-96db-b7fc659da5d0" providerId="AD" clId="Web-{E90380C2-23D4-9DCF-109D-F11E464CBD11}" dt="2024-10-31T14:58:21.456" v="639" actId="20577"/>
          <ac:spMkLst>
            <pc:docMk/>
            <pc:sldMk cId="4276144022" sldId="259"/>
            <ac:spMk id="3" creationId="{320941DF-2537-0E98-9FD9-401AD71345F6}"/>
          </ac:spMkLst>
        </pc:spChg>
      </pc:sldChg>
      <pc:sldChg chg="modSp">
        <pc:chgData name="Ifaz Faruki (2305668)" userId="S::2305668@student.uwtsd.ac.uk::b186f114-0dec-4566-96db-b7fc659da5d0" providerId="AD" clId="Web-{E90380C2-23D4-9DCF-109D-F11E464CBD11}" dt="2024-10-31T11:02:29.297" v="274" actId="14100"/>
        <pc:sldMkLst>
          <pc:docMk/>
          <pc:sldMk cId="4053775966" sldId="260"/>
        </pc:sldMkLst>
        <pc:spChg chg="mod">
          <ac:chgData name="Ifaz Faruki (2305668)" userId="S::2305668@student.uwtsd.ac.uk::b186f114-0dec-4566-96db-b7fc659da5d0" providerId="AD" clId="Web-{E90380C2-23D4-9DCF-109D-F11E464CBD11}" dt="2024-10-31T11:02:29.297" v="274" actId="14100"/>
          <ac:spMkLst>
            <pc:docMk/>
            <pc:sldMk cId="4053775966" sldId="260"/>
            <ac:spMk id="3" creationId="{7BAC2409-3453-3C85-7497-B3DB18AC6E27}"/>
          </ac:spMkLst>
        </pc:spChg>
      </pc:sldChg>
      <pc:sldChg chg="addSp delSp modSp mod ord modClrScheme chgLayout">
        <pc:chgData name="Ifaz Faruki (2305668)" userId="S::2305668@student.uwtsd.ac.uk::b186f114-0dec-4566-96db-b7fc659da5d0" providerId="AD" clId="Web-{E90380C2-23D4-9DCF-109D-F11E464CBD11}" dt="2024-10-31T15:29:32.842" v="751" actId="20577"/>
        <pc:sldMkLst>
          <pc:docMk/>
          <pc:sldMk cId="2115647682" sldId="261"/>
        </pc:sldMkLst>
        <pc:spChg chg="mod">
          <ac:chgData name="Ifaz Faruki (2305668)" userId="S::2305668@student.uwtsd.ac.uk::b186f114-0dec-4566-96db-b7fc659da5d0" providerId="AD" clId="Web-{E90380C2-23D4-9DCF-109D-F11E464CBD11}" dt="2024-10-31T15:12:04.872" v="663" actId="1076"/>
          <ac:spMkLst>
            <pc:docMk/>
            <pc:sldMk cId="2115647682" sldId="261"/>
            <ac:spMk id="2" creationId="{1967F64D-9213-F71C-64F9-BD215F842F79}"/>
          </ac:spMkLst>
        </pc:spChg>
        <pc:spChg chg="mod">
          <ac:chgData name="Ifaz Faruki (2305668)" userId="S::2305668@student.uwtsd.ac.uk::b186f114-0dec-4566-96db-b7fc659da5d0" providerId="AD" clId="Web-{E90380C2-23D4-9DCF-109D-F11E464CBD11}" dt="2024-10-31T15:12:15.747" v="667" actId="14100"/>
          <ac:spMkLst>
            <pc:docMk/>
            <pc:sldMk cId="2115647682" sldId="261"/>
            <ac:spMk id="3" creationId="{9D7A46C6-6B8F-47B3-4AA4-DB0B83AA5A20}"/>
          </ac:spMkLst>
        </pc:spChg>
        <pc:spChg chg="mod">
          <ac:chgData name="Ifaz Faruki (2305668)" userId="S::2305668@student.uwtsd.ac.uk::b186f114-0dec-4566-96db-b7fc659da5d0" providerId="AD" clId="Web-{E90380C2-23D4-9DCF-109D-F11E464CBD11}" dt="2024-10-31T08:53:25.452" v="231"/>
          <ac:spMkLst>
            <pc:docMk/>
            <pc:sldMk cId="2115647682" sldId="261"/>
            <ac:spMk id="4" creationId="{73E2D306-D759-C419-6769-3CFD56E377C7}"/>
          </ac:spMkLst>
        </pc:spChg>
        <pc:spChg chg="mod">
          <ac:chgData name="Ifaz Faruki (2305668)" userId="S::2305668@student.uwtsd.ac.uk::b186f114-0dec-4566-96db-b7fc659da5d0" providerId="AD" clId="Web-{E90380C2-23D4-9DCF-109D-F11E464CBD11}" dt="2024-10-31T08:53:25.452" v="231"/>
          <ac:spMkLst>
            <pc:docMk/>
            <pc:sldMk cId="2115647682" sldId="261"/>
            <ac:spMk id="5" creationId="{7E1DEB34-6517-FAAF-FA9A-9B0E860D1792}"/>
          </ac:spMkLst>
        </pc:spChg>
        <pc:spChg chg="mod">
          <ac:chgData name="Ifaz Faruki (2305668)" userId="S::2305668@student.uwtsd.ac.uk::b186f114-0dec-4566-96db-b7fc659da5d0" providerId="AD" clId="Web-{E90380C2-23D4-9DCF-109D-F11E464CBD11}" dt="2024-10-31T08:53:25.452" v="231"/>
          <ac:spMkLst>
            <pc:docMk/>
            <pc:sldMk cId="2115647682" sldId="261"/>
            <ac:spMk id="6" creationId="{5C003E39-2F0D-F6B8-F550-EE9FD3F2299B}"/>
          </ac:spMkLst>
        </pc:spChg>
        <pc:spChg chg="add del mod">
          <ac:chgData name="Ifaz Faruki (2305668)" userId="S::2305668@student.uwtsd.ac.uk::b186f114-0dec-4566-96db-b7fc659da5d0" providerId="AD" clId="Web-{E90380C2-23D4-9DCF-109D-F11E464CBD11}" dt="2024-10-31T08:52:42.279" v="219"/>
          <ac:spMkLst>
            <pc:docMk/>
            <pc:sldMk cId="2115647682" sldId="261"/>
            <ac:spMk id="9" creationId="{D83033F5-5700-3A22-BC08-8C0F9B3F3275}"/>
          </ac:spMkLst>
        </pc:spChg>
        <pc:spChg chg="add mod">
          <ac:chgData name="Ifaz Faruki (2305668)" userId="S::2305668@student.uwtsd.ac.uk::b186f114-0dec-4566-96db-b7fc659da5d0" providerId="AD" clId="Web-{E90380C2-23D4-9DCF-109D-F11E464CBD11}" dt="2024-10-31T15:29:32.842" v="751" actId="20577"/>
          <ac:spMkLst>
            <pc:docMk/>
            <pc:sldMk cId="2115647682" sldId="261"/>
            <ac:spMk id="10" creationId="{24A1AEC0-1E8C-435A-6BB1-CE8E264A9EA9}"/>
          </ac:spMkLst>
        </pc:spChg>
        <pc:spChg chg="add del mod">
          <ac:chgData name="Ifaz Faruki (2305668)" userId="S::2305668@student.uwtsd.ac.uk::b186f114-0dec-4566-96db-b7fc659da5d0" providerId="AD" clId="Web-{E90380C2-23D4-9DCF-109D-F11E464CBD11}" dt="2024-10-31T08:52:42.279" v="219"/>
          <ac:spMkLst>
            <pc:docMk/>
            <pc:sldMk cId="2115647682" sldId="261"/>
            <ac:spMk id="10" creationId="{2DC375EB-53D7-092E-B2FE-2553AB2A3BE0}"/>
          </ac:spMkLst>
        </pc:spChg>
        <pc:spChg chg="add del mod">
          <ac:chgData name="Ifaz Faruki (2305668)" userId="S::2305668@student.uwtsd.ac.uk::b186f114-0dec-4566-96db-b7fc659da5d0" providerId="AD" clId="Web-{E90380C2-23D4-9DCF-109D-F11E464CBD11}" dt="2024-10-31T08:52:32.466" v="217"/>
          <ac:spMkLst>
            <pc:docMk/>
            <pc:sldMk cId="2115647682" sldId="261"/>
            <ac:spMk id="12" creationId="{D83033F5-5700-3A22-BC08-8C0F9B3F3275}"/>
          </ac:spMkLst>
        </pc:spChg>
        <pc:spChg chg="add del mod">
          <ac:chgData name="Ifaz Faruki (2305668)" userId="S::2305668@student.uwtsd.ac.uk::b186f114-0dec-4566-96db-b7fc659da5d0" providerId="AD" clId="Web-{E90380C2-23D4-9DCF-109D-F11E464CBD11}" dt="2024-10-31T08:52:32.466" v="217"/>
          <ac:spMkLst>
            <pc:docMk/>
            <pc:sldMk cId="2115647682" sldId="261"/>
            <ac:spMk id="14" creationId="{2DC375EB-53D7-092E-B2FE-2553AB2A3BE0}"/>
          </ac:spMkLst>
        </pc:spChg>
        <pc:picChg chg="add del mod ord">
          <ac:chgData name="Ifaz Faruki (2305668)" userId="S::2305668@student.uwtsd.ac.uk::b186f114-0dec-4566-96db-b7fc659da5d0" providerId="AD" clId="Web-{E90380C2-23D4-9DCF-109D-F11E464CBD11}" dt="2024-10-31T14:31:44.750" v="489"/>
          <ac:picMkLst>
            <pc:docMk/>
            <pc:sldMk cId="2115647682" sldId="261"/>
            <ac:picMk id="7" creationId="{45D8D5E9-EB5A-0F5D-5F84-1BE59A8D486B}"/>
          </ac:picMkLst>
        </pc:picChg>
        <pc:picChg chg="add del mod ord modCrop">
          <ac:chgData name="Ifaz Faruki (2305668)" userId="S::2305668@student.uwtsd.ac.uk::b186f114-0dec-4566-96db-b7fc659da5d0" providerId="AD" clId="Web-{E90380C2-23D4-9DCF-109D-F11E464CBD11}" dt="2024-10-31T15:14:06.938" v="672"/>
          <ac:picMkLst>
            <pc:docMk/>
            <pc:sldMk cId="2115647682" sldId="261"/>
            <ac:picMk id="8" creationId="{BC7675DA-138D-6737-F20B-29CC1C490981}"/>
          </ac:picMkLst>
        </pc:picChg>
        <pc:picChg chg="add del">
          <ac:chgData name="Ifaz Faruki (2305668)" userId="S::2305668@student.uwtsd.ac.uk::b186f114-0dec-4566-96db-b7fc659da5d0" providerId="AD" clId="Web-{E90380C2-23D4-9DCF-109D-F11E464CBD11}" dt="2024-10-31T08:52:32.466" v="217"/>
          <ac:picMkLst>
            <pc:docMk/>
            <pc:sldMk cId="2115647682" sldId="261"/>
            <ac:picMk id="8" creationId="{D5AF05C0-F1B1-43B8-A028-2F29CE52A501}"/>
          </ac:picMkLst>
        </pc:picChg>
        <pc:picChg chg="add mod">
          <ac:chgData name="Ifaz Faruki (2305668)" userId="S::2305668@student.uwtsd.ac.uk::b186f114-0dec-4566-96db-b7fc659da5d0" providerId="AD" clId="Web-{E90380C2-23D4-9DCF-109D-F11E464CBD11}" dt="2024-10-31T15:17:22.835" v="677" actId="1076"/>
          <ac:picMkLst>
            <pc:docMk/>
            <pc:sldMk cId="2115647682" sldId="261"/>
            <ac:picMk id="9" creationId="{E9E5AA49-DAB3-0A0D-E9E0-C35A392AD80B}"/>
          </ac:picMkLst>
        </pc:picChg>
        <pc:picChg chg="add del">
          <ac:chgData name="Ifaz Faruki (2305668)" userId="S::2305668@student.uwtsd.ac.uk::b186f114-0dec-4566-96db-b7fc659da5d0" providerId="AD" clId="Web-{E90380C2-23D4-9DCF-109D-F11E464CBD11}" dt="2024-10-31T08:52:42.279" v="219"/>
          <ac:picMkLst>
            <pc:docMk/>
            <pc:sldMk cId="2115647682" sldId="261"/>
            <ac:picMk id="11" creationId="{D5AF05C0-F1B1-43B8-A028-2F29CE52A501}"/>
          </ac:picMkLst>
        </pc:picChg>
      </pc:sldChg>
      <pc:sldChg chg="addSp delSp modSp">
        <pc:chgData name="Ifaz Faruki (2305668)" userId="S::2305668@student.uwtsd.ac.uk::b186f114-0dec-4566-96db-b7fc659da5d0" providerId="AD" clId="Web-{E90380C2-23D4-9DCF-109D-F11E464CBD11}" dt="2024-10-31T08:52:00.856" v="215" actId="1076"/>
        <pc:sldMkLst>
          <pc:docMk/>
          <pc:sldMk cId="1606385146" sldId="262"/>
        </pc:sldMkLst>
        <pc:spChg chg="add mod">
          <ac:chgData name="Ifaz Faruki (2305668)" userId="S::2305668@student.uwtsd.ac.uk::b186f114-0dec-4566-96db-b7fc659da5d0" providerId="AD" clId="Web-{E90380C2-23D4-9DCF-109D-F11E464CBD11}" dt="2024-10-31T08:27:53.231" v="93" actId="20577"/>
          <ac:spMkLst>
            <pc:docMk/>
            <pc:sldMk cId="1606385146" sldId="262"/>
            <ac:spMk id="9" creationId="{14590EFD-E7A3-E8C2-5D2C-206E246B238A}"/>
          </ac:spMkLst>
        </pc:spChg>
        <pc:picChg chg="del mod">
          <ac:chgData name="Ifaz Faruki (2305668)" userId="S::2305668@student.uwtsd.ac.uk::b186f114-0dec-4566-96db-b7fc659da5d0" providerId="AD" clId="Web-{E90380C2-23D4-9DCF-109D-F11E464CBD11}" dt="2024-10-31T08:22:19.547" v="79"/>
          <ac:picMkLst>
            <pc:docMk/>
            <pc:sldMk cId="1606385146" sldId="262"/>
            <ac:picMk id="7" creationId="{B1CEFDC8-F59A-CEC1-3FCD-25DD9F2D20E4}"/>
          </ac:picMkLst>
        </pc:picChg>
        <pc:picChg chg="add mod">
          <ac:chgData name="Ifaz Faruki (2305668)" userId="S::2305668@student.uwtsd.ac.uk::b186f114-0dec-4566-96db-b7fc659da5d0" providerId="AD" clId="Web-{E90380C2-23D4-9DCF-109D-F11E464CBD11}" dt="2024-10-31T08:52:00.856" v="215" actId="1076"/>
          <ac:picMkLst>
            <pc:docMk/>
            <pc:sldMk cId="1606385146" sldId="262"/>
            <ac:picMk id="8" creationId="{41D4812A-30C4-5D60-8108-3EF518FBA04E}"/>
          </ac:picMkLst>
        </pc:picChg>
      </pc:sldChg>
      <pc:sldChg chg="addSp modSp mod modClrScheme chgLayout">
        <pc:chgData name="Ifaz Faruki (2305668)" userId="S::2305668@student.uwtsd.ac.uk::b186f114-0dec-4566-96db-b7fc659da5d0" providerId="AD" clId="Web-{E90380C2-23D4-9DCF-109D-F11E464CBD11}" dt="2024-10-31T08:49:31.319" v="212"/>
        <pc:sldMkLst>
          <pc:docMk/>
          <pc:sldMk cId="1483894075" sldId="263"/>
        </pc:sldMkLst>
        <pc:spChg chg="mod">
          <ac:chgData name="Ifaz Faruki (2305668)" userId="S::2305668@student.uwtsd.ac.uk::b186f114-0dec-4566-96db-b7fc659da5d0" providerId="AD" clId="Web-{E90380C2-23D4-9DCF-109D-F11E464CBD11}" dt="2024-10-31T08:49:31.319" v="212"/>
          <ac:spMkLst>
            <pc:docMk/>
            <pc:sldMk cId="1483894075" sldId="263"/>
            <ac:spMk id="2" creationId="{337E3414-8EAA-8638-8C22-E527FDCCDA29}"/>
          </ac:spMkLst>
        </pc:spChg>
        <pc:spChg chg="mod">
          <ac:chgData name="Ifaz Faruki (2305668)" userId="S::2305668@student.uwtsd.ac.uk::b186f114-0dec-4566-96db-b7fc659da5d0" providerId="AD" clId="Web-{E90380C2-23D4-9DCF-109D-F11E464CBD11}" dt="2024-10-31T08:49:31.319" v="212"/>
          <ac:spMkLst>
            <pc:docMk/>
            <pc:sldMk cId="1483894075" sldId="263"/>
            <ac:spMk id="4" creationId="{60190C61-A7F9-FEC9-73E5-D351AE4F91D4}"/>
          </ac:spMkLst>
        </pc:spChg>
        <pc:spChg chg="mod">
          <ac:chgData name="Ifaz Faruki (2305668)" userId="S::2305668@student.uwtsd.ac.uk::b186f114-0dec-4566-96db-b7fc659da5d0" providerId="AD" clId="Web-{E90380C2-23D4-9DCF-109D-F11E464CBD11}" dt="2024-10-31T08:49:31.319" v="212"/>
          <ac:spMkLst>
            <pc:docMk/>
            <pc:sldMk cId="1483894075" sldId="263"/>
            <ac:spMk id="5" creationId="{F2F866FA-3D2A-558C-6D85-210965F2954B}"/>
          </ac:spMkLst>
        </pc:spChg>
        <pc:spChg chg="mod">
          <ac:chgData name="Ifaz Faruki (2305668)" userId="S::2305668@student.uwtsd.ac.uk::b186f114-0dec-4566-96db-b7fc659da5d0" providerId="AD" clId="Web-{E90380C2-23D4-9DCF-109D-F11E464CBD11}" dt="2024-10-31T08:49:31.319" v="212"/>
          <ac:spMkLst>
            <pc:docMk/>
            <pc:sldMk cId="1483894075" sldId="263"/>
            <ac:spMk id="6" creationId="{FCAC95B9-C54A-12EE-6A0C-0AC40153DFB9}"/>
          </ac:spMkLst>
        </pc:spChg>
        <pc:spChg chg="mod">
          <ac:chgData name="Ifaz Faruki (2305668)" userId="S::2305668@student.uwtsd.ac.uk::b186f114-0dec-4566-96db-b7fc659da5d0" providerId="AD" clId="Web-{E90380C2-23D4-9DCF-109D-F11E464CBD11}" dt="2024-10-31T08:49:31.319" v="212"/>
          <ac:spMkLst>
            <pc:docMk/>
            <pc:sldMk cId="1483894075" sldId="263"/>
            <ac:spMk id="57" creationId="{A8460AC5-83E5-A0A5-8E2D-276F9839F890}"/>
          </ac:spMkLst>
        </pc:spChg>
        <pc:picChg chg="add mod ord">
          <ac:chgData name="Ifaz Faruki (2305668)" userId="S::2305668@student.uwtsd.ac.uk::b186f114-0dec-4566-96db-b7fc659da5d0" providerId="AD" clId="Web-{E90380C2-23D4-9DCF-109D-F11E464CBD11}" dt="2024-10-31T08:49:31.319" v="212"/>
          <ac:picMkLst>
            <pc:docMk/>
            <pc:sldMk cId="1483894075" sldId="263"/>
            <ac:picMk id="3" creationId="{E1379FDD-275D-4995-8B11-F55349D10CF5}"/>
          </ac:picMkLst>
        </pc:picChg>
      </pc:sldChg>
      <pc:sldChg chg="modSp">
        <pc:chgData name="Ifaz Faruki (2305668)" userId="S::2305668@student.uwtsd.ac.uk::b186f114-0dec-4566-96db-b7fc659da5d0" providerId="AD" clId="Web-{E90380C2-23D4-9DCF-109D-F11E464CBD11}" dt="2024-10-31T08:47:45.035" v="210" actId="20577"/>
        <pc:sldMkLst>
          <pc:docMk/>
          <pc:sldMk cId="908476977" sldId="265"/>
        </pc:sldMkLst>
        <pc:spChg chg="mod">
          <ac:chgData name="Ifaz Faruki (2305668)" userId="S::2305668@student.uwtsd.ac.uk::b186f114-0dec-4566-96db-b7fc659da5d0" providerId="AD" clId="Web-{E90380C2-23D4-9DCF-109D-F11E464CBD11}" dt="2024-10-31T08:47:45.035" v="210" actId="20577"/>
          <ac:spMkLst>
            <pc:docMk/>
            <pc:sldMk cId="908476977" sldId="265"/>
            <ac:spMk id="3" creationId="{9E84792E-AD60-CC4C-C23D-BB54E2C5479B}"/>
          </ac:spMkLst>
        </pc:spChg>
      </pc:sldChg>
      <pc:sldChg chg="modSp">
        <pc:chgData name="Ifaz Faruki (2305668)" userId="S::2305668@student.uwtsd.ac.uk::b186f114-0dec-4566-96db-b7fc659da5d0" providerId="AD" clId="Web-{E90380C2-23D4-9DCF-109D-F11E464CBD11}" dt="2024-10-31T15:42:02.460" v="798" actId="20577"/>
        <pc:sldMkLst>
          <pc:docMk/>
          <pc:sldMk cId="726763364" sldId="269"/>
        </pc:sldMkLst>
        <pc:spChg chg="mod">
          <ac:chgData name="Ifaz Faruki (2305668)" userId="S::2305668@student.uwtsd.ac.uk::b186f114-0dec-4566-96db-b7fc659da5d0" providerId="AD" clId="Web-{E90380C2-23D4-9DCF-109D-F11E464CBD11}" dt="2024-10-31T15:42:02.460" v="798" actId="20577"/>
          <ac:spMkLst>
            <pc:docMk/>
            <pc:sldMk cId="726763364" sldId="269"/>
            <ac:spMk id="9" creationId="{B30E701C-E406-168E-B34A-CE3D0CC9CA9C}"/>
          </ac:spMkLst>
        </pc:spChg>
      </pc:sldChg>
      <pc:sldChg chg="addSp modSp new">
        <pc:chgData name="Ifaz Faruki (2305668)" userId="S::2305668@student.uwtsd.ac.uk::b186f114-0dec-4566-96db-b7fc659da5d0" providerId="AD" clId="Web-{E90380C2-23D4-9DCF-109D-F11E464CBD11}" dt="2024-10-31T08:30:59.237" v="154" actId="20577"/>
        <pc:sldMkLst>
          <pc:docMk/>
          <pc:sldMk cId="1412623562" sldId="270"/>
        </pc:sldMkLst>
        <pc:spChg chg="mod">
          <ac:chgData name="Ifaz Faruki (2305668)" userId="S::2305668@student.uwtsd.ac.uk::b186f114-0dec-4566-96db-b7fc659da5d0" providerId="AD" clId="Web-{E90380C2-23D4-9DCF-109D-F11E464CBD11}" dt="2024-10-31T08:19:30.136" v="70" actId="20577"/>
          <ac:spMkLst>
            <pc:docMk/>
            <pc:sldMk cId="1412623562" sldId="270"/>
            <ac:spMk id="2" creationId="{6DF23404-EAEC-278C-9A65-820C641D4A4E}"/>
          </ac:spMkLst>
        </pc:spChg>
        <pc:spChg chg="mod">
          <ac:chgData name="Ifaz Faruki (2305668)" userId="S::2305668@student.uwtsd.ac.uk::b186f114-0dec-4566-96db-b7fc659da5d0" providerId="AD" clId="Web-{E90380C2-23D4-9DCF-109D-F11E464CBD11}" dt="2024-10-31T08:14:33.923" v="22" actId="1076"/>
          <ac:spMkLst>
            <pc:docMk/>
            <pc:sldMk cId="1412623562" sldId="270"/>
            <ac:spMk id="3" creationId="{D294D9DF-CF88-58DB-210F-68802B956FC3}"/>
          </ac:spMkLst>
        </pc:spChg>
        <pc:spChg chg="add mod">
          <ac:chgData name="Ifaz Faruki (2305668)" userId="S::2305668@student.uwtsd.ac.uk::b186f114-0dec-4566-96db-b7fc659da5d0" providerId="AD" clId="Web-{E90380C2-23D4-9DCF-109D-F11E464CBD11}" dt="2024-10-31T08:30:59.237" v="154" actId="20577"/>
          <ac:spMkLst>
            <pc:docMk/>
            <pc:sldMk cId="1412623562" sldId="270"/>
            <ac:spMk id="7" creationId="{5C9EC349-B227-1258-79A3-6A446F2E3B46}"/>
          </ac:spMkLst>
        </pc:spChg>
      </pc:sldChg>
      <pc:sldChg chg="modSp new">
        <pc:chgData name="Ifaz Faruki (2305668)" userId="S::2305668@student.uwtsd.ac.uk::b186f114-0dec-4566-96db-b7fc659da5d0" providerId="AD" clId="Web-{E90380C2-23D4-9DCF-109D-F11E464CBD11}" dt="2024-10-31T15:29:21.702" v="749" actId="20577"/>
        <pc:sldMkLst>
          <pc:docMk/>
          <pc:sldMk cId="1991600373" sldId="271"/>
        </pc:sldMkLst>
        <pc:spChg chg="mod">
          <ac:chgData name="Ifaz Faruki (2305668)" userId="S::2305668@student.uwtsd.ac.uk::b186f114-0dec-4566-96db-b7fc659da5d0" providerId="AD" clId="Web-{E90380C2-23D4-9DCF-109D-F11E464CBD11}" dt="2024-10-31T09:15:41.563" v="265" actId="1076"/>
          <ac:spMkLst>
            <pc:docMk/>
            <pc:sldMk cId="1991600373" sldId="271"/>
            <ac:spMk id="2" creationId="{881EF5CE-E5A6-6FFD-1A8D-D922EDA8F2EC}"/>
          </ac:spMkLst>
        </pc:spChg>
        <pc:spChg chg="mod">
          <ac:chgData name="Ifaz Faruki (2305668)" userId="S::2305668@student.uwtsd.ac.uk::b186f114-0dec-4566-96db-b7fc659da5d0" providerId="AD" clId="Web-{E90380C2-23D4-9DCF-109D-F11E464CBD11}" dt="2024-10-31T15:29:21.702" v="749" actId="20577"/>
          <ac:spMkLst>
            <pc:docMk/>
            <pc:sldMk cId="1991600373" sldId="271"/>
            <ac:spMk id="3" creationId="{6952F05B-B5D1-7157-9060-7AE076EEAE05}"/>
          </ac:spMkLst>
        </pc:spChg>
      </pc:sldChg>
      <pc:sldChg chg="delSp modSp new">
        <pc:chgData name="Ifaz Faruki (2305668)" userId="S::2305668@student.uwtsd.ac.uk::b186f114-0dec-4566-96db-b7fc659da5d0" providerId="AD" clId="Web-{E90380C2-23D4-9DCF-109D-F11E464CBD11}" dt="2024-10-31T15:47:41.158" v="878" actId="14100"/>
        <pc:sldMkLst>
          <pc:docMk/>
          <pc:sldMk cId="4101682965" sldId="272"/>
        </pc:sldMkLst>
        <pc:spChg chg="mod">
          <ac:chgData name="Ifaz Faruki (2305668)" userId="S::2305668@student.uwtsd.ac.uk::b186f114-0dec-4566-96db-b7fc659da5d0" providerId="AD" clId="Web-{E90380C2-23D4-9DCF-109D-F11E464CBD11}" dt="2024-10-31T12:35:58.664" v="293" actId="20577"/>
          <ac:spMkLst>
            <pc:docMk/>
            <pc:sldMk cId="4101682965" sldId="272"/>
            <ac:spMk id="2" creationId="{F7B12801-4E6B-DA6C-8218-A82A6437462D}"/>
          </ac:spMkLst>
        </pc:spChg>
        <pc:spChg chg="mod">
          <ac:chgData name="Ifaz Faruki (2305668)" userId="S::2305668@student.uwtsd.ac.uk::b186f114-0dec-4566-96db-b7fc659da5d0" providerId="AD" clId="Web-{E90380C2-23D4-9DCF-109D-F11E464CBD11}" dt="2024-10-31T15:47:41.158" v="878" actId="14100"/>
          <ac:spMkLst>
            <pc:docMk/>
            <pc:sldMk cId="4101682965" sldId="272"/>
            <ac:spMk id="3" creationId="{04A7E3FD-FBFE-2387-2052-F59374B0C0CD}"/>
          </ac:spMkLst>
        </pc:spChg>
        <pc:spChg chg="del">
          <ac:chgData name="Ifaz Faruki (2305668)" userId="S::2305668@student.uwtsd.ac.uk::b186f114-0dec-4566-96db-b7fc659da5d0" providerId="AD" clId="Web-{E90380C2-23D4-9DCF-109D-F11E464CBD11}" dt="2024-10-31T12:34:35.397" v="277"/>
          <ac:spMkLst>
            <pc:docMk/>
            <pc:sldMk cId="4101682965" sldId="272"/>
            <ac:spMk id="4" creationId="{6E41514C-05E0-84C4-DDEC-78D7ABCF8494}"/>
          </ac:spMkLst>
        </pc:spChg>
      </pc:sldChg>
    </pc:docChg>
  </pc:docChgLst>
  <pc:docChgLst>
    <pc:chgData name="Ifaz Faruki (2305668)" userId="S::2305668@student.uwtsd.ac.uk::b186f114-0dec-4566-96db-b7fc659da5d0" providerId="AD" clId="Web-{7C9A79DD-FB24-2DAC-67B4-5FE463CC06DD}"/>
    <pc:docChg chg="modSld">
      <pc:chgData name="Ifaz Faruki (2305668)" userId="S::2305668@student.uwtsd.ac.uk::b186f114-0dec-4566-96db-b7fc659da5d0" providerId="AD" clId="Web-{7C9A79DD-FB24-2DAC-67B4-5FE463CC06DD}" dt="2024-10-13T10:20:47.290" v="4" actId="1076"/>
      <pc:docMkLst>
        <pc:docMk/>
      </pc:docMkLst>
      <pc:sldChg chg="addSp modSp">
        <pc:chgData name="Ifaz Faruki (2305668)" userId="S::2305668@student.uwtsd.ac.uk::b186f114-0dec-4566-96db-b7fc659da5d0" providerId="AD" clId="Web-{7C9A79DD-FB24-2DAC-67B4-5FE463CC06DD}" dt="2024-10-13T10:20:47.290" v="4" actId="1076"/>
        <pc:sldMkLst>
          <pc:docMk/>
          <pc:sldMk cId="109857222" sldId="256"/>
        </pc:sldMkLst>
        <pc:spChg chg="add mod">
          <ac:chgData name="Ifaz Faruki (2305668)" userId="S::2305668@student.uwtsd.ac.uk::b186f114-0dec-4566-96db-b7fc659da5d0" providerId="AD" clId="Web-{7C9A79DD-FB24-2DAC-67B4-5FE463CC06DD}" dt="2024-10-13T10:20:43.868" v="3"/>
          <ac:spMkLst>
            <pc:docMk/>
            <pc:sldMk cId="109857222" sldId="256"/>
            <ac:spMk id="6" creationId="{043274EF-000C-E0A6-9778-6F0BD25509C0}"/>
          </ac:spMkLst>
        </pc:spChg>
        <pc:picChg chg="mod">
          <ac:chgData name="Ifaz Faruki (2305668)" userId="S::2305668@student.uwtsd.ac.uk::b186f114-0dec-4566-96db-b7fc659da5d0" providerId="AD" clId="Web-{7C9A79DD-FB24-2DAC-67B4-5FE463CC06DD}" dt="2024-10-13T10:20:47.290" v="4" actId="1076"/>
          <ac:picMkLst>
            <pc:docMk/>
            <pc:sldMk cId="109857222" sldId="256"/>
            <ac:picMk id="4" creationId="{A9314F08-17BE-B1C3-7EE3-690AF90AD6B5}"/>
          </ac:picMkLst>
        </pc:picChg>
        <pc:picChg chg="add mod">
          <ac:chgData name="Ifaz Faruki (2305668)" userId="S::2305668@student.uwtsd.ac.uk::b186f114-0dec-4566-96db-b7fc659da5d0" providerId="AD" clId="Web-{7C9A79DD-FB24-2DAC-67B4-5FE463CC06DD}" dt="2024-10-13T10:20:43.852" v="1"/>
          <ac:picMkLst>
            <pc:docMk/>
            <pc:sldMk cId="109857222" sldId="256"/>
            <ac:picMk id="5" creationId="{F491E8C1-6BBC-39CD-823F-E519F3E31A75}"/>
          </ac:picMkLst>
        </pc:picChg>
      </pc:sldChg>
    </pc:docChg>
  </pc:docChgLst>
  <pc:docChgLst>
    <pc:chgData name="Ifaz Faruki (2305668)" userId="S::2305668@student.uwtsd.ac.uk::b186f114-0dec-4566-96db-b7fc659da5d0" providerId="AD" clId="Web-{6D40957C-B2F4-E0C7-C29C-813A0776AAEC}"/>
    <pc:docChg chg="modSld">
      <pc:chgData name="Ifaz Faruki (2305668)" userId="S::2305668@student.uwtsd.ac.uk::b186f114-0dec-4566-96db-b7fc659da5d0" providerId="AD" clId="Web-{6D40957C-B2F4-E0C7-C29C-813A0776AAEC}" dt="2024-10-19T17:33:48.105" v="301" actId="20577"/>
      <pc:docMkLst>
        <pc:docMk/>
      </pc:docMkLst>
      <pc:sldChg chg="modSp">
        <pc:chgData name="Ifaz Faruki (2305668)" userId="S::2305668@student.uwtsd.ac.uk::b186f114-0dec-4566-96db-b7fc659da5d0" providerId="AD" clId="Web-{6D40957C-B2F4-E0C7-C29C-813A0776AAEC}" dt="2024-10-19T17:29:57.681" v="256" actId="20577"/>
        <pc:sldMkLst>
          <pc:docMk/>
          <pc:sldMk cId="3966784748" sldId="258"/>
        </pc:sldMkLst>
        <pc:spChg chg="mod">
          <ac:chgData name="Ifaz Faruki (2305668)" userId="S::2305668@student.uwtsd.ac.uk::b186f114-0dec-4566-96db-b7fc659da5d0" providerId="AD" clId="Web-{6D40957C-B2F4-E0C7-C29C-813A0776AAEC}" dt="2024-10-19T17:29:57.681" v="256" actId="20577"/>
          <ac:spMkLst>
            <pc:docMk/>
            <pc:sldMk cId="3966784748" sldId="258"/>
            <ac:spMk id="3" creationId="{073AD28F-1A4B-45FA-ABC8-0D2847228867}"/>
          </ac:spMkLst>
        </pc:spChg>
      </pc:sldChg>
      <pc:sldChg chg="modSp">
        <pc:chgData name="Ifaz Faruki (2305668)" userId="S::2305668@student.uwtsd.ac.uk::b186f114-0dec-4566-96db-b7fc659da5d0" providerId="AD" clId="Web-{6D40957C-B2F4-E0C7-C29C-813A0776AAEC}" dt="2024-10-19T17:33:48.105" v="301" actId="20577"/>
        <pc:sldMkLst>
          <pc:docMk/>
          <pc:sldMk cId="3173250853" sldId="268"/>
        </pc:sldMkLst>
        <pc:spChg chg="mod">
          <ac:chgData name="Ifaz Faruki (2305668)" userId="S::2305668@student.uwtsd.ac.uk::b186f114-0dec-4566-96db-b7fc659da5d0" providerId="AD" clId="Web-{6D40957C-B2F4-E0C7-C29C-813A0776AAEC}" dt="2024-10-19T16:56:13.705" v="3" actId="20577"/>
          <ac:spMkLst>
            <pc:docMk/>
            <pc:sldMk cId="3173250853" sldId="268"/>
            <ac:spMk id="2" creationId="{9943D173-6AA5-00D6-78E2-B4A8B81DAE57}"/>
          </ac:spMkLst>
        </pc:spChg>
        <pc:spChg chg="mod">
          <ac:chgData name="Ifaz Faruki (2305668)" userId="S::2305668@student.uwtsd.ac.uk::b186f114-0dec-4566-96db-b7fc659da5d0" providerId="AD" clId="Web-{6D40957C-B2F4-E0C7-C29C-813A0776AAEC}" dt="2024-10-19T17:33:48.105" v="301" actId="20577"/>
          <ac:spMkLst>
            <pc:docMk/>
            <pc:sldMk cId="3173250853" sldId="268"/>
            <ac:spMk id="3" creationId="{B0DDD238-998D-784A-2084-9793DA2EDCBC}"/>
          </ac:spMkLst>
        </pc:spChg>
      </pc:sldChg>
    </pc:docChg>
  </pc:docChgLst>
  <pc:docChgLst>
    <pc:chgData name="Ifaz Faruki (2305668)" userId="S::2305668@student.uwtsd.ac.uk::b186f114-0dec-4566-96db-b7fc659da5d0" providerId="AD" clId="Web-{C65967A4-579E-692D-60F7-0B34D185389A}"/>
    <pc:docChg chg="addSld modSld addMainMaster delMainMaster">
      <pc:chgData name="Ifaz Faruki (2305668)" userId="S::2305668@student.uwtsd.ac.uk::b186f114-0dec-4566-96db-b7fc659da5d0" providerId="AD" clId="Web-{C65967A4-579E-692D-60F7-0B34D185389A}" dt="2024-10-03T10:56:41.980" v="694" actId="20577"/>
      <pc:docMkLst>
        <pc:docMk/>
      </pc:docMkLst>
      <pc:sldChg chg="addSp delSp modSp mod setBg modClrScheme setClrOvrMap delDesignElem chgLayout">
        <pc:chgData name="Ifaz Faruki (2305668)" userId="S::2305668@student.uwtsd.ac.uk::b186f114-0dec-4566-96db-b7fc659da5d0" providerId="AD" clId="Web-{C65967A4-579E-692D-60F7-0B34D185389A}" dt="2024-10-03T08:59:44.884" v="155" actId="20577"/>
        <pc:sldMkLst>
          <pc:docMk/>
          <pc:sldMk cId="109857222" sldId="256"/>
        </pc:sldMkLst>
        <pc:spChg chg="mod ord">
          <ac:chgData name="Ifaz Faruki (2305668)" userId="S::2305668@student.uwtsd.ac.uk::b186f114-0dec-4566-96db-b7fc659da5d0" providerId="AD" clId="Web-{C65967A4-579E-692D-60F7-0B34D185389A}" dt="2024-10-03T08:59:44.884" v="155" actId="20577"/>
          <ac:spMkLst>
            <pc:docMk/>
            <pc:sldMk cId="109857222" sldId="256"/>
            <ac:spMk id="2" creationId="{00000000-0000-0000-0000-000000000000}"/>
          </ac:spMkLst>
        </pc:spChg>
        <pc:spChg chg="mod ord">
          <ac:chgData name="Ifaz Faruki (2305668)" userId="S::2305668@student.uwtsd.ac.uk::b186f114-0dec-4566-96db-b7fc659da5d0" providerId="AD" clId="Web-{C65967A4-579E-692D-60F7-0B34D185389A}" dt="2024-10-03T08:32:55.936" v="50" actId="20577"/>
          <ac:spMkLst>
            <pc:docMk/>
            <pc:sldMk cId="109857222" sldId="256"/>
            <ac:spMk id="3" creationId="{00000000-0000-0000-0000-000000000000}"/>
          </ac:spMkLst>
        </pc:spChg>
        <pc:spChg chg="add del">
          <ac:chgData name="Ifaz Faruki (2305668)" userId="S::2305668@student.uwtsd.ac.uk::b186f114-0dec-4566-96db-b7fc659da5d0" providerId="AD" clId="Web-{C65967A4-579E-692D-60F7-0B34D185389A}" dt="2024-10-03T05:43:33.263" v="1"/>
          <ac:spMkLst>
            <pc:docMk/>
            <pc:sldMk cId="109857222" sldId="256"/>
            <ac:spMk id="8" creationId="{4EFE82FE-7465-AE46-88DF-34D347E83B84}"/>
          </ac:spMkLst>
        </pc:spChg>
        <pc:spChg chg="add del">
          <ac:chgData name="Ifaz Faruki (2305668)" userId="S::2305668@student.uwtsd.ac.uk::b186f114-0dec-4566-96db-b7fc659da5d0" providerId="AD" clId="Web-{C65967A4-579E-692D-60F7-0B34D185389A}" dt="2024-10-03T05:43:55.029" v="3"/>
          <ac:spMkLst>
            <pc:docMk/>
            <pc:sldMk cId="109857222" sldId="256"/>
            <ac:spMk id="9" creationId="{4DA4374D-F270-4C02-88D7-B751FD9BD6BD}"/>
          </ac:spMkLst>
        </pc:spChg>
        <pc:spChg chg="add del">
          <ac:chgData name="Ifaz Faruki (2305668)" userId="S::2305668@student.uwtsd.ac.uk::b186f114-0dec-4566-96db-b7fc659da5d0" providerId="AD" clId="Web-{C65967A4-579E-692D-60F7-0B34D185389A}" dt="2024-10-03T05:43:55.029" v="3"/>
          <ac:spMkLst>
            <pc:docMk/>
            <pc:sldMk cId="109857222" sldId="256"/>
            <ac:spMk id="11" creationId="{1ACA2EA0-FFD3-42EC-9406-B595015ED96E}"/>
          </ac:spMkLst>
        </pc:spChg>
        <pc:spChg chg="add del">
          <ac:chgData name="Ifaz Faruki (2305668)" userId="S::2305668@student.uwtsd.ac.uk::b186f114-0dec-4566-96db-b7fc659da5d0" providerId="AD" clId="Web-{C65967A4-579E-692D-60F7-0B34D185389A}" dt="2024-10-03T05:43:55.029" v="3"/>
          <ac:spMkLst>
            <pc:docMk/>
            <pc:sldMk cId="109857222" sldId="256"/>
            <ac:spMk id="13" creationId="{D5288BCE-665C-472A-8C43-664BCFA31E43}"/>
          </ac:spMkLst>
        </pc:spChg>
        <pc:spChg chg="add del">
          <ac:chgData name="Ifaz Faruki (2305668)" userId="S::2305668@student.uwtsd.ac.uk::b186f114-0dec-4566-96db-b7fc659da5d0" providerId="AD" clId="Web-{C65967A4-579E-692D-60F7-0B34D185389A}" dt="2024-10-03T05:43:55.029" v="3"/>
          <ac:spMkLst>
            <pc:docMk/>
            <pc:sldMk cId="109857222" sldId="256"/>
            <ac:spMk id="15" creationId="{46C57131-53A7-4C1A-BEA8-25F06A06AD29}"/>
          </ac:spMkLst>
        </pc:spChg>
        <pc:grpChg chg="add del">
          <ac:chgData name="Ifaz Faruki (2305668)" userId="S::2305668@student.uwtsd.ac.uk::b186f114-0dec-4566-96db-b7fc659da5d0" providerId="AD" clId="Web-{C65967A4-579E-692D-60F7-0B34D185389A}" dt="2024-10-03T05:43:33.263" v="1"/>
          <ac:grpSpMkLst>
            <pc:docMk/>
            <pc:sldMk cId="109857222" sldId="256"/>
            <ac:grpSpMk id="12" creationId="{E63AF7E2-A240-C246-AFB8-2AD8FF4621DB}"/>
          </ac:grpSpMkLst>
        </pc:grpChg>
        <pc:picChg chg="add">
          <ac:chgData name="Ifaz Faruki (2305668)" userId="S::2305668@student.uwtsd.ac.uk::b186f114-0dec-4566-96db-b7fc659da5d0" providerId="AD" clId="Web-{C65967A4-579E-692D-60F7-0B34D185389A}" dt="2024-10-03T05:43:33.325" v="2"/>
          <ac:picMkLst>
            <pc:docMk/>
            <pc:sldMk cId="109857222" sldId="256"/>
            <ac:picMk id="4" creationId="{A9314F08-17BE-B1C3-7EE3-690AF90AD6B5}"/>
          </ac:picMkLst>
        </pc:picChg>
        <pc:cxnChg chg="add del">
          <ac:chgData name="Ifaz Faruki (2305668)" userId="S::2305668@student.uwtsd.ac.uk::b186f114-0dec-4566-96db-b7fc659da5d0" providerId="AD" clId="Web-{C65967A4-579E-692D-60F7-0B34D185389A}" dt="2024-10-03T05:43:33.263" v="1"/>
          <ac:cxnSpMkLst>
            <pc:docMk/>
            <pc:sldMk cId="109857222" sldId="256"/>
            <ac:cxnSpMk id="10" creationId="{2DDDFCEF-D5C9-BE40-9979-57040F021F96}"/>
          </ac:cxnSpMkLst>
        </pc:cxnChg>
      </pc:sldChg>
      <pc:sldChg chg="modSp new">
        <pc:chgData name="Ifaz Faruki (2305668)" userId="S::2305668@student.uwtsd.ac.uk::b186f114-0dec-4566-96db-b7fc659da5d0" providerId="AD" clId="Web-{C65967A4-579E-692D-60F7-0B34D185389A}" dt="2024-10-03T10:31:04.204" v="692" actId="20577"/>
        <pc:sldMkLst>
          <pc:docMk/>
          <pc:sldMk cId="584947529" sldId="257"/>
        </pc:sldMkLst>
        <pc:spChg chg="mod">
          <ac:chgData name="Ifaz Faruki (2305668)" userId="S::2305668@student.uwtsd.ac.uk::b186f114-0dec-4566-96db-b7fc659da5d0" providerId="AD" clId="Web-{C65967A4-579E-692D-60F7-0B34D185389A}" dt="2024-10-03T10:14:22.984" v="574" actId="20577"/>
          <ac:spMkLst>
            <pc:docMk/>
            <pc:sldMk cId="584947529" sldId="257"/>
            <ac:spMk id="2" creationId="{E89175DB-5A2A-A8D8-6B29-E68BEC7F8656}"/>
          </ac:spMkLst>
        </pc:spChg>
        <pc:spChg chg="mod">
          <ac:chgData name="Ifaz Faruki (2305668)" userId="S::2305668@student.uwtsd.ac.uk::b186f114-0dec-4566-96db-b7fc659da5d0" providerId="AD" clId="Web-{C65967A4-579E-692D-60F7-0B34D185389A}" dt="2024-10-03T10:31:04.204" v="692" actId="20577"/>
          <ac:spMkLst>
            <pc:docMk/>
            <pc:sldMk cId="584947529" sldId="257"/>
            <ac:spMk id="3" creationId="{C1F0C3FB-8F9F-9A8C-64C0-5D29A08A707F}"/>
          </ac:spMkLst>
        </pc:spChg>
      </pc:sldChg>
      <pc:sldChg chg="modSp new">
        <pc:chgData name="Ifaz Faruki (2305668)" userId="S::2305668@student.uwtsd.ac.uk::b186f114-0dec-4566-96db-b7fc659da5d0" providerId="AD" clId="Web-{C65967A4-579E-692D-60F7-0B34D185389A}" dt="2024-10-03T10:56:41.980" v="694" actId="20577"/>
        <pc:sldMkLst>
          <pc:docMk/>
          <pc:sldMk cId="3966784748" sldId="258"/>
        </pc:sldMkLst>
        <pc:spChg chg="mod">
          <ac:chgData name="Ifaz Faruki (2305668)" userId="S::2305668@student.uwtsd.ac.uk::b186f114-0dec-4566-96db-b7fc659da5d0" providerId="AD" clId="Web-{C65967A4-579E-692D-60F7-0B34D185389A}" dt="2024-10-03T09:22:56.795" v="209" actId="1076"/>
          <ac:spMkLst>
            <pc:docMk/>
            <pc:sldMk cId="3966784748" sldId="258"/>
            <ac:spMk id="2" creationId="{9C637CBC-F200-434F-6C05-FEBCE2AF60AD}"/>
          </ac:spMkLst>
        </pc:spChg>
        <pc:spChg chg="mod">
          <ac:chgData name="Ifaz Faruki (2305668)" userId="S::2305668@student.uwtsd.ac.uk::b186f114-0dec-4566-96db-b7fc659da5d0" providerId="AD" clId="Web-{C65967A4-579E-692D-60F7-0B34D185389A}" dt="2024-10-03T10:56:41.980" v="694" actId="20577"/>
          <ac:spMkLst>
            <pc:docMk/>
            <pc:sldMk cId="3966784748" sldId="258"/>
            <ac:spMk id="3" creationId="{073AD28F-1A4B-45FA-ABC8-0D2847228867}"/>
          </ac:spMkLst>
        </pc:spChg>
      </pc:sldChg>
      <pc:sldMasterChg chg="add del addSldLayout delSldLayout">
        <pc:chgData name="Ifaz Faruki (2305668)" userId="S::2305668@student.uwtsd.ac.uk::b186f114-0dec-4566-96db-b7fc659da5d0" providerId="AD" clId="Web-{C65967A4-579E-692D-60F7-0B34D185389A}" dt="2024-10-03T05:43:33.325" v="2"/>
        <pc:sldMasterMkLst>
          <pc:docMk/>
          <pc:sldMasterMk cId="2460954070" sldId="2147483660"/>
        </pc:sldMasterMkLst>
        <pc:sldLayoutChg chg="add del">
          <pc:chgData name="Ifaz Faruki (2305668)" userId="S::2305668@student.uwtsd.ac.uk::b186f114-0dec-4566-96db-b7fc659da5d0" providerId="AD" clId="Web-{C65967A4-579E-692D-60F7-0B34D185389A}" dt="2024-10-03T05:43:33.325" v="2"/>
          <pc:sldLayoutMkLst>
            <pc:docMk/>
            <pc:sldMasterMk cId="2460954070" sldId="2147483660"/>
            <pc:sldLayoutMk cId="2385387890" sldId="2147483661"/>
          </pc:sldLayoutMkLst>
        </pc:sldLayoutChg>
        <pc:sldLayoutChg chg="add del">
          <pc:chgData name="Ifaz Faruki (2305668)" userId="S::2305668@student.uwtsd.ac.uk::b186f114-0dec-4566-96db-b7fc659da5d0" providerId="AD" clId="Web-{C65967A4-579E-692D-60F7-0B34D185389A}" dt="2024-10-03T05:43:33.325" v="2"/>
          <pc:sldLayoutMkLst>
            <pc:docMk/>
            <pc:sldMasterMk cId="2460954070" sldId="2147483660"/>
            <pc:sldLayoutMk cId="949138452" sldId="2147483662"/>
          </pc:sldLayoutMkLst>
        </pc:sldLayoutChg>
        <pc:sldLayoutChg chg="add del">
          <pc:chgData name="Ifaz Faruki (2305668)" userId="S::2305668@student.uwtsd.ac.uk::b186f114-0dec-4566-96db-b7fc659da5d0" providerId="AD" clId="Web-{C65967A4-579E-692D-60F7-0B34D185389A}" dt="2024-10-03T05:43:33.325" v="2"/>
          <pc:sldLayoutMkLst>
            <pc:docMk/>
            <pc:sldMasterMk cId="2460954070" sldId="2147483660"/>
            <pc:sldLayoutMk cId="2591524520" sldId="2147483663"/>
          </pc:sldLayoutMkLst>
        </pc:sldLayoutChg>
        <pc:sldLayoutChg chg="add del">
          <pc:chgData name="Ifaz Faruki (2305668)" userId="S::2305668@student.uwtsd.ac.uk::b186f114-0dec-4566-96db-b7fc659da5d0" providerId="AD" clId="Web-{C65967A4-579E-692D-60F7-0B34D185389A}" dt="2024-10-03T05:43:33.325" v="2"/>
          <pc:sldLayoutMkLst>
            <pc:docMk/>
            <pc:sldMasterMk cId="2460954070" sldId="2147483660"/>
            <pc:sldLayoutMk cId="1203092039" sldId="2147483664"/>
          </pc:sldLayoutMkLst>
        </pc:sldLayoutChg>
        <pc:sldLayoutChg chg="add del">
          <pc:chgData name="Ifaz Faruki (2305668)" userId="S::2305668@student.uwtsd.ac.uk::b186f114-0dec-4566-96db-b7fc659da5d0" providerId="AD" clId="Web-{C65967A4-579E-692D-60F7-0B34D185389A}" dt="2024-10-03T05:43:33.325" v="2"/>
          <pc:sldLayoutMkLst>
            <pc:docMk/>
            <pc:sldMasterMk cId="2460954070" sldId="2147483660"/>
            <pc:sldLayoutMk cId="3733172339" sldId="2147483665"/>
          </pc:sldLayoutMkLst>
        </pc:sldLayoutChg>
        <pc:sldLayoutChg chg="add del">
          <pc:chgData name="Ifaz Faruki (2305668)" userId="S::2305668@student.uwtsd.ac.uk::b186f114-0dec-4566-96db-b7fc659da5d0" providerId="AD" clId="Web-{C65967A4-579E-692D-60F7-0B34D185389A}" dt="2024-10-03T05:43:33.325" v="2"/>
          <pc:sldLayoutMkLst>
            <pc:docMk/>
            <pc:sldMasterMk cId="2460954070" sldId="2147483660"/>
            <pc:sldLayoutMk cId="3210312558" sldId="2147483666"/>
          </pc:sldLayoutMkLst>
        </pc:sldLayoutChg>
        <pc:sldLayoutChg chg="add del">
          <pc:chgData name="Ifaz Faruki (2305668)" userId="S::2305668@student.uwtsd.ac.uk::b186f114-0dec-4566-96db-b7fc659da5d0" providerId="AD" clId="Web-{C65967A4-579E-692D-60F7-0B34D185389A}" dt="2024-10-03T05:43:33.325" v="2"/>
          <pc:sldLayoutMkLst>
            <pc:docMk/>
            <pc:sldMasterMk cId="2460954070" sldId="2147483660"/>
            <pc:sldLayoutMk cId="3146388984" sldId="2147483667"/>
          </pc:sldLayoutMkLst>
        </pc:sldLayoutChg>
        <pc:sldLayoutChg chg="add del">
          <pc:chgData name="Ifaz Faruki (2305668)" userId="S::2305668@student.uwtsd.ac.uk::b186f114-0dec-4566-96db-b7fc659da5d0" providerId="AD" clId="Web-{C65967A4-579E-692D-60F7-0B34D185389A}" dt="2024-10-03T05:43:33.325" v="2"/>
          <pc:sldLayoutMkLst>
            <pc:docMk/>
            <pc:sldMasterMk cId="2460954070" sldId="2147483660"/>
            <pc:sldLayoutMk cId="3171841454" sldId="2147483668"/>
          </pc:sldLayoutMkLst>
        </pc:sldLayoutChg>
        <pc:sldLayoutChg chg="add del">
          <pc:chgData name="Ifaz Faruki (2305668)" userId="S::2305668@student.uwtsd.ac.uk::b186f114-0dec-4566-96db-b7fc659da5d0" providerId="AD" clId="Web-{C65967A4-579E-692D-60F7-0B34D185389A}" dt="2024-10-03T05:43:33.325" v="2"/>
          <pc:sldLayoutMkLst>
            <pc:docMk/>
            <pc:sldMasterMk cId="2460954070" sldId="2147483660"/>
            <pc:sldLayoutMk cId="1718958274" sldId="2147483669"/>
          </pc:sldLayoutMkLst>
        </pc:sldLayoutChg>
        <pc:sldLayoutChg chg="add del">
          <pc:chgData name="Ifaz Faruki (2305668)" userId="S::2305668@student.uwtsd.ac.uk::b186f114-0dec-4566-96db-b7fc659da5d0" providerId="AD" clId="Web-{C65967A4-579E-692D-60F7-0B34D185389A}" dt="2024-10-03T05:43:33.325" v="2"/>
          <pc:sldLayoutMkLst>
            <pc:docMk/>
            <pc:sldMasterMk cId="2460954070" sldId="2147483660"/>
            <pc:sldLayoutMk cId="2202905451" sldId="2147483670"/>
          </pc:sldLayoutMkLst>
        </pc:sldLayoutChg>
        <pc:sldLayoutChg chg="add del">
          <pc:chgData name="Ifaz Faruki (2305668)" userId="S::2305668@student.uwtsd.ac.uk::b186f114-0dec-4566-96db-b7fc659da5d0" providerId="AD" clId="Web-{C65967A4-579E-692D-60F7-0B34D185389A}" dt="2024-10-03T05:43:33.325" v="2"/>
          <pc:sldLayoutMkLst>
            <pc:docMk/>
            <pc:sldMasterMk cId="2460954070" sldId="2147483660"/>
            <pc:sldLayoutMk cId="3479445657" sldId="2147483671"/>
          </pc:sldLayoutMkLst>
        </pc:sldLayoutChg>
      </pc:sldMasterChg>
      <pc:sldMasterChg chg="add del replId addSldLayout delSldLayout">
        <pc:chgData name="Ifaz Faruki (2305668)" userId="S::2305668@student.uwtsd.ac.uk::b186f114-0dec-4566-96db-b7fc659da5d0" providerId="AD" clId="Web-{C65967A4-579E-692D-60F7-0B34D185389A}" dt="2024-10-03T05:43:55.029" v="3"/>
        <pc:sldMasterMkLst>
          <pc:docMk/>
          <pc:sldMasterMk cId="2976505434" sldId="2147483672"/>
        </pc:sldMasterMkLst>
        <pc:sldLayoutChg chg="add del">
          <pc:chgData name="Ifaz Faruki (2305668)" userId="S::2305668@student.uwtsd.ac.uk::b186f114-0dec-4566-96db-b7fc659da5d0" providerId="AD" clId="Web-{C65967A4-579E-692D-60F7-0B34D185389A}" dt="2024-10-03T05:43:55.029" v="3"/>
          <pc:sldLayoutMkLst>
            <pc:docMk/>
            <pc:sldMasterMk cId="2976505434" sldId="2147483672"/>
            <pc:sldLayoutMk cId="1083444336" sldId="2147483673"/>
          </pc:sldLayoutMkLst>
        </pc:sldLayoutChg>
        <pc:sldLayoutChg chg="add del replId">
          <pc:chgData name="Ifaz Faruki (2305668)" userId="S::2305668@student.uwtsd.ac.uk::b186f114-0dec-4566-96db-b7fc659da5d0" providerId="AD" clId="Web-{C65967A4-579E-692D-60F7-0B34D185389A}" dt="2024-10-03T05:43:55.029" v="3"/>
          <pc:sldLayoutMkLst>
            <pc:docMk/>
            <pc:sldMasterMk cId="2976505434" sldId="2147483672"/>
            <pc:sldLayoutMk cId="1464222247" sldId="2147483674"/>
          </pc:sldLayoutMkLst>
        </pc:sldLayoutChg>
        <pc:sldLayoutChg chg="add del replId">
          <pc:chgData name="Ifaz Faruki (2305668)" userId="S::2305668@student.uwtsd.ac.uk::b186f114-0dec-4566-96db-b7fc659da5d0" providerId="AD" clId="Web-{C65967A4-579E-692D-60F7-0B34D185389A}" dt="2024-10-03T05:43:55.029" v="3"/>
          <pc:sldLayoutMkLst>
            <pc:docMk/>
            <pc:sldMasterMk cId="2976505434" sldId="2147483672"/>
            <pc:sldLayoutMk cId="1620093671" sldId="2147483675"/>
          </pc:sldLayoutMkLst>
        </pc:sldLayoutChg>
        <pc:sldLayoutChg chg="add del replId">
          <pc:chgData name="Ifaz Faruki (2305668)" userId="S::2305668@student.uwtsd.ac.uk::b186f114-0dec-4566-96db-b7fc659da5d0" providerId="AD" clId="Web-{C65967A4-579E-692D-60F7-0B34D185389A}" dt="2024-10-03T05:43:55.029" v="3"/>
          <pc:sldLayoutMkLst>
            <pc:docMk/>
            <pc:sldMasterMk cId="2976505434" sldId="2147483672"/>
            <pc:sldLayoutMk cId="1299258954" sldId="2147483676"/>
          </pc:sldLayoutMkLst>
        </pc:sldLayoutChg>
        <pc:sldLayoutChg chg="add del replId">
          <pc:chgData name="Ifaz Faruki (2305668)" userId="S::2305668@student.uwtsd.ac.uk::b186f114-0dec-4566-96db-b7fc659da5d0" providerId="AD" clId="Web-{C65967A4-579E-692D-60F7-0B34D185389A}" dt="2024-10-03T05:43:55.029" v="3"/>
          <pc:sldLayoutMkLst>
            <pc:docMk/>
            <pc:sldMasterMk cId="2976505434" sldId="2147483672"/>
            <pc:sldLayoutMk cId="1064981741" sldId="2147483677"/>
          </pc:sldLayoutMkLst>
        </pc:sldLayoutChg>
        <pc:sldLayoutChg chg="add del replId">
          <pc:chgData name="Ifaz Faruki (2305668)" userId="S::2305668@student.uwtsd.ac.uk::b186f114-0dec-4566-96db-b7fc659da5d0" providerId="AD" clId="Web-{C65967A4-579E-692D-60F7-0B34D185389A}" dt="2024-10-03T05:43:55.029" v="3"/>
          <pc:sldLayoutMkLst>
            <pc:docMk/>
            <pc:sldMasterMk cId="2976505434" sldId="2147483672"/>
            <pc:sldLayoutMk cId="203276349" sldId="2147483678"/>
          </pc:sldLayoutMkLst>
        </pc:sldLayoutChg>
        <pc:sldLayoutChg chg="add del replId">
          <pc:chgData name="Ifaz Faruki (2305668)" userId="S::2305668@student.uwtsd.ac.uk::b186f114-0dec-4566-96db-b7fc659da5d0" providerId="AD" clId="Web-{C65967A4-579E-692D-60F7-0B34D185389A}" dt="2024-10-03T05:43:55.029" v="3"/>
          <pc:sldLayoutMkLst>
            <pc:docMk/>
            <pc:sldMasterMk cId="2976505434" sldId="2147483672"/>
            <pc:sldLayoutMk cId="3620500089" sldId="2147483679"/>
          </pc:sldLayoutMkLst>
        </pc:sldLayoutChg>
        <pc:sldLayoutChg chg="add del replId">
          <pc:chgData name="Ifaz Faruki (2305668)" userId="S::2305668@student.uwtsd.ac.uk::b186f114-0dec-4566-96db-b7fc659da5d0" providerId="AD" clId="Web-{C65967A4-579E-692D-60F7-0B34D185389A}" dt="2024-10-03T05:43:55.029" v="3"/>
          <pc:sldLayoutMkLst>
            <pc:docMk/>
            <pc:sldMasterMk cId="2976505434" sldId="2147483672"/>
            <pc:sldLayoutMk cId="471202367" sldId="2147483680"/>
          </pc:sldLayoutMkLst>
        </pc:sldLayoutChg>
        <pc:sldLayoutChg chg="add del replId">
          <pc:chgData name="Ifaz Faruki (2305668)" userId="S::2305668@student.uwtsd.ac.uk::b186f114-0dec-4566-96db-b7fc659da5d0" providerId="AD" clId="Web-{C65967A4-579E-692D-60F7-0B34D185389A}" dt="2024-10-03T05:43:55.029" v="3"/>
          <pc:sldLayoutMkLst>
            <pc:docMk/>
            <pc:sldMasterMk cId="2976505434" sldId="2147483672"/>
            <pc:sldLayoutMk cId="1297867047" sldId="2147483681"/>
          </pc:sldLayoutMkLst>
        </pc:sldLayoutChg>
        <pc:sldLayoutChg chg="add del replId">
          <pc:chgData name="Ifaz Faruki (2305668)" userId="S::2305668@student.uwtsd.ac.uk::b186f114-0dec-4566-96db-b7fc659da5d0" providerId="AD" clId="Web-{C65967A4-579E-692D-60F7-0B34D185389A}" dt="2024-10-03T05:43:55.029" v="3"/>
          <pc:sldLayoutMkLst>
            <pc:docMk/>
            <pc:sldMasterMk cId="2976505434" sldId="2147483672"/>
            <pc:sldLayoutMk cId="2272404182" sldId="2147483682"/>
          </pc:sldLayoutMkLst>
        </pc:sldLayoutChg>
        <pc:sldLayoutChg chg="add del replId">
          <pc:chgData name="Ifaz Faruki (2305668)" userId="S::2305668@student.uwtsd.ac.uk::b186f114-0dec-4566-96db-b7fc659da5d0" providerId="AD" clId="Web-{C65967A4-579E-692D-60F7-0B34D185389A}" dt="2024-10-03T05:43:55.029" v="3"/>
          <pc:sldLayoutMkLst>
            <pc:docMk/>
            <pc:sldMasterMk cId="2976505434" sldId="2147483672"/>
            <pc:sldLayoutMk cId="2612984871" sldId="2147483683"/>
          </pc:sldLayoutMkLst>
        </pc:sldLayoutChg>
      </pc:sldMasterChg>
      <pc:sldMasterChg chg="add addSldLayout modSldLayout">
        <pc:chgData name="Ifaz Faruki (2305668)" userId="S::2305668@student.uwtsd.ac.uk::b186f114-0dec-4566-96db-b7fc659da5d0" providerId="AD" clId="Web-{C65967A4-579E-692D-60F7-0B34D185389A}" dt="2024-10-03T05:43:55.029" v="3"/>
        <pc:sldMasterMkLst>
          <pc:docMk/>
          <pc:sldMasterMk cId="3026092257" sldId="2147483684"/>
        </pc:sldMasterMkLst>
        <pc:sldLayoutChg chg="add mod replId">
          <pc:chgData name="Ifaz Faruki (2305668)" userId="S::2305668@student.uwtsd.ac.uk::b186f114-0dec-4566-96db-b7fc659da5d0" providerId="AD" clId="Web-{C65967A4-579E-692D-60F7-0B34D185389A}" dt="2024-10-03T05:43:55.029" v="3"/>
          <pc:sldLayoutMkLst>
            <pc:docMk/>
            <pc:sldMasterMk cId="3026092257" sldId="2147483684"/>
            <pc:sldLayoutMk cId="808589079" sldId="2147483685"/>
          </pc:sldLayoutMkLst>
        </pc:sldLayoutChg>
        <pc:sldLayoutChg chg="add mod replId">
          <pc:chgData name="Ifaz Faruki (2305668)" userId="S::2305668@student.uwtsd.ac.uk::b186f114-0dec-4566-96db-b7fc659da5d0" providerId="AD" clId="Web-{C65967A4-579E-692D-60F7-0B34D185389A}" dt="2024-10-03T05:43:55.029" v="3"/>
          <pc:sldLayoutMkLst>
            <pc:docMk/>
            <pc:sldMasterMk cId="3026092257" sldId="2147483684"/>
            <pc:sldLayoutMk cId="4238829591" sldId="2147483686"/>
          </pc:sldLayoutMkLst>
        </pc:sldLayoutChg>
        <pc:sldLayoutChg chg="add mod replId">
          <pc:chgData name="Ifaz Faruki (2305668)" userId="S::2305668@student.uwtsd.ac.uk::b186f114-0dec-4566-96db-b7fc659da5d0" providerId="AD" clId="Web-{C65967A4-579E-692D-60F7-0B34D185389A}" dt="2024-10-03T05:43:55.029" v="3"/>
          <pc:sldLayoutMkLst>
            <pc:docMk/>
            <pc:sldMasterMk cId="3026092257" sldId="2147483684"/>
            <pc:sldLayoutMk cId="2548292236" sldId="2147483687"/>
          </pc:sldLayoutMkLst>
        </pc:sldLayoutChg>
        <pc:sldLayoutChg chg="add mod replId">
          <pc:chgData name="Ifaz Faruki (2305668)" userId="S::2305668@student.uwtsd.ac.uk::b186f114-0dec-4566-96db-b7fc659da5d0" providerId="AD" clId="Web-{C65967A4-579E-692D-60F7-0B34D185389A}" dt="2024-10-03T05:43:55.029" v="3"/>
          <pc:sldLayoutMkLst>
            <pc:docMk/>
            <pc:sldMasterMk cId="3026092257" sldId="2147483684"/>
            <pc:sldLayoutMk cId="2902017757" sldId="2147483688"/>
          </pc:sldLayoutMkLst>
        </pc:sldLayoutChg>
        <pc:sldLayoutChg chg="add mod replId">
          <pc:chgData name="Ifaz Faruki (2305668)" userId="S::2305668@student.uwtsd.ac.uk::b186f114-0dec-4566-96db-b7fc659da5d0" providerId="AD" clId="Web-{C65967A4-579E-692D-60F7-0B34D185389A}" dt="2024-10-03T05:43:55.029" v="3"/>
          <pc:sldLayoutMkLst>
            <pc:docMk/>
            <pc:sldMasterMk cId="3026092257" sldId="2147483684"/>
            <pc:sldLayoutMk cId="2728288594" sldId="2147483689"/>
          </pc:sldLayoutMkLst>
        </pc:sldLayoutChg>
        <pc:sldLayoutChg chg="add mod replId">
          <pc:chgData name="Ifaz Faruki (2305668)" userId="S::2305668@student.uwtsd.ac.uk::b186f114-0dec-4566-96db-b7fc659da5d0" providerId="AD" clId="Web-{C65967A4-579E-692D-60F7-0B34D185389A}" dt="2024-10-03T05:43:55.029" v="3"/>
          <pc:sldLayoutMkLst>
            <pc:docMk/>
            <pc:sldMasterMk cId="3026092257" sldId="2147483684"/>
            <pc:sldLayoutMk cId="2297009272" sldId="2147483690"/>
          </pc:sldLayoutMkLst>
        </pc:sldLayoutChg>
        <pc:sldLayoutChg chg="add mod replId">
          <pc:chgData name="Ifaz Faruki (2305668)" userId="S::2305668@student.uwtsd.ac.uk::b186f114-0dec-4566-96db-b7fc659da5d0" providerId="AD" clId="Web-{C65967A4-579E-692D-60F7-0B34D185389A}" dt="2024-10-03T05:43:55.029" v="3"/>
          <pc:sldLayoutMkLst>
            <pc:docMk/>
            <pc:sldMasterMk cId="3026092257" sldId="2147483684"/>
            <pc:sldLayoutMk cId="175306886" sldId="2147483691"/>
          </pc:sldLayoutMkLst>
        </pc:sldLayoutChg>
        <pc:sldLayoutChg chg="add mod replId">
          <pc:chgData name="Ifaz Faruki (2305668)" userId="S::2305668@student.uwtsd.ac.uk::b186f114-0dec-4566-96db-b7fc659da5d0" providerId="AD" clId="Web-{C65967A4-579E-692D-60F7-0B34D185389A}" dt="2024-10-03T05:43:55.029" v="3"/>
          <pc:sldLayoutMkLst>
            <pc:docMk/>
            <pc:sldMasterMk cId="3026092257" sldId="2147483684"/>
            <pc:sldLayoutMk cId="284614848" sldId="2147483692"/>
          </pc:sldLayoutMkLst>
        </pc:sldLayoutChg>
        <pc:sldLayoutChg chg="add mod replId">
          <pc:chgData name="Ifaz Faruki (2305668)" userId="S::2305668@student.uwtsd.ac.uk::b186f114-0dec-4566-96db-b7fc659da5d0" providerId="AD" clId="Web-{C65967A4-579E-692D-60F7-0B34D185389A}" dt="2024-10-03T05:43:55.029" v="3"/>
          <pc:sldLayoutMkLst>
            <pc:docMk/>
            <pc:sldMasterMk cId="3026092257" sldId="2147483684"/>
            <pc:sldLayoutMk cId="901681982" sldId="2147483693"/>
          </pc:sldLayoutMkLst>
        </pc:sldLayoutChg>
        <pc:sldLayoutChg chg="add mod replId">
          <pc:chgData name="Ifaz Faruki (2305668)" userId="S::2305668@student.uwtsd.ac.uk::b186f114-0dec-4566-96db-b7fc659da5d0" providerId="AD" clId="Web-{C65967A4-579E-692D-60F7-0B34D185389A}" dt="2024-10-03T05:43:55.029" v="3"/>
          <pc:sldLayoutMkLst>
            <pc:docMk/>
            <pc:sldMasterMk cId="3026092257" sldId="2147483684"/>
            <pc:sldLayoutMk cId="1443867756" sldId="2147483694"/>
          </pc:sldLayoutMkLst>
        </pc:sldLayoutChg>
        <pc:sldLayoutChg chg="add mod replId">
          <pc:chgData name="Ifaz Faruki (2305668)" userId="S::2305668@student.uwtsd.ac.uk::b186f114-0dec-4566-96db-b7fc659da5d0" providerId="AD" clId="Web-{C65967A4-579E-692D-60F7-0B34D185389A}" dt="2024-10-03T05:43:55.029" v="3"/>
          <pc:sldLayoutMkLst>
            <pc:docMk/>
            <pc:sldMasterMk cId="3026092257" sldId="2147483684"/>
            <pc:sldLayoutMk cId="3119664432" sldId="2147483695"/>
          </pc:sldLayoutMkLst>
        </pc:sldLayoutChg>
      </pc:sldMasterChg>
      <pc:sldMasterChg chg="add del addSldLayout delSldLayout">
        <pc:chgData name="Ifaz Faruki (2305668)" userId="S::2305668@student.uwtsd.ac.uk::b186f114-0dec-4566-96db-b7fc659da5d0" providerId="AD" clId="Web-{C65967A4-579E-692D-60F7-0B34D185389A}" dt="2024-10-03T05:43:33.263" v="1"/>
        <pc:sldMasterMkLst>
          <pc:docMk/>
          <pc:sldMasterMk cId="3447244715" sldId="2147483685"/>
        </pc:sldMasterMkLst>
        <pc:sldLayoutChg chg="add del">
          <pc:chgData name="Ifaz Faruki (2305668)" userId="S::2305668@student.uwtsd.ac.uk::b186f114-0dec-4566-96db-b7fc659da5d0" providerId="AD" clId="Web-{C65967A4-579E-692D-60F7-0B34D185389A}" dt="2024-10-03T05:43:33.263" v="1"/>
          <pc:sldLayoutMkLst>
            <pc:docMk/>
            <pc:sldMasterMk cId="3447244715" sldId="2147483685"/>
            <pc:sldLayoutMk cId="887756526" sldId="2147483674"/>
          </pc:sldLayoutMkLst>
        </pc:sldLayoutChg>
        <pc:sldLayoutChg chg="add del">
          <pc:chgData name="Ifaz Faruki (2305668)" userId="S::2305668@student.uwtsd.ac.uk::b186f114-0dec-4566-96db-b7fc659da5d0" providerId="AD" clId="Web-{C65967A4-579E-692D-60F7-0B34D185389A}" dt="2024-10-03T05:43:33.263" v="1"/>
          <pc:sldLayoutMkLst>
            <pc:docMk/>
            <pc:sldMasterMk cId="3447244715" sldId="2147483685"/>
            <pc:sldLayoutMk cId="2187327717" sldId="2147483675"/>
          </pc:sldLayoutMkLst>
        </pc:sldLayoutChg>
        <pc:sldLayoutChg chg="add del">
          <pc:chgData name="Ifaz Faruki (2305668)" userId="S::2305668@student.uwtsd.ac.uk::b186f114-0dec-4566-96db-b7fc659da5d0" providerId="AD" clId="Web-{C65967A4-579E-692D-60F7-0B34D185389A}" dt="2024-10-03T05:43:33.263" v="1"/>
          <pc:sldLayoutMkLst>
            <pc:docMk/>
            <pc:sldMasterMk cId="3447244715" sldId="2147483685"/>
            <pc:sldLayoutMk cId="1267254326" sldId="2147483676"/>
          </pc:sldLayoutMkLst>
        </pc:sldLayoutChg>
        <pc:sldLayoutChg chg="add del">
          <pc:chgData name="Ifaz Faruki (2305668)" userId="S::2305668@student.uwtsd.ac.uk::b186f114-0dec-4566-96db-b7fc659da5d0" providerId="AD" clId="Web-{C65967A4-579E-692D-60F7-0B34D185389A}" dt="2024-10-03T05:43:33.263" v="1"/>
          <pc:sldLayoutMkLst>
            <pc:docMk/>
            <pc:sldMasterMk cId="3447244715" sldId="2147483685"/>
            <pc:sldLayoutMk cId="3926436091" sldId="2147483677"/>
          </pc:sldLayoutMkLst>
        </pc:sldLayoutChg>
        <pc:sldLayoutChg chg="add del">
          <pc:chgData name="Ifaz Faruki (2305668)" userId="S::2305668@student.uwtsd.ac.uk::b186f114-0dec-4566-96db-b7fc659da5d0" providerId="AD" clId="Web-{C65967A4-579E-692D-60F7-0B34D185389A}" dt="2024-10-03T05:43:33.263" v="1"/>
          <pc:sldLayoutMkLst>
            <pc:docMk/>
            <pc:sldMasterMk cId="3447244715" sldId="2147483685"/>
            <pc:sldLayoutMk cId="1906402947" sldId="2147483678"/>
          </pc:sldLayoutMkLst>
        </pc:sldLayoutChg>
        <pc:sldLayoutChg chg="add del">
          <pc:chgData name="Ifaz Faruki (2305668)" userId="S::2305668@student.uwtsd.ac.uk::b186f114-0dec-4566-96db-b7fc659da5d0" providerId="AD" clId="Web-{C65967A4-579E-692D-60F7-0B34D185389A}" dt="2024-10-03T05:43:33.263" v="1"/>
          <pc:sldLayoutMkLst>
            <pc:docMk/>
            <pc:sldMasterMk cId="3447244715" sldId="2147483685"/>
            <pc:sldLayoutMk cId="3631134766" sldId="2147483679"/>
          </pc:sldLayoutMkLst>
        </pc:sldLayoutChg>
        <pc:sldLayoutChg chg="add del">
          <pc:chgData name="Ifaz Faruki (2305668)" userId="S::2305668@student.uwtsd.ac.uk::b186f114-0dec-4566-96db-b7fc659da5d0" providerId="AD" clId="Web-{C65967A4-579E-692D-60F7-0B34D185389A}" dt="2024-10-03T05:43:33.263" v="1"/>
          <pc:sldLayoutMkLst>
            <pc:docMk/>
            <pc:sldMasterMk cId="3447244715" sldId="2147483685"/>
            <pc:sldLayoutMk cId="3792316781" sldId="2147483680"/>
          </pc:sldLayoutMkLst>
        </pc:sldLayoutChg>
        <pc:sldLayoutChg chg="add del">
          <pc:chgData name="Ifaz Faruki (2305668)" userId="S::2305668@student.uwtsd.ac.uk::b186f114-0dec-4566-96db-b7fc659da5d0" providerId="AD" clId="Web-{C65967A4-579E-692D-60F7-0B34D185389A}" dt="2024-10-03T05:43:33.263" v="1"/>
          <pc:sldLayoutMkLst>
            <pc:docMk/>
            <pc:sldMasterMk cId="3447244715" sldId="2147483685"/>
            <pc:sldLayoutMk cId="17337352" sldId="2147483681"/>
          </pc:sldLayoutMkLst>
        </pc:sldLayoutChg>
        <pc:sldLayoutChg chg="add del">
          <pc:chgData name="Ifaz Faruki (2305668)" userId="S::2305668@student.uwtsd.ac.uk::b186f114-0dec-4566-96db-b7fc659da5d0" providerId="AD" clId="Web-{C65967A4-579E-692D-60F7-0B34D185389A}" dt="2024-10-03T05:43:33.263" v="1"/>
          <pc:sldLayoutMkLst>
            <pc:docMk/>
            <pc:sldMasterMk cId="3447244715" sldId="2147483685"/>
            <pc:sldLayoutMk cId="613528749" sldId="2147483682"/>
          </pc:sldLayoutMkLst>
        </pc:sldLayoutChg>
        <pc:sldLayoutChg chg="add del">
          <pc:chgData name="Ifaz Faruki (2305668)" userId="S::2305668@student.uwtsd.ac.uk::b186f114-0dec-4566-96db-b7fc659da5d0" providerId="AD" clId="Web-{C65967A4-579E-692D-60F7-0B34D185389A}" dt="2024-10-03T05:43:33.263" v="1"/>
          <pc:sldLayoutMkLst>
            <pc:docMk/>
            <pc:sldMasterMk cId="3447244715" sldId="2147483685"/>
            <pc:sldLayoutMk cId="2879356258" sldId="2147483683"/>
          </pc:sldLayoutMkLst>
        </pc:sldLayoutChg>
        <pc:sldLayoutChg chg="add del">
          <pc:chgData name="Ifaz Faruki (2305668)" userId="S::2305668@student.uwtsd.ac.uk::b186f114-0dec-4566-96db-b7fc659da5d0" providerId="AD" clId="Web-{C65967A4-579E-692D-60F7-0B34D185389A}" dt="2024-10-03T05:43:33.263" v="1"/>
          <pc:sldLayoutMkLst>
            <pc:docMk/>
            <pc:sldMasterMk cId="3447244715" sldId="2147483685"/>
            <pc:sldLayoutMk cId="2905243497" sldId="2147483684"/>
          </pc:sldLayoutMkLst>
        </pc:sldLayoutChg>
      </pc:sldMasterChg>
    </pc:docChg>
  </pc:docChgLst>
  <pc:docChgLst>
    <pc:chgData name="Ifaz Faruki (2305668)" userId="S::2305668@student.uwtsd.ac.uk::b186f114-0dec-4566-96db-b7fc659da5d0" providerId="AD" clId="Web-{95FC3812-C282-3C6E-0665-38E77BBC4D2B}"/>
    <pc:docChg chg="modSld">
      <pc:chgData name="Ifaz Faruki (2305668)" userId="S::2305668@student.uwtsd.ac.uk::b186f114-0dec-4566-96db-b7fc659da5d0" providerId="AD" clId="Web-{95FC3812-C282-3C6E-0665-38E77BBC4D2B}" dt="2024-10-12T14:39:46.641" v="983" actId="20577"/>
      <pc:docMkLst>
        <pc:docMk/>
      </pc:docMkLst>
      <pc:sldChg chg="modSp">
        <pc:chgData name="Ifaz Faruki (2305668)" userId="S::2305668@student.uwtsd.ac.uk::b186f114-0dec-4566-96db-b7fc659da5d0" providerId="AD" clId="Web-{95FC3812-C282-3C6E-0665-38E77BBC4D2B}" dt="2024-10-12T14:33:36.114" v="981" actId="20577"/>
        <pc:sldMkLst>
          <pc:docMk/>
          <pc:sldMk cId="3966784748" sldId="258"/>
        </pc:sldMkLst>
        <pc:spChg chg="mod">
          <ac:chgData name="Ifaz Faruki (2305668)" userId="S::2305668@student.uwtsd.ac.uk::b186f114-0dec-4566-96db-b7fc659da5d0" providerId="AD" clId="Web-{95FC3812-C282-3C6E-0665-38E77BBC4D2B}" dt="2024-10-12T14:33:36.114" v="981" actId="20577"/>
          <ac:spMkLst>
            <pc:docMk/>
            <pc:sldMk cId="3966784748" sldId="258"/>
            <ac:spMk id="3" creationId="{073AD28F-1A4B-45FA-ABC8-0D2847228867}"/>
          </ac:spMkLst>
        </pc:spChg>
      </pc:sldChg>
      <pc:sldChg chg="modSp">
        <pc:chgData name="Ifaz Faruki (2305668)" userId="S::2305668@student.uwtsd.ac.uk::b186f114-0dec-4566-96db-b7fc659da5d0" providerId="AD" clId="Web-{95FC3812-C282-3C6E-0665-38E77BBC4D2B}" dt="2024-10-12T11:17:13.769" v="42" actId="20577"/>
        <pc:sldMkLst>
          <pc:docMk/>
          <pc:sldMk cId="4276144022" sldId="259"/>
        </pc:sldMkLst>
        <pc:spChg chg="mod">
          <ac:chgData name="Ifaz Faruki (2305668)" userId="S::2305668@student.uwtsd.ac.uk::b186f114-0dec-4566-96db-b7fc659da5d0" providerId="AD" clId="Web-{95FC3812-C282-3C6E-0665-38E77BBC4D2B}" dt="2024-10-12T11:17:13.769" v="42" actId="20577"/>
          <ac:spMkLst>
            <pc:docMk/>
            <pc:sldMk cId="4276144022" sldId="259"/>
            <ac:spMk id="2" creationId="{AC229510-CF2B-1368-B890-51920497797E}"/>
          </ac:spMkLst>
        </pc:spChg>
        <pc:spChg chg="mod">
          <ac:chgData name="Ifaz Faruki (2305668)" userId="S::2305668@student.uwtsd.ac.uk::b186f114-0dec-4566-96db-b7fc659da5d0" providerId="AD" clId="Web-{95FC3812-C282-3C6E-0665-38E77BBC4D2B}" dt="2024-10-12T10:56:57.760" v="9" actId="20577"/>
          <ac:spMkLst>
            <pc:docMk/>
            <pc:sldMk cId="4276144022" sldId="259"/>
            <ac:spMk id="3" creationId="{320941DF-2537-0E98-9FD9-401AD71345F6}"/>
          </ac:spMkLst>
        </pc:spChg>
      </pc:sldChg>
      <pc:sldChg chg="modSp">
        <pc:chgData name="Ifaz Faruki (2305668)" userId="S::2305668@student.uwtsd.ac.uk::b186f114-0dec-4566-96db-b7fc659da5d0" providerId="AD" clId="Web-{95FC3812-C282-3C6E-0665-38E77BBC4D2B}" dt="2024-10-12T11:17:11.331" v="39" actId="20577"/>
        <pc:sldMkLst>
          <pc:docMk/>
          <pc:sldMk cId="4053775966" sldId="260"/>
        </pc:sldMkLst>
        <pc:spChg chg="mod">
          <ac:chgData name="Ifaz Faruki (2305668)" userId="S::2305668@student.uwtsd.ac.uk::b186f114-0dec-4566-96db-b7fc659da5d0" providerId="AD" clId="Web-{95FC3812-C282-3C6E-0665-38E77BBC4D2B}" dt="2024-10-12T11:17:11.331" v="39" actId="20577"/>
          <ac:spMkLst>
            <pc:docMk/>
            <pc:sldMk cId="4053775966" sldId="260"/>
            <ac:spMk id="2" creationId="{7BB235E8-9E43-58D9-72C5-6EC9C6C9B790}"/>
          </ac:spMkLst>
        </pc:spChg>
      </pc:sldChg>
      <pc:sldChg chg="modSp">
        <pc:chgData name="Ifaz Faruki (2305668)" userId="S::2305668@student.uwtsd.ac.uk::b186f114-0dec-4566-96db-b7fc659da5d0" providerId="AD" clId="Web-{95FC3812-C282-3C6E-0665-38E77BBC4D2B}" dt="2024-10-12T14:39:46.641" v="983" actId="20577"/>
        <pc:sldMkLst>
          <pc:docMk/>
          <pc:sldMk cId="2115647682" sldId="261"/>
        </pc:sldMkLst>
        <pc:spChg chg="mod">
          <ac:chgData name="Ifaz Faruki (2305668)" userId="S::2305668@student.uwtsd.ac.uk::b186f114-0dec-4566-96db-b7fc659da5d0" providerId="AD" clId="Web-{95FC3812-C282-3C6E-0665-38E77BBC4D2B}" dt="2024-10-12T11:17:06.581" v="35" actId="20577"/>
          <ac:spMkLst>
            <pc:docMk/>
            <pc:sldMk cId="2115647682" sldId="261"/>
            <ac:spMk id="2" creationId="{1967F64D-9213-F71C-64F9-BD215F842F79}"/>
          </ac:spMkLst>
        </pc:spChg>
        <pc:spChg chg="mod">
          <ac:chgData name="Ifaz Faruki (2305668)" userId="S::2305668@student.uwtsd.ac.uk::b186f114-0dec-4566-96db-b7fc659da5d0" providerId="AD" clId="Web-{95FC3812-C282-3C6E-0665-38E77BBC4D2B}" dt="2024-10-12T14:39:46.641" v="983" actId="20577"/>
          <ac:spMkLst>
            <pc:docMk/>
            <pc:sldMk cId="2115647682" sldId="261"/>
            <ac:spMk id="3" creationId="{9D7A46C6-6B8F-47B3-4AA4-DB0B83AA5A20}"/>
          </ac:spMkLst>
        </pc:spChg>
      </pc:sldChg>
    </pc:docChg>
  </pc:docChgLst>
  <pc:docChgLst>
    <pc:chgData name="Ifaz Faruki (2305668)" userId="S::2305668@student.uwtsd.ac.uk::b186f114-0dec-4566-96db-b7fc659da5d0" providerId="AD" clId="Web-{BFAB1337-C162-A39A-BAB6-44E67384CC64}"/>
    <pc:docChg chg="modSld">
      <pc:chgData name="Ifaz Faruki (2305668)" userId="S::2305668@student.uwtsd.ac.uk::b186f114-0dec-4566-96db-b7fc659da5d0" providerId="AD" clId="Web-{BFAB1337-C162-A39A-BAB6-44E67384CC64}" dt="2024-10-04T19:00:06.626" v="309" actId="20577"/>
      <pc:docMkLst>
        <pc:docMk/>
      </pc:docMkLst>
      <pc:sldChg chg="modSp">
        <pc:chgData name="Ifaz Faruki (2305668)" userId="S::2305668@student.uwtsd.ac.uk::b186f114-0dec-4566-96db-b7fc659da5d0" providerId="AD" clId="Web-{BFAB1337-C162-A39A-BAB6-44E67384CC64}" dt="2024-10-04T18:58:39.530" v="307" actId="20577"/>
        <pc:sldMkLst>
          <pc:docMk/>
          <pc:sldMk cId="3966784748" sldId="258"/>
        </pc:sldMkLst>
        <pc:spChg chg="mod">
          <ac:chgData name="Ifaz Faruki (2305668)" userId="S::2305668@student.uwtsd.ac.uk::b186f114-0dec-4566-96db-b7fc659da5d0" providerId="AD" clId="Web-{BFAB1337-C162-A39A-BAB6-44E67384CC64}" dt="2024-10-04T18:58:39.530" v="307" actId="20577"/>
          <ac:spMkLst>
            <pc:docMk/>
            <pc:sldMk cId="3966784748" sldId="258"/>
            <ac:spMk id="3" creationId="{073AD28F-1A4B-45FA-ABC8-0D2847228867}"/>
          </ac:spMkLst>
        </pc:spChg>
      </pc:sldChg>
      <pc:sldChg chg="modSp">
        <pc:chgData name="Ifaz Faruki (2305668)" userId="S::2305668@student.uwtsd.ac.uk::b186f114-0dec-4566-96db-b7fc659da5d0" providerId="AD" clId="Web-{BFAB1337-C162-A39A-BAB6-44E67384CC64}" dt="2024-10-04T19:00:06.626" v="309" actId="20577"/>
        <pc:sldMkLst>
          <pc:docMk/>
          <pc:sldMk cId="4053775966" sldId="260"/>
        </pc:sldMkLst>
        <pc:spChg chg="mod">
          <ac:chgData name="Ifaz Faruki (2305668)" userId="S::2305668@student.uwtsd.ac.uk::b186f114-0dec-4566-96db-b7fc659da5d0" providerId="AD" clId="Web-{BFAB1337-C162-A39A-BAB6-44E67384CC64}" dt="2024-10-04T19:00:06.626" v="309" actId="20577"/>
          <ac:spMkLst>
            <pc:docMk/>
            <pc:sldMk cId="4053775966" sldId="260"/>
            <ac:spMk id="3" creationId="{7BAC2409-3453-3C85-7497-B3DB18AC6E27}"/>
          </ac:spMkLst>
        </pc:spChg>
      </pc:sldChg>
    </pc:docChg>
  </pc:docChgLst>
  <pc:docChgLst>
    <pc:chgData name="Ifaz Faruki (2305668)" userId="S::2305668@student.uwtsd.ac.uk::b186f114-0dec-4566-96db-b7fc659da5d0" providerId="AD" clId="Web-{7DCA2CAD-AB79-B89A-3B42-7552E1F7B1A7}"/>
    <pc:docChg chg="modSld addMainMaster delMainMaster">
      <pc:chgData name="Ifaz Faruki (2305668)" userId="S::2305668@student.uwtsd.ac.uk::b186f114-0dec-4566-96db-b7fc659da5d0" providerId="AD" clId="Web-{7DCA2CAD-AB79-B89A-3B42-7552E1F7B1A7}" dt="2024-10-24T14:19:05.061" v="38"/>
      <pc:docMkLst>
        <pc:docMk/>
      </pc:docMkLst>
      <pc:sldChg chg="modSp mod modClrScheme chgLayout">
        <pc:chgData name="Ifaz Faruki (2305668)" userId="S::2305668@student.uwtsd.ac.uk::b186f114-0dec-4566-96db-b7fc659da5d0" providerId="AD" clId="Web-{7DCA2CAD-AB79-B89A-3B42-7552E1F7B1A7}" dt="2024-10-24T14:16:41.197" v="26"/>
        <pc:sldMkLst>
          <pc:docMk/>
          <pc:sldMk cId="109857222" sldId="256"/>
        </pc:sldMkLst>
        <pc:spChg chg="mod ord">
          <ac:chgData name="Ifaz Faruki (2305668)" userId="S::2305668@student.uwtsd.ac.uk::b186f114-0dec-4566-96db-b7fc659da5d0" providerId="AD" clId="Web-{7DCA2CAD-AB79-B89A-3B42-7552E1F7B1A7}" dt="2024-10-24T14:16:41.197" v="26"/>
          <ac:spMkLst>
            <pc:docMk/>
            <pc:sldMk cId="109857222" sldId="256"/>
            <ac:spMk id="2" creationId="{00000000-0000-0000-0000-000000000000}"/>
          </ac:spMkLst>
        </pc:spChg>
        <pc:spChg chg="mod ord">
          <ac:chgData name="Ifaz Faruki (2305668)" userId="S::2305668@student.uwtsd.ac.uk::b186f114-0dec-4566-96db-b7fc659da5d0" providerId="AD" clId="Web-{7DCA2CAD-AB79-B89A-3B42-7552E1F7B1A7}" dt="2024-10-24T14:16:41.197" v="26"/>
          <ac:spMkLst>
            <pc:docMk/>
            <pc:sldMk cId="109857222" sldId="256"/>
            <ac:spMk id="3" creationId="{00000000-0000-0000-0000-000000000000}"/>
          </ac:spMkLst>
        </pc:spChg>
      </pc:sldChg>
      <pc:sldChg chg="addSp delSp modSp mod modClrScheme chgLayout">
        <pc:chgData name="Ifaz Faruki (2305668)" userId="S::2305668@student.uwtsd.ac.uk::b186f114-0dec-4566-96db-b7fc659da5d0" providerId="AD" clId="Web-{7DCA2CAD-AB79-B89A-3B42-7552E1F7B1A7}" dt="2024-10-24T14:19:05.061" v="38"/>
        <pc:sldMkLst>
          <pc:docMk/>
          <pc:sldMk cId="584947529" sldId="257"/>
        </pc:sldMkLst>
        <pc:spChg chg="mod ord">
          <ac:chgData name="Ifaz Faruki (2305668)" userId="S::2305668@student.uwtsd.ac.uk::b186f114-0dec-4566-96db-b7fc659da5d0" providerId="AD" clId="Web-{7DCA2CAD-AB79-B89A-3B42-7552E1F7B1A7}" dt="2024-10-24T14:16:41.197" v="26"/>
          <ac:spMkLst>
            <pc:docMk/>
            <pc:sldMk cId="584947529" sldId="257"/>
            <ac:spMk id="2" creationId="{E89175DB-5A2A-A8D8-6B29-E68BEC7F8656}"/>
          </ac:spMkLst>
        </pc:spChg>
        <pc:spChg chg="mod ord">
          <ac:chgData name="Ifaz Faruki (2305668)" userId="S::2305668@student.uwtsd.ac.uk::b186f114-0dec-4566-96db-b7fc659da5d0" providerId="AD" clId="Web-{7DCA2CAD-AB79-B89A-3B42-7552E1F7B1A7}" dt="2024-10-24T14:16:41.197" v="26"/>
          <ac:spMkLst>
            <pc:docMk/>
            <pc:sldMk cId="584947529" sldId="257"/>
            <ac:spMk id="3" creationId="{C1F0C3FB-8F9F-9A8C-64C0-5D29A08A707F}"/>
          </ac:spMkLst>
        </pc:spChg>
        <pc:spChg chg="mod ord">
          <ac:chgData name="Ifaz Faruki (2305668)" userId="S::2305668@student.uwtsd.ac.uk::b186f114-0dec-4566-96db-b7fc659da5d0" providerId="AD" clId="Web-{7DCA2CAD-AB79-B89A-3B42-7552E1F7B1A7}" dt="2024-10-24T14:16:41.197" v="26"/>
          <ac:spMkLst>
            <pc:docMk/>
            <pc:sldMk cId="584947529" sldId="257"/>
            <ac:spMk id="4" creationId="{BA038619-8857-F582-26AE-02D3439853B8}"/>
          </ac:spMkLst>
        </pc:spChg>
        <pc:spChg chg="mod ord">
          <ac:chgData name="Ifaz Faruki (2305668)" userId="S::2305668@student.uwtsd.ac.uk::b186f114-0dec-4566-96db-b7fc659da5d0" providerId="AD" clId="Web-{7DCA2CAD-AB79-B89A-3B42-7552E1F7B1A7}" dt="2024-10-24T14:16:41.197" v="26"/>
          <ac:spMkLst>
            <pc:docMk/>
            <pc:sldMk cId="584947529" sldId="257"/>
            <ac:spMk id="5" creationId="{23305DF2-3AA2-2AC2-4F9F-8141BD5099A8}"/>
          </ac:spMkLst>
        </pc:spChg>
        <pc:spChg chg="mod ord">
          <ac:chgData name="Ifaz Faruki (2305668)" userId="S::2305668@student.uwtsd.ac.uk::b186f114-0dec-4566-96db-b7fc659da5d0" providerId="AD" clId="Web-{7DCA2CAD-AB79-B89A-3B42-7552E1F7B1A7}" dt="2024-10-24T14:16:41.197" v="26"/>
          <ac:spMkLst>
            <pc:docMk/>
            <pc:sldMk cId="584947529" sldId="257"/>
            <ac:spMk id="6" creationId="{54082FEC-F8B8-B48E-8C87-3BC0A6894D01}"/>
          </ac:spMkLst>
        </pc:spChg>
        <pc:picChg chg="add del mod">
          <ac:chgData name="Ifaz Faruki (2305668)" userId="S::2305668@student.uwtsd.ac.uk::b186f114-0dec-4566-96db-b7fc659da5d0" providerId="AD" clId="Web-{7DCA2CAD-AB79-B89A-3B42-7552E1F7B1A7}" dt="2024-10-24T14:15:33.679" v="16"/>
          <ac:picMkLst>
            <pc:docMk/>
            <pc:sldMk cId="584947529" sldId="257"/>
            <ac:picMk id="7" creationId="{8924811F-C689-AECD-750D-8AC34D933B92}"/>
          </ac:picMkLst>
        </pc:picChg>
        <pc:picChg chg="add del mod">
          <ac:chgData name="Ifaz Faruki (2305668)" userId="S::2305668@student.uwtsd.ac.uk::b186f114-0dec-4566-96db-b7fc659da5d0" providerId="AD" clId="Web-{7DCA2CAD-AB79-B89A-3B42-7552E1F7B1A7}" dt="2024-10-24T14:19:05.061" v="38"/>
          <ac:picMkLst>
            <pc:docMk/>
            <pc:sldMk cId="584947529" sldId="257"/>
            <ac:picMk id="8" creationId="{8D71BE86-82C2-848B-545E-1ADC00C06CEF}"/>
          </ac:picMkLst>
        </pc:picChg>
      </pc:sldChg>
      <pc:sldChg chg="modSp mod modClrScheme chgLayout">
        <pc:chgData name="Ifaz Faruki (2305668)" userId="S::2305668@student.uwtsd.ac.uk::b186f114-0dec-4566-96db-b7fc659da5d0" providerId="AD" clId="Web-{7DCA2CAD-AB79-B89A-3B42-7552E1F7B1A7}" dt="2024-10-24T14:16:41.197" v="26"/>
        <pc:sldMkLst>
          <pc:docMk/>
          <pc:sldMk cId="3966784748" sldId="258"/>
        </pc:sldMkLst>
        <pc:spChg chg="mod ord">
          <ac:chgData name="Ifaz Faruki (2305668)" userId="S::2305668@student.uwtsd.ac.uk::b186f114-0dec-4566-96db-b7fc659da5d0" providerId="AD" clId="Web-{7DCA2CAD-AB79-B89A-3B42-7552E1F7B1A7}" dt="2024-10-24T14:16:41.197" v="26"/>
          <ac:spMkLst>
            <pc:docMk/>
            <pc:sldMk cId="3966784748" sldId="258"/>
            <ac:spMk id="2" creationId="{9C637CBC-F200-434F-6C05-FEBCE2AF60AD}"/>
          </ac:spMkLst>
        </pc:spChg>
        <pc:spChg chg="mod ord">
          <ac:chgData name="Ifaz Faruki (2305668)" userId="S::2305668@student.uwtsd.ac.uk::b186f114-0dec-4566-96db-b7fc659da5d0" providerId="AD" clId="Web-{7DCA2CAD-AB79-B89A-3B42-7552E1F7B1A7}" dt="2024-10-24T14:16:41.197" v="26"/>
          <ac:spMkLst>
            <pc:docMk/>
            <pc:sldMk cId="3966784748" sldId="258"/>
            <ac:spMk id="3" creationId="{073AD28F-1A4B-45FA-ABC8-0D2847228867}"/>
          </ac:spMkLst>
        </pc:spChg>
        <pc:spChg chg="mod ord">
          <ac:chgData name="Ifaz Faruki (2305668)" userId="S::2305668@student.uwtsd.ac.uk::b186f114-0dec-4566-96db-b7fc659da5d0" providerId="AD" clId="Web-{7DCA2CAD-AB79-B89A-3B42-7552E1F7B1A7}" dt="2024-10-24T14:16:41.197" v="26"/>
          <ac:spMkLst>
            <pc:docMk/>
            <pc:sldMk cId="3966784748" sldId="258"/>
            <ac:spMk id="4" creationId="{5D8EE6FC-AE27-FDEC-818F-338150AF745C}"/>
          </ac:spMkLst>
        </pc:spChg>
        <pc:spChg chg="mod ord">
          <ac:chgData name="Ifaz Faruki (2305668)" userId="S::2305668@student.uwtsd.ac.uk::b186f114-0dec-4566-96db-b7fc659da5d0" providerId="AD" clId="Web-{7DCA2CAD-AB79-B89A-3B42-7552E1F7B1A7}" dt="2024-10-24T14:16:41.197" v="26"/>
          <ac:spMkLst>
            <pc:docMk/>
            <pc:sldMk cId="3966784748" sldId="258"/>
            <ac:spMk id="5" creationId="{23EEB5AD-4737-5CDC-D63E-9827233FE9BF}"/>
          </ac:spMkLst>
        </pc:spChg>
        <pc:spChg chg="mod ord">
          <ac:chgData name="Ifaz Faruki (2305668)" userId="S::2305668@student.uwtsd.ac.uk::b186f114-0dec-4566-96db-b7fc659da5d0" providerId="AD" clId="Web-{7DCA2CAD-AB79-B89A-3B42-7552E1F7B1A7}" dt="2024-10-24T14:16:41.197" v="26"/>
          <ac:spMkLst>
            <pc:docMk/>
            <pc:sldMk cId="3966784748" sldId="258"/>
            <ac:spMk id="6" creationId="{C293C8F6-80D1-3EA8-31B0-09260DFC9063}"/>
          </ac:spMkLst>
        </pc:spChg>
      </pc:sldChg>
      <pc:sldChg chg="modSp mod modClrScheme chgLayout">
        <pc:chgData name="Ifaz Faruki (2305668)" userId="S::2305668@student.uwtsd.ac.uk::b186f114-0dec-4566-96db-b7fc659da5d0" providerId="AD" clId="Web-{7DCA2CAD-AB79-B89A-3B42-7552E1F7B1A7}" dt="2024-10-24T14:16:41.197" v="26"/>
        <pc:sldMkLst>
          <pc:docMk/>
          <pc:sldMk cId="4276144022" sldId="259"/>
        </pc:sldMkLst>
        <pc:spChg chg="mod ord">
          <ac:chgData name="Ifaz Faruki (2305668)" userId="S::2305668@student.uwtsd.ac.uk::b186f114-0dec-4566-96db-b7fc659da5d0" providerId="AD" clId="Web-{7DCA2CAD-AB79-B89A-3B42-7552E1F7B1A7}" dt="2024-10-24T14:16:41.197" v="26"/>
          <ac:spMkLst>
            <pc:docMk/>
            <pc:sldMk cId="4276144022" sldId="259"/>
            <ac:spMk id="2" creationId="{AC229510-CF2B-1368-B890-51920497797E}"/>
          </ac:spMkLst>
        </pc:spChg>
        <pc:spChg chg="mod ord">
          <ac:chgData name="Ifaz Faruki (2305668)" userId="S::2305668@student.uwtsd.ac.uk::b186f114-0dec-4566-96db-b7fc659da5d0" providerId="AD" clId="Web-{7DCA2CAD-AB79-B89A-3B42-7552E1F7B1A7}" dt="2024-10-24T14:16:41.197" v="26"/>
          <ac:spMkLst>
            <pc:docMk/>
            <pc:sldMk cId="4276144022" sldId="259"/>
            <ac:spMk id="3" creationId="{320941DF-2537-0E98-9FD9-401AD71345F6}"/>
          </ac:spMkLst>
        </pc:spChg>
        <pc:spChg chg="mod ord">
          <ac:chgData name="Ifaz Faruki (2305668)" userId="S::2305668@student.uwtsd.ac.uk::b186f114-0dec-4566-96db-b7fc659da5d0" providerId="AD" clId="Web-{7DCA2CAD-AB79-B89A-3B42-7552E1F7B1A7}" dt="2024-10-24T14:16:41.197" v="26"/>
          <ac:spMkLst>
            <pc:docMk/>
            <pc:sldMk cId="4276144022" sldId="259"/>
            <ac:spMk id="4" creationId="{221614AF-D8D8-F06B-99FE-005F37500036}"/>
          </ac:spMkLst>
        </pc:spChg>
        <pc:spChg chg="mod ord">
          <ac:chgData name="Ifaz Faruki (2305668)" userId="S::2305668@student.uwtsd.ac.uk::b186f114-0dec-4566-96db-b7fc659da5d0" providerId="AD" clId="Web-{7DCA2CAD-AB79-B89A-3B42-7552E1F7B1A7}" dt="2024-10-24T14:16:41.197" v="26"/>
          <ac:spMkLst>
            <pc:docMk/>
            <pc:sldMk cId="4276144022" sldId="259"/>
            <ac:spMk id="5" creationId="{2A01998C-05F3-7C18-3261-BDB264FC1FDB}"/>
          </ac:spMkLst>
        </pc:spChg>
        <pc:spChg chg="mod ord">
          <ac:chgData name="Ifaz Faruki (2305668)" userId="S::2305668@student.uwtsd.ac.uk::b186f114-0dec-4566-96db-b7fc659da5d0" providerId="AD" clId="Web-{7DCA2CAD-AB79-B89A-3B42-7552E1F7B1A7}" dt="2024-10-24T14:16:41.197" v="26"/>
          <ac:spMkLst>
            <pc:docMk/>
            <pc:sldMk cId="4276144022" sldId="259"/>
            <ac:spMk id="6" creationId="{DCDD8D94-1177-B47D-9653-2DEA57477D92}"/>
          </ac:spMkLst>
        </pc:spChg>
      </pc:sldChg>
      <pc:sldChg chg="modSp mod modClrScheme chgLayout">
        <pc:chgData name="Ifaz Faruki (2305668)" userId="S::2305668@student.uwtsd.ac.uk::b186f114-0dec-4566-96db-b7fc659da5d0" providerId="AD" clId="Web-{7DCA2CAD-AB79-B89A-3B42-7552E1F7B1A7}" dt="2024-10-24T14:16:41.197" v="26"/>
        <pc:sldMkLst>
          <pc:docMk/>
          <pc:sldMk cId="4053775966" sldId="260"/>
        </pc:sldMkLst>
        <pc:spChg chg="mod ord">
          <ac:chgData name="Ifaz Faruki (2305668)" userId="S::2305668@student.uwtsd.ac.uk::b186f114-0dec-4566-96db-b7fc659da5d0" providerId="AD" clId="Web-{7DCA2CAD-AB79-B89A-3B42-7552E1F7B1A7}" dt="2024-10-24T14:16:41.197" v="26"/>
          <ac:spMkLst>
            <pc:docMk/>
            <pc:sldMk cId="4053775966" sldId="260"/>
            <ac:spMk id="2" creationId="{7BB235E8-9E43-58D9-72C5-6EC9C6C9B790}"/>
          </ac:spMkLst>
        </pc:spChg>
        <pc:spChg chg="mod ord">
          <ac:chgData name="Ifaz Faruki (2305668)" userId="S::2305668@student.uwtsd.ac.uk::b186f114-0dec-4566-96db-b7fc659da5d0" providerId="AD" clId="Web-{7DCA2CAD-AB79-B89A-3B42-7552E1F7B1A7}" dt="2024-10-24T14:16:41.197" v="26"/>
          <ac:spMkLst>
            <pc:docMk/>
            <pc:sldMk cId="4053775966" sldId="260"/>
            <ac:spMk id="3" creationId="{7BAC2409-3453-3C85-7497-B3DB18AC6E27}"/>
          </ac:spMkLst>
        </pc:spChg>
        <pc:spChg chg="mod ord">
          <ac:chgData name="Ifaz Faruki (2305668)" userId="S::2305668@student.uwtsd.ac.uk::b186f114-0dec-4566-96db-b7fc659da5d0" providerId="AD" clId="Web-{7DCA2CAD-AB79-B89A-3B42-7552E1F7B1A7}" dt="2024-10-24T14:16:41.197" v="26"/>
          <ac:spMkLst>
            <pc:docMk/>
            <pc:sldMk cId="4053775966" sldId="260"/>
            <ac:spMk id="4" creationId="{261A8EC7-A945-FA1A-2E9E-D23715D436D1}"/>
          </ac:spMkLst>
        </pc:spChg>
        <pc:spChg chg="mod ord">
          <ac:chgData name="Ifaz Faruki (2305668)" userId="S::2305668@student.uwtsd.ac.uk::b186f114-0dec-4566-96db-b7fc659da5d0" providerId="AD" clId="Web-{7DCA2CAD-AB79-B89A-3B42-7552E1F7B1A7}" dt="2024-10-24T14:16:41.197" v="26"/>
          <ac:spMkLst>
            <pc:docMk/>
            <pc:sldMk cId="4053775966" sldId="260"/>
            <ac:spMk id="5" creationId="{D9542F00-8249-F513-EF85-42FD399744E6}"/>
          </ac:spMkLst>
        </pc:spChg>
        <pc:spChg chg="mod ord">
          <ac:chgData name="Ifaz Faruki (2305668)" userId="S::2305668@student.uwtsd.ac.uk::b186f114-0dec-4566-96db-b7fc659da5d0" providerId="AD" clId="Web-{7DCA2CAD-AB79-B89A-3B42-7552E1F7B1A7}" dt="2024-10-24T14:16:41.197" v="26"/>
          <ac:spMkLst>
            <pc:docMk/>
            <pc:sldMk cId="4053775966" sldId="260"/>
            <ac:spMk id="6" creationId="{38B69BDA-2D9F-0A68-EDCD-6CCACCDF6188}"/>
          </ac:spMkLst>
        </pc:spChg>
      </pc:sldChg>
      <pc:sldChg chg="modSp mod modClrScheme chgLayout">
        <pc:chgData name="Ifaz Faruki (2305668)" userId="S::2305668@student.uwtsd.ac.uk::b186f114-0dec-4566-96db-b7fc659da5d0" providerId="AD" clId="Web-{7DCA2CAD-AB79-B89A-3B42-7552E1F7B1A7}" dt="2024-10-24T14:16:41.197" v="26"/>
        <pc:sldMkLst>
          <pc:docMk/>
          <pc:sldMk cId="2115647682" sldId="261"/>
        </pc:sldMkLst>
        <pc:spChg chg="mod ord">
          <ac:chgData name="Ifaz Faruki (2305668)" userId="S::2305668@student.uwtsd.ac.uk::b186f114-0dec-4566-96db-b7fc659da5d0" providerId="AD" clId="Web-{7DCA2CAD-AB79-B89A-3B42-7552E1F7B1A7}" dt="2024-10-24T14:16:41.197" v="26"/>
          <ac:spMkLst>
            <pc:docMk/>
            <pc:sldMk cId="2115647682" sldId="261"/>
            <ac:spMk id="2" creationId="{1967F64D-9213-F71C-64F9-BD215F842F79}"/>
          </ac:spMkLst>
        </pc:spChg>
        <pc:spChg chg="mod ord">
          <ac:chgData name="Ifaz Faruki (2305668)" userId="S::2305668@student.uwtsd.ac.uk::b186f114-0dec-4566-96db-b7fc659da5d0" providerId="AD" clId="Web-{7DCA2CAD-AB79-B89A-3B42-7552E1F7B1A7}" dt="2024-10-24T14:16:41.197" v="26"/>
          <ac:spMkLst>
            <pc:docMk/>
            <pc:sldMk cId="2115647682" sldId="261"/>
            <ac:spMk id="3" creationId="{9D7A46C6-6B8F-47B3-4AA4-DB0B83AA5A20}"/>
          </ac:spMkLst>
        </pc:spChg>
        <pc:spChg chg="mod ord">
          <ac:chgData name="Ifaz Faruki (2305668)" userId="S::2305668@student.uwtsd.ac.uk::b186f114-0dec-4566-96db-b7fc659da5d0" providerId="AD" clId="Web-{7DCA2CAD-AB79-B89A-3B42-7552E1F7B1A7}" dt="2024-10-24T14:16:41.197" v="26"/>
          <ac:spMkLst>
            <pc:docMk/>
            <pc:sldMk cId="2115647682" sldId="261"/>
            <ac:spMk id="4" creationId="{73E2D306-D759-C419-6769-3CFD56E377C7}"/>
          </ac:spMkLst>
        </pc:spChg>
        <pc:spChg chg="mod ord">
          <ac:chgData name="Ifaz Faruki (2305668)" userId="S::2305668@student.uwtsd.ac.uk::b186f114-0dec-4566-96db-b7fc659da5d0" providerId="AD" clId="Web-{7DCA2CAD-AB79-B89A-3B42-7552E1F7B1A7}" dt="2024-10-24T14:16:41.197" v="26"/>
          <ac:spMkLst>
            <pc:docMk/>
            <pc:sldMk cId="2115647682" sldId="261"/>
            <ac:spMk id="5" creationId="{7E1DEB34-6517-FAAF-FA9A-9B0E860D1792}"/>
          </ac:spMkLst>
        </pc:spChg>
        <pc:spChg chg="mod ord">
          <ac:chgData name="Ifaz Faruki (2305668)" userId="S::2305668@student.uwtsd.ac.uk::b186f114-0dec-4566-96db-b7fc659da5d0" providerId="AD" clId="Web-{7DCA2CAD-AB79-B89A-3B42-7552E1F7B1A7}" dt="2024-10-24T14:16:41.197" v="26"/>
          <ac:spMkLst>
            <pc:docMk/>
            <pc:sldMk cId="2115647682" sldId="261"/>
            <ac:spMk id="6" creationId="{5C003E39-2F0D-F6B8-F550-EE9FD3F2299B}"/>
          </ac:spMkLst>
        </pc:spChg>
      </pc:sldChg>
      <pc:sldChg chg="modSp mod modClrScheme chgLayout">
        <pc:chgData name="Ifaz Faruki (2305668)" userId="S::2305668@student.uwtsd.ac.uk::b186f114-0dec-4566-96db-b7fc659da5d0" providerId="AD" clId="Web-{7DCA2CAD-AB79-B89A-3B42-7552E1F7B1A7}" dt="2024-10-24T14:16:41.197" v="26"/>
        <pc:sldMkLst>
          <pc:docMk/>
          <pc:sldMk cId="1606385146" sldId="262"/>
        </pc:sldMkLst>
        <pc:spChg chg="mod ord">
          <ac:chgData name="Ifaz Faruki (2305668)" userId="S::2305668@student.uwtsd.ac.uk::b186f114-0dec-4566-96db-b7fc659da5d0" providerId="AD" clId="Web-{7DCA2CAD-AB79-B89A-3B42-7552E1F7B1A7}" dt="2024-10-24T14:16:41.197" v="26"/>
          <ac:spMkLst>
            <pc:docMk/>
            <pc:sldMk cId="1606385146" sldId="262"/>
            <ac:spMk id="2" creationId="{975A1EFB-08E7-90A0-5AF5-73B390EFE83C}"/>
          </ac:spMkLst>
        </pc:spChg>
        <pc:spChg chg="mod ord">
          <ac:chgData name="Ifaz Faruki (2305668)" userId="S::2305668@student.uwtsd.ac.uk::b186f114-0dec-4566-96db-b7fc659da5d0" providerId="AD" clId="Web-{7DCA2CAD-AB79-B89A-3B42-7552E1F7B1A7}" dt="2024-10-24T14:16:41.197" v="26"/>
          <ac:spMkLst>
            <pc:docMk/>
            <pc:sldMk cId="1606385146" sldId="262"/>
            <ac:spMk id="3" creationId="{BF5DB4E5-040F-6816-C019-EBEE5680A9A8}"/>
          </ac:spMkLst>
        </pc:spChg>
        <pc:spChg chg="mod ord">
          <ac:chgData name="Ifaz Faruki (2305668)" userId="S::2305668@student.uwtsd.ac.uk::b186f114-0dec-4566-96db-b7fc659da5d0" providerId="AD" clId="Web-{7DCA2CAD-AB79-B89A-3B42-7552E1F7B1A7}" dt="2024-10-24T14:16:41.197" v="26"/>
          <ac:spMkLst>
            <pc:docMk/>
            <pc:sldMk cId="1606385146" sldId="262"/>
            <ac:spMk id="4" creationId="{E46D32CC-C5A9-15F3-DE50-F0404A40E433}"/>
          </ac:spMkLst>
        </pc:spChg>
        <pc:spChg chg="mod ord">
          <ac:chgData name="Ifaz Faruki (2305668)" userId="S::2305668@student.uwtsd.ac.uk::b186f114-0dec-4566-96db-b7fc659da5d0" providerId="AD" clId="Web-{7DCA2CAD-AB79-B89A-3B42-7552E1F7B1A7}" dt="2024-10-24T14:16:41.197" v="26"/>
          <ac:spMkLst>
            <pc:docMk/>
            <pc:sldMk cId="1606385146" sldId="262"/>
            <ac:spMk id="5" creationId="{CE1705E5-1F28-07A3-491B-200E0384D886}"/>
          </ac:spMkLst>
        </pc:spChg>
        <pc:spChg chg="mod ord">
          <ac:chgData name="Ifaz Faruki (2305668)" userId="S::2305668@student.uwtsd.ac.uk::b186f114-0dec-4566-96db-b7fc659da5d0" providerId="AD" clId="Web-{7DCA2CAD-AB79-B89A-3B42-7552E1F7B1A7}" dt="2024-10-24T14:16:41.197" v="26"/>
          <ac:spMkLst>
            <pc:docMk/>
            <pc:sldMk cId="1606385146" sldId="262"/>
            <ac:spMk id="6" creationId="{7E493752-907D-1680-BA0E-ADE541CA91B3}"/>
          </ac:spMkLst>
        </pc:spChg>
      </pc:sldChg>
      <pc:sldChg chg="modSp mod modClrScheme chgLayout">
        <pc:chgData name="Ifaz Faruki (2305668)" userId="S::2305668@student.uwtsd.ac.uk::b186f114-0dec-4566-96db-b7fc659da5d0" providerId="AD" clId="Web-{7DCA2CAD-AB79-B89A-3B42-7552E1F7B1A7}" dt="2024-10-24T14:16:41.197" v="26"/>
        <pc:sldMkLst>
          <pc:docMk/>
          <pc:sldMk cId="1483894075" sldId="263"/>
        </pc:sldMkLst>
        <pc:spChg chg="mod ord">
          <ac:chgData name="Ifaz Faruki (2305668)" userId="S::2305668@student.uwtsd.ac.uk::b186f114-0dec-4566-96db-b7fc659da5d0" providerId="AD" clId="Web-{7DCA2CAD-AB79-B89A-3B42-7552E1F7B1A7}" dt="2024-10-24T14:16:41.197" v="26"/>
          <ac:spMkLst>
            <pc:docMk/>
            <pc:sldMk cId="1483894075" sldId="263"/>
            <ac:spMk id="2" creationId="{337E3414-8EAA-8638-8C22-E527FDCCDA29}"/>
          </ac:spMkLst>
        </pc:spChg>
        <pc:spChg chg="mod ord">
          <ac:chgData name="Ifaz Faruki (2305668)" userId="S::2305668@student.uwtsd.ac.uk::b186f114-0dec-4566-96db-b7fc659da5d0" providerId="AD" clId="Web-{7DCA2CAD-AB79-B89A-3B42-7552E1F7B1A7}" dt="2024-10-24T14:16:41.197" v="26"/>
          <ac:spMkLst>
            <pc:docMk/>
            <pc:sldMk cId="1483894075" sldId="263"/>
            <ac:spMk id="4" creationId="{60190C61-A7F9-FEC9-73E5-D351AE4F91D4}"/>
          </ac:spMkLst>
        </pc:spChg>
        <pc:spChg chg="mod ord">
          <ac:chgData name="Ifaz Faruki (2305668)" userId="S::2305668@student.uwtsd.ac.uk::b186f114-0dec-4566-96db-b7fc659da5d0" providerId="AD" clId="Web-{7DCA2CAD-AB79-B89A-3B42-7552E1F7B1A7}" dt="2024-10-24T14:16:41.197" v="26"/>
          <ac:spMkLst>
            <pc:docMk/>
            <pc:sldMk cId="1483894075" sldId="263"/>
            <ac:spMk id="5" creationId="{F2F866FA-3D2A-558C-6D85-210965F2954B}"/>
          </ac:spMkLst>
        </pc:spChg>
        <pc:spChg chg="mod ord">
          <ac:chgData name="Ifaz Faruki (2305668)" userId="S::2305668@student.uwtsd.ac.uk::b186f114-0dec-4566-96db-b7fc659da5d0" providerId="AD" clId="Web-{7DCA2CAD-AB79-B89A-3B42-7552E1F7B1A7}" dt="2024-10-24T14:16:41.197" v="26"/>
          <ac:spMkLst>
            <pc:docMk/>
            <pc:sldMk cId="1483894075" sldId="263"/>
            <ac:spMk id="6" creationId="{FCAC95B9-C54A-12EE-6A0C-0AC40153DFB9}"/>
          </ac:spMkLst>
        </pc:spChg>
        <pc:spChg chg="mod ord">
          <ac:chgData name="Ifaz Faruki (2305668)" userId="S::2305668@student.uwtsd.ac.uk::b186f114-0dec-4566-96db-b7fc659da5d0" providerId="AD" clId="Web-{7DCA2CAD-AB79-B89A-3B42-7552E1F7B1A7}" dt="2024-10-24T14:16:41.197" v="26"/>
          <ac:spMkLst>
            <pc:docMk/>
            <pc:sldMk cId="1483894075" sldId="263"/>
            <ac:spMk id="57" creationId="{A8460AC5-83E5-A0A5-8E2D-276F9839F890}"/>
          </ac:spMkLst>
        </pc:spChg>
      </pc:sldChg>
      <pc:sldChg chg="modSp mod modClrScheme chgLayout">
        <pc:chgData name="Ifaz Faruki (2305668)" userId="S::2305668@student.uwtsd.ac.uk::b186f114-0dec-4566-96db-b7fc659da5d0" providerId="AD" clId="Web-{7DCA2CAD-AB79-B89A-3B42-7552E1F7B1A7}" dt="2024-10-24T14:16:41.197" v="26"/>
        <pc:sldMkLst>
          <pc:docMk/>
          <pc:sldMk cId="2702281140" sldId="264"/>
        </pc:sldMkLst>
        <pc:spChg chg="mod ord">
          <ac:chgData name="Ifaz Faruki (2305668)" userId="S::2305668@student.uwtsd.ac.uk::b186f114-0dec-4566-96db-b7fc659da5d0" providerId="AD" clId="Web-{7DCA2CAD-AB79-B89A-3B42-7552E1F7B1A7}" dt="2024-10-24T14:16:41.197" v="26"/>
          <ac:spMkLst>
            <pc:docMk/>
            <pc:sldMk cId="2702281140" sldId="264"/>
            <ac:spMk id="2" creationId="{24D96ACC-9C03-64B3-6F46-2B91E80B1145}"/>
          </ac:spMkLst>
        </pc:spChg>
        <pc:spChg chg="mod ord">
          <ac:chgData name="Ifaz Faruki (2305668)" userId="S::2305668@student.uwtsd.ac.uk::b186f114-0dec-4566-96db-b7fc659da5d0" providerId="AD" clId="Web-{7DCA2CAD-AB79-B89A-3B42-7552E1F7B1A7}" dt="2024-10-24T14:16:41.197" v="26"/>
          <ac:spMkLst>
            <pc:docMk/>
            <pc:sldMk cId="2702281140" sldId="264"/>
            <ac:spMk id="3" creationId="{F0C9A422-E55D-AAD4-054D-59DCC3B50410}"/>
          </ac:spMkLst>
        </pc:spChg>
        <pc:spChg chg="mod ord">
          <ac:chgData name="Ifaz Faruki (2305668)" userId="S::2305668@student.uwtsd.ac.uk::b186f114-0dec-4566-96db-b7fc659da5d0" providerId="AD" clId="Web-{7DCA2CAD-AB79-B89A-3B42-7552E1F7B1A7}" dt="2024-10-24T14:16:41.197" v="26"/>
          <ac:spMkLst>
            <pc:docMk/>
            <pc:sldMk cId="2702281140" sldId="264"/>
            <ac:spMk id="4" creationId="{4041EC0C-7758-FDD8-B498-878DE4106749}"/>
          </ac:spMkLst>
        </pc:spChg>
        <pc:spChg chg="mod ord">
          <ac:chgData name="Ifaz Faruki (2305668)" userId="S::2305668@student.uwtsd.ac.uk::b186f114-0dec-4566-96db-b7fc659da5d0" providerId="AD" clId="Web-{7DCA2CAD-AB79-B89A-3B42-7552E1F7B1A7}" dt="2024-10-24T14:16:41.197" v="26"/>
          <ac:spMkLst>
            <pc:docMk/>
            <pc:sldMk cId="2702281140" sldId="264"/>
            <ac:spMk id="5" creationId="{B404F598-1133-FC54-78CA-4B0CB7C35C74}"/>
          </ac:spMkLst>
        </pc:spChg>
        <pc:spChg chg="mod ord">
          <ac:chgData name="Ifaz Faruki (2305668)" userId="S::2305668@student.uwtsd.ac.uk::b186f114-0dec-4566-96db-b7fc659da5d0" providerId="AD" clId="Web-{7DCA2CAD-AB79-B89A-3B42-7552E1F7B1A7}" dt="2024-10-24T14:16:41.197" v="26"/>
          <ac:spMkLst>
            <pc:docMk/>
            <pc:sldMk cId="2702281140" sldId="264"/>
            <ac:spMk id="6" creationId="{41B1DC7F-2C6B-2B2D-4637-69F2A2C0383E}"/>
          </ac:spMkLst>
        </pc:spChg>
      </pc:sldChg>
      <pc:sldChg chg="modSp mod modClrScheme chgLayout">
        <pc:chgData name="Ifaz Faruki (2305668)" userId="S::2305668@student.uwtsd.ac.uk::b186f114-0dec-4566-96db-b7fc659da5d0" providerId="AD" clId="Web-{7DCA2CAD-AB79-B89A-3B42-7552E1F7B1A7}" dt="2024-10-24T14:16:41.197" v="26"/>
        <pc:sldMkLst>
          <pc:docMk/>
          <pc:sldMk cId="908476977" sldId="265"/>
        </pc:sldMkLst>
        <pc:spChg chg="mod ord">
          <ac:chgData name="Ifaz Faruki (2305668)" userId="S::2305668@student.uwtsd.ac.uk::b186f114-0dec-4566-96db-b7fc659da5d0" providerId="AD" clId="Web-{7DCA2CAD-AB79-B89A-3B42-7552E1F7B1A7}" dt="2024-10-24T14:16:41.197" v="26"/>
          <ac:spMkLst>
            <pc:docMk/>
            <pc:sldMk cId="908476977" sldId="265"/>
            <ac:spMk id="2" creationId="{C4340573-3345-A859-D24A-28A9DAD5D176}"/>
          </ac:spMkLst>
        </pc:spChg>
        <pc:spChg chg="mod ord">
          <ac:chgData name="Ifaz Faruki (2305668)" userId="S::2305668@student.uwtsd.ac.uk::b186f114-0dec-4566-96db-b7fc659da5d0" providerId="AD" clId="Web-{7DCA2CAD-AB79-B89A-3B42-7552E1F7B1A7}" dt="2024-10-24T14:16:41.197" v="26"/>
          <ac:spMkLst>
            <pc:docMk/>
            <pc:sldMk cId="908476977" sldId="265"/>
            <ac:spMk id="3" creationId="{9E84792E-AD60-CC4C-C23D-BB54E2C5479B}"/>
          </ac:spMkLst>
        </pc:spChg>
        <pc:spChg chg="mod ord">
          <ac:chgData name="Ifaz Faruki (2305668)" userId="S::2305668@student.uwtsd.ac.uk::b186f114-0dec-4566-96db-b7fc659da5d0" providerId="AD" clId="Web-{7DCA2CAD-AB79-B89A-3B42-7552E1F7B1A7}" dt="2024-10-24T14:16:41.197" v="26"/>
          <ac:spMkLst>
            <pc:docMk/>
            <pc:sldMk cId="908476977" sldId="265"/>
            <ac:spMk id="4" creationId="{9DAB5867-F6DE-7C6B-8719-91653E2A232A}"/>
          </ac:spMkLst>
        </pc:spChg>
        <pc:spChg chg="mod ord">
          <ac:chgData name="Ifaz Faruki (2305668)" userId="S::2305668@student.uwtsd.ac.uk::b186f114-0dec-4566-96db-b7fc659da5d0" providerId="AD" clId="Web-{7DCA2CAD-AB79-B89A-3B42-7552E1F7B1A7}" dt="2024-10-24T14:16:41.197" v="26"/>
          <ac:spMkLst>
            <pc:docMk/>
            <pc:sldMk cId="908476977" sldId="265"/>
            <ac:spMk id="5" creationId="{942E53D9-6924-C506-972C-8841A0B1F49B}"/>
          </ac:spMkLst>
        </pc:spChg>
        <pc:spChg chg="mod ord">
          <ac:chgData name="Ifaz Faruki (2305668)" userId="S::2305668@student.uwtsd.ac.uk::b186f114-0dec-4566-96db-b7fc659da5d0" providerId="AD" clId="Web-{7DCA2CAD-AB79-B89A-3B42-7552E1F7B1A7}" dt="2024-10-24T14:16:41.197" v="26"/>
          <ac:spMkLst>
            <pc:docMk/>
            <pc:sldMk cId="908476977" sldId="265"/>
            <ac:spMk id="6" creationId="{784B036A-6051-9FA7-E118-849F72F24382}"/>
          </ac:spMkLst>
        </pc:spChg>
      </pc:sldChg>
      <pc:sldChg chg="modSp mod modClrScheme chgLayout">
        <pc:chgData name="Ifaz Faruki (2305668)" userId="S::2305668@student.uwtsd.ac.uk::b186f114-0dec-4566-96db-b7fc659da5d0" providerId="AD" clId="Web-{7DCA2CAD-AB79-B89A-3B42-7552E1F7B1A7}" dt="2024-10-24T14:16:41.197" v="26"/>
        <pc:sldMkLst>
          <pc:docMk/>
          <pc:sldMk cId="1847856462" sldId="266"/>
        </pc:sldMkLst>
        <pc:spChg chg="mod ord">
          <ac:chgData name="Ifaz Faruki (2305668)" userId="S::2305668@student.uwtsd.ac.uk::b186f114-0dec-4566-96db-b7fc659da5d0" providerId="AD" clId="Web-{7DCA2CAD-AB79-B89A-3B42-7552E1F7B1A7}" dt="2024-10-24T14:16:41.197" v="26"/>
          <ac:spMkLst>
            <pc:docMk/>
            <pc:sldMk cId="1847856462" sldId="266"/>
            <ac:spMk id="2" creationId="{97DE1983-573E-DEFE-AF8C-3F059B1C50EB}"/>
          </ac:spMkLst>
        </pc:spChg>
        <pc:spChg chg="mod ord">
          <ac:chgData name="Ifaz Faruki (2305668)" userId="S::2305668@student.uwtsd.ac.uk::b186f114-0dec-4566-96db-b7fc659da5d0" providerId="AD" clId="Web-{7DCA2CAD-AB79-B89A-3B42-7552E1F7B1A7}" dt="2024-10-24T14:16:41.197" v="26"/>
          <ac:spMkLst>
            <pc:docMk/>
            <pc:sldMk cId="1847856462" sldId="266"/>
            <ac:spMk id="3" creationId="{A865AD8A-FDC3-0F63-796D-E3A1B283C01F}"/>
          </ac:spMkLst>
        </pc:spChg>
        <pc:spChg chg="mod ord">
          <ac:chgData name="Ifaz Faruki (2305668)" userId="S::2305668@student.uwtsd.ac.uk::b186f114-0dec-4566-96db-b7fc659da5d0" providerId="AD" clId="Web-{7DCA2CAD-AB79-B89A-3B42-7552E1F7B1A7}" dt="2024-10-24T14:16:41.197" v="26"/>
          <ac:spMkLst>
            <pc:docMk/>
            <pc:sldMk cId="1847856462" sldId="266"/>
            <ac:spMk id="4" creationId="{2E42F644-564D-D865-218E-3A63B1DAA975}"/>
          </ac:spMkLst>
        </pc:spChg>
        <pc:spChg chg="mod ord">
          <ac:chgData name="Ifaz Faruki (2305668)" userId="S::2305668@student.uwtsd.ac.uk::b186f114-0dec-4566-96db-b7fc659da5d0" providerId="AD" clId="Web-{7DCA2CAD-AB79-B89A-3B42-7552E1F7B1A7}" dt="2024-10-24T14:16:41.197" v="26"/>
          <ac:spMkLst>
            <pc:docMk/>
            <pc:sldMk cId="1847856462" sldId="266"/>
            <ac:spMk id="5" creationId="{95DD063D-52F2-866D-E37B-099FA49CECBE}"/>
          </ac:spMkLst>
        </pc:spChg>
        <pc:spChg chg="mod ord">
          <ac:chgData name="Ifaz Faruki (2305668)" userId="S::2305668@student.uwtsd.ac.uk::b186f114-0dec-4566-96db-b7fc659da5d0" providerId="AD" clId="Web-{7DCA2CAD-AB79-B89A-3B42-7552E1F7B1A7}" dt="2024-10-24T14:16:41.197" v="26"/>
          <ac:spMkLst>
            <pc:docMk/>
            <pc:sldMk cId="1847856462" sldId="266"/>
            <ac:spMk id="6" creationId="{8570EFE5-FC16-DD8E-2E82-6AD116C2DAC6}"/>
          </ac:spMkLst>
        </pc:spChg>
      </pc:sldChg>
      <pc:sldChg chg="modSp mod modClrScheme chgLayout">
        <pc:chgData name="Ifaz Faruki (2305668)" userId="S::2305668@student.uwtsd.ac.uk::b186f114-0dec-4566-96db-b7fc659da5d0" providerId="AD" clId="Web-{7DCA2CAD-AB79-B89A-3B42-7552E1F7B1A7}" dt="2024-10-24T14:16:41.197" v="26"/>
        <pc:sldMkLst>
          <pc:docMk/>
          <pc:sldMk cId="3173250853" sldId="268"/>
        </pc:sldMkLst>
        <pc:spChg chg="mod ord">
          <ac:chgData name="Ifaz Faruki (2305668)" userId="S::2305668@student.uwtsd.ac.uk::b186f114-0dec-4566-96db-b7fc659da5d0" providerId="AD" clId="Web-{7DCA2CAD-AB79-B89A-3B42-7552E1F7B1A7}" dt="2024-10-24T14:16:41.197" v="26"/>
          <ac:spMkLst>
            <pc:docMk/>
            <pc:sldMk cId="3173250853" sldId="268"/>
            <ac:spMk id="2" creationId="{9943D173-6AA5-00D6-78E2-B4A8B81DAE57}"/>
          </ac:spMkLst>
        </pc:spChg>
        <pc:spChg chg="mod ord">
          <ac:chgData name="Ifaz Faruki (2305668)" userId="S::2305668@student.uwtsd.ac.uk::b186f114-0dec-4566-96db-b7fc659da5d0" providerId="AD" clId="Web-{7DCA2CAD-AB79-B89A-3B42-7552E1F7B1A7}" dt="2024-10-24T14:16:41.197" v="26"/>
          <ac:spMkLst>
            <pc:docMk/>
            <pc:sldMk cId="3173250853" sldId="268"/>
            <ac:spMk id="3" creationId="{B0DDD238-998D-784A-2084-9793DA2EDCBC}"/>
          </ac:spMkLst>
        </pc:spChg>
        <pc:spChg chg="mod ord">
          <ac:chgData name="Ifaz Faruki (2305668)" userId="S::2305668@student.uwtsd.ac.uk::b186f114-0dec-4566-96db-b7fc659da5d0" providerId="AD" clId="Web-{7DCA2CAD-AB79-B89A-3B42-7552E1F7B1A7}" dt="2024-10-24T14:16:41.197" v="26"/>
          <ac:spMkLst>
            <pc:docMk/>
            <pc:sldMk cId="3173250853" sldId="268"/>
            <ac:spMk id="4" creationId="{9B4CC768-2A92-3CDE-9283-4DBBD1D2BFDC}"/>
          </ac:spMkLst>
        </pc:spChg>
        <pc:spChg chg="mod ord">
          <ac:chgData name="Ifaz Faruki (2305668)" userId="S::2305668@student.uwtsd.ac.uk::b186f114-0dec-4566-96db-b7fc659da5d0" providerId="AD" clId="Web-{7DCA2CAD-AB79-B89A-3B42-7552E1F7B1A7}" dt="2024-10-24T14:16:41.197" v="26"/>
          <ac:spMkLst>
            <pc:docMk/>
            <pc:sldMk cId="3173250853" sldId="268"/>
            <ac:spMk id="5" creationId="{5F5E3DFD-4768-D8CF-1B8A-42052DF8B31A}"/>
          </ac:spMkLst>
        </pc:spChg>
        <pc:spChg chg="mod ord">
          <ac:chgData name="Ifaz Faruki (2305668)" userId="S::2305668@student.uwtsd.ac.uk::b186f114-0dec-4566-96db-b7fc659da5d0" providerId="AD" clId="Web-{7DCA2CAD-AB79-B89A-3B42-7552E1F7B1A7}" dt="2024-10-24T14:16:41.197" v="26"/>
          <ac:spMkLst>
            <pc:docMk/>
            <pc:sldMk cId="3173250853" sldId="268"/>
            <ac:spMk id="6" creationId="{CD0AFF83-AC61-EF71-24DE-12515C25010B}"/>
          </ac:spMkLst>
        </pc:spChg>
      </pc:sldChg>
      <pc:sldChg chg="modSp mod modClrScheme chgLayout">
        <pc:chgData name="Ifaz Faruki (2305668)" userId="S::2305668@student.uwtsd.ac.uk::b186f114-0dec-4566-96db-b7fc659da5d0" providerId="AD" clId="Web-{7DCA2CAD-AB79-B89A-3B42-7552E1F7B1A7}" dt="2024-10-24T14:16:41.197" v="26"/>
        <pc:sldMkLst>
          <pc:docMk/>
          <pc:sldMk cId="726763364" sldId="269"/>
        </pc:sldMkLst>
        <pc:spChg chg="mod ord">
          <ac:chgData name="Ifaz Faruki (2305668)" userId="S::2305668@student.uwtsd.ac.uk::b186f114-0dec-4566-96db-b7fc659da5d0" providerId="AD" clId="Web-{7DCA2CAD-AB79-B89A-3B42-7552E1F7B1A7}" dt="2024-10-24T14:16:41.197" v="26"/>
          <ac:spMkLst>
            <pc:docMk/>
            <pc:sldMk cId="726763364" sldId="269"/>
            <ac:spMk id="2" creationId="{E62CB1C5-3BB8-FABA-603A-9230F46CAFF5}"/>
          </ac:spMkLst>
        </pc:spChg>
        <pc:spChg chg="mod ord">
          <ac:chgData name="Ifaz Faruki (2305668)" userId="S::2305668@student.uwtsd.ac.uk::b186f114-0dec-4566-96db-b7fc659da5d0" providerId="AD" clId="Web-{7DCA2CAD-AB79-B89A-3B42-7552E1F7B1A7}" dt="2024-10-24T14:16:41.197" v="26"/>
          <ac:spMkLst>
            <pc:docMk/>
            <pc:sldMk cId="726763364" sldId="269"/>
            <ac:spMk id="5" creationId="{588BAF9C-E464-9053-C193-D67CE2B2677F}"/>
          </ac:spMkLst>
        </pc:spChg>
        <pc:spChg chg="mod ord">
          <ac:chgData name="Ifaz Faruki (2305668)" userId="S::2305668@student.uwtsd.ac.uk::b186f114-0dec-4566-96db-b7fc659da5d0" providerId="AD" clId="Web-{7DCA2CAD-AB79-B89A-3B42-7552E1F7B1A7}" dt="2024-10-24T14:16:41.197" v="26"/>
          <ac:spMkLst>
            <pc:docMk/>
            <pc:sldMk cId="726763364" sldId="269"/>
            <ac:spMk id="7" creationId="{2E7CD111-DCAD-9AD9-6CE4-2BF49B68562D}"/>
          </ac:spMkLst>
        </pc:spChg>
      </pc:sldChg>
      <pc:sldMasterChg chg="del delSldLayout">
        <pc:chgData name="Ifaz Faruki (2305668)" userId="S::2305668@student.uwtsd.ac.uk::b186f114-0dec-4566-96db-b7fc659da5d0" providerId="AD" clId="Web-{7DCA2CAD-AB79-B89A-3B42-7552E1F7B1A7}" dt="2024-10-24T14:16:36.837" v="25"/>
        <pc:sldMasterMkLst>
          <pc:docMk/>
          <pc:sldMasterMk cId="3026092257" sldId="2147483684"/>
        </pc:sldMasterMkLst>
        <pc:sldLayoutChg chg="del">
          <pc:chgData name="Ifaz Faruki (2305668)" userId="S::2305668@student.uwtsd.ac.uk::b186f114-0dec-4566-96db-b7fc659da5d0" providerId="AD" clId="Web-{7DCA2CAD-AB79-B89A-3B42-7552E1F7B1A7}" dt="2024-10-24T14:16:36.837" v="25"/>
          <pc:sldLayoutMkLst>
            <pc:docMk/>
            <pc:sldMasterMk cId="3026092257" sldId="2147483684"/>
            <pc:sldLayoutMk cId="808589079" sldId="2147483685"/>
          </pc:sldLayoutMkLst>
        </pc:sldLayoutChg>
        <pc:sldLayoutChg chg="del">
          <pc:chgData name="Ifaz Faruki (2305668)" userId="S::2305668@student.uwtsd.ac.uk::b186f114-0dec-4566-96db-b7fc659da5d0" providerId="AD" clId="Web-{7DCA2CAD-AB79-B89A-3B42-7552E1F7B1A7}" dt="2024-10-24T14:16:36.837" v="25"/>
          <pc:sldLayoutMkLst>
            <pc:docMk/>
            <pc:sldMasterMk cId="3026092257" sldId="2147483684"/>
            <pc:sldLayoutMk cId="4238829591" sldId="2147483686"/>
          </pc:sldLayoutMkLst>
        </pc:sldLayoutChg>
        <pc:sldLayoutChg chg="del">
          <pc:chgData name="Ifaz Faruki (2305668)" userId="S::2305668@student.uwtsd.ac.uk::b186f114-0dec-4566-96db-b7fc659da5d0" providerId="AD" clId="Web-{7DCA2CAD-AB79-B89A-3B42-7552E1F7B1A7}" dt="2024-10-24T14:16:36.837" v="25"/>
          <pc:sldLayoutMkLst>
            <pc:docMk/>
            <pc:sldMasterMk cId="3026092257" sldId="2147483684"/>
            <pc:sldLayoutMk cId="2548292236" sldId="2147483687"/>
          </pc:sldLayoutMkLst>
        </pc:sldLayoutChg>
        <pc:sldLayoutChg chg="del">
          <pc:chgData name="Ifaz Faruki (2305668)" userId="S::2305668@student.uwtsd.ac.uk::b186f114-0dec-4566-96db-b7fc659da5d0" providerId="AD" clId="Web-{7DCA2CAD-AB79-B89A-3B42-7552E1F7B1A7}" dt="2024-10-24T14:16:36.837" v="25"/>
          <pc:sldLayoutMkLst>
            <pc:docMk/>
            <pc:sldMasterMk cId="3026092257" sldId="2147483684"/>
            <pc:sldLayoutMk cId="2902017757" sldId="2147483688"/>
          </pc:sldLayoutMkLst>
        </pc:sldLayoutChg>
        <pc:sldLayoutChg chg="del">
          <pc:chgData name="Ifaz Faruki (2305668)" userId="S::2305668@student.uwtsd.ac.uk::b186f114-0dec-4566-96db-b7fc659da5d0" providerId="AD" clId="Web-{7DCA2CAD-AB79-B89A-3B42-7552E1F7B1A7}" dt="2024-10-24T14:16:36.837" v="25"/>
          <pc:sldLayoutMkLst>
            <pc:docMk/>
            <pc:sldMasterMk cId="3026092257" sldId="2147483684"/>
            <pc:sldLayoutMk cId="2728288594" sldId="2147483689"/>
          </pc:sldLayoutMkLst>
        </pc:sldLayoutChg>
        <pc:sldLayoutChg chg="del">
          <pc:chgData name="Ifaz Faruki (2305668)" userId="S::2305668@student.uwtsd.ac.uk::b186f114-0dec-4566-96db-b7fc659da5d0" providerId="AD" clId="Web-{7DCA2CAD-AB79-B89A-3B42-7552E1F7B1A7}" dt="2024-10-24T14:16:36.837" v="25"/>
          <pc:sldLayoutMkLst>
            <pc:docMk/>
            <pc:sldMasterMk cId="3026092257" sldId="2147483684"/>
            <pc:sldLayoutMk cId="2297009272" sldId="2147483690"/>
          </pc:sldLayoutMkLst>
        </pc:sldLayoutChg>
        <pc:sldLayoutChg chg="del">
          <pc:chgData name="Ifaz Faruki (2305668)" userId="S::2305668@student.uwtsd.ac.uk::b186f114-0dec-4566-96db-b7fc659da5d0" providerId="AD" clId="Web-{7DCA2CAD-AB79-B89A-3B42-7552E1F7B1A7}" dt="2024-10-24T14:16:36.837" v="25"/>
          <pc:sldLayoutMkLst>
            <pc:docMk/>
            <pc:sldMasterMk cId="3026092257" sldId="2147483684"/>
            <pc:sldLayoutMk cId="175306886" sldId="2147483691"/>
          </pc:sldLayoutMkLst>
        </pc:sldLayoutChg>
        <pc:sldLayoutChg chg="del">
          <pc:chgData name="Ifaz Faruki (2305668)" userId="S::2305668@student.uwtsd.ac.uk::b186f114-0dec-4566-96db-b7fc659da5d0" providerId="AD" clId="Web-{7DCA2CAD-AB79-B89A-3B42-7552E1F7B1A7}" dt="2024-10-24T14:16:36.837" v="25"/>
          <pc:sldLayoutMkLst>
            <pc:docMk/>
            <pc:sldMasterMk cId="3026092257" sldId="2147483684"/>
            <pc:sldLayoutMk cId="284614848" sldId="2147483692"/>
          </pc:sldLayoutMkLst>
        </pc:sldLayoutChg>
        <pc:sldLayoutChg chg="del">
          <pc:chgData name="Ifaz Faruki (2305668)" userId="S::2305668@student.uwtsd.ac.uk::b186f114-0dec-4566-96db-b7fc659da5d0" providerId="AD" clId="Web-{7DCA2CAD-AB79-B89A-3B42-7552E1F7B1A7}" dt="2024-10-24T14:16:36.837" v="25"/>
          <pc:sldLayoutMkLst>
            <pc:docMk/>
            <pc:sldMasterMk cId="3026092257" sldId="2147483684"/>
            <pc:sldLayoutMk cId="901681982" sldId="2147483693"/>
          </pc:sldLayoutMkLst>
        </pc:sldLayoutChg>
        <pc:sldLayoutChg chg="del">
          <pc:chgData name="Ifaz Faruki (2305668)" userId="S::2305668@student.uwtsd.ac.uk::b186f114-0dec-4566-96db-b7fc659da5d0" providerId="AD" clId="Web-{7DCA2CAD-AB79-B89A-3B42-7552E1F7B1A7}" dt="2024-10-24T14:16:36.837" v="25"/>
          <pc:sldLayoutMkLst>
            <pc:docMk/>
            <pc:sldMasterMk cId="3026092257" sldId="2147483684"/>
            <pc:sldLayoutMk cId="1443867756" sldId="2147483694"/>
          </pc:sldLayoutMkLst>
        </pc:sldLayoutChg>
        <pc:sldLayoutChg chg="del">
          <pc:chgData name="Ifaz Faruki (2305668)" userId="S::2305668@student.uwtsd.ac.uk::b186f114-0dec-4566-96db-b7fc659da5d0" providerId="AD" clId="Web-{7DCA2CAD-AB79-B89A-3B42-7552E1F7B1A7}" dt="2024-10-24T14:16:36.837" v="25"/>
          <pc:sldLayoutMkLst>
            <pc:docMk/>
            <pc:sldMasterMk cId="3026092257" sldId="2147483684"/>
            <pc:sldLayoutMk cId="3119664432" sldId="2147483695"/>
          </pc:sldLayoutMkLst>
        </pc:sldLayoutChg>
      </pc:sldMasterChg>
      <pc:sldMasterChg chg="add del addSldLayout delSldLayout modSldLayout">
        <pc:chgData name="Ifaz Faruki (2305668)" userId="S::2305668@student.uwtsd.ac.uk::b186f114-0dec-4566-96db-b7fc659da5d0" providerId="AD" clId="Web-{7DCA2CAD-AB79-B89A-3B42-7552E1F7B1A7}" dt="2024-10-24T14:16:41.197" v="26"/>
        <pc:sldMasterMkLst>
          <pc:docMk/>
          <pc:sldMasterMk cId="2287010738" sldId="2147483696"/>
        </pc:sldMasterMkLst>
        <pc:sldLayoutChg chg="add del mod replId">
          <pc:chgData name="Ifaz Faruki (2305668)" userId="S::2305668@student.uwtsd.ac.uk::b186f114-0dec-4566-96db-b7fc659da5d0" providerId="AD" clId="Web-{7DCA2CAD-AB79-B89A-3B42-7552E1F7B1A7}" dt="2024-10-24T14:16:41.197" v="26"/>
          <pc:sldLayoutMkLst>
            <pc:docMk/>
            <pc:sldMasterMk cId="2287010738" sldId="2147483696"/>
            <pc:sldLayoutMk cId="1833114005" sldId="2147483697"/>
          </pc:sldLayoutMkLst>
        </pc:sldLayoutChg>
        <pc:sldLayoutChg chg="add del mod replId">
          <pc:chgData name="Ifaz Faruki (2305668)" userId="S::2305668@student.uwtsd.ac.uk::b186f114-0dec-4566-96db-b7fc659da5d0" providerId="AD" clId="Web-{7DCA2CAD-AB79-B89A-3B42-7552E1F7B1A7}" dt="2024-10-24T14:16:41.197" v="26"/>
          <pc:sldLayoutMkLst>
            <pc:docMk/>
            <pc:sldMasterMk cId="2287010738" sldId="2147483696"/>
            <pc:sldLayoutMk cId="1572513488" sldId="2147483698"/>
          </pc:sldLayoutMkLst>
        </pc:sldLayoutChg>
        <pc:sldLayoutChg chg="add del mod replId">
          <pc:chgData name="Ifaz Faruki (2305668)" userId="S::2305668@student.uwtsd.ac.uk::b186f114-0dec-4566-96db-b7fc659da5d0" providerId="AD" clId="Web-{7DCA2CAD-AB79-B89A-3B42-7552E1F7B1A7}" dt="2024-10-24T14:16:41.197" v="26"/>
          <pc:sldLayoutMkLst>
            <pc:docMk/>
            <pc:sldMasterMk cId="2287010738" sldId="2147483696"/>
            <pc:sldLayoutMk cId="3561809581" sldId="2147483699"/>
          </pc:sldLayoutMkLst>
        </pc:sldLayoutChg>
        <pc:sldLayoutChg chg="add del mod replId">
          <pc:chgData name="Ifaz Faruki (2305668)" userId="S::2305668@student.uwtsd.ac.uk::b186f114-0dec-4566-96db-b7fc659da5d0" providerId="AD" clId="Web-{7DCA2CAD-AB79-B89A-3B42-7552E1F7B1A7}" dt="2024-10-24T14:16:41.197" v="26"/>
          <pc:sldLayoutMkLst>
            <pc:docMk/>
            <pc:sldMasterMk cId="2287010738" sldId="2147483696"/>
            <pc:sldLayoutMk cId="2208505581" sldId="2147483700"/>
          </pc:sldLayoutMkLst>
        </pc:sldLayoutChg>
        <pc:sldLayoutChg chg="add del mod replId">
          <pc:chgData name="Ifaz Faruki (2305668)" userId="S::2305668@student.uwtsd.ac.uk::b186f114-0dec-4566-96db-b7fc659da5d0" providerId="AD" clId="Web-{7DCA2CAD-AB79-B89A-3B42-7552E1F7B1A7}" dt="2024-10-24T14:16:41.197" v="26"/>
          <pc:sldLayoutMkLst>
            <pc:docMk/>
            <pc:sldMasterMk cId="2287010738" sldId="2147483696"/>
            <pc:sldLayoutMk cId="440925235" sldId="2147483701"/>
          </pc:sldLayoutMkLst>
        </pc:sldLayoutChg>
        <pc:sldLayoutChg chg="add del mod replId">
          <pc:chgData name="Ifaz Faruki (2305668)" userId="S::2305668@student.uwtsd.ac.uk::b186f114-0dec-4566-96db-b7fc659da5d0" providerId="AD" clId="Web-{7DCA2CAD-AB79-B89A-3B42-7552E1F7B1A7}" dt="2024-10-24T14:16:41.197" v="26"/>
          <pc:sldLayoutMkLst>
            <pc:docMk/>
            <pc:sldMasterMk cId="2287010738" sldId="2147483696"/>
            <pc:sldLayoutMk cId="2037071455" sldId="2147483702"/>
          </pc:sldLayoutMkLst>
        </pc:sldLayoutChg>
        <pc:sldLayoutChg chg="add del mod replId">
          <pc:chgData name="Ifaz Faruki (2305668)" userId="S::2305668@student.uwtsd.ac.uk::b186f114-0dec-4566-96db-b7fc659da5d0" providerId="AD" clId="Web-{7DCA2CAD-AB79-B89A-3B42-7552E1F7B1A7}" dt="2024-10-24T14:16:41.197" v="26"/>
          <pc:sldLayoutMkLst>
            <pc:docMk/>
            <pc:sldMasterMk cId="2287010738" sldId="2147483696"/>
            <pc:sldLayoutMk cId="3863103703" sldId="2147483703"/>
          </pc:sldLayoutMkLst>
        </pc:sldLayoutChg>
        <pc:sldLayoutChg chg="add del mod replId">
          <pc:chgData name="Ifaz Faruki (2305668)" userId="S::2305668@student.uwtsd.ac.uk::b186f114-0dec-4566-96db-b7fc659da5d0" providerId="AD" clId="Web-{7DCA2CAD-AB79-B89A-3B42-7552E1F7B1A7}" dt="2024-10-24T14:16:41.197" v="26"/>
          <pc:sldLayoutMkLst>
            <pc:docMk/>
            <pc:sldMasterMk cId="2287010738" sldId="2147483696"/>
            <pc:sldLayoutMk cId="3640317458" sldId="2147483704"/>
          </pc:sldLayoutMkLst>
        </pc:sldLayoutChg>
        <pc:sldLayoutChg chg="add del mod replId">
          <pc:chgData name="Ifaz Faruki (2305668)" userId="S::2305668@student.uwtsd.ac.uk::b186f114-0dec-4566-96db-b7fc659da5d0" providerId="AD" clId="Web-{7DCA2CAD-AB79-B89A-3B42-7552E1F7B1A7}" dt="2024-10-24T14:16:41.197" v="26"/>
          <pc:sldLayoutMkLst>
            <pc:docMk/>
            <pc:sldMasterMk cId="2287010738" sldId="2147483696"/>
            <pc:sldLayoutMk cId="3280780984" sldId="2147483705"/>
          </pc:sldLayoutMkLst>
        </pc:sldLayoutChg>
        <pc:sldLayoutChg chg="add del mod replId">
          <pc:chgData name="Ifaz Faruki (2305668)" userId="S::2305668@student.uwtsd.ac.uk::b186f114-0dec-4566-96db-b7fc659da5d0" providerId="AD" clId="Web-{7DCA2CAD-AB79-B89A-3B42-7552E1F7B1A7}" dt="2024-10-24T14:16:41.197" v="26"/>
          <pc:sldLayoutMkLst>
            <pc:docMk/>
            <pc:sldMasterMk cId="2287010738" sldId="2147483696"/>
            <pc:sldLayoutMk cId="2518254918" sldId="2147483706"/>
          </pc:sldLayoutMkLst>
        </pc:sldLayoutChg>
        <pc:sldLayoutChg chg="add del mod replId">
          <pc:chgData name="Ifaz Faruki (2305668)" userId="S::2305668@student.uwtsd.ac.uk::b186f114-0dec-4566-96db-b7fc659da5d0" providerId="AD" clId="Web-{7DCA2CAD-AB79-B89A-3B42-7552E1F7B1A7}" dt="2024-10-24T14:16:41.197" v="26"/>
          <pc:sldLayoutMkLst>
            <pc:docMk/>
            <pc:sldMasterMk cId="2287010738" sldId="2147483696"/>
            <pc:sldLayoutMk cId="1634648479" sldId="2147483707"/>
          </pc:sldLayoutMkLst>
        </pc:sldLayoutChg>
      </pc:sldMasterChg>
      <pc:sldMasterChg chg="add addSldLayout modSldLayout">
        <pc:chgData name="Ifaz Faruki (2305668)" userId="S::2305668@student.uwtsd.ac.uk::b186f114-0dec-4566-96db-b7fc659da5d0" providerId="AD" clId="Web-{7DCA2CAD-AB79-B89A-3B42-7552E1F7B1A7}" dt="2024-10-24T14:16:41.197" v="26"/>
        <pc:sldMasterMkLst>
          <pc:docMk/>
          <pc:sldMasterMk cId="2655023855" sldId="2147483708"/>
        </pc:sldMasterMkLst>
        <pc:sldLayoutChg chg="add mod replId">
          <pc:chgData name="Ifaz Faruki (2305668)" userId="S::2305668@student.uwtsd.ac.uk::b186f114-0dec-4566-96db-b7fc659da5d0" providerId="AD" clId="Web-{7DCA2CAD-AB79-B89A-3B42-7552E1F7B1A7}" dt="2024-10-24T14:16:41.197" v="26"/>
          <pc:sldLayoutMkLst>
            <pc:docMk/>
            <pc:sldMasterMk cId="2655023855" sldId="2147483708"/>
            <pc:sldLayoutMk cId="2747455212" sldId="2147483709"/>
          </pc:sldLayoutMkLst>
        </pc:sldLayoutChg>
        <pc:sldLayoutChg chg="add mod replId">
          <pc:chgData name="Ifaz Faruki (2305668)" userId="S::2305668@student.uwtsd.ac.uk::b186f114-0dec-4566-96db-b7fc659da5d0" providerId="AD" clId="Web-{7DCA2CAD-AB79-B89A-3B42-7552E1F7B1A7}" dt="2024-10-24T14:16:41.197" v="26"/>
          <pc:sldLayoutMkLst>
            <pc:docMk/>
            <pc:sldMasterMk cId="2655023855" sldId="2147483708"/>
            <pc:sldLayoutMk cId="3060490914" sldId="2147483710"/>
          </pc:sldLayoutMkLst>
        </pc:sldLayoutChg>
        <pc:sldLayoutChg chg="add mod replId">
          <pc:chgData name="Ifaz Faruki (2305668)" userId="S::2305668@student.uwtsd.ac.uk::b186f114-0dec-4566-96db-b7fc659da5d0" providerId="AD" clId="Web-{7DCA2CAD-AB79-B89A-3B42-7552E1F7B1A7}" dt="2024-10-24T14:16:41.197" v="26"/>
          <pc:sldLayoutMkLst>
            <pc:docMk/>
            <pc:sldMasterMk cId="2655023855" sldId="2147483708"/>
            <pc:sldLayoutMk cId="1210729757" sldId="2147483711"/>
          </pc:sldLayoutMkLst>
        </pc:sldLayoutChg>
        <pc:sldLayoutChg chg="add mod replId">
          <pc:chgData name="Ifaz Faruki (2305668)" userId="S::2305668@student.uwtsd.ac.uk::b186f114-0dec-4566-96db-b7fc659da5d0" providerId="AD" clId="Web-{7DCA2CAD-AB79-B89A-3B42-7552E1F7B1A7}" dt="2024-10-24T14:16:41.197" v="26"/>
          <pc:sldLayoutMkLst>
            <pc:docMk/>
            <pc:sldMasterMk cId="2655023855" sldId="2147483708"/>
            <pc:sldLayoutMk cId="1540194991" sldId="2147483712"/>
          </pc:sldLayoutMkLst>
        </pc:sldLayoutChg>
        <pc:sldLayoutChg chg="add mod replId">
          <pc:chgData name="Ifaz Faruki (2305668)" userId="S::2305668@student.uwtsd.ac.uk::b186f114-0dec-4566-96db-b7fc659da5d0" providerId="AD" clId="Web-{7DCA2CAD-AB79-B89A-3B42-7552E1F7B1A7}" dt="2024-10-24T14:16:41.197" v="26"/>
          <pc:sldLayoutMkLst>
            <pc:docMk/>
            <pc:sldMasterMk cId="2655023855" sldId="2147483708"/>
            <pc:sldLayoutMk cId="1053161500" sldId="2147483713"/>
          </pc:sldLayoutMkLst>
        </pc:sldLayoutChg>
        <pc:sldLayoutChg chg="add mod replId">
          <pc:chgData name="Ifaz Faruki (2305668)" userId="S::2305668@student.uwtsd.ac.uk::b186f114-0dec-4566-96db-b7fc659da5d0" providerId="AD" clId="Web-{7DCA2CAD-AB79-B89A-3B42-7552E1F7B1A7}" dt="2024-10-24T14:16:41.197" v="26"/>
          <pc:sldLayoutMkLst>
            <pc:docMk/>
            <pc:sldMasterMk cId="2655023855" sldId="2147483708"/>
            <pc:sldLayoutMk cId="3535207181" sldId="2147483714"/>
          </pc:sldLayoutMkLst>
        </pc:sldLayoutChg>
        <pc:sldLayoutChg chg="add mod replId">
          <pc:chgData name="Ifaz Faruki (2305668)" userId="S::2305668@student.uwtsd.ac.uk::b186f114-0dec-4566-96db-b7fc659da5d0" providerId="AD" clId="Web-{7DCA2CAD-AB79-B89A-3B42-7552E1F7B1A7}" dt="2024-10-24T14:16:41.197" v="26"/>
          <pc:sldLayoutMkLst>
            <pc:docMk/>
            <pc:sldMasterMk cId="2655023855" sldId="2147483708"/>
            <pc:sldLayoutMk cId="2353368513" sldId="2147483715"/>
          </pc:sldLayoutMkLst>
        </pc:sldLayoutChg>
        <pc:sldLayoutChg chg="add mod replId">
          <pc:chgData name="Ifaz Faruki (2305668)" userId="S::2305668@student.uwtsd.ac.uk::b186f114-0dec-4566-96db-b7fc659da5d0" providerId="AD" clId="Web-{7DCA2CAD-AB79-B89A-3B42-7552E1F7B1A7}" dt="2024-10-24T14:16:41.197" v="26"/>
          <pc:sldLayoutMkLst>
            <pc:docMk/>
            <pc:sldMasterMk cId="2655023855" sldId="2147483708"/>
            <pc:sldLayoutMk cId="2677240155" sldId="2147483716"/>
          </pc:sldLayoutMkLst>
        </pc:sldLayoutChg>
        <pc:sldLayoutChg chg="add mod replId">
          <pc:chgData name="Ifaz Faruki (2305668)" userId="S::2305668@student.uwtsd.ac.uk::b186f114-0dec-4566-96db-b7fc659da5d0" providerId="AD" clId="Web-{7DCA2CAD-AB79-B89A-3B42-7552E1F7B1A7}" dt="2024-10-24T14:16:41.197" v="26"/>
          <pc:sldLayoutMkLst>
            <pc:docMk/>
            <pc:sldMasterMk cId="2655023855" sldId="2147483708"/>
            <pc:sldLayoutMk cId="2359292590" sldId="2147483717"/>
          </pc:sldLayoutMkLst>
        </pc:sldLayoutChg>
        <pc:sldLayoutChg chg="add mod replId">
          <pc:chgData name="Ifaz Faruki (2305668)" userId="S::2305668@student.uwtsd.ac.uk::b186f114-0dec-4566-96db-b7fc659da5d0" providerId="AD" clId="Web-{7DCA2CAD-AB79-B89A-3B42-7552E1F7B1A7}" dt="2024-10-24T14:16:41.197" v="26"/>
          <pc:sldLayoutMkLst>
            <pc:docMk/>
            <pc:sldMasterMk cId="2655023855" sldId="2147483708"/>
            <pc:sldLayoutMk cId="3830201688" sldId="2147483718"/>
          </pc:sldLayoutMkLst>
        </pc:sldLayoutChg>
        <pc:sldLayoutChg chg="add mod replId">
          <pc:chgData name="Ifaz Faruki (2305668)" userId="S::2305668@student.uwtsd.ac.uk::b186f114-0dec-4566-96db-b7fc659da5d0" providerId="AD" clId="Web-{7DCA2CAD-AB79-B89A-3B42-7552E1F7B1A7}" dt="2024-10-24T14:16:41.197" v="26"/>
          <pc:sldLayoutMkLst>
            <pc:docMk/>
            <pc:sldMasterMk cId="2655023855" sldId="2147483708"/>
            <pc:sldLayoutMk cId="166407983" sldId="2147483719"/>
          </pc:sldLayoutMkLst>
        </pc:sldLayoutChg>
      </pc:sldMasterChg>
    </pc:docChg>
  </pc:docChgLst>
  <pc:docChgLst>
    <pc:chgData name="Ifaz Faruki (2305668)" userId="S::2305668@student.uwtsd.ac.uk::b186f114-0dec-4566-96db-b7fc659da5d0" providerId="AD" clId="Web-{1B1E748A-A364-38D0-E776-89C2D9B64C03}"/>
    <pc:docChg chg="modSld">
      <pc:chgData name="Ifaz Faruki (2305668)" userId="S::2305668@student.uwtsd.ac.uk::b186f114-0dec-4566-96db-b7fc659da5d0" providerId="AD" clId="Web-{1B1E748A-A364-38D0-E776-89C2D9B64C03}" dt="2024-10-21T19:10:16.922" v="831" actId="20577"/>
      <pc:docMkLst>
        <pc:docMk/>
      </pc:docMkLst>
      <pc:sldChg chg="modSp">
        <pc:chgData name="Ifaz Faruki (2305668)" userId="S::2305668@student.uwtsd.ac.uk::b186f114-0dec-4566-96db-b7fc659da5d0" providerId="AD" clId="Web-{1B1E748A-A364-38D0-E776-89C2D9B64C03}" dt="2024-10-21T17:11:17.463" v="1" actId="20577"/>
        <pc:sldMkLst>
          <pc:docMk/>
          <pc:sldMk cId="3173250853" sldId="268"/>
        </pc:sldMkLst>
        <pc:spChg chg="mod">
          <ac:chgData name="Ifaz Faruki (2305668)" userId="S::2305668@student.uwtsd.ac.uk::b186f114-0dec-4566-96db-b7fc659da5d0" providerId="AD" clId="Web-{1B1E748A-A364-38D0-E776-89C2D9B64C03}" dt="2024-10-21T17:11:17.463" v="1" actId="20577"/>
          <ac:spMkLst>
            <pc:docMk/>
            <pc:sldMk cId="3173250853" sldId="268"/>
            <ac:spMk id="3" creationId="{B0DDD238-998D-784A-2084-9793DA2EDCBC}"/>
          </ac:spMkLst>
        </pc:spChg>
      </pc:sldChg>
      <pc:sldChg chg="addSp delSp modSp">
        <pc:chgData name="Ifaz Faruki (2305668)" userId="S::2305668@student.uwtsd.ac.uk::b186f114-0dec-4566-96db-b7fc659da5d0" providerId="AD" clId="Web-{1B1E748A-A364-38D0-E776-89C2D9B64C03}" dt="2024-10-21T19:10:16.922" v="831" actId="20577"/>
        <pc:sldMkLst>
          <pc:docMk/>
          <pc:sldMk cId="726763364" sldId="269"/>
        </pc:sldMkLst>
        <pc:spChg chg="mod">
          <ac:chgData name="Ifaz Faruki (2305668)" userId="S::2305668@student.uwtsd.ac.uk::b186f114-0dec-4566-96db-b7fc659da5d0" providerId="AD" clId="Web-{1B1E748A-A364-38D0-E776-89C2D9B64C03}" dt="2024-10-21T17:35:23.284" v="9" actId="1076"/>
          <ac:spMkLst>
            <pc:docMk/>
            <pc:sldMk cId="726763364" sldId="269"/>
            <ac:spMk id="2" creationId="{E62CB1C5-3BB8-FABA-603A-9230F46CAFF5}"/>
          </ac:spMkLst>
        </pc:spChg>
        <pc:spChg chg="add del">
          <ac:chgData name="Ifaz Faruki (2305668)" userId="S::2305668@student.uwtsd.ac.uk::b186f114-0dec-4566-96db-b7fc659da5d0" providerId="AD" clId="Web-{1B1E748A-A364-38D0-E776-89C2D9B64C03}" dt="2024-10-21T17:34:33.938" v="3"/>
          <ac:spMkLst>
            <pc:docMk/>
            <pc:sldMk cId="726763364" sldId="269"/>
            <ac:spMk id="3" creationId="{B358BDAC-BE4E-D6E5-9E59-BFF77923D019}"/>
          </ac:spMkLst>
        </pc:spChg>
        <pc:spChg chg="add del mod">
          <ac:chgData name="Ifaz Faruki (2305668)" userId="S::2305668@student.uwtsd.ac.uk::b186f114-0dec-4566-96db-b7fc659da5d0" providerId="AD" clId="Web-{1B1E748A-A364-38D0-E776-89C2D9B64C03}" dt="2024-10-21T17:35:01.939" v="6"/>
          <ac:spMkLst>
            <pc:docMk/>
            <pc:sldMk cId="726763364" sldId="269"/>
            <ac:spMk id="4" creationId="{1C6F8FC1-8D84-1A82-3D6F-6E8D9EAC8336}"/>
          </ac:spMkLst>
        </pc:spChg>
        <pc:spChg chg="del mod">
          <ac:chgData name="Ifaz Faruki (2305668)" userId="S::2305668@student.uwtsd.ac.uk::b186f114-0dec-4566-96db-b7fc659da5d0" providerId="AD" clId="Web-{1B1E748A-A364-38D0-E776-89C2D9B64C03}" dt="2024-10-21T17:36:05.442" v="15"/>
          <ac:spMkLst>
            <pc:docMk/>
            <pc:sldMk cId="726763364" sldId="269"/>
            <ac:spMk id="6" creationId="{67970486-CF24-2663-4042-673E50F99DD3}"/>
          </ac:spMkLst>
        </pc:spChg>
        <pc:spChg chg="add del">
          <ac:chgData name="Ifaz Faruki (2305668)" userId="S::2305668@student.uwtsd.ac.uk::b186f114-0dec-4566-96db-b7fc659da5d0" providerId="AD" clId="Web-{1B1E748A-A364-38D0-E776-89C2D9B64C03}" dt="2024-10-21T17:35:15.784" v="8"/>
          <ac:spMkLst>
            <pc:docMk/>
            <pc:sldMk cId="726763364" sldId="269"/>
            <ac:spMk id="8" creationId="{45874ABE-535F-294E-CFF5-6C601BACC274}"/>
          </ac:spMkLst>
        </pc:spChg>
        <pc:spChg chg="del">
          <ac:chgData name="Ifaz Faruki (2305668)" userId="S::2305668@student.uwtsd.ac.uk::b186f114-0dec-4566-96db-b7fc659da5d0" providerId="AD" clId="Web-{1B1E748A-A364-38D0-E776-89C2D9B64C03}" dt="2024-10-21T17:11:09.509" v="0"/>
          <ac:spMkLst>
            <pc:docMk/>
            <pc:sldMk cId="726763364" sldId="269"/>
            <ac:spMk id="8" creationId="{DC137F81-3F18-DE87-7F24-429223FA99F7}"/>
          </ac:spMkLst>
        </pc:spChg>
        <pc:spChg chg="add mod">
          <ac:chgData name="Ifaz Faruki (2305668)" userId="S::2305668@student.uwtsd.ac.uk::b186f114-0dec-4566-96db-b7fc659da5d0" providerId="AD" clId="Web-{1B1E748A-A364-38D0-E776-89C2D9B64C03}" dt="2024-10-21T19:10:16.922" v="831" actId="20577"/>
          <ac:spMkLst>
            <pc:docMk/>
            <pc:sldMk cId="726763364" sldId="269"/>
            <ac:spMk id="9" creationId="{B30E701C-E406-168E-B34A-CE3D0CC9CA9C}"/>
          </ac:spMkLst>
        </pc:spChg>
      </pc:sldChg>
    </pc:docChg>
  </pc:docChgLst>
  <pc:docChgLst>
    <pc:chgData name="Ifaz Faruki (2305668)" userId="S::2305668@student.uwtsd.ac.uk::b186f114-0dec-4566-96db-b7fc659da5d0" providerId="AD" clId="Web-{28A15030-999D-2467-1384-29EF03076E4F}"/>
    <pc:docChg chg="modSld">
      <pc:chgData name="Ifaz Faruki (2305668)" userId="S::2305668@student.uwtsd.ac.uk::b186f114-0dec-4566-96db-b7fc659da5d0" providerId="AD" clId="Web-{28A15030-999D-2467-1384-29EF03076E4F}" dt="2024-10-29T13:20:59.849" v="31" actId="20577"/>
      <pc:docMkLst>
        <pc:docMk/>
      </pc:docMkLst>
      <pc:sldChg chg="modSp">
        <pc:chgData name="Ifaz Faruki (2305668)" userId="S::2305668@student.uwtsd.ac.uk::b186f114-0dec-4566-96db-b7fc659da5d0" providerId="AD" clId="Web-{28A15030-999D-2467-1384-29EF03076E4F}" dt="2024-10-29T13:20:59.849" v="31" actId="20577"/>
        <pc:sldMkLst>
          <pc:docMk/>
          <pc:sldMk cId="584947529" sldId="257"/>
        </pc:sldMkLst>
        <pc:spChg chg="mod">
          <ac:chgData name="Ifaz Faruki (2305668)" userId="S::2305668@student.uwtsd.ac.uk::b186f114-0dec-4566-96db-b7fc659da5d0" providerId="AD" clId="Web-{28A15030-999D-2467-1384-29EF03076E4F}" dt="2024-10-29T13:15:24.117" v="2" actId="1076"/>
          <ac:spMkLst>
            <pc:docMk/>
            <pc:sldMk cId="584947529" sldId="257"/>
            <ac:spMk id="2" creationId="{E89175DB-5A2A-A8D8-6B29-E68BEC7F8656}"/>
          </ac:spMkLst>
        </pc:spChg>
        <pc:spChg chg="mod">
          <ac:chgData name="Ifaz Faruki (2305668)" userId="S::2305668@student.uwtsd.ac.uk::b186f114-0dec-4566-96db-b7fc659da5d0" providerId="AD" clId="Web-{28A15030-999D-2467-1384-29EF03076E4F}" dt="2024-10-29T13:20:59.849" v="31" actId="20577"/>
          <ac:spMkLst>
            <pc:docMk/>
            <pc:sldMk cId="584947529" sldId="257"/>
            <ac:spMk id="3" creationId="{C1F0C3FB-8F9F-9A8C-64C0-5D29A08A707F}"/>
          </ac:spMkLst>
        </pc:spChg>
        <pc:picChg chg="mod">
          <ac:chgData name="Ifaz Faruki (2305668)" userId="S::2305668@student.uwtsd.ac.uk::b186f114-0dec-4566-96db-b7fc659da5d0" providerId="AD" clId="Web-{28A15030-999D-2467-1384-29EF03076E4F}" dt="2024-10-29T13:15:26.335" v="3" actId="1076"/>
          <ac:picMkLst>
            <pc:docMk/>
            <pc:sldMk cId="584947529" sldId="257"/>
            <ac:picMk id="8" creationId="{9CE63793-33E7-F256-4947-195AF7D4AF36}"/>
          </ac:picMkLst>
        </pc:picChg>
      </pc:sldChg>
    </pc:docChg>
  </pc:docChgLst>
  <pc:docChgLst>
    <pc:chgData name="Ifaz Faruki (2305668)" userId="S::2305668@student.uwtsd.ac.uk::b186f114-0dec-4566-96db-b7fc659da5d0" providerId="AD" clId="Web-{5E1C4F58-1061-F281-C6D9-6EFA98F964D5}"/>
    <pc:docChg chg="modSld">
      <pc:chgData name="Ifaz Faruki (2305668)" userId="S::2305668@student.uwtsd.ac.uk::b186f114-0dec-4566-96db-b7fc659da5d0" providerId="AD" clId="Web-{5E1C4F58-1061-F281-C6D9-6EFA98F964D5}" dt="2024-10-13T19:02:34.004" v="524" actId="20577"/>
      <pc:docMkLst>
        <pc:docMk/>
      </pc:docMkLst>
      <pc:sldChg chg="modSp">
        <pc:chgData name="Ifaz Faruki (2305668)" userId="S::2305668@student.uwtsd.ac.uk::b186f114-0dec-4566-96db-b7fc659da5d0" providerId="AD" clId="Web-{5E1C4F58-1061-F281-C6D9-6EFA98F964D5}" dt="2024-10-13T19:02:34.004" v="524" actId="20577"/>
        <pc:sldMkLst>
          <pc:docMk/>
          <pc:sldMk cId="3966784748" sldId="258"/>
        </pc:sldMkLst>
        <pc:spChg chg="mod">
          <ac:chgData name="Ifaz Faruki (2305668)" userId="S::2305668@student.uwtsd.ac.uk::b186f114-0dec-4566-96db-b7fc659da5d0" providerId="AD" clId="Web-{5E1C4F58-1061-F281-C6D9-6EFA98F964D5}" dt="2024-10-13T19:02:34.004" v="524" actId="20577"/>
          <ac:spMkLst>
            <pc:docMk/>
            <pc:sldMk cId="3966784748" sldId="258"/>
            <ac:spMk id="3" creationId="{073AD28F-1A4B-45FA-ABC8-0D2847228867}"/>
          </ac:spMkLst>
        </pc:spChg>
      </pc:sldChg>
      <pc:sldChg chg="modSp">
        <pc:chgData name="Ifaz Faruki (2305668)" userId="S::2305668@student.uwtsd.ac.uk::b186f114-0dec-4566-96db-b7fc659da5d0" providerId="AD" clId="Web-{5E1C4F58-1061-F281-C6D9-6EFA98F964D5}" dt="2024-10-13T18:58:36.295" v="397" actId="20577"/>
        <pc:sldMkLst>
          <pc:docMk/>
          <pc:sldMk cId="1606385146" sldId="262"/>
        </pc:sldMkLst>
        <pc:spChg chg="mod">
          <ac:chgData name="Ifaz Faruki (2305668)" userId="S::2305668@student.uwtsd.ac.uk::b186f114-0dec-4566-96db-b7fc659da5d0" providerId="AD" clId="Web-{5E1C4F58-1061-F281-C6D9-6EFA98F964D5}" dt="2024-10-13T18:58:36.295" v="397" actId="20577"/>
          <ac:spMkLst>
            <pc:docMk/>
            <pc:sldMk cId="1606385146" sldId="262"/>
            <ac:spMk id="3" creationId="{BF5DB4E5-040F-6816-C019-EBEE5680A9A8}"/>
          </ac:spMkLst>
        </pc:spChg>
      </pc:sldChg>
      <pc:sldChg chg="addSp delSp modSp">
        <pc:chgData name="Ifaz Faruki (2305668)" userId="S::2305668@student.uwtsd.ac.uk::b186f114-0dec-4566-96db-b7fc659da5d0" providerId="AD" clId="Web-{5E1C4F58-1061-F281-C6D9-6EFA98F964D5}" dt="2024-10-13T18:55:46.071" v="378" actId="20577"/>
        <pc:sldMkLst>
          <pc:docMk/>
          <pc:sldMk cId="1483894075" sldId="263"/>
        </pc:sldMkLst>
        <pc:spChg chg="mod">
          <ac:chgData name="Ifaz Faruki (2305668)" userId="S::2305668@student.uwtsd.ac.uk::b186f114-0dec-4566-96db-b7fc659da5d0" providerId="AD" clId="Web-{5E1C4F58-1061-F281-C6D9-6EFA98F964D5}" dt="2024-10-13T18:10:33.756" v="32" actId="20577"/>
          <ac:spMkLst>
            <pc:docMk/>
            <pc:sldMk cId="1483894075" sldId="263"/>
            <ac:spMk id="2" creationId="{337E3414-8EAA-8638-8C22-E527FDCCDA29}"/>
          </ac:spMkLst>
        </pc:spChg>
        <pc:spChg chg="del">
          <ac:chgData name="Ifaz Faruki (2305668)" userId="S::2305668@student.uwtsd.ac.uk::b186f114-0dec-4566-96db-b7fc659da5d0" providerId="AD" clId="Web-{5E1C4F58-1061-F281-C6D9-6EFA98F964D5}" dt="2024-10-13T18:26:26.486" v="33"/>
          <ac:spMkLst>
            <pc:docMk/>
            <pc:sldMk cId="1483894075" sldId="263"/>
            <ac:spMk id="3" creationId="{D9FD9BD4-B810-B39D-7663-39C0821EDAFC}"/>
          </ac:spMkLst>
        </pc:spChg>
        <pc:spChg chg="add mod">
          <ac:chgData name="Ifaz Faruki (2305668)" userId="S::2305668@student.uwtsd.ac.uk::b186f114-0dec-4566-96db-b7fc659da5d0" providerId="AD" clId="Web-{5E1C4F58-1061-F281-C6D9-6EFA98F964D5}" dt="2024-10-13T18:55:46.071" v="378" actId="20577"/>
          <ac:spMkLst>
            <pc:docMk/>
            <pc:sldMk cId="1483894075" sldId="263"/>
            <ac:spMk id="57" creationId="{A8460AC5-83E5-A0A5-8E2D-276F9839F890}"/>
          </ac:spMkLst>
        </pc:spChg>
        <pc:graphicFrameChg chg="add del mod ord modGraphic">
          <ac:chgData name="Ifaz Faruki (2305668)" userId="S::2305668@student.uwtsd.ac.uk::b186f114-0dec-4566-96db-b7fc659da5d0" providerId="AD" clId="Web-{5E1C4F58-1061-F281-C6D9-6EFA98F964D5}" dt="2024-10-13T18:26:59.206" v="40"/>
          <ac:graphicFrameMkLst>
            <pc:docMk/>
            <pc:sldMk cId="1483894075" sldId="263"/>
            <ac:graphicFrameMk id="7" creationId="{96C4D066-3046-100B-DB9D-5C4FC2C0E536}"/>
          </ac:graphicFrameMkLst>
        </pc:graphicFrameChg>
      </pc:sldChg>
    </pc:docChg>
  </pc:docChgLst>
  <pc:docChgLst>
    <pc:chgData name="Ifaz Faruki (2305668)" userId="S::2305668@student.uwtsd.ac.uk::b186f114-0dec-4566-96db-b7fc659da5d0" providerId="AD" clId="Web-{17E58317-AF3E-DFEE-A5AD-BF522EE0843B}"/>
    <pc:docChg chg="modSld">
      <pc:chgData name="Ifaz Faruki (2305668)" userId="S::2305668@student.uwtsd.ac.uk::b186f114-0dec-4566-96db-b7fc659da5d0" providerId="AD" clId="Web-{17E58317-AF3E-DFEE-A5AD-BF522EE0843B}" dt="2024-10-22T05:40:05.523" v="0" actId="20577"/>
      <pc:docMkLst>
        <pc:docMk/>
      </pc:docMkLst>
      <pc:sldChg chg="modSp">
        <pc:chgData name="Ifaz Faruki (2305668)" userId="S::2305668@student.uwtsd.ac.uk::b186f114-0dec-4566-96db-b7fc659da5d0" providerId="AD" clId="Web-{17E58317-AF3E-DFEE-A5AD-BF522EE0843B}" dt="2024-10-22T05:40:05.523" v="0" actId="20577"/>
        <pc:sldMkLst>
          <pc:docMk/>
          <pc:sldMk cId="2702281140" sldId="264"/>
        </pc:sldMkLst>
        <pc:spChg chg="mod">
          <ac:chgData name="Ifaz Faruki (2305668)" userId="S::2305668@student.uwtsd.ac.uk::b186f114-0dec-4566-96db-b7fc659da5d0" providerId="AD" clId="Web-{17E58317-AF3E-DFEE-A5AD-BF522EE0843B}" dt="2024-10-22T05:40:05.523" v="0" actId="20577"/>
          <ac:spMkLst>
            <pc:docMk/>
            <pc:sldMk cId="2702281140" sldId="264"/>
            <ac:spMk id="3" creationId="{F0C9A422-E55D-AAD4-054D-59DCC3B50410}"/>
          </ac:spMkLst>
        </pc:spChg>
      </pc:sldChg>
    </pc:docChg>
  </pc:docChgLst>
  <pc:docChgLst>
    <pc:chgData name="Ifaz Faruki (2305668)" userId="S::2305668@student.uwtsd.ac.uk::b186f114-0dec-4566-96db-b7fc659da5d0" providerId="AD" clId="Web-{37C6CB45-D7D4-DAF3-BCFC-9A7A460454E1}"/>
    <pc:docChg chg="modSld">
      <pc:chgData name="Ifaz Faruki (2305668)" userId="S::2305668@student.uwtsd.ac.uk::b186f114-0dec-4566-96db-b7fc659da5d0" providerId="AD" clId="Web-{37C6CB45-D7D4-DAF3-BCFC-9A7A460454E1}" dt="2024-10-29T19:34:23.704" v="5" actId="20577"/>
      <pc:docMkLst>
        <pc:docMk/>
      </pc:docMkLst>
      <pc:sldChg chg="modSp">
        <pc:chgData name="Ifaz Faruki (2305668)" userId="S::2305668@student.uwtsd.ac.uk::b186f114-0dec-4566-96db-b7fc659da5d0" providerId="AD" clId="Web-{37C6CB45-D7D4-DAF3-BCFC-9A7A460454E1}" dt="2024-10-29T19:34:23.704" v="5" actId="20577"/>
        <pc:sldMkLst>
          <pc:docMk/>
          <pc:sldMk cId="4276144022" sldId="259"/>
        </pc:sldMkLst>
        <pc:spChg chg="mod">
          <ac:chgData name="Ifaz Faruki (2305668)" userId="S::2305668@student.uwtsd.ac.uk::b186f114-0dec-4566-96db-b7fc659da5d0" providerId="AD" clId="Web-{37C6CB45-D7D4-DAF3-BCFC-9A7A460454E1}" dt="2024-10-29T19:34:23.704" v="5" actId="20577"/>
          <ac:spMkLst>
            <pc:docMk/>
            <pc:sldMk cId="4276144022" sldId="259"/>
            <ac:spMk id="3" creationId="{320941DF-2537-0E98-9FD9-401AD71345F6}"/>
          </ac:spMkLst>
        </pc:spChg>
      </pc:sldChg>
    </pc:docChg>
  </pc:docChgLst>
  <pc:docChgLst>
    <pc:chgData name="Ifaz Faruki (2305668)" userId="S::2305668@student.uwtsd.ac.uk::b186f114-0dec-4566-96db-b7fc659da5d0" providerId="AD" clId="Web-{46C75A33-58B3-A8FD-CD60-902108910A29}"/>
    <pc:docChg chg="modSld">
      <pc:chgData name="Ifaz Faruki (2305668)" userId="S::2305668@student.uwtsd.ac.uk::b186f114-0dec-4566-96db-b7fc659da5d0" providerId="AD" clId="Web-{46C75A33-58B3-A8FD-CD60-902108910A29}" dt="2024-10-18T08:36:37.590" v="81" actId="20577"/>
      <pc:docMkLst>
        <pc:docMk/>
      </pc:docMkLst>
      <pc:sldChg chg="modSp">
        <pc:chgData name="Ifaz Faruki (2305668)" userId="S::2305668@student.uwtsd.ac.uk::b186f114-0dec-4566-96db-b7fc659da5d0" providerId="AD" clId="Web-{46C75A33-58B3-A8FD-CD60-902108910A29}" dt="2024-10-18T06:55:13.954" v="23" actId="20577"/>
        <pc:sldMkLst>
          <pc:docMk/>
          <pc:sldMk cId="1606385146" sldId="262"/>
        </pc:sldMkLst>
        <pc:spChg chg="mod">
          <ac:chgData name="Ifaz Faruki (2305668)" userId="S::2305668@student.uwtsd.ac.uk::b186f114-0dec-4566-96db-b7fc659da5d0" providerId="AD" clId="Web-{46C75A33-58B3-A8FD-CD60-902108910A29}" dt="2024-10-18T06:55:13.954" v="23" actId="20577"/>
          <ac:spMkLst>
            <pc:docMk/>
            <pc:sldMk cId="1606385146" sldId="262"/>
            <ac:spMk id="2" creationId="{975A1EFB-08E7-90A0-5AF5-73B390EFE83C}"/>
          </ac:spMkLst>
        </pc:spChg>
      </pc:sldChg>
      <pc:sldChg chg="modSp">
        <pc:chgData name="Ifaz Faruki (2305668)" userId="S::2305668@student.uwtsd.ac.uk::b186f114-0dec-4566-96db-b7fc659da5d0" providerId="AD" clId="Web-{46C75A33-58B3-A8FD-CD60-902108910A29}" dt="2024-10-18T08:36:37.590" v="81" actId="20577"/>
        <pc:sldMkLst>
          <pc:docMk/>
          <pc:sldMk cId="1483894075" sldId="263"/>
        </pc:sldMkLst>
        <pc:spChg chg="mod">
          <ac:chgData name="Ifaz Faruki (2305668)" userId="S::2305668@student.uwtsd.ac.uk::b186f114-0dec-4566-96db-b7fc659da5d0" providerId="AD" clId="Web-{46C75A33-58B3-A8FD-CD60-902108910A29}" dt="2024-10-18T08:36:37.590" v="81" actId="20577"/>
          <ac:spMkLst>
            <pc:docMk/>
            <pc:sldMk cId="1483894075" sldId="263"/>
            <ac:spMk id="57" creationId="{A8460AC5-83E5-A0A5-8E2D-276F9839F890}"/>
          </ac:spMkLst>
        </pc:spChg>
      </pc:sldChg>
    </pc:docChg>
  </pc:docChgLst>
  <pc:docChgLst>
    <pc:chgData name="Ifaz Faruki (2305668)" userId="S::2305668@student.uwtsd.ac.uk::b186f114-0dec-4566-96db-b7fc659da5d0" providerId="AD" clId="Web-{0984F87B-573F-705D-3C8B-61D049CA217C}"/>
    <pc:docChg chg="modSld">
      <pc:chgData name="Ifaz Faruki (2305668)" userId="S::2305668@student.uwtsd.ac.uk::b186f114-0dec-4566-96db-b7fc659da5d0" providerId="AD" clId="Web-{0984F87B-573F-705D-3C8B-61D049CA217C}" dt="2024-10-03T19:21:12.226" v="511" actId="20577"/>
      <pc:docMkLst>
        <pc:docMk/>
      </pc:docMkLst>
      <pc:sldChg chg="modSp">
        <pc:chgData name="Ifaz Faruki (2305668)" userId="S::2305668@student.uwtsd.ac.uk::b186f114-0dec-4566-96db-b7fc659da5d0" providerId="AD" clId="Web-{0984F87B-573F-705D-3C8B-61D049CA217C}" dt="2024-10-03T19:21:12.226" v="511" actId="20577"/>
        <pc:sldMkLst>
          <pc:docMk/>
          <pc:sldMk cId="3966784748" sldId="258"/>
        </pc:sldMkLst>
        <pc:spChg chg="mod">
          <ac:chgData name="Ifaz Faruki (2305668)" userId="S::2305668@student.uwtsd.ac.uk::b186f114-0dec-4566-96db-b7fc659da5d0" providerId="AD" clId="Web-{0984F87B-573F-705D-3C8B-61D049CA217C}" dt="2024-10-03T19:21:12.226" v="511" actId="20577"/>
          <ac:spMkLst>
            <pc:docMk/>
            <pc:sldMk cId="3966784748" sldId="258"/>
            <ac:spMk id="3" creationId="{073AD28F-1A4B-45FA-ABC8-0D2847228867}"/>
          </ac:spMkLst>
        </pc:spChg>
      </pc:sldChg>
      <pc:sldChg chg="modSp">
        <pc:chgData name="Ifaz Faruki (2305668)" userId="S::2305668@student.uwtsd.ac.uk::b186f114-0dec-4566-96db-b7fc659da5d0" providerId="AD" clId="Web-{0984F87B-573F-705D-3C8B-61D049CA217C}" dt="2024-10-03T19:11:10.905" v="365" actId="20577"/>
        <pc:sldMkLst>
          <pc:docMk/>
          <pc:sldMk cId="4276144022" sldId="259"/>
        </pc:sldMkLst>
        <pc:spChg chg="mod">
          <ac:chgData name="Ifaz Faruki (2305668)" userId="S::2305668@student.uwtsd.ac.uk::b186f114-0dec-4566-96db-b7fc659da5d0" providerId="AD" clId="Web-{0984F87B-573F-705D-3C8B-61D049CA217C}" dt="2024-10-03T19:11:10.905" v="365" actId="20577"/>
          <ac:spMkLst>
            <pc:docMk/>
            <pc:sldMk cId="4276144022" sldId="259"/>
            <ac:spMk id="3" creationId="{320941DF-2537-0E98-9FD9-401AD71345F6}"/>
          </ac:spMkLst>
        </pc:spChg>
      </pc:sldChg>
    </pc:docChg>
  </pc:docChgLst>
  <pc:docChgLst>
    <pc:chgData name="Ifaz Faruki (2305668)" userId="S::2305668@student.uwtsd.ac.uk::b186f114-0dec-4566-96db-b7fc659da5d0" providerId="AD" clId="Web-{559E2C03-1231-2317-7C11-25515B1C10D3}"/>
    <pc:docChg chg="addSld modSld">
      <pc:chgData name="Ifaz Faruki (2305668)" userId="S::2305668@student.uwtsd.ac.uk::b186f114-0dec-4566-96db-b7fc659da5d0" providerId="AD" clId="Web-{559E2C03-1231-2317-7C11-25515B1C10D3}" dt="2024-10-18T08:56:51.837" v="6" actId="20577"/>
      <pc:docMkLst>
        <pc:docMk/>
      </pc:docMkLst>
      <pc:sldChg chg="modSp">
        <pc:chgData name="Ifaz Faruki (2305668)" userId="S::2305668@student.uwtsd.ac.uk::b186f114-0dec-4566-96db-b7fc659da5d0" providerId="AD" clId="Web-{559E2C03-1231-2317-7C11-25515B1C10D3}" dt="2024-10-18T08:56:51.837" v="6" actId="20577"/>
        <pc:sldMkLst>
          <pc:docMk/>
          <pc:sldMk cId="1483894075" sldId="263"/>
        </pc:sldMkLst>
        <pc:spChg chg="mod">
          <ac:chgData name="Ifaz Faruki (2305668)" userId="S::2305668@student.uwtsd.ac.uk::b186f114-0dec-4566-96db-b7fc659da5d0" providerId="AD" clId="Web-{559E2C03-1231-2317-7C11-25515B1C10D3}" dt="2024-10-18T08:56:51.837" v="6" actId="20577"/>
          <ac:spMkLst>
            <pc:docMk/>
            <pc:sldMk cId="1483894075" sldId="263"/>
            <ac:spMk id="2" creationId="{337E3414-8EAA-8638-8C22-E527FDCCDA29}"/>
          </ac:spMkLst>
        </pc:spChg>
        <pc:spChg chg="mod">
          <ac:chgData name="Ifaz Faruki (2305668)" userId="S::2305668@student.uwtsd.ac.uk::b186f114-0dec-4566-96db-b7fc659da5d0" providerId="AD" clId="Web-{559E2C03-1231-2317-7C11-25515B1C10D3}" dt="2024-10-18T08:56:40.009" v="1" actId="20577"/>
          <ac:spMkLst>
            <pc:docMk/>
            <pc:sldMk cId="1483894075" sldId="263"/>
            <ac:spMk id="57" creationId="{A8460AC5-83E5-A0A5-8E2D-276F9839F890}"/>
          </ac:spMkLst>
        </pc:spChg>
      </pc:sldChg>
      <pc:sldChg chg="new">
        <pc:chgData name="Ifaz Faruki (2305668)" userId="S::2305668@student.uwtsd.ac.uk::b186f114-0dec-4566-96db-b7fc659da5d0" providerId="AD" clId="Web-{559E2C03-1231-2317-7C11-25515B1C10D3}" dt="2024-10-18T08:56:40.243" v="2"/>
        <pc:sldMkLst>
          <pc:docMk/>
          <pc:sldMk cId="908476977" sldId="26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2BF822-8D1C-48DD-9F54-257941F09725}"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357DB167-C7B7-4E2C-A95B-12DD25DC6F2B}">
      <dgm:prSet/>
      <dgm:spPr/>
      <dgm:t>
        <a:bodyPr/>
        <a:lstStyle/>
        <a:p>
          <a:r>
            <a:rPr lang="en-GB" dirty="0"/>
            <a:t>1st October 2024 - Background reading: I accessed the initial reading from government data, books and journals articles from the internet. The reason for this is because these types of sources are academic and trustworthy. </a:t>
          </a:r>
          <a:endParaRPr lang="en-US" dirty="0"/>
        </a:p>
      </dgm:t>
    </dgm:pt>
    <dgm:pt modelId="{B82CB0DA-E103-41B4-842A-4A33ECF79E40}" type="parTrans" cxnId="{318ECD5B-1DA6-496F-8DD7-CD97C3C44071}">
      <dgm:prSet/>
      <dgm:spPr/>
      <dgm:t>
        <a:bodyPr/>
        <a:lstStyle/>
        <a:p>
          <a:endParaRPr lang="en-US"/>
        </a:p>
      </dgm:t>
    </dgm:pt>
    <dgm:pt modelId="{2E3607A9-63E6-4070-A971-913C82B0ECD2}" type="sibTrans" cxnId="{318ECD5B-1DA6-496F-8DD7-CD97C3C44071}">
      <dgm:prSet/>
      <dgm:spPr/>
      <dgm:t>
        <a:bodyPr/>
        <a:lstStyle/>
        <a:p>
          <a:endParaRPr lang="en-US"/>
        </a:p>
      </dgm:t>
    </dgm:pt>
    <dgm:pt modelId="{0471DBB5-A237-471F-9FEB-07B8987E8674}">
      <dgm:prSet/>
      <dgm:spPr/>
      <dgm:t>
        <a:bodyPr/>
        <a:lstStyle/>
        <a:p>
          <a:r>
            <a:rPr lang="en-GB" dirty="0"/>
            <a:t>5th October 2024 - Planning: I broke down the assignment question into smaller segments in order to help understand what is required from me and I proceeded look over the lecture notes and gather key concepts and words relating to the assignment question. Then I used that as my foundation to start researching. </a:t>
          </a:r>
          <a:endParaRPr lang="en-US" dirty="0"/>
        </a:p>
      </dgm:t>
    </dgm:pt>
    <dgm:pt modelId="{968EC143-20A9-4428-9B34-17BB766017A5}" type="parTrans" cxnId="{548A3AA5-8BA7-4A43-B6D8-C06CC597205F}">
      <dgm:prSet/>
      <dgm:spPr/>
      <dgm:t>
        <a:bodyPr/>
        <a:lstStyle/>
        <a:p>
          <a:endParaRPr lang="en-US"/>
        </a:p>
      </dgm:t>
    </dgm:pt>
    <dgm:pt modelId="{799CC224-FF5D-47FE-A1B7-61ADFB3D33B5}" type="sibTrans" cxnId="{548A3AA5-8BA7-4A43-B6D8-C06CC597205F}">
      <dgm:prSet/>
      <dgm:spPr/>
      <dgm:t>
        <a:bodyPr/>
        <a:lstStyle/>
        <a:p>
          <a:endParaRPr lang="en-US"/>
        </a:p>
      </dgm:t>
    </dgm:pt>
    <dgm:pt modelId="{7676E13D-4B91-4154-9806-76CC6DA586EB}">
      <dgm:prSet/>
      <dgm:spPr/>
      <dgm:t>
        <a:bodyPr/>
        <a:lstStyle/>
        <a:p>
          <a:r>
            <a:rPr lang="en-GB" dirty="0"/>
            <a:t>8th October 2024 -Research: I gathered research papers and then I abstracted relevant research. </a:t>
          </a:r>
          <a:endParaRPr lang="en-US" dirty="0"/>
        </a:p>
      </dgm:t>
    </dgm:pt>
    <dgm:pt modelId="{A9719921-A659-426C-909D-892E8FA5ABF3}" type="parTrans" cxnId="{39BD427B-A62F-42D7-A4D5-548A7559345D}">
      <dgm:prSet/>
      <dgm:spPr/>
      <dgm:t>
        <a:bodyPr/>
        <a:lstStyle/>
        <a:p>
          <a:endParaRPr lang="en-US"/>
        </a:p>
      </dgm:t>
    </dgm:pt>
    <dgm:pt modelId="{2F55F27F-1AB0-4DC0-9DA7-2D5D4973ADDB}" type="sibTrans" cxnId="{39BD427B-A62F-42D7-A4D5-548A7559345D}">
      <dgm:prSet/>
      <dgm:spPr/>
      <dgm:t>
        <a:bodyPr/>
        <a:lstStyle/>
        <a:p>
          <a:endParaRPr lang="en-US"/>
        </a:p>
      </dgm:t>
    </dgm:pt>
    <dgm:pt modelId="{2223F92D-4D7B-470D-AC1A-A9BB8BF4548C}">
      <dgm:prSet/>
      <dgm:spPr/>
      <dgm:t>
        <a:bodyPr/>
        <a:lstStyle/>
        <a:p>
          <a:r>
            <a:rPr lang="en-GB" dirty="0"/>
            <a:t>15th October - Wider reading: I used additional sources such as  criticism and disadvantages of the 20 MPH speed limit in order to build upon my research.</a:t>
          </a:r>
          <a:endParaRPr lang="en-US" dirty="0"/>
        </a:p>
      </dgm:t>
    </dgm:pt>
    <dgm:pt modelId="{BBBBE69D-DB7A-4F28-8F23-D00380F0E8CB}" type="parTrans" cxnId="{9B9CC729-F54E-4107-A66E-7DB457A14CA2}">
      <dgm:prSet/>
      <dgm:spPr/>
      <dgm:t>
        <a:bodyPr/>
        <a:lstStyle/>
        <a:p>
          <a:endParaRPr lang="en-US"/>
        </a:p>
      </dgm:t>
    </dgm:pt>
    <dgm:pt modelId="{DAC157C1-06AF-4A4D-91FC-B88E99D1D7C1}" type="sibTrans" cxnId="{9B9CC729-F54E-4107-A66E-7DB457A14CA2}">
      <dgm:prSet/>
      <dgm:spPr/>
      <dgm:t>
        <a:bodyPr/>
        <a:lstStyle/>
        <a:p>
          <a:endParaRPr lang="en-US"/>
        </a:p>
      </dgm:t>
    </dgm:pt>
    <dgm:pt modelId="{3E9BDC93-5E82-433B-BAC6-0A848E566B5A}">
      <dgm:prSet/>
      <dgm:spPr/>
      <dgm:t>
        <a:bodyPr/>
        <a:lstStyle/>
        <a:p>
          <a:pPr rtl="0"/>
          <a:r>
            <a:rPr lang="en-GB" dirty="0"/>
            <a:t>23rd October 2024 - Reflection/challenges: I faced difficulty trying to find sources for this presentation because the 20 MPH speed limit in Wales is still relatively new, and it has limited research studies and sources on it to analyse. </a:t>
          </a:r>
          <a:r>
            <a:rPr lang="en-GB" dirty="0">
              <a:latin typeface="Trade Gothic Next Cond"/>
            </a:rPr>
            <a:t>In future I will do further research to increase my knowledge.</a:t>
          </a:r>
          <a:endParaRPr lang="en-US" dirty="0"/>
        </a:p>
      </dgm:t>
    </dgm:pt>
    <dgm:pt modelId="{813CEF8E-6E6B-4877-9C74-E96254EFA560}" type="parTrans" cxnId="{FE94EC98-B156-4E61-A5A6-47F8EBA6FBA3}">
      <dgm:prSet/>
      <dgm:spPr/>
      <dgm:t>
        <a:bodyPr/>
        <a:lstStyle/>
        <a:p>
          <a:endParaRPr lang="en-US"/>
        </a:p>
      </dgm:t>
    </dgm:pt>
    <dgm:pt modelId="{ECA6AF1D-C90D-4558-A7BA-B130718F579B}" type="sibTrans" cxnId="{FE94EC98-B156-4E61-A5A6-47F8EBA6FBA3}">
      <dgm:prSet/>
      <dgm:spPr/>
      <dgm:t>
        <a:bodyPr/>
        <a:lstStyle/>
        <a:p>
          <a:endParaRPr lang="en-US"/>
        </a:p>
      </dgm:t>
    </dgm:pt>
    <dgm:pt modelId="{B4A803CE-F545-4A46-99BD-1C5A23EEE385}" type="pres">
      <dgm:prSet presAssocID="{7A2BF822-8D1C-48DD-9F54-257941F09725}" presName="outerComposite" presStyleCnt="0">
        <dgm:presLayoutVars>
          <dgm:chMax val="5"/>
          <dgm:dir/>
          <dgm:resizeHandles val="exact"/>
        </dgm:presLayoutVars>
      </dgm:prSet>
      <dgm:spPr/>
    </dgm:pt>
    <dgm:pt modelId="{B017A721-984F-4415-8908-5E2CF984F7CD}" type="pres">
      <dgm:prSet presAssocID="{7A2BF822-8D1C-48DD-9F54-257941F09725}" presName="dummyMaxCanvas" presStyleCnt="0">
        <dgm:presLayoutVars/>
      </dgm:prSet>
      <dgm:spPr/>
    </dgm:pt>
    <dgm:pt modelId="{A9F9CF89-470A-4816-B813-D9C049CF9AD9}" type="pres">
      <dgm:prSet presAssocID="{7A2BF822-8D1C-48DD-9F54-257941F09725}" presName="FiveNodes_1" presStyleLbl="node1" presStyleIdx="0" presStyleCnt="5">
        <dgm:presLayoutVars>
          <dgm:bulletEnabled val="1"/>
        </dgm:presLayoutVars>
      </dgm:prSet>
      <dgm:spPr/>
    </dgm:pt>
    <dgm:pt modelId="{4E8ED752-8789-4A67-9A3E-DECF2353EF54}" type="pres">
      <dgm:prSet presAssocID="{7A2BF822-8D1C-48DD-9F54-257941F09725}" presName="FiveNodes_2" presStyleLbl="node1" presStyleIdx="1" presStyleCnt="5">
        <dgm:presLayoutVars>
          <dgm:bulletEnabled val="1"/>
        </dgm:presLayoutVars>
      </dgm:prSet>
      <dgm:spPr/>
    </dgm:pt>
    <dgm:pt modelId="{FDD3BC89-0334-45FC-B329-47EAAB91B436}" type="pres">
      <dgm:prSet presAssocID="{7A2BF822-8D1C-48DD-9F54-257941F09725}" presName="FiveNodes_3" presStyleLbl="node1" presStyleIdx="2" presStyleCnt="5">
        <dgm:presLayoutVars>
          <dgm:bulletEnabled val="1"/>
        </dgm:presLayoutVars>
      </dgm:prSet>
      <dgm:spPr/>
    </dgm:pt>
    <dgm:pt modelId="{2E9A9939-E0A0-41FD-97EA-AA8A4E8FC430}" type="pres">
      <dgm:prSet presAssocID="{7A2BF822-8D1C-48DD-9F54-257941F09725}" presName="FiveNodes_4" presStyleLbl="node1" presStyleIdx="3" presStyleCnt="5">
        <dgm:presLayoutVars>
          <dgm:bulletEnabled val="1"/>
        </dgm:presLayoutVars>
      </dgm:prSet>
      <dgm:spPr/>
    </dgm:pt>
    <dgm:pt modelId="{77F5612B-C1BB-4F1D-A232-A9B65D4D3C21}" type="pres">
      <dgm:prSet presAssocID="{7A2BF822-8D1C-48DD-9F54-257941F09725}" presName="FiveNodes_5" presStyleLbl="node1" presStyleIdx="4" presStyleCnt="5">
        <dgm:presLayoutVars>
          <dgm:bulletEnabled val="1"/>
        </dgm:presLayoutVars>
      </dgm:prSet>
      <dgm:spPr/>
    </dgm:pt>
    <dgm:pt modelId="{A88148CF-2D1C-451D-BF19-F3E971461BDF}" type="pres">
      <dgm:prSet presAssocID="{7A2BF822-8D1C-48DD-9F54-257941F09725}" presName="FiveConn_1-2" presStyleLbl="fgAccFollowNode1" presStyleIdx="0" presStyleCnt="4">
        <dgm:presLayoutVars>
          <dgm:bulletEnabled val="1"/>
        </dgm:presLayoutVars>
      </dgm:prSet>
      <dgm:spPr/>
    </dgm:pt>
    <dgm:pt modelId="{A7023E20-4A72-428D-A6B1-74D5057FF623}" type="pres">
      <dgm:prSet presAssocID="{7A2BF822-8D1C-48DD-9F54-257941F09725}" presName="FiveConn_2-3" presStyleLbl="fgAccFollowNode1" presStyleIdx="1" presStyleCnt="4">
        <dgm:presLayoutVars>
          <dgm:bulletEnabled val="1"/>
        </dgm:presLayoutVars>
      </dgm:prSet>
      <dgm:spPr/>
    </dgm:pt>
    <dgm:pt modelId="{9B56C6B1-DA8E-4CC3-A649-53D9765F1FC0}" type="pres">
      <dgm:prSet presAssocID="{7A2BF822-8D1C-48DD-9F54-257941F09725}" presName="FiveConn_3-4" presStyleLbl="fgAccFollowNode1" presStyleIdx="2" presStyleCnt="4">
        <dgm:presLayoutVars>
          <dgm:bulletEnabled val="1"/>
        </dgm:presLayoutVars>
      </dgm:prSet>
      <dgm:spPr/>
    </dgm:pt>
    <dgm:pt modelId="{61DEEEF9-E439-4954-AA88-57E85AB9A6CC}" type="pres">
      <dgm:prSet presAssocID="{7A2BF822-8D1C-48DD-9F54-257941F09725}" presName="FiveConn_4-5" presStyleLbl="fgAccFollowNode1" presStyleIdx="3" presStyleCnt="4">
        <dgm:presLayoutVars>
          <dgm:bulletEnabled val="1"/>
        </dgm:presLayoutVars>
      </dgm:prSet>
      <dgm:spPr/>
    </dgm:pt>
    <dgm:pt modelId="{1C0D19C2-D764-4F2A-82E0-897B88024C91}" type="pres">
      <dgm:prSet presAssocID="{7A2BF822-8D1C-48DD-9F54-257941F09725}" presName="FiveNodes_1_text" presStyleLbl="node1" presStyleIdx="4" presStyleCnt="5">
        <dgm:presLayoutVars>
          <dgm:bulletEnabled val="1"/>
        </dgm:presLayoutVars>
      </dgm:prSet>
      <dgm:spPr/>
    </dgm:pt>
    <dgm:pt modelId="{1F4B715F-8AC8-4B1B-9662-1EC0748DEFCB}" type="pres">
      <dgm:prSet presAssocID="{7A2BF822-8D1C-48DD-9F54-257941F09725}" presName="FiveNodes_2_text" presStyleLbl="node1" presStyleIdx="4" presStyleCnt="5">
        <dgm:presLayoutVars>
          <dgm:bulletEnabled val="1"/>
        </dgm:presLayoutVars>
      </dgm:prSet>
      <dgm:spPr/>
    </dgm:pt>
    <dgm:pt modelId="{B750DB2D-1368-4E5E-B528-C26AFAD6E07E}" type="pres">
      <dgm:prSet presAssocID="{7A2BF822-8D1C-48DD-9F54-257941F09725}" presName="FiveNodes_3_text" presStyleLbl="node1" presStyleIdx="4" presStyleCnt="5">
        <dgm:presLayoutVars>
          <dgm:bulletEnabled val="1"/>
        </dgm:presLayoutVars>
      </dgm:prSet>
      <dgm:spPr/>
    </dgm:pt>
    <dgm:pt modelId="{0F86E6F8-037C-4192-8280-7318911653DF}" type="pres">
      <dgm:prSet presAssocID="{7A2BF822-8D1C-48DD-9F54-257941F09725}" presName="FiveNodes_4_text" presStyleLbl="node1" presStyleIdx="4" presStyleCnt="5">
        <dgm:presLayoutVars>
          <dgm:bulletEnabled val="1"/>
        </dgm:presLayoutVars>
      </dgm:prSet>
      <dgm:spPr/>
    </dgm:pt>
    <dgm:pt modelId="{8769255C-F08B-468A-AD9B-46254E733B9F}" type="pres">
      <dgm:prSet presAssocID="{7A2BF822-8D1C-48DD-9F54-257941F09725}" presName="FiveNodes_5_text" presStyleLbl="node1" presStyleIdx="4" presStyleCnt="5">
        <dgm:presLayoutVars>
          <dgm:bulletEnabled val="1"/>
        </dgm:presLayoutVars>
      </dgm:prSet>
      <dgm:spPr/>
    </dgm:pt>
  </dgm:ptLst>
  <dgm:cxnLst>
    <dgm:cxn modelId="{0D93560C-F3E5-411B-BFE6-1E56E7CBC373}" type="presOf" srcId="{2223F92D-4D7B-470D-AC1A-A9BB8BF4548C}" destId="{2E9A9939-E0A0-41FD-97EA-AA8A4E8FC430}" srcOrd="0" destOrd="0" presId="urn:microsoft.com/office/officeart/2005/8/layout/vProcess5"/>
    <dgm:cxn modelId="{E97FA320-4963-4F48-80E2-1D636FEDD796}" type="presOf" srcId="{7A2BF822-8D1C-48DD-9F54-257941F09725}" destId="{B4A803CE-F545-4A46-99BD-1C5A23EEE385}" srcOrd="0" destOrd="0" presId="urn:microsoft.com/office/officeart/2005/8/layout/vProcess5"/>
    <dgm:cxn modelId="{9B9CC729-F54E-4107-A66E-7DB457A14CA2}" srcId="{7A2BF822-8D1C-48DD-9F54-257941F09725}" destId="{2223F92D-4D7B-470D-AC1A-A9BB8BF4548C}" srcOrd="3" destOrd="0" parTransId="{BBBBE69D-DB7A-4F28-8F23-D00380F0E8CB}" sibTransId="{DAC157C1-06AF-4A4D-91FC-B88E99D1D7C1}"/>
    <dgm:cxn modelId="{945BA22B-2E6B-4D08-ACE0-02125213BBB4}" type="presOf" srcId="{DAC157C1-06AF-4A4D-91FC-B88E99D1D7C1}" destId="{61DEEEF9-E439-4954-AA88-57E85AB9A6CC}" srcOrd="0" destOrd="0" presId="urn:microsoft.com/office/officeart/2005/8/layout/vProcess5"/>
    <dgm:cxn modelId="{9FFCB733-819B-408D-9E09-2554A0290C6B}" type="presOf" srcId="{7676E13D-4B91-4154-9806-76CC6DA586EB}" destId="{FDD3BC89-0334-45FC-B329-47EAAB91B436}" srcOrd="0" destOrd="0" presId="urn:microsoft.com/office/officeart/2005/8/layout/vProcess5"/>
    <dgm:cxn modelId="{318ECD5B-1DA6-496F-8DD7-CD97C3C44071}" srcId="{7A2BF822-8D1C-48DD-9F54-257941F09725}" destId="{357DB167-C7B7-4E2C-A95B-12DD25DC6F2B}" srcOrd="0" destOrd="0" parTransId="{B82CB0DA-E103-41B4-842A-4A33ECF79E40}" sibTransId="{2E3607A9-63E6-4070-A971-913C82B0ECD2}"/>
    <dgm:cxn modelId="{20C85A45-BEA8-4F9C-8F8D-1FA26AE47C0F}" type="presOf" srcId="{357DB167-C7B7-4E2C-A95B-12DD25DC6F2B}" destId="{1C0D19C2-D764-4F2A-82E0-897B88024C91}" srcOrd="1" destOrd="0" presId="urn:microsoft.com/office/officeart/2005/8/layout/vProcess5"/>
    <dgm:cxn modelId="{0415E06D-A7B8-4293-98DC-BCE7751A9ABE}" type="presOf" srcId="{2223F92D-4D7B-470D-AC1A-A9BB8BF4548C}" destId="{0F86E6F8-037C-4192-8280-7318911653DF}" srcOrd="1" destOrd="0" presId="urn:microsoft.com/office/officeart/2005/8/layout/vProcess5"/>
    <dgm:cxn modelId="{FDF7886E-79EB-4488-AAC1-067F03292774}" type="presOf" srcId="{0471DBB5-A237-471F-9FEB-07B8987E8674}" destId="{1F4B715F-8AC8-4B1B-9662-1EC0748DEFCB}" srcOrd="1" destOrd="0" presId="urn:microsoft.com/office/officeart/2005/8/layout/vProcess5"/>
    <dgm:cxn modelId="{7B0FCB53-5D44-4DB9-AF58-1DAC83E3B7DE}" type="presOf" srcId="{7676E13D-4B91-4154-9806-76CC6DA586EB}" destId="{B750DB2D-1368-4E5E-B528-C26AFAD6E07E}" srcOrd="1" destOrd="0" presId="urn:microsoft.com/office/officeart/2005/8/layout/vProcess5"/>
    <dgm:cxn modelId="{EAEF6D54-9223-40FB-A57B-E6202276EF26}" type="presOf" srcId="{357DB167-C7B7-4E2C-A95B-12DD25DC6F2B}" destId="{A9F9CF89-470A-4816-B813-D9C049CF9AD9}" srcOrd="0" destOrd="0" presId="urn:microsoft.com/office/officeart/2005/8/layout/vProcess5"/>
    <dgm:cxn modelId="{2FF55555-3705-4F3B-8D72-A0F3D7C29065}" type="presOf" srcId="{799CC224-FF5D-47FE-A1B7-61ADFB3D33B5}" destId="{A7023E20-4A72-428D-A6B1-74D5057FF623}" srcOrd="0" destOrd="0" presId="urn:microsoft.com/office/officeart/2005/8/layout/vProcess5"/>
    <dgm:cxn modelId="{39BD427B-A62F-42D7-A4D5-548A7559345D}" srcId="{7A2BF822-8D1C-48DD-9F54-257941F09725}" destId="{7676E13D-4B91-4154-9806-76CC6DA586EB}" srcOrd="2" destOrd="0" parTransId="{A9719921-A659-426C-909D-892E8FA5ABF3}" sibTransId="{2F55F27F-1AB0-4DC0-9DA7-2D5D4973ADDB}"/>
    <dgm:cxn modelId="{FE94EC98-B156-4E61-A5A6-47F8EBA6FBA3}" srcId="{7A2BF822-8D1C-48DD-9F54-257941F09725}" destId="{3E9BDC93-5E82-433B-BAC6-0A848E566B5A}" srcOrd="4" destOrd="0" parTransId="{813CEF8E-6E6B-4877-9C74-E96254EFA560}" sibTransId="{ECA6AF1D-C90D-4558-A7BA-B130718F579B}"/>
    <dgm:cxn modelId="{AF75119F-DC78-401B-AA40-8AB2A32C8ED9}" type="presOf" srcId="{2E3607A9-63E6-4070-A971-913C82B0ECD2}" destId="{A88148CF-2D1C-451D-BF19-F3E971461BDF}" srcOrd="0" destOrd="0" presId="urn:microsoft.com/office/officeart/2005/8/layout/vProcess5"/>
    <dgm:cxn modelId="{548A3AA5-8BA7-4A43-B6D8-C06CC597205F}" srcId="{7A2BF822-8D1C-48DD-9F54-257941F09725}" destId="{0471DBB5-A237-471F-9FEB-07B8987E8674}" srcOrd="1" destOrd="0" parTransId="{968EC143-20A9-4428-9B34-17BB766017A5}" sibTransId="{799CC224-FF5D-47FE-A1B7-61ADFB3D33B5}"/>
    <dgm:cxn modelId="{75FE71AF-8898-41E9-A82C-E2E4196C82B4}" type="presOf" srcId="{3E9BDC93-5E82-433B-BAC6-0A848E566B5A}" destId="{77F5612B-C1BB-4F1D-A232-A9B65D4D3C21}" srcOrd="0" destOrd="0" presId="urn:microsoft.com/office/officeart/2005/8/layout/vProcess5"/>
    <dgm:cxn modelId="{0CA50AC1-A4FC-48ED-A72A-8C355CFFF91D}" type="presOf" srcId="{2F55F27F-1AB0-4DC0-9DA7-2D5D4973ADDB}" destId="{9B56C6B1-DA8E-4CC3-A649-53D9765F1FC0}" srcOrd="0" destOrd="0" presId="urn:microsoft.com/office/officeart/2005/8/layout/vProcess5"/>
    <dgm:cxn modelId="{9A637FDD-2939-4038-8E2D-22A3AEFB74F0}" type="presOf" srcId="{0471DBB5-A237-471F-9FEB-07B8987E8674}" destId="{4E8ED752-8789-4A67-9A3E-DECF2353EF54}" srcOrd="0" destOrd="0" presId="urn:microsoft.com/office/officeart/2005/8/layout/vProcess5"/>
    <dgm:cxn modelId="{C43E5EF1-5560-436D-BA37-A9D549A6145B}" type="presOf" srcId="{3E9BDC93-5E82-433B-BAC6-0A848E566B5A}" destId="{8769255C-F08B-468A-AD9B-46254E733B9F}" srcOrd="1" destOrd="0" presId="urn:microsoft.com/office/officeart/2005/8/layout/vProcess5"/>
    <dgm:cxn modelId="{A19E404A-9E54-484F-81D7-50E7A49633C3}" type="presParOf" srcId="{B4A803CE-F545-4A46-99BD-1C5A23EEE385}" destId="{B017A721-984F-4415-8908-5E2CF984F7CD}" srcOrd="0" destOrd="0" presId="urn:microsoft.com/office/officeart/2005/8/layout/vProcess5"/>
    <dgm:cxn modelId="{5FDE74B1-26CA-4857-9D5E-1F1C3A66E180}" type="presParOf" srcId="{B4A803CE-F545-4A46-99BD-1C5A23EEE385}" destId="{A9F9CF89-470A-4816-B813-D9C049CF9AD9}" srcOrd="1" destOrd="0" presId="urn:microsoft.com/office/officeart/2005/8/layout/vProcess5"/>
    <dgm:cxn modelId="{2422C08A-067E-4FD9-9F27-CDA1E6DA7FE2}" type="presParOf" srcId="{B4A803CE-F545-4A46-99BD-1C5A23EEE385}" destId="{4E8ED752-8789-4A67-9A3E-DECF2353EF54}" srcOrd="2" destOrd="0" presId="urn:microsoft.com/office/officeart/2005/8/layout/vProcess5"/>
    <dgm:cxn modelId="{1B25EC0D-DCE9-4AE6-BBAD-8BD8478482AD}" type="presParOf" srcId="{B4A803CE-F545-4A46-99BD-1C5A23EEE385}" destId="{FDD3BC89-0334-45FC-B329-47EAAB91B436}" srcOrd="3" destOrd="0" presId="urn:microsoft.com/office/officeart/2005/8/layout/vProcess5"/>
    <dgm:cxn modelId="{DA06E04A-EC83-4D0E-9E71-3CF55A2E07A1}" type="presParOf" srcId="{B4A803CE-F545-4A46-99BD-1C5A23EEE385}" destId="{2E9A9939-E0A0-41FD-97EA-AA8A4E8FC430}" srcOrd="4" destOrd="0" presId="urn:microsoft.com/office/officeart/2005/8/layout/vProcess5"/>
    <dgm:cxn modelId="{3A52BADB-F8CA-4D83-96FE-082D1E917DFE}" type="presParOf" srcId="{B4A803CE-F545-4A46-99BD-1C5A23EEE385}" destId="{77F5612B-C1BB-4F1D-A232-A9B65D4D3C21}" srcOrd="5" destOrd="0" presId="urn:microsoft.com/office/officeart/2005/8/layout/vProcess5"/>
    <dgm:cxn modelId="{92CC22FB-A5AF-481A-8F8C-18EF4C366BDB}" type="presParOf" srcId="{B4A803CE-F545-4A46-99BD-1C5A23EEE385}" destId="{A88148CF-2D1C-451D-BF19-F3E971461BDF}" srcOrd="6" destOrd="0" presId="urn:microsoft.com/office/officeart/2005/8/layout/vProcess5"/>
    <dgm:cxn modelId="{A943B2ED-CAF9-42F4-B185-96765AB7ABC8}" type="presParOf" srcId="{B4A803CE-F545-4A46-99BD-1C5A23EEE385}" destId="{A7023E20-4A72-428D-A6B1-74D5057FF623}" srcOrd="7" destOrd="0" presId="urn:microsoft.com/office/officeart/2005/8/layout/vProcess5"/>
    <dgm:cxn modelId="{FCD5BEF8-42AA-40AA-9866-B0958D0B8A2C}" type="presParOf" srcId="{B4A803CE-F545-4A46-99BD-1C5A23EEE385}" destId="{9B56C6B1-DA8E-4CC3-A649-53D9765F1FC0}" srcOrd="8" destOrd="0" presId="urn:microsoft.com/office/officeart/2005/8/layout/vProcess5"/>
    <dgm:cxn modelId="{EEA2FEB5-8DD3-4B51-95C9-057034AC4FFB}" type="presParOf" srcId="{B4A803CE-F545-4A46-99BD-1C5A23EEE385}" destId="{61DEEEF9-E439-4954-AA88-57E85AB9A6CC}" srcOrd="9" destOrd="0" presId="urn:microsoft.com/office/officeart/2005/8/layout/vProcess5"/>
    <dgm:cxn modelId="{1B2F5C1E-95FF-48D3-8D33-6B4A5BE33335}" type="presParOf" srcId="{B4A803CE-F545-4A46-99BD-1C5A23EEE385}" destId="{1C0D19C2-D764-4F2A-82E0-897B88024C91}" srcOrd="10" destOrd="0" presId="urn:microsoft.com/office/officeart/2005/8/layout/vProcess5"/>
    <dgm:cxn modelId="{FDEBB518-BFEB-4719-927F-9EBBA8883F0D}" type="presParOf" srcId="{B4A803CE-F545-4A46-99BD-1C5A23EEE385}" destId="{1F4B715F-8AC8-4B1B-9662-1EC0748DEFCB}" srcOrd="11" destOrd="0" presId="urn:microsoft.com/office/officeart/2005/8/layout/vProcess5"/>
    <dgm:cxn modelId="{42DEB87C-712E-437F-8A94-6A8953FEDEA3}" type="presParOf" srcId="{B4A803CE-F545-4A46-99BD-1C5A23EEE385}" destId="{B750DB2D-1368-4E5E-B528-C26AFAD6E07E}" srcOrd="12" destOrd="0" presId="urn:microsoft.com/office/officeart/2005/8/layout/vProcess5"/>
    <dgm:cxn modelId="{DF8AEEB0-1C4F-4F26-89BA-513A378FB3EA}" type="presParOf" srcId="{B4A803CE-F545-4A46-99BD-1C5A23EEE385}" destId="{0F86E6F8-037C-4192-8280-7318911653DF}" srcOrd="13" destOrd="0" presId="urn:microsoft.com/office/officeart/2005/8/layout/vProcess5"/>
    <dgm:cxn modelId="{6B413F03-A356-418B-B377-D74690C8BF0A}" type="presParOf" srcId="{B4A803CE-F545-4A46-99BD-1C5A23EEE385}" destId="{8769255C-F08B-468A-AD9B-46254E733B9F}"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F9CF89-470A-4816-B813-D9C049CF9AD9}">
      <dsp:nvSpPr>
        <dsp:cNvPr id="0" name=""/>
        <dsp:cNvSpPr/>
      </dsp:nvSpPr>
      <dsp:spPr>
        <a:xfrm>
          <a:off x="0" y="0"/>
          <a:ext cx="9200016" cy="102445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1st October 2024 - Background reading: I accessed the initial reading from government data, books and journals articles from the internet. The reason for this is because these types of sources are academic and trustworthy. </a:t>
          </a:r>
          <a:endParaRPr lang="en-US" sz="1500" kern="1200" dirty="0"/>
        </a:p>
      </dsp:txBody>
      <dsp:txXfrm>
        <a:off x="30005" y="30005"/>
        <a:ext cx="7974692" cy="964441"/>
      </dsp:txXfrm>
    </dsp:sp>
    <dsp:sp modelId="{4E8ED752-8789-4A67-9A3E-DECF2353EF54}">
      <dsp:nvSpPr>
        <dsp:cNvPr id="0" name=""/>
        <dsp:cNvSpPr/>
      </dsp:nvSpPr>
      <dsp:spPr>
        <a:xfrm>
          <a:off x="687014" y="1166736"/>
          <a:ext cx="9200016" cy="102445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5th October 2024 - Planning: I broke down the assignment question into smaller segments in order to help understand what is required from me and I proceeded look over the lecture notes and gather key concepts and words relating to the assignment question. Then I used that as my foundation to start researching. </a:t>
          </a:r>
          <a:endParaRPr lang="en-US" sz="1500" kern="1200" dirty="0"/>
        </a:p>
      </dsp:txBody>
      <dsp:txXfrm>
        <a:off x="717019" y="1196741"/>
        <a:ext cx="7787098" cy="964441"/>
      </dsp:txXfrm>
    </dsp:sp>
    <dsp:sp modelId="{FDD3BC89-0334-45FC-B329-47EAAB91B436}">
      <dsp:nvSpPr>
        <dsp:cNvPr id="0" name=""/>
        <dsp:cNvSpPr/>
      </dsp:nvSpPr>
      <dsp:spPr>
        <a:xfrm>
          <a:off x="1374028" y="2333472"/>
          <a:ext cx="9200016" cy="102445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8th October 2024 -Research: I gathered research papers and then I abstracted relevant research. </a:t>
          </a:r>
          <a:endParaRPr lang="en-US" sz="1500" kern="1200" dirty="0"/>
        </a:p>
      </dsp:txBody>
      <dsp:txXfrm>
        <a:off x="1404033" y="2363477"/>
        <a:ext cx="7787098" cy="964441"/>
      </dsp:txXfrm>
    </dsp:sp>
    <dsp:sp modelId="{2E9A9939-E0A0-41FD-97EA-AA8A4E8FC430}">
      <dsp:nvSpPr>
        <dsp:cNvPr id="0" name=""/>
        <dsp:cNvSpPr/>
      </dsp:nvSpPr>
      <dsp:spPr>
        <a:xfrm>
          <a:off x="2061042" y="3500209"/>
          <a:ext cx="9200016" cy="102445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15th October - Wider reading: I used additional sources such as  criticism and disadvantages of the 20 MPH speed limit in order to build upon my research.</a:t>
          </a:r>
          <a:endParaRPr lang="en-US" sz="1500" kern="1200" dirty="0"/>
        </a:p>
      </dsp:txBody>
      <dsp:txXfrm>
        <a:off x="2091047" y="3530214"/>
        <a:ext cx="7787098" cy="964441"/>
      </dsp:txXfrm>
    </dsp:sp>
    <dsp:sp modelId="{77F5612B-C1BB-4F1D-A232-A9B65D4D3C21}">
      <dsp:nvSpPr>
        <dsp:cNvPr id="0" name=""/>
        <dsp:cNvSpPr/>
      </dsp:nvSpPr>
      <dsp:spPr>
        <a:xfrm>
          <a:off x="2748056" y="4666945"/>
          <a:ext cx="9200016" cy="102445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dirty="0"/>
            <a:t>23rd October 2024 - Reflection/challenges: I faced difficulty trying to find sources for this presentation because the 20 MPH speed limit in Wales is still relatively new, and it has limited research studies and sources on it to analyse. </a:t>
          </a:r>
          <a:r>
            <a:rPr lang="en-GB" sz="1500" kern="1200" dirty="0">
              <a:latin typeface="Trade Gothic Next Cond"/>
            </a:rPr>
            <a:t>In future I will do further research to increase my knowledge.</a:t>
          </a:r>
          <a:endParaRPr lang="en-US" sz="1500" kern="1200" dirty="0"/>
        </a:p>
      </dsp:txBody>
      <dsp:txXfrm>
        <a:off x="2778061" y="4696950"/>
        <a:ext cx="7787098" cy="964441"/>
      </dsp:txXfrm>
    </dsp:sp>
    <dsp:sp modelId="{A88148CF-2D1C-451D-BF19-F3E971461BDF}">
      <dsp:nvSpPr>
        <dsp:cNvPr id="0" name=""/>
        <dsp:cNvSpPr/>
      </dsp:nvSpPr>
      <dsp:spPr>
        <a:xfrm>
          <a:off x="8534122" y="748418"/>
          <a:ext cx="665893" cy="66589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683948" y="748418"/>
        <a:ext cx="366241" cy="501084"/>
      </dsp:txXfrm>
    </dsp:sp>
    <dsp:sp modelId="{A7023E20-4A72-428D-A6B1-74D5057FF623}">
      <dsp:nvSpPr>
        <dsp:cNvPr id="0" name=""/>
        <dsp:cNvSpPr/>
      </dsp:nvSpPr>
      <dsp:spPr>
        <a:xfrm>
          <a:off x="9221136" y="1915155"/>
          <a:ext cx="665893" cy="66589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9370962" y="1915155"/>
        <a:ext cx="366241" cy="501084"/>
      </dsp:txXfrm>
    </dsp:sp>
    <dsp:sp modelId="{9B56C6B1-DA8E-4CC3-A649-53D9765F1FC0}">
      <dsp:nvSpPr>
        <dsp:cNvPr id="0" name=""/>
        <dsp:cNvSpPr/>
      </dsp:nvSpPr>
      <dsp:spPr>
        <a:xfrm>
          <a:off x="9908151" y="3064817"/>
          <a:ext cx="665893" cy="66589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10057977" y="3064817"/>
        <a:ext cx="366241" cy="501084"/>
      </dsp:txXfrm>
    </dsp:sp>
    <dsp:sp modelId="{61DEEEF9-E439-4954-AA88-57E85AB9A6CC}">
      <dsp:nvSpPr>
        <dsp:cNvPr id="0" name=""/>
        <dsp:cNvSpPr/>
      </dsp:nvSpPr>
      <dsp:spPr>
        <a:xfrm>
          <a:off x="10595165" y="4242936"/>
          <a:ext cx="665893" cy="66589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10744991" y="4242936"/>
        <a:ext cx="366241" cy="50108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10/31/2024</a:t>
            </a:fld>
            <a:endParaRPr lang="en-US" dirty="0"/>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7455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10/31/2024</a:t>
            </a:fld>
            <a:endParaRPr lang="en-US" dirty="0"/>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060490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10/31/2024</a:t>
            </a:fld>
            <a:endParaRPr lang="en-US" dirty="0"/>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210729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10/31/2024</a:t>
            </a:fld>
            <a:endParaRPr lang="en-US" dirty="0"/>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540194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10/31/2024</a:t>
            </a:fld>
            <a:endParaRPr lang="en-US" dirty="0"/>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3161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10/31/2024</a:t>
            </a:fld>
            <a:endParaRPr lang="en-US" dirty="0"/>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535207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10/31/2024</a:t>
            </a:fld>
            <a:endParaRPr lang="en-US" dirty="0"/>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353368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10/31/2024</a:t>
            </a:fld>
            <a:endParaRPr lang="en-US" dirty="0"/>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677240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10/31/2024</a:t>
            </a:fld>
            <a:endParaRPr lang="en-US" dirty="0"/>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3592925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10/31/2024</a:t>
            </a:fld>
            <a:endParaRPr lang="en-US" dirty="0"/>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830201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10/31/2024</a:t>
            </a:fld>
            <a:endParaRPr lang="en-US" dirty="0"/>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66407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10/31/2024</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dirty="0"/>
          </a:p>
        </p:txBody>
      </p:sp>
    </p:spTree>
    <p:extLst>
      <p:ext uri="{BB962C8B-B14F-4D97-AF65-F5344CB8AC3E}">
        <p14:creationId xmlns:p14="http://schemas.microsoft.com/office/powerpoint/2010/main" val="2655023855"/>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177/14613557221138608" TargetMode="External"/><Relationship Id="rId3" Type="http://schemas.openxmlformats.org/officeDocument/2006/relationships/hyperlink" Target="https://doi.org/10.1080/15389588.2017.1422601" TargetMode="External"/><Relationship Id="rId7" Type="http://schemas.openxmlformats.org/officeDocument/2006/relationships/hyperlink" Target="https://doi.org/10.1136/jech-2022-219729" TargetMode="External"/><Relationship Id="rId2" Type="http://schemas.openxmlformats.org/officeDocument/2006/relationships/hyperlink" Target="https://doi.org/10.1016/j.aap.2008.04.002" TargetMode="External"/><Relationship Id="rId1" Type="http://schemas.openxmlformats.org/officeDocument/2006/relationships/slideLayout" Target="../slideLayouts/slideLayout2.xml"/><Relationship Id="rId6" Type="http://schemas.openxmlformats.org/officeDocument/2006/relationships/hyperlink" Target="https://www.gosafe.org/campaigns-and-operations/20mph-engagement-and-enforcement/20mph-enforcement/" TargetMode="External"/><Relationship Id="rId5" Type="http://schemas.openxmlformats.org/officeDocument/2006/relationships/hyperlink" Target="https://doi.org/10.1136/bmj.b4469" TargetMode="External"/><Relationship Id="rId10" Type="http://schemas.openxmlformats.org/officeDocument/2006/relationships/hyperlink" Target="https://www.ingentaconnect.com/content/lse/jtep/2005/00000039/00000001/art00005" TargetMode="External"/><Relationship Id="rId4" Type="http://schemas.openxmlformats.org/officeDocument/2006/relationships/hyperlink" Target="https://doi.org/10.1186/s12889-021-12253-y" TargetMode="External"/><Relationship Id="rId9" Type="http://schemas.openxmlformats.org/officeDocument/2006/relationships/hyperlink" Target="https://doi.org/10.1136/jech-2016-208859"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016/j.aap.2008.04.002" TargetMode="External"/><Relationship Id="rId3" Type="http://schemas.openxmlformats.org/officeDocument/2006/relationships/hyperlink" Target="https://sutton-bridge.parish.lincolnshire.gov.uk/news/article/17/police-to-set-days-of-action-for-the-fatal4" TargetMode="External"/><Relationship Id="rId7" Type="http://schemas.openxmlformats.org/officeDocument/2006/relationships/hyperlink" Target="https://doi.org/10.1080/13588265.2021.1959152" TargetMode="External"/><Relationship Id="rId2" Type="http://schemas.openxmlformats.org/officeDocument/2006/relationships/hyperlink" Target="https://doi.org/10.1136/jech-2023-221612" TargetMode="External"/><Relationship Id="rId1" Type="http://schemas.openxmlformats.org/officeDocument/2006/relationships/slideLayout" Target="../slideLayouts/slideLayout2.xml"/><Relationship Id="rId6" Type="http://schemas.openxmlformats.org/officeDocument/2006/relationships/hyperlink" Target="https://doi.org/10.1136/jech-2020-SSMabstracts.88" TargetMode="External"/><Relationship Id="rId11" Type="http://schemas.openxmlformats.org/officeDocument/2006/relationships/hyperlink" Target="https://www.gov.wales/introducing-20mph-speed-limits-frequently-asked-questions#:~:text=The%20implementation%20of%20the%2020mph%20speed%20limit%20has,Wales%2C%20could%20provide%20around%20%C2%A392m%20in%20prevention%20savings." TargetMode="External"/><Relationship Id="rId5" Type="http://schemas.openxmlformats.org/officeDocument/2006/relationships/hyperlink" Target="https://news.npcc.police.uk/releases/fatal-4-behaviours-drive-up-road-collisions-by-20-percent-in-july#:~:text=Speeding%20is%20the%20biggest%20cause,a%20mobile%20phone%20while%20driving." TargetMode="External"/><Relationship Id="rId10" Type="http://schemas.openxmlformats.org/officeDocument/2006/relationships/hyperlink" Target="https://www.gov.wales/police-recorded-road-collisions-january-march-2024-provisional-html" TargetMode="External"/><Relationship Id="rId4" Type="http://schemas.openxmlformats.org/officeDocument/2006/relationships/hyperlink" Target="https://doi.org/10.1186/s12961-024-01213-8" TargetMode="External"/><Relationship Id="rId9" Type="http://schemas.openxmlformats.org/officeDocument/2006/relationships/hyperlink" Target="https://tfw.wales/about-us/transparency/publications/default-20mph-speed-limit"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gov.wales/police-recorded-road-collisions-2022-revised-html" TargetMode="External"/><Relationship Id="rId3" Type="http://schemas.openxmlformats.org/officeDocument/2006/relationships/hyperlink" Target="https://doi.org/10.1016/j.jth.2018.09.009" TargetMode="External"/><Relationship Id="rId7" Type="http://schemas.openxmlformats.org/officeDocument/2006/relationships/hyperlink" Target="https://doi.org/10.1016/j.jth.2014.05.003" TargetMode="External"/><Relationship Id="rId2" Type="http://schemas.openxmlformats.org/officeDocument/2006/relationships/hyperlink" Target="https://doi.org/10.1136/injuryprev-2019-043305" TargetMode="External"/><Relationship Id="rId1" Type="http://schemas.openxmlformats.org/officeDocument/2006/relationships/slideLayout" Target="../slideLayouts/slideLayout2.xml"/><Relationship Id="rId6" Type="http://schemas.openxmlformats.org/officeDocument/2006/relationships/hyperlink" Target="https://www.geograph.org.uk/photo/3084026" TargetMode="External"/><Relationship Id="rId11" Type="http://schemas.openxmlformats.org/officeDocument/2006/relationships/hyperlink" Target="https://yougov.co.uk/politics/articles/50349-wales-overwhelmingly-rejects-the-20mph-speed-limit" TargetMode="External"/><Relationship Id="rId5" Type="http://schemas.openxmlformats.org/officeDocument/2006/relationships/hyperlink" Target="https://www.fsb.org.uk/resources-page/introduction-of-20-mph-speed-limits-across-wales.html" TargetMode="External"/><Relationship Id="rId10" Type="http://schemas.openxmlformats.org/officeDocument/2006/relationships/hyperlink" Target="https://www.mooneerams.com/blog/does-reducing-urban-speed-limits-to-20-mph-result-in-fewer-road-traffic-accidents/" TargetMode="External"/><Relationship Id="rId4" Type="http://schemas.openxmlformats.org/officeDocument/2006/relationships/hyperlink" Target="https://bristol20mph.co.uk/objectives/" TargetMode="External"/><Relationship Id="rId9" Type="http://schemas.openxmlformats.org/officeDocument/2006/relationships/hyperlink" Target="https://www.gov.wales/introducing-default-20mph-speed-limits"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s://nation.cymru/opinion/the-unseen-cost-of-wales-new-20-mph-speed-limi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18000" b="-18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38561" y="416834"/>
            <a:ext cx="9184846" cy="2600423"/>
          </a:xfrm>
        </p:spPr>
        <p:txBody>
          <a:bodyPr vert="horz" lIns="91440" tIns="45720" rIns="91440" bIns="45720" rtlCol="0" anchor="ctr">
            <a:noAutofit/>
          </a:bodyPr>
          <a:lstStyle/>
          <a:p>
            <a:pPr algn="ctr"/>
            <a:r>
              <a:rPr lang="en-US" sz="4400" dirty="0">
                <a:solidFill>
                  <a:srgbClr val="FFFFFF"/>
                </a:solidFill>
              </a:rPr>
              <a:t>Impact of the 20 MPH speed limit in Wales on driver  </a:t>
            </a:r>
            <a:r>
              <a:rPr lang="en-GB" sz="4400" dirty="0">
                <a:solidFill>
                  <a:srgbClr val="FFFFFF"/>
                </a:solidFill>
              </a:rPr>
              <a:t>behaviour</a:t>
            </a:r>
            <a:r>
              <a:rPr lang="en-US" sz="4400" dirty="0">
                <a:solidFill>
                  <a:srgbClr val="FFFFFF"/>
                </a:solidFill>
              </a:rPr>
              <a:t> and  the 4 fatal offences</a:t>
            </a:r>
            <a:r>
              <a:rPr lang="en-US" sz="4400" dirty="0"/>
              <a:t> </a:t>
            </a:r>
          </a:p>
        </p:txBody>
      </p:sp>
      <p:sp>
        <p:nvSpPr>
          <p:cNvPr id="3" name="Subtitle 2"/>
          <p:cNvSpPr>
            <a:spLocks noGrp="1"/>
          </p:cNvSpPr>
          <p:nvPr>
            <p:ph type="subTitle" idx="1"/>
          </p:nvPr>
        </p:nvSpPr>
        <p:spPr>
          <a:xfrm>
            <a:off x="2339853" y="4790343"/>
            <a:ext cx="7058025" cy="1203813"/>
          </a:xfrm>
        </p:spPr>
        <p:txBody>
          <a:bodyPr anchor="ctr">
            <a:normAutofit fontScale="92500" lnSpcReduction="20000"/>
          </a:bodyPr>
          <a:lstStyle/>
          <a:p>
            <a:pPr algn="ctr"/>
            <a:r>
              <a:rPr lang="en-US" dirty="0">
                <a:solidFill>
                  <a:srgbClr val="FFFFFF"/>
                </a:solidFill>
              </a:rPr>
              <a:t>By Ifaz Faruki</a:t>
            </a:r>
            <a:endParaRPr lang="en-US" dirty="0"/>
          </a:p>
          <a:p>
            <a:pPr algn="ctr"/>
            <a:r>
              <a:rPr lang="en-US" dirty="0">
                <a:solidFill>
                  <a:srgbClr val="FFFFFF"/>
                </a:solidFill>
              </a:rPr>
              <a:t>Student number: 2305668</a:t>
            </a:r>
          </a:p>
          <a:p>
            <a:pPr algn="ctr"/>
            <a:r>
              <a:rPr lang="en-US" dirty="0">
                <a:solidFill>
                  <a:srgbClr val="FFFFFF"/>
                </a:solidFill>
              </a:rPr>
              <a:t>Module code: BMCP5008</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96ACC-9C03-64B3-6F46-2B91E80B1145}"/>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F0C9A422-E55D-AAD4-054D-59DCC3B50410}"/>
              </a:ext>
            </a:extLst>
          </p:cNvPr>
          <p:cNvSpPr>
            <a:spLocks noGrp="1"/>
          </p:cNvSpPr>
          <p:nvPr>
            <p:ph idx="1"/>
          </p:nvPr>
        </p:nvSpPr>
        <p:spPr/>
        <p:txBody>
          <a:bodyPr vert="horz" lIns="91440" tIns="45720" rIns="91440" bIns="45720" rtlCol="0" anchor="t">
            <a:normAutofit/>
          </a:bodyPr>
          <a:lstStyle/>
          <a:p>
            <a:r>
              <a:rPr lang="en-GB" dirty="0"/>
              <a:t>In 2023, the Welsh government introduced  20MPH speed limit law in Wales in order to reduce road collisions and serious injuries (Welsh Government, 2021). </a:t>
            </a:r>
          </a:p>
          <a:p>
            <a:r>
              <a:rPr lang="en-GB" dirty="0"/>
              <a:t>To promote and increase health and well-being by encouraging individuals to cycle and walk (Welsh Government, 2021). </a:t>
            </a:r>
          </a:p>
          <a:p>
            <a:r>
              <a:rPr lang="en-GB" dirty="0"/>
              <a:t>This presentation will be analysing the impact of the new 20 MPH speed limit rule in Wales in regard to road traffic collisions and the 4 fatal offences and driver behaviour. Also, to find out if there has been a significant reduction on fatal collisions and serious collisions. </a:t>
            </a:r>
          </a:p>
        </p:txBody>
      </p:sp>
      <p:sp>
        <p:nvSpPr>
          <p:cNvPr id="4" name="Date Placeholder 3">
            <a:extLst>
              <a:ext uri="{FF2B5EF4-FFF2-40B4-BE49-F238E27FC236}">
                <a16:creationId xmlns:a16="http://schemas.microsoft.com/office/drawing/2014/main" id="{4041EC0C-7758-FDD8-B498-878DE4106749}"/>
              </a:ext>
            </a:extLst>
          </p:cNvPr>
          <p:cNvSpPr>
            <a:spLocks noGrp="1"/>
          </p:cNvSpPr>
          <p:nvPr>
            <p:ph type="dt" sz="half" idx="10"/>
          </p:nvPr>
        </p:nvSpPr>
        <p:spPr/>
        <p:txBody>
          <a:bodyPr/>
          <a:lstStyle/>
          <a:p>
            <a:fld id="{D85A8C50-B08B-49A1-BC7D-A2807BE0C215}" type="datetime1">
              <a:t>10/31/2024</a:t>
            </a:fld>
            <a:endParaRPr lang="en-US" dirty="0"/>
          </a:p>
        </p:txBody>
      </p:sp>
      <p:sp>
        <p:nvSpPr>
          <p:cNvPr id="5" name="Footer Placeholder 4">
            <a:extLst>
              <a:ext uri="{FF2B5EF4-FFF2-40B4-BE49-F238E27FC236}">
                <a16:creationId xmlns:a16="http://schemas.microsoft.com/office/drawing/2014/main" id="{B404F598-1133-FC54-78CA-4B0CB7C35C7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1B1DC7F-2C6B-2B2D-4637-69F2A2C0383E}"/>
              </a:ext>
            </a:extLst>
          </p:cNvPr>
          <p:cNvSpPr>
            <a:spLocks noGrp="1"/>
          </p:cNvSpPr>
          <p:nvPr>
            <p:ph type="sldNum" sz="quarter" idx="12"/>
          </p:nvPr>
        </p:nvSpPr>
        <p:spPr/>
        <p:txBody>
          <a:bodyPr/>
          <a:lstStyle/>
          <a:p>
            <a:fld id="{196A61CA-0502-4EE4-9724-96EA822543E5}" type="slidenum">
              <a:rPr lang="en-US" dirty="0"/>
              <a:t>2</a:t>
            </a:fld>
            <a:endParaRPr lang="en-US" dirty="0"/>
          </a:p>
        </p:txBody>
      </p:sp>
    </p:spTree>
    <p:extLst>
      <p:ext uri="{BB962C8B-B14F-4D97-AF65-F5344CB8AC3E}">
        <p14:creationId xmlns:p14="http://schemas.microsoft.com/office/powerpoint/2010/main" val="2702281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175DB-5A2A-A8D8-6B29-E68BEC7F8656}"/>
              </a:ext>
            </a:extLst>
          </p:cNvPr>
          <p:cNvSpPr>
            <a:spLocks noGrp="1"/>
          </p:cNvSpPr>
          <p:nvPr>
            <p:ph type="title"/>
          </p:nvPr>
        </p:nvSpPr>
        <p:spPr>
          <a:xfrm>
            <a:off x="1412251" y="731059"/>
            <a:ext cx="9238434" cy="857559"/>
          </a:xfrm>
        </p:spPr>
        <p:txBody>
          <a:bodyPr/>
          <a:lstStyle/>
          <a:p>
            <a:r>
              <a:rPr lang="en-US" dirty="0"/>
              <a:t>What are the 4 fatal offences and why did the national police chief's council select them over other offences?</a:t>
            </a:r>
          </a:p>
        </p:txBody>
      </p:sp>
      <p:sp>
        <p:nvSpPr>
          <p:cNvPr id="3" name="Content Placeholder 2">
            <a:extLst>
              <a:ext uri="{FF2B5EF4-FFF2-40B4-BE49-F238E27FC236}">
                <a16:creationId xmlns:a16="http://schemas.microsoft.com/office/drawing/2014/main" id="{C1F0C3FB-8F9F-9A8C-64C0-5D29A08A707F}"/>
              </a:ext>
            </a:extLst>
          </p:cNvPr>
          <p:cNvSpPr>
            <a:spLocks noGrp="1"/>
          </p:cNvSpPr>
          <p:nvPr>
            <p:ph idx="1"/>
          </p:nvPr>
        </p:nvSpPr>
        <p:spPr>
          <a:xfrm>
            <a:off x="210812" y="1719469"/>
            <a:ext cx="4844844" cy="3417977"/>
          </a:xfrm>
        </p:spPr>
        <p:txBody>
          <a:bodyPr vert="horz" lIns="91440" tIns="45720" rIns="91440" bIns="45720" rtlCol="0" anchor="t">
            <a:normAutofit/>
          </a:bodyPr>
          <a:lstStyle/>
          <a:p>
            <a:r>
              <a:rPr lang="en-GB" sz="1400" dirty="0"/>
              <a:t>The 4 fatal offences are speeding, drink driving, not wearing a seatbelt and using a mobile phone while driving (NPCC, 2024).</a:t>
            </a:r>
          </a:p>
          <a:p>
            <a:r>
              <a:rPr lang="en-GB" sz="1400"/>
              <a:t> These 4 specific offences made</a:t>
            </a:r>
            <a:r>
              <a:rPr lang="en-GB" sz="1400" dirty="0"/>
              <a:t> up the majority of road traffic collisions in England and Wales (</a:t>
            </a:r>
            <a:r>
              <a:rPr lang="en-GB" sz="1400" dirty="0" err="1"/>
              <a:t>Fisa</a:t>
            </a:r>
            <a:r>
              <a:rPr lang="en-GB" sz="1400" dirty="0"/>
              <a:t>, 2022; Jou, 2023; NPCC, 2024)</a:t>
            </a:r>
          </a:p>
          <a:p>
            <a:r>
              <a:rPr lang="en-GB" sz="1400" dirty="0"/>
              <a:t>The National Police Chief's Council (2024) reported that there was 27,451 four fatal offences. </a:t>
            </a:r>
          </a:p>
          <a:p>
            <a:r>
              <a:rPr lang="en-GB" sz="1400" dirty="0"/>
              <a:t>The highest number of road collisions out the 4 four fatal offences was speeding  which was at 14,074. </a:t>
            </a:r>
            <a:endParaRPr lang="en-GB"/>
          </a:p>
          <a:p>
            <a:endParaRPr lang="en-GB" sz="1400" dirty="0"/>
          </a:p>
          <a:p>
            <a:endParaRPr lang="en-GB" sz="1400" dirty="0"/>
          </a:p>
          <a:p>
            <a:endParaRPr lang="en-GB" sz="1400" dirty="0"/>
          </a:p>
          <a:p>
            <a:pPr marL="0" indent="0">
              <a:buNone/>
            </a:pPr>
            <a:endParaRPr lang="en-GB" sz="1400" dirty="0"/>
          </a:p>
        </p:txBody>
      </p:sp>
      <p:sp>
        <p:nvSpPr>
          <p:cNvPr id="4" name="Date Placeholder 3">
            <a:extLst>
              <a:ext uri="{FF2B5EF4-FFF2-40B4-BE49-F238E27FC236}">
                <a16:creationId xmlns:a16="http://schemas.microsoft.com/office/drawing/2014/main" id="{BA038619-8857-F582-26AE-02D3439853B8}"/>
              </a:ext>
            </a:extLst>
          </p:cNvPr>
          <p:cNvSpPr>
            <a:spLocks noGrp="1"/>
          </p:cNvSpPr>
          <p:nvPr>
            <p:ph type="dt" sz="half" idx="10"/>
          </p:nvPr>
        </p:nvSpPr>
        <p:spPr/>
        <p:txBody>
          <a:bodyPr/>
          <a:lstStyle/>
          <a:p>
            <a:fld id="{C4CB7A2F-E276-4FEA-98E8-0CDCDC658BDD}" type="datetime1">
              <a:t>10/31/2024</a:t>
            </a:fld>
            <a:endParaRPr lang="en-US" dirty="0"/>
          </a:p>
        </p:txBody>
      </p:sp>
      <p:sp>
        <p:nvSpPr>
          <p:cNvPr id="5" name="Footer Placeholder 4">
            <a:extLst>
              <a:ext uri="{FF2B5EF4-FFF2-40B4-BE49-F238E27FC236}">
                <a16:creationId xmlns:a16="http://schemas.microsoft.com/office/drawing/2014/main" id="{23305DF2-3AA2-2AC2-4F9F-8141BD5099A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4082FEC-F8B8-B48E-8C87-3BC0A6894D01}"/>
              </a:ext>
            </a:extLst>
          </p:cNvPr>
          <p:cNvSpPr>
            <a:spLocks noGrp="1"/>
          </p:cNvSpPr>
          <p:nvPr>
            <p:ph type="sldNum" sz="quarter" idx="12"/>
          </p:nvPr>
        </p:nvSpPr>
        <p:spPr/>
        <p:txBody>
          <a:bodyPr/>
          <a:lstStyle/>
          <a:p>
            <a:fld id="{196A61CA-0502-4EE4-9724-96EA822543E5}" type="slidenum">
              <a:rPr lang="en-US" dirty="0"/>
              <a:t>3</a:t>
            </a:fld>
            <a:endParaRPr lang="en-US" dirty="0"/>
          </a:p>
        </p:txBody>
      </p:sp>
      <p:pic>
        <p:nvPicPr>
          <p:cNvPr id="8" name="Picture 7" descr="Police to set days of action for the Fatal4 – Sutton Bridge and ...">
            <a:extLst>
              <a:ext uri="{FF2B5EF4-FFF2-40B4-BE49-F238E27FC236}">
                <a16:creationId xmlns:a16="http://schemas.microsoft.com/office/drawing/2014/main" id="{9CE63793-33E7-F256-4947-195AF7D4AF36}"/>
              </a:ext>
            </a:extLst>
          </p:cNvPr>
          <p:cNvPicPr>
            <a:picLocks noChangeAspect="1"/>
          </p:cNvPicPr>
          <p:nvPr/>
        </p:nvPicPr>
        <p:blipFill>
          <a:blip r:embed="rId2"/>
          <a:stretch>
            <a:fillRect/>
          </a:stretch>
        </p:blipFill>
        <p:spPr>
          <a:xfrm>
            <a:off x="5916595" y="1594872"/>
            <a:ext cx="5686181" cy="4162304"/>
          </a:xfrm>
          <a:prstGeom prst="rect">
            <a:avLst/>
          </a:prstGeom>
        </p:spPr>
      </p:pic>
      <p:sp>
        <p:nvSpPr>
          <p:cNvPr id="9" name="TextBox 8">
            <a:extLst>
              <a:ext uri="{FF2B5EF4-FFF2-40B4-BE49-F238E27FC236}">
                <a16:creationId xmlns:a16="http://schemas.microsoft.com/office/drawing/2014/main" id="{17D5250E-07F5-3F91-63F8-ECACC9AE83BC}"/>
              </a:ext>
            </a:extLst>
          </p:cNvPr>
          <p:cNvSpPr txBox="1"/>
          <p:nvPr/>
        </p:nvSpPr>
        <p:spPr>
          <a:xfrm>
            <a:off x="7374721" y="5933674"/>
            <a:ext cx="162448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dirty="0" err="1"/>
              <a:t>Linchonlshire</a:t>
            </a:r>
            <a:r>
              <a:rPr lang="en-US" dirty="0"/>
              <a:t> Parish Council, 2021)</a:t>
            </a:r>
          </a:p>
        </p:txBody>
      </p:sp>
    </p:spTree>
    <p:extLst>
      <p:ext uri="{BB962C8B-B14F-4D97-AF65-F5344CB8AC3E}">
        <p14:creationId xmlns:p14="http://schemas.microsoft.com/office/powerpoint/2010/main" val="584947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7F64D-9213-F71C-64F9-BD215F842F79}"/>
              </a:ext>
            </a:extLst>
          </p:cNvPr>
          <p:cNvSpPr>
            <a:spLocks noGrp="1"/>
          </p:cNvSpPr>
          <p:nvPr>
            <p:ph type="title"/>
          </p:nvPr>
        </p:nvSpPr>
        <p:spPr>
          <a:xfrm>
            <a:off x="2340978" y="12352"/>
            <a:ext cx="6974846" cy="889592"/>
          </a:xfrm>
        </p:spPr>
        <p:txBody>
          <a:bodyPr anchor="b">
            <a:normAutofit fontScale="90000"/>
          </a:bodyPr>
          <a:lstStyle/>
          <a:p>
            <a:pPr>
              <a:lnSpc>
                <a:spcPct val="110000"/>
              </a:lnSpc>
            </a:pPr>
            <a:r>
              <a:rPr lang="en-US" sz="2400"/>
              <a:t> Supporting evidence for enacting the 20mph speed limit (part 1)</a:t>
            </a:r>
          </a:p>
        </p:txBody>
      </p:sp>
      <p:sp>
        <p:nvSpPr>
          <p:cNvPr id="3" name="Content Placeholder 2">
            <a:extLst>
              <a:ext uri="{FF2B5EF4-FFF2-40B4-BE49-F238E27FC236}">
                <a16:creationId xmlns:a16="http://schemas.microsoft.com/office/drawing/2014/main" id="{9D7A46C6-6B8F-47B3-4AA4-DB0B83AA5A20}"/>
              </a:ext>
            </a:extLst>
          </p:cNvPr>
          <p:cNvSpPr>
            <a:spLocks noGrp="1"/>
          </p:cNvSpPr>
          <p:nvPr>
            <p:ph sz="half" idx="1"/>
          </p:nvPr>
        </p:nvSpPr>
        <p:spPr>
          <a:xfrm>
            <a:off x="353801" y="1007506"/>
            <a:ext cx="5474446" cy="5589022"/>
          </a:xfrm>
        </p:spPr>
        <p:txBody>
          <a:bodyPr vert="horz" lIns="91440" tIns="45720" rIns="91440" bIns="45720" rtlCol="0" anchor="t">
            <a:noAutofit/>
          </a:bodyPr>
          <a:lstStyle/>
          <a:p>
            <a:pPr>
              <a:lnSpc>
                <a:spcPct val="120000"/>
              </a:lnSpc>
            </a:pPr>
            <a:r>
              <a:rPr lang="en-US" sz="1400" dirty="0"/>
              <a:t>Studies on 20 MPH before the Welsh speed limit (Broughton, 2008; </a:t>
            </a:r>
            <a:r>
              <a:rPr lang="en-US" sz="1400" err="1"/>
              <a:t>Doecke</a:t>
            </a:r>
            <a:r>
              <a:rPr lang="en-US" sz="1400" dirty="0"/>
              <a:t> </a:t>
            </a:r>
            <a:r>
              <a:rPr lang="en-US" sz="1400" i="1" dirty="0"/>
              <a:t>et al</a:t>
            </a:r>
            <a:r>
              <a:rPr lang="en-US" sz="1400" dirty="0"/>
              <a:t>, 2017; Hunter </a:t>
            </a:r>
            <a:r>
              <a:rPr lang="en-US" sz="1400" i="1" dirty="0"/>
              <a:t>et al</a:t>
            </a:r>
            <a:r>
              <a:rPr lang="en-US" sz="1400" dirty="0"/>
              <a:t>, 2001; </a:t>
            </a:r>
            <a:r>
              <a:rPr lang="en-US" sz="1400" err="1"/>
              <a:t>Torrao</a:t>
            </a:r>
            <a:r>
              <a:rPr lang="en-US" sz="1400" dirty="0"/>
              <a:t>, 2021; </a:t>
            </a:r>
            <a:r>
              <a:rPr lang="en-US" sz="1400" err="1"/>
              <a:t>Tolouei</a:t>
            </a:r>
            <a:r>
              <a:rPr lang="en-US" sz="1400" dirty="0"/>
              <a:t>, 2013: Toy </a:t>
            </a:r>
            <a:r>
              <a:rPr lang="en-US" sz="1400" i="1" dirty="0"/>
              <a:t>et al</a:t>
            </a:r>
            <a:r>
              <a:rPr lang="en-US" sz="1400" dirty="0"/>
              <a:t>, 2014). </a:t>
            </a:r>
          </a:p>
          <a:p>
            <a:pPr marL="0" indent="0">
              <a:lnSpc>
                <a:spcPct val="120000"/>
              </a:lnSpc>
              <a:buNone/>
            </a:pPr>
            <a:endParaRPr lang="en-US" sz="1400" dirty="0"/>
          </a:p>
          <a:p>
            <a:pPr>
              <a:lnSpc>
                <a:spcPct val="120000"/>
              </a:lnSpc>
            </a:pPr>
            <a:r>
              <a:rPr lang="en-US" sz="1400" dirty="0"/>
              <a:t>In Edinburgh, Scotland, the council introduced 20 MPH speed zones in majority of the streets in the City of Edinburgh and expanded it from 50% to 80% (Milton </a:t>
            </a:r>
            <a:r>
              <a:rPr lang="en-US" sz="1400" i="1" dirty="0"/>
              <a:t>et al</a:t>
            </a:r>
            <a:r>
              <a:rPr lang="en-US" sz="1400" dirty="0"/>
              <a:t>, 2024). </a:t>
            </a:r>
          </a:p>
          <a:p>
            <a:pPr>
              <a:lnSpc>
                <a:spcPct val="120000"/>
              </a:lnSpc>
            </a:pPr>
            <a:r>
              <a:rPr lang="en-US" sz="1400" dirty="0"/>
              <a:t>Nightingale </a:t>
            </a:r>
            <a:r>
              <a:rPr lang="en-US" sz="1400" i="1" dirty="0"/>
              <a:t>et al </a:t>
            </a:r>
            <a:r>
              <a:rPr lang="en-US" sz="1400" dirty="0"/>
              <a:t>(2020) research on 20 MPH road in Edinburgh, Scotland. </a:t>
            </a:r>
          </a:p>
          <a:p>
            <a:pPr marL="0" indent="0">
              <a:lnSpc>
                <a:spcPct val="120000"/>
              </a:lnSpc>
              <a:buNone/>
            </a:pPr>
            <a:endParaRPr lang="en-US" sz="1400" dirty="0"/>
          </a:p>
          <a:p>
            <a:pPr>
              <a:lnSpc>
                <a:spcPct val="120000"/>
              </a:lnSpc>
            </a:pPr>
            <a:r>
              <a:rPr lang="en-US" sz="1400" dirty="0"/>
              <a:t>A statistically significant decrease in the average</a:t>
            </a:r>
            <a:r>
              <a:rPr lang="en-US" sz="1400" b="1" dirty="0"/>
              <a:t> </a:t>
            </a:r>
            <a:r>
              <a:rPr lang="en-US" sz="1400" dirty="0"/>
              <a:t>speed limit in Edinburgh by 1.34 MPH after the introduction of the 20 MPH speed limit. </a:t>
            </a:r>
          </a:p>
          <a:p>
            <a:pPr>
              <a:lnSpc>
                <a:spcPct val="120000"/>
              </a:lnSpc>
            </a:pPr>
            <a:r>
              <a:rPr lang="en-US" sz="1400" dirty="0"/>
              <a:t>Road traffic collision rate in Edinburgh was reduced by 39% due to the 20 MPH speed limit rule being enforced. </a:t>
            </a:r>
          </a:p>
          <a:p>
            <a:pPr>
              <a:lnSpc>
                <a:spcPct val="120000"/>
              </a:lnSpc>
            </a:pPr>
            <a:endParaRPr lang="en-US" sz="1100"/>
          </a:p>
          <a:p>
            <a:pPr>
              <a:lnSpc>
                <a:spcPct val="120000"/>
              </a:lnSpc>
            </a:pPr>
            <a:endParaRPr lang="en-US" sz="1100"/>
          </a:p>
        </p:txBody>
      </p:sp>
      <p:sp>
        <p:nvSpPr>
          <p:cNvPr id="4" name="Date Placeholder 3">
            <a:extLst>
              <a:ext uri="{FF2B5EF4-FFF2-40B4-BE49-F238E27FC236}">
                <a16:creationId xmlns:a16="http://schemas.microsoft.com/office/drawing/2014/main" id="{73E2D306-D759-C419-6769-3CFD56E377C7}"/>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732DB41F-EE2C-483E-A71A-349EA5703841}" type="datetime1">
              <a:rPr lang="en-US"/>
              <a:pPr>
                <a:spcAft>
                  <a:spcPts val="600"/>
                </a:spcAft>
              </a:pPr>
              <a:t>10/31/2024</a:t>
            </a:fld>
            <a:endParaRPr lang="en-US"/>
          </a:p>
        </p:txBody>
      </p:sp>
      <p:sp>
        <p:nvSpPr>
          <p:cNvPr id="5" name="Footer Placeholder 4">
            <a:extLst>
              <a:ext uri="{FF2B5EF4-FFF2-40B4-BE49-F238E27FC236}">
                <a16:creationId xmlns:a16="http://schemas.microsoft.com/office/drawing/2014/main" id="{7E1DEB34-6517-FAAF-FA9A-9B0E860D1792}"/>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dirty="0"/>
              <a:t>
              </a:t>
            </a:r>
            <a:endParaRPr lang="en-US"/>
          </a:p>
        </p:txBody>
      </p:sp>
      <p:sp>
        <p:nvSpPr>
          <p:cNvPr id="6" name="Slide Number Placeholder 5">
            <a:extLst>
              <a:ext uri="{FF2B5EF4-FFF2-40B4-BE49-F238E27FC236}">
                <a16:creationId xmlns:a16="http://schemas.microsoft.com/office/drawing/2014/main" id="{5C003E39-2F0D-F6B8-F550-EE9FD3F2299B}"/>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4</a:t>
            </a:fld>
            <a:endParaRPr lang="en-US"/>
          </a:p>
        </p:txBody>
      </p:sp>
      <p:pic>
        <p:nvPicPr>
          <p:cNvPr id="9" name="Picture 8" descr="Welcome to Edinburgh">
            <a:extLst>
              <a:ext uri="{FF2B5EF4-FFF2-40B4-BE49-F238E27FC236}">
                <a16:creationId xmlns:a16="http://schemas.microsoft.com/office/drawing/2014/main" id="{E9E5AA49-DAB3-0A0D-E9E0-C35A392AD80B}"/>
              </a:ext>
            </a:extLst>
          </p:cNvPr>
          <p:cNvPicPr>
            <a:picLocks noChangeAspect="1"/>
          </p:cNvPicPr>
          <p:nvPr/>
        </p:nvPicPr>
        <p:blipFill>
          <a:blip r:embed="rId2"/>
          <a:stretch>
            <a:fillRect/>
          </a:stretch>
        </p:blipFill>
        <p:spPr>
          <a:xfrm>
            <a:off x="6203576" y="1365557"/>
            <a:ext cx="5417669" cy="3536707"/>
          </a:xfrm>
          <a:prstGeom prst="rect">
            <a:avLst/>
          </a:prstGeom>
        </p:spPr>
      </p:pic>
      <p:sp>
        <p:nvSpPr>
          <p:cNvPr id="10" name="TextBox 9">
            <a:extLst>
              <a:ext uri="{FF2B5EF4-FFF2-40B4-BE49-F238E27FC236}">
                <a16:creationId xmlns:a16="http://schemas.microsoft.com/office/drawing/2014/main" id="{24A1AEC0-1E8C-435A-6BB1-CE8E264A9EA9}"/>
              </a:ext>
            </a:extLst>
          </p:cNvPr>
          <p:cNvSpPr txBox="1"/>
          <p:nvPr/>
        </p:nvSpPr>
        <p:spPr>
          <a:xfrm>
            <a:off x="7379933" y="5082434"/>
            <a:ext cx="30822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dirty="0" err="1"/>
              <a:t>Geograph</a:t>
            </a:r>
            <a:r>
              <a:rPr lang="en-US" dirty="0"/>
              <a:t>, 2012)</a:t>
            </a:r>
          </a:p>
        </p:txBody>
      </p:sp>
    </p:spTree>
    <p:extLst>
      <p:ext uri="{BB962C8B-B14F-4D97-AF65-F5344CB8AC3E}">
        <p14:creationId xmlns:p14="http://schemas.microsoft.com/office/powerpoint/2010/main" val="21156476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12801-4E6B-DA6C-8218-A82A6437462D}"/>
              </a:ext>
            </a:extLst>
          </p:cNvPr>
          <p:cNvSpPr>
            <a:spLocks noGrp="1"/>
          </p:cNvSpPr>
          <p:nvPr>
            <p:ph type="title"/>
          </p:nvPr>
        </p:nvSpPr>
        <p:spPr>
          <a:xfrm>
            <a:off x="1483010" y="192795"/>
            <a:ext cx="9238434" cy="889592"/>
          </a:xfrm>
        </p:spPr>
        <p:txBody>
          <a:bodyPr/>
          <a:lstStyle/>
          <a:p>
            <a:r>
              <a:rPr lang="en-US" dirty="0"/>
              <a:t>Supporting Evidence for enacting the 20mph speed limit (part 2)</a:t>
            </a:r>
          </a:p>
        </p:txBody>
      </p:sp>
      <p:sp>
        <p:nvSpPr>
          <p:cNvPr id="3" name="Content Placeholder 2">
            <a:extLst>
              <a:ext uri="{FF2B5EF4-FFF2-40B4-BE49-F238E27FC236}">
                <a16:creationId xmlns:a16="http://schemas.microsoft.com/office/drawing/2014/main" id="{04A7E3FD-FBFE-2387-2052-F59374B0C0CD}"/>
              </a:ext>
            </a:extLst>
          </p:cNvPr>
          <p:cNvSpPr>
            <a:spLocks noGrp="1"/>
          </p:cNvSpPr>
          <p:nvPr>
            <p:ph sz="half" idx="1"/>
          </p:nvPr>
        </p:nvSpPr>
        <p:spPr>
          <a:xfrm>
            <a:off x="354952" y="1221153"/>
            <a:ext cx="5877859" cy="5230434"/>
          </a:xfrm>
        </p:spPr>
        <p:txBody>
          <a:bodyPr vert="horz" lIns="91440" tIns="45720" rIns="91440" bIns="45720" rtlCol="0" anchor="t">
            <a:normAutofit/>
          </a:bodyPr>
          <a:lstStyle/>
          <a:p>
            <a:r>
              <a:rPr lang="en-US" dirty="0"/>
              <a:t>Bristol council implementation of 20MPH to reduce speed and road traffic collisions (</a:t>
            </a:r>
            <a:r>
              <a:rPr lang="en-US" dirty="0" err="1"/>
              <a:t>Bornioli</a:t>
            </a:r>
            <a:r>
              <a:rPr lang="en-US" dirty="0"/>
              <a:t> </a:t>
            </a:r>
            <a:r>
              <a:rPr lang="en-US" i="1" dirty="0"/>
              <a:t>et al</a:t>
            </a:r>
            <a:r>
              <a:rPr lang="en-US" dirty="0"/>
              <a:t>, 2018). </a:t>
            </a:r>
          </a:p>
          <a:p>
            <a:r>
              <a:rPr lang="en-US" dirty="0"/>
              <a:t>63% reduction in fatal collisions (</a:t>
            </a:r>
            <a:r>
              <a:rPr lang="en-US" dirty="0" err="1"/>
              <a:t>Bornioli</a:t>
            </a:r>
            <a:r>
              <a:rPr lang="en-US" dirty="0"/>
              <a:t> </a:t>
            </a:r>
            <a:r>
              <a:rPr lang="en-US" i="1" dirty="0"/>
              <a:t>et al</a:t>
            </a:r>
            <a:r>
              <a:rPr lang="en-US" dirty="0"/>
              <a:t>, 2020). </a:t>
            </a:r>
          </a:p>
          <a:p>
            <a:r>
              <a:rPr lang="en-US" dirty="0"/>
              <a:t>Furthermore, there was a decrease in the average speed limit from</a:t>
            </a:r>
            <a:r>
              <a:rPr lang="en-US" b="1" dirty="0">
                <a:solidFill>
                  <a:srgbClr val="00B050"/>
                </a:solidFill>
              </a:rPr>
              <a:t> </a:t>
            </a:r>
            <a:r>
              <a:rPr lang="en-US" dirty="0"/>
              <a:t>27.1 MPH to 23.7MPH following the intervention of the 20MPH speed limit in Bristol. </a:t>
            </a:r>
          </a:p>
          <a:p>
            <a:r>
              <a:rPr lang="en-US" dirty="0"/>
              <a:t>Moreover, with the postintervention there was a further decrease to 22.5MPH in 20MPH roads.. </a:t>
            </a:r>
          </a:p>
          <a:p>
            <a:r>
              <a:rPr lang="en-US" dirty="0"/>
              <a:t>These research findings shows that 20MPH speed </a:t>
            </a:r>
            <a:r>
              <a:rPr lang="en-US" err="1"/>
              <a:t>limts</a:t>
            </a:r>
            <a:r>
              <a:rPr lang="en-US" dirty="0"/>
              <a:t> could be effective at reducing speed and road traffic collisions. </a:t>
            </a:r>
          </a:p>
        </p:txBody>
      </p:sp>
      <p:sp>
        <p:nvSpPr>
          <p:cNvPr id="5" name="Date Placeholder 4">
            <a:extLst>
              <a:ext uri="{FF2B5EF4-FFF2-40B4-BE49-F238E27FC236}">
                <a16:creationId xmlns:a16="http://schemas.microsoft.com/office/drawing/2014/main" id="{4D458EC2-F4CC-BD87-A4EF-C966C950256F}"/>
              </a:ext>
            </a:extLst>
          </p:cNvPr>
          <p:cNvSpPr>
            <a:spLocks noGrp="1"/>
          </p:cNvSpPr>
          <p:nvPr>
            <p:ph type="dt" sz="half" idx="10"/>
          </p:nvPr>
        </p:nvSpPr>
        <p:spPr/>
        <p:txBody>
          <a:bodyPr/>
          <a:lstStyle/>
          <a:p>
            <a:fld id="{290F0C5C-3A02-4B48-B7AC-7A047E7497C4}" type="datetime1">
              <a:rPr lang="en-US"/>
              <a:t>10/31/2024</a:t>
            </a:fld>
            <a:endParaRPr lang="en-US" dirty="0"/>
          </a:p>
        </p:txBody>
      </p:sp>
      <p:sp>
        <p:nvSpPr>
          <p:cNvPr id="6" name="Footer Placeholder 5">
            <a:extLst>
              <a:ext uri="{FF2B5EF4-FFF2-40B4-BE49-F238E27FC236}">
                <a16:creationId xmlns:a16="http://schemas.microsoft.com/office/drawing/2014/main" id="{6FA0FEC7-6387-2D27-D761-B958E9A15C2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45732343-3734-CECE-AD89-3F27DD059110}"/>
              </a:ext>
            </a:extLst>
          </p:cNvPr>
          <p:cNvSpPr>
            <a:spLocks noGrp="1"/>
          </p:cNvSpPr>
          <p:nvPr>
            <p:ph type="sldNum" sz="quarter" idx="12"/>
          </p:nvPr>
        </p:nvSpPr>
        <p:spPr/>
        <p:txBody>
          <a:bodyPr/>
          <a:lstStyle/>
          <a:p>
            <a:fld id="{196A61CA-0502-4EE4-9724-96EA822543E5}" type="slidenum">
              <a:rPr lang="en-US" dirty="0"/>
              <a:t>5</a:t>
            </a:fld>
            <a:endParaRPr lang="en-US" dirty="0"/>
          </a:p>
        </p:txBody>
      </p:sp>
      <p:pic>
        <p:nvPicPr>
          <p:cNvPr id="4" name="Picture 3" descr="Welcome | bcc.20mph – A little bit slower. A whole lot better.">
            <a:extLst>
              <a:ext uri="{FF2B5EF4-FFF2-40B4-BE49-F238E27FC236}">
                <a16:creationId xmlns:a16="http://schemas.microsoft.com/office/drawing/2014/main" id="{92D8E241-6CE0-E35C-A440-5F2C842E61EF}"/>
              </a:ext>
            </a:extLst>
          </p:cNvPr>
          <p:cNvPicPr>
            <a:picLocks noChangeAspect="1"/>
          </p:cNvPicPr>
          <p:nvPr/>
        </p:nvPicPr>
        <p:blipFill>
          <a:blip r:embed="rId2"/>
          <a:stretch>
            <a:fillRect/>
          </a:stretch>
        </p:blipFill>
        <p:spPr>
          <a:xfrm>
            <a:off x="6375400" y="2068617"/>
            <a:ext cx="5253890" cy="2720761"/>
          </a:xfrm>
          <a:prstGeom prst="rect">
            <a:avLst/>
          </a:prstGeom>
        </p:spPr>
      </p:pic>
      <p:sp>
        <p:nvSpPr>
          <p:cNvPr id="8" name="TextBox 7">
            <a:extLst>
              <a:ext uri="{FF2B5EF4-FFF2-40B4-BE49-F238E27FC236}">
                <a16:creationId xmlns:a16="http://schemas.microsoft.com/office/drawing/2014/main" id="{8B6EC9EE-1A21-0FA8-19FE-974F4992EE3E}"/>
              </a:ext>
            </a:extLst>
          </p:cNvPr>
          <p:cNvSpPr txBox="1"/>
          <p:nvPr/>
        </p:nvSpPr>
        <p:spPr>
          <a:xfrm>
            <a:off x="7201911" y="5205876"/>
            <a:ext cx="28456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(Bristol 20mph, 2024).</a:t>
            </a:r>
          </a:p>
        </p:txBody>
      </p:sp>
    </p:spTree>
    <p:extLst>
      <p:ext uri="{BB962C8B-B14F-4D97-AF65-F5344CB8AC3E}">
        <p14:creationId xmlns:p14="http://schemas.microsoft.com/office/powerpoint/2010/main" val="4101682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29510-CF2B-1368-B890-51920497797E}"/>
              </a:ext>
            </a:extLst>
          </p:cNvPr>
          <p:cNvSpPr>
            <a:spLocks noGrp="1"/>
          </p:cNvSpPr>
          <p:nvPr>
            <p:ph type="title"/>
          </p:nvPr>
        </p:nvSpPr>
        <p:spPr>
          <a:xfrm>
            <a:off x="1422822" y="197465"/>
            <a:ext cx="9420504" cy="1004228"/>
          </a:xfrm>
        </p:spPr>
        <p:txBody>
          <a:bodyPr anchor="b">
            <a:normAutofit fontScale="90000"/>
          </a:bodyPr>
          <a:lstStyle/>
          <a:p>
            <a:pPr>
              <a:lnSpc>
                <a:spcPct val="110000"/>
              </a:lnSpc>
            </a:pPr>
            <a:r>
              <a:rPr lang="en-US" sz="2400" dirty="0"/>
              <a:t>  </a:t>
            </a:r>
            <a:r>
              <a:rPr lang="en-US" dirty="0"/>
              <a:t>Supporting Evidence for enacting the  20mph speed limit (part 3)</a:t>
            </a:r>
            <a:endParaRPr lang="en-US" b="0" dirty="0">
              <a:solidFill>
                <a:srgbClr val="000000"/>
              </a:solidFill>
            </a:endParaRPr>
          </a:p>
          <a:p>
            <a:pPr>
              <a:lnSpc>
                <a:spcPct val="110000"/>
              </a:lnSpc>
            </a:pPr>
            <a:endParaRPr lang="en-US" sz="2400" dirty="0"/>
          </a:p>
        </p:txBody>
      </p:sp>
      <p:sp>
        <p:nvSpPr>
          <p:cNvPr id="3" name="Content Placeholder 2">
            <a:extLst>
              <a:ext uri="{FF2B5EF4-FFF2-40B4-BE49-F238E27FC236}">
                <a16:creationId xmlns:a16="http://schemas.microsoft.com/office/drawing/2014/main" id="{320941DF-2537-0E98-9FD9-401AD71345F6}"/>
              </a:ext>
            </a:extLst>
          </p:cNvPr>
          <p:cNvSpPr>
            <a:spLocks noGrp="1"/>
          </p:cNvSpPr>
          <p:nvPr>
            <p:ph sz="half" idx="1"/>
          </p:nvPr>
        </p:nvSpPr>
        <p:spPr>
          <a:xfrm>
            <a:off x="283194" y="1204982"/>
            <a:ext cx="5837729" cy="5363053"/>
          </a:xfrm>
        </p:spPr>
        <p:txBody>
          <a:bodyPr vert="horz" lIns="91440" tIns="45720" rIns="91440" bIns="45720" rtlCol="0" anchor="t">
            <a:normAutofit lnSpcReduction="10000"/>
          </a:bodyPr>
          <a:lstStyle/>
          <a:p>
            <a:pPr marL="0" indent="0">
              <a:lnSpc>
                <a:spcPct val="120000"/>
              </a:lnSpc>
              <a:buNone/>
            </a:pPr>
            <a:endParaRPr lang="en-US" sz="1400" dirty="0"/>
          </a:p>
          <a:p>
            <a:pPr>
              <a:lnSpc>
                <a:spcPct val="120000"/>
              </a:lnSpc>
            </a:pPr>
            <a:r>
              <a:rPr lang="en-US" sz="1400" dirty="0"/>
              <a:t> </a:t>
            </a:r>
            <a:r>
              <a:rPr lang="en-US" dirty="0"/>
              <a:t>Grundy </a:t>
            </a:r>
            <a:r>
              <a:rPr lang="en-US" i="1" dirty="0"/>
              <a:t>et al </a:t>
            </a:r>
            <a:r>
              <a:rPr lang="en-US" dirty="0"/>
              <a:t>(2009) case study on 20MPH in London. </a:t>
            </a:r>
          </a:p>
          <a:p>
            <a:pPr>
              <a:lnSpc>
                <a:spcPct val="120000"/>
              </a:lnSpc>
            </a:pPr>
            <a:r>
              <a:rPr lang="en-US" dirty="0"/>
              <a:t>41.9% less casualties on the road which mainly  consisted of young people between the ages of 0 to 15 years old (Grundy </a:t>
            </a:r>
            <a:r>
              <a:rPr lang="en-US" i="1" dirty="0"/>
              <a:t>et al</a:t>
            </a:r>
            <a:r>
              <a:rPr lang="en-US" dirty="0"/>
              <a:t>, 2009). </a:t>
            </a:r>
          </a:p>
          <a:p>
            <a:pPr>
              <a:lnSpc>
                <a:spcPct val="120000"/>
              </a:lnSpc>
            </a:pPr>
            <a:r>
              <a:rPr lang="en-US" b="1" dirty="0"/>
              <a:t> </a:t>
            </a:r>
            <a:r>
              <a:rPr lang="en-US" dirty="0"/>
              <a:t>The amount of young people killed or seriously injured was decreased by 50% (Grundy </a:t>
            </a:r>
            <a:r>
              <a:rPr lang="en-US" i="1" dirty="0"/>
              <a:t>et al</a:t>
            </a:r>
            <a:r>
              <a:rPr lang="en-US" dirty="0"/>
              <a:t>, 2009).</a:t>
            </a:r>
          </a:p>
          <a:p>
            <a:pPr>
              <a:lnSpc>
                <a:spcPct val="120000"/>
              </a:lnSpc>
            </a:pPr>
            <a:r>
              <a:rPr lang="en-US" dirty="0"/>
              <a:t>Average (mean) decrease in casualties was 8% (Grundy </a:t>
            </a:r>
            <a:r>
              <a:rPr lang="en-US" i="1" dirty="0"/>
              <a:t>et al</a:t>
            </a:r>
            <a:r>
              <a:rPr lang="en-US" dirty="0"/>
              <a:t>, 2009). </a:t>
            </a:r>
          </a:p>
          <a:p>
            <a:pPr>
              <a:lnSpc>
                <a:spcPct val="120000"/>
              </a:lnSpc>
            </a:pPr>
            <a:r>
              <a:rPr lang="en-US" dirty="0"/>
              <a:t>16.9% reduction in road collisions for cyclists (Grundy </a:t>
            </a:r>
            <a:r>
              <a:rPr lang="en-US" i="1" dirty="0"/>
              <a:t>et al</a:t>
            </a:r>
            <a:r>
              <a:rPr lang="en-US" dirty="0"/>
              <a:t>, 2009). </a:t>
            </a:r>
          </a:p>
          <a:p>
            <a:pPr>
              <a:lnSpc>
                <a:spcPct val="120000"/>
              </a:lnSpc>
            </a:pPr>
            <a:r>
              <a:rPr lang="en-US" dirty="0"/>
              <a:t>The yearly decline of road traffic collisions and casualties was 1.7%, this is equivalent to a 15.8% decrease of more than 10 years or a 29% decrease of more than 20 years (Grundy </a:t>
            </a:r>
            <a:r>
              <a:rPr lang="en-US" i="1" dirty="0"/>
              <a:t>et al</a:t>
            </a:r>
            <a:r>
              <a:rPr lang="en-US" dirty="0"/>
              <a:t>, 2009). </a:t>
            </a:r>
          </a:p>
          <a:p>
            <a:pPr>
              <a:lnSpc>
                <a:spcPct val="120000"/>
              </a:lnSpc>
            </a:pPr>
            <a:endParaRPr lang="en-US" sz="1100"/>
          </a:p>
        </p:txBody>
      </p:sp>
      <p:pic>
        <p:nvPicPr>
          <p:cNvPr id="7" name="Picture 6" descr="'New 20 mph speed limit in force' written in black on yellow street sign, with an urban street in the background">
            <a:extLst>
              <a:ext uri="{FF2B5EF4-FFF2-40B4-BE49-F238E27FC236}">
                <a16:creationId xmlns:a16="http://schemas.microsoft.com/office/drawing/2014/main" id="{F3916F59-AC33-D162-E86F-F51C653C14DA}"/>
              </a:ext>
            </a:extLst>
          </p:cNvPr>
          <p:cNvPicPr>
            <a:picLocks noChangeAspect="1"/>
          </p:cNvPicPr>
          <p:nvPr/>
        </p:nvPicPr>
        <p:blipFill>
          <a:blip r:embed="rId2"/>
          <a:srcRect l="8669" r="33722" b="2"/>
          <a:stretch/>
        </p:blipFill>
        <p:spPr>
          <a:xfrm>
            <a:off x="6361014" y="1906291"/>
            <a:ext cx="4495800" cy="3960435"/>
          </a:xfrm>
          <a:prstGeom prst="rect">
            <a:avLst/>
          </a:prstGeom>
          <a:noFill/>
        </p:spPr>
      </p:pic>
      <p:sp>
        <p:nvSpPr>
          <p:cNvPr id="4" name="Date Placeholder 3">
            <a:extLst>
              <a:ext uri="{FF2B5EF4-FFF2-40B4-BE49-F238E27FC236}">
                <a16:creationId xmlns:a16="http://schemas.microsoft.com/office/drawing/2014/main" id="{221614AF-D8D8-F06B-99FE-005F37500036}"/>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B6F063B6-883F-4E3E-94D9-7A8E64594FBA}" type="datetime1">
              <a:rPr lang="en-US"/>
              <a:pPr>
                <a:spcAft>
                  <a:spcPts val="600"/>
                </a:spcAft>
              </a:pPr>
              <a:t>10/31/2024</a:t>
            </a:fld>
            <a:endParaRPr lang="en-US"/>
          </a:p>
        </p:txBody>
      </p:sp>
      <p:sp>
        <p:nvSpPr>
          <p:cNvPr id="5" name="Footer Placeholder 4">
            <a:extLst>
              <a:ext uri="{FF2B5EF4-FFF2-40B4-BE49-F238E27FC236}">
                <a16:creationId xmlns:a16="http://schemas.microsoft.com/office/drawing/2014/main" id="{2A01998C-05F3-7C18-3261-BDB264FC1FDB}"/>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dirty="0"/>
              <a:t>
              </a:t>
            </a:r>
            <a:endParaRPr lang="en-US"/>
          </a:p>
        </p:txBody>
      </p:sp>
      <p:sp>
        <p:nvSpPr>
          <p:cNvPr id="6" name="Slide Number Placeholder 5">
            <a:extLst>
              <a:ext uri="{FF2B5EF4-FFF2-40B4-BE49-F238E27FC236}">
                <a16:creationId xmlns:a16="http://schemas.microsoft.com/office/drawing/2014/main" id="{DCDD8D94-1177-B47D-9653-2DEA57477D92}"/>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6</a:t>
            </a:fld>
            <a:endParaRPr lang="en-US"/>
          </a:p>
        </p:txBody>
      </p:sp>
      <p:sp>
        <p:nvSpPr>
          <p:cNvPr id="8" name="TextBox 7">
            <a:extLst>
              <a:ext uri="{FF2B5EF4-FFF2-40B4-BE49-F238E27FC236}">
                <a16:creationId xmlns:a16="http://schemas.microsoft.com/office/drawing/2014/main" id="{AA0DF5AA-69D1-3277-603A-10382ED3742D}"/>
              </a:ext>
            </a:extLst>
          </p:cNvPr>
          <p:cNvSpPr txBox="1"/>
          <p:nvPr/>
        </p:nvSpPr>
        <p:spPr>
          <a:xfrm>
            <a:off x="6716888" y="5912556"/>
            <a:ext cx="3217333" cy="3668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(Waring, 2019)</a:t>
            </a:r>
          </a:p>
        </p:txBody>
      </p:sp>
    </p:spTree>
    <p:extLst>
      <p:ext uri="{BB962C8B-B14F-4D97-AF65-F5344CB8AC3E}">
        <p14:creationId xmlns:p14="http://schemas.microsoft.com/office/powerpoint/2010/main" val="42761440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235E8-9E43-58D9-72C5-6EC9C6C9B790}"/>
              </a:ext>
            </a:extLst>
          </p:cNvPr>
          <p:cNvSpPr>
            <a:spLocks noGrp="1"/>
          </p:cNvSpPr>
          <p:nvPr>
            <p:ph type="title"/>
          </p:nvPr>
        </p:nvSpPr>
        <p:spPr>
          <a:xfrm>
            <a:off x="1429566" y="303675"/>
            <a:ext cx="9238434" cy="857559"/>
          </a:xfrm>
        </p:spPr>
        <p:txBody>
          <a:bodyPr/>
          <a:lstStyle/>
          <a:p>
            <a:r>
              <a:rPr lang="en-US" dirty="0"/>
              <a:t> Studies against the 20 mph speed limit law</a:t>
            </a:r>
          </a:p>
        </p:txBody>
      </p:sp>
      <p:sp>
        <p:nvSpPr>
          <p:cNvPr id="3" name="Content Placeholder 2">
            <a:extLst>
              <a:ext uri="{FF2B5EF4-FFF2-40B4-BE49-F238E27FC236}">
                <a16:creationId xmlns:a16="http://schemas.microsoft.com/office/drawing/2014/main" id="{7BAC2409-3453-3C85-7497-B3DB18AC6E27}"/>
              </a:ext>
            </a:extLst>
          </p:cNvPr>
          <p:cNvSpPr>
            <a:spLocks noGrp="1"/>
          </p:cNvSpPr>
          <p:nvPr>
            <p:ph idx="1"/>
          </p:nvPr>
        </p:nvSpPr>
        <p:spPr>
          <a:xfrm>
            <a:off x="418987" y="1358919"/>
            <a:ext cx="10112162" cy="4740650"/>
          </a:xfrm>
        </p:spPr>
        <p:txBody>
          <a:bodyPr vert="horz" lIns="91440" tIns="45720" rIns="91440" bIns="45720" rtlCol="0" anchor="t">
            <a:normAutofit fontScale="92500" lnSpcReduction="10000"/>
          </a:bodyPr>
          <a:lstStyle/>
          <a:p>
            <a:pPr>
              <a:lnSpc>
                <a:spcPct val="120000"/>
              </a:lnSpc>
            </a:pPr>
            <a:r>
              <a:rPr lang="en-US" dirty="0"/>
              <a:t>There has been some research study done to suggest that 20MPH speed limits does not work and is not efficient at reducing road traffic collisions (Hunter </a:t>
            </a:r>
            <a:r>
              <a:rPr lang="en-US" i="1" dirty="0"/>
              <a:t>et al</a:t>
            </a:r>
            <a:r>
              <a:rPr lang="en-US" dirty="0"/>
              <a:t>, 2009). </a:t>
            </a:r>
          </a:p>
          <a:p>
            <a:endParaRPr lang="en-US" dirty="0"/>
          </a:p>
          <a:p>
            <a:r>
              <a:rPr lang="en-US" dirty="0"/>
              <a:t>Hunter </a:t>
            </a:r>
            <a:r>
              <a:rPr lang="en-US" i="1" dirty="0"/>
              <a:t>et al</a:t>
            </a:r>
            <a:r>
              <a:rPr lang="en-US" dirty="0"/>
              <a:t> (2022) research on 20 MPH in Belfast, Northen Ireland.  </a:t>
            </a:r>
            <a:endParaRPr lang="en-US"/>
          </a:p>
          <a:p>
            <a:r>
              <a:rPr lang="en-US" dirty="0"/>
              <a:t> 2016 (1st year): 3% decrease in road traffic collisions and a 16% reduction in casualty rates on the roads and the traffic speed reduction was 0.2 MPH. For road traffic volume, there was a weekly reduction in  57 vehicles.  </a:t>
            </a:r>
          </a:p>
          <a:p>
            <a:pPr marL="0" indent="0">
              <a:buNone/>
            </a:pPr>
            <a:endParaRPr lang="en-US" dirty="0"/>
          </a:p>
          <a:p>
            <a:r>
              <a:rPr lang="en-US" dirty="0"/>
              <a:t>2019 (3rd year): 15% reduction in road traffic collisions and a 22% reduction in casualty rates. The decrease in traffic speed was 0.8 MPH. For road traffic volume,  there was a decrease in 71 vehicles on a weekly basis. </a:t>
            </a:r>
          </a:p>
          <a:p>
            <a:r>
              <a:rPr lang="en-US" dirty="0"/>
              <a:t>This shows that there has been no significant reduction in road traffic collisions and casualty rates. </a:t>
            </a:r>
          </a:p>
          <a:p>
            <a:endParaRPr lang="en-US"/>
          </a:p>
          <a:p>
            <a:endParaRPr lang="en-US" dirty="0"/>
          </a:p>
          <a:p>
            <a:pPr marL="0" indent="0">
              <a:buNone/>
            </a:pPr>
            <a:endParaRPr lang="en-US" dirty="0"/>
          </a:p>
        </p:txBody>
      </p:sp>
      <p:sp>
        <p:nvSpPr>
          <p:cNvPr id="4" name="Date Placeholder 3">
            <a:extLst>
              <a:ext uri="{FF2B5EF4-FFF2-40B4-BE49-F238E27FC236}">
                <a16:creationId xmlns:a16="http://schemas.microsoft.com/office/drawing/2014/main" id="{261A8EC7-A945-FA1A-2E9E-D23715D436D1}"/>
              </a:ext>
            </a:extLst>
          </p:cNvPr>
          <p:cNvSpPr>
            <a:spLocks noGrp="1"/>
          </p:cNvSpPr>
          <p:nvPr>
            <p:ph type="dt" sz="half" idx="10"/>
          </p:nvPr>
        </p:nvSpPr>
        <p:spPr/>
        <p:txBody>
          <a:bodyPr/>
          <a:lstStyle/>
          <a:p>
            <a:fld id="{118E2A7D-E658-41C9-86B4-17BD22A20D7B}" type="datetime1">
              <a:t>10/31/2024</a:t>
            </a:fld>
            <a:endParaRPr lang="en-US" dirty="0"/>
          </a:p>
        </p:txBody>
      </p:sp>
      <p:sp>
        <p:nvSpPr>
          <p:cNvPr id="5" name="Footer Placeholder 4">
            <a:extLst>
              <a:ext uri="{FF2B5EF4-FFF2-40B4-BE49-F238E27FC236}">
                <a16:creationId xmlns:a16="http://schemas.microsoft.com/office/drawing/2014/main" id="{D9542F00-8249-F513-EF85-42FD399744E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8B69BDA-2D9F-0A68-EDCD-6CCACCDF6188}"/>
              </a:ext>
            </a:extLst>
          </p:cNvPr>
          <p:cNvSpPr>
            <a:spLocks noGrp="1"/>
          </p:cNvSpPr>
          <p:nvPr>
            <p:ph type="sldNum" sz="quarter" idx="12"/>
          </p:nvPr>
        </p:nvSpPr>
        <p:spPr/>
        <p:txBody>
          <a:bodyPr/>
          <a:lstStyle/>
          <a:p>
            <a:fld id="{196A61CA-0502-4EE4-9724-96EA822543E5}" type="slidenum">
              <a:rPr lang="en-US" dirty="0"/>
              <a:t>7</a:t>
            </a:fld>
            <a:endParaRPr lang="en-US" dirty="0"/>
          </a:p>
        </p:txBody>
      </p:sp>
    </p:spTree>
    <p:extLst>
      <p:ext uri="{BB962C8B-B14F-4D97-AF65-F5344CB8AC3E}">
        <p14:creationId xmlns:p14="http://schemas.microsoft.com/office/powerpoint/2010/main" val="4053775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A1EFB-08E7-90A0-5AF5-73B390EFE83C}"/>
              </a:ext>
            </a:extLst>
          </p:cNvPr>
          <p:cNvSpPr>
            <a:spLocks noGrp="1"/>
          </p:cNvSpPr>
          <p:nvPr>
            <p:ph type="title"/>
          </p:nvPr>
        </p:nvSpPr>
        <p:spPr>
          <a:xfrm>
            <a:off x="1699301" y="667817"/>
            <a:ext cx="9238434" cy="857559"/>
          </a:xfrm>
        </p:spPr>
        <p:txBody>
          <a:bodyPr/>
          <a:lstStyle/>
          <a:p>
            <a:r>
              <a:rPr lang="en-US" dirty="0"/>
              <a:t>After the 20 MPH was introduced in Wales. Did it have an impact on the 4 fatal offence?</a:t>
            </a:r>
          </a:p>
        </p:txBody>
      </p:sp>
      <p:sp>
        <p:nvSpPr>
          <p:cNvPr id="3" name="Content Placeholder 2">
            <a:extLst>
              <a:ext uri="{FF2B5EF4-FFF2-40B4-BE49-F238E27FC236}">
                <a16:creationId xmlns:a16="http://schemas.microsoft.com/office/drawing/2014/main" id="{BF5DB4E5-040F-6816-C019-EBEE5680A9A8}"/>
              </a:ext>
            </a:extLst>
          </p:cNvPr>
          <p:cNvSpPr>
            <a:spLocks noGrp="1"/>
          </p:cNvSpPr>
          <p:nvPr>
            <p:ph idx="1"/>
          </p:nvPr>
        </p:nvSpPr>
        <p:spPr>
          <a:xfrm>
            <a:off x="-26" y="1524001"/>
            <a:ext cx="5954416" cy="5081822"/>
          </a:xfrm>
        </p:spPr>
        <p:txBody>
          <a:bodyPr vert="horz" lIns="91440" tIns="45720" rIns="91440" bIns="45720" rtlCol="0" anchor="t">
            <a:normAutofit lnSpcReduction="10000"/>
          </a:bodyPr>
          <a:lstStyle/>
          <a:p>
            <a:r>
              <a:rPr lang="en-GB" dirty="0"/>
              <a:t>After the introduction of the 20 MPH speed limit in Wales, there has been some studies done on it to find out whether or not it has had an impact on driver behaviour and road collisions (</a:t>
            </a:r>
            <a:r>
              <a:rPr lang="en-GB" dirty="0" err="1"/>
              <a:t>Kokka</a:t>
            </a:r>
            <a:r>
              <a:rPr lang="en-GB" dirty="0"/>
              <a:t> </a:t>
            </a:r>
            <a:r>
              <a:rPr lang="en-GB" i="1" dirty="0"/>
              <a:t>et al</a:t>
            </a:r>
            <a:r>
              <a:rPr lang="en-GB" dirty="0"/>
              <a:t>, 2024)</a:t>
            </a:r>
          </a:p>
          <a:p>
            <a:r>
              <a:rPr lang="en-GB" dirty="0"/>
              <a:t>The Welsh Government (2024)  research on 20MPH speed limit in Wales. </a:t>
            </a:r>
          </a:p>
          <a:p>
            <a:r>
              <a:rPr lang="en-GB" dirty="0"/>
              <a:t> 606 road traffic collisions in Wales in 2024 which is a significant decrease compared to 2022 which had 3,315 road traffic collisions  (Welsh Government 2024). </a:t>
            </a:r>
          </a:p>
          <a:p>
            <a:r>
              <a:rPr lang="en-GB" dirty="0"/>
              <a:t> 16  fatal collisions in 2024 whereas in 2022 it was 89 (Welsh Government, 2024).</a:t>
            </a:r>
          </a:p>
          <a:p>
            <a:r>
              <a:rPr lang="en-GB" dirty="0"/>
              <a:t>163 serious collisions in 2024 and in 2022 it was 792 (Welsh Government, 2024).  </a:t>
            </a:r>
          </a:p>
          <a:p>
            <a:pPr marL="0" indent="0">
              <a:buNone/>
            </a:pPr>
            <a:endParaRPr lang="en-GB" dirty="0"/>
          </a:p>
          <a:p>
            <a:endParaRPr lang="en-US" dirty="0"/>
          </a:p>
          <a:p>
            <a:endParaRPr lang="en-US" dirty="0"/>
          </a:p>
          <a:p>
            <a:endParaRPr lang="en-US" dirty="0"/>
          </a:p>
          <a:p>
            <a:endParaRPr lang="en-US" dirty="0"/>
          </a:p>
        </p:txBody>
      </p:sp>
      <p:sp>
        <p:nvSpPr>
          <p:cNvPr id="4" name="Date Placeholder 3">
            <a:extLst>
              <a:ext uri="{FF2B5EF4-FFF2-40B4-BE49-F238E27FC236}">
                <a16:creationId xmlns:a16="http://schemas.microsoft.com/office/drawing/2014/main" id="{E46D32CC-C5A9-15F3-DE50-F0404A40E433}"/>
              </a:ext>
            </a:extLst>
          </p:cNvPr>
          <p:cNvSpPr>
            <a:spLocks noGrp="1"/>
          </p:cNvSpPr>
          <p:nvPr>
            <p:ph type="dt" sz="half" idx="10"/>
          </p:nvPr>
        </p:nvSpPr>
        <p:spPr/>
        <p:txBody>
          <a:bodyPr/>
          <a:lstStyle/>
          <a:p>
            <a:fld id="{770C5612-8F56-4D1C-A57E-8D8E1B5F4AF8}" type="datetime1">
              <a:t>10/31/2024</a:t>
            </a:fld>
            <a:endParaRPr lang="en-US" dirty="0"/>
          </a:p>
        </p:txBody>
      </p:sp>
      <p:sp>
        <p:nvSpPr>
          <p:cNvPr id="5" name="Footer Placeholder 4">
            <a:extLst>
              <a:ext uri="{FF2B5EF4-FFF2-40B4-BE49-F238E27FC236}">
                <a16:creationId xmlns:a16="http://schemas.microsoft.com/office/drawing/2014/main" id="{CE1705E5-1F28-07A3-491B-200E0384D88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E493752-907D-1680-BA0E-ADE541CA91B3}"/>
              </a:ext>
            </a:extLst>
          </p:cNvPr>
          <p:cNvSpPr>
            <a:spLocks noGrp="1"/>
          </p:cNvSpPr>
          <p:nvPr>
            <p:ph type="sldNum" sz="quarter" idx="12"/>
          </p:nvPr>
        </p:nvSpPr>
        <p:spPr/>
        <p:txBody>
          <a:bodyPr/>
          <a:lstStyle/>
          <a:p>
            <a:fld id="{196A61CA-0502-4EE4-9724-96EA822543E5}" type="slidenum">
              <a:rPr lang="en-US" dirty="0"/>
              <a:t>8</a:t>
            </a:fld>
            <a:endParaRPr lang="en-US" dirty="0"/>
          </a:p>
        </p:txBody>
      </p:sp>
      <p:pic>
        <p:nvPicPr>
          <p:cNvPr id="8" name="Picture 7" descr="Welsh Government 20mph Speed Limit Change">
            <a:extLst>
              <a:ext uri="{FF2B5EF4-FFF2-40B4-BE49-F238E27FC236}">
                <a16:creationId xmlns:a16="http://schemas.microsoft.com/office/drawing/2014/main" id="{41D4812A-30C4-5D60-8108-3EF518FBA04E}"/>
              </a:ext>
            </a:extLst>
          </p:cNvPr>
          <p:cNvPicPr>
            <a:picLocks noChangeAspect="1"/>
          </p:cNvPicPr>
          <p:nvPr/>
        </p:nvPicPr>
        <p:blipFill>
          <a:blip r:embed="rId2"/>
          <a:stretch>
            <a:fillRect/>
          </a:stretch>
        </p:blipFill>
        <p:spPr>
          <a:xfrm>
            <a:off x="6320585" y="1380564"/>
            <a:ext cx="4907243" cy="4888753"/>
          </a:xfrm>
          <a:prstGeom prst="rect">
            <a:avLst/>
          </a:prstGeom>
        </p:spPr>
      </p:pic>
      <p:sp>
        <p:nvSpPr>
          <p:cNvPr id="9" name="TextBox 8">
            <a:extLst>
              <a:ext uri="{FF2B5EF4-FFF2-40B4-BE49-F238E27FC236}">
                <a16:creationId xmlns:a16="http://schemas.microsoft.com/office/drawing/2014/main" id="{14590EFD-E7A3-E8C2-5D2C-206E246B238A}"/>
              </a:ext>
            </a:extLst>
          </p:cNvPr>
          <p:cNvSpPr txBox="1"/>
          <p:nvPr/>
        </p:nvSpPr>
        <p:spPr>
          <a:xfrm>
            <a:off x="6572018" y="6419836"/>
            <a:ext cx="38014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(FSB, 2023)</a:t>
            </a:r>
          </a:p>
        </p:txBody>
      </p:sp>
    </p:spTree>
    <p:extLst>
      <p:ext uri="{BB962C8B-B14F-4D97-AF65-F5344CB8AC3E}">
        <p14:creationId xmlns:p14="http://schemas.microsoft.com/office/powerpoint/2010/main" val="1606385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E3414-8EAA-8638-8C22-E527FDCCDA29}"/>
              </a:ext>
            </a:extLst>
          </p:cNvPr>
          <p:cNvSpPr>
            <a:spLocks noGrp="1"/>
          </p:cNvSpPr>
          <p:nvPr>
            <p:ph type="title"/>
          </p:nvPr>
        </p:nvSpPr>
        <p:spPr>
          <a:xfrm>
            <a:off x="1429566" y="1013411"/>
            <a:ext cx="9238434" cy="889592"/>
          </a:xfrm>
        </p:spPr>
        <p:txBody>
          <a:bodyPr anchor="b">
            <a:normAutofit/>
          </a:bodyPr>
          <a:lstStyle/>
          <a:p>
            <a:pPr>
              <a:lnSpc>
                <a:spcPct val="110000"/>
              </a:lnSpc>
            </a:pPr>
            <a:r>
              <a:rPr lang="en-US" sz="2200"/>
              <a:t>Wales 20 MPH speed limit impact on speed. Do people comply with the speed limit? (part 1)</a:t>
            </a:r>
          </a:p>
        </p:txBody>
      </p:sp>
      <p:sp>
        <p:nvSpPr>
          <p:cNvPr id="57" name="Content Placeholder 56">
            <a:extLst>
              <a:ext uri="{FF2B5EF4-FFF2-40B4-BE49-F238E27FC236}">
                <a16:creationId xmlns:a16="http://schemas.microsoft.com/office/drawing/2014/main" id="{A8460AC5-83E5-A0A5-8E2D-276F9839F890}"/>
              </a:ext>
            </a:extLst>
          </p:cNvPr>
          <p:cNvSpPr>
            <a:spLocks noGrp="1"/>
          </p:cNvSpPr>
          <p:nvPr>
            <p:ph sz="half" idx="1"/>
          </p:nvPr>
        </p:nvSpPr>
        <p:spPr>
          <a:xfrm>
            <a:off x="1429566" y="2135565"/>
            <a:ext cx="4495800" cy="3960435"/>
          </a:xfrm>
        </p:spPr>
        <p:txBody>
          <a:bodyPr vert="horz" lIns="91440" tIns="45720" rIns="91440" bIns="45720" rtlCol="0" anchor="t">
            <a:normAutofit/>
          </a:bodyPr>
          <a:lstStyle/>
          <a:p>
            <a:pPr>
              <a:lnSpc>
                <a:spcPct val="120000"/>
              </a:lnSpc>
            </a:pPr>
            <a:r>
              <a:rPr lang="en-US" sz="1400" dirty="0"/>
              <a:t>Lots of members of the public are complying with the speed limit in Wales and speeding has reduced since the introduction of the 20 MPH speed limit in Wales (Transport of Wales, 2024). </a:t>
            </a:r>
          </a:p>
          <a:p>
            <a:pPr>
              <a:lnSpc>
                <a:spcPct val="120000"/>
              </a:lnSpc>
            </a:pPr>
            <a:r>
              <a:rPr lang="en-US" sz="1400" dirty="0"/>
              <a:t>Transport of Wales (2024) Research on 20MPH</a:t>
            </a:r>
          </a:p>
          <a:p>
            <a:pPr>
              <a:lnSpc>
                <a:spcPct val="120000"/>
              </a:lnSpc>
            </a:pPr>
            <a:r>
              <a:rPr lang="en-US" sz="1400" dirty="0"/>
              <a:t> 57.8% of individuals were travelling and complying withing the speed limit. Before the introduction, only 20.2% of individuals were complying with the speed limit. </a:t>
            </a:r>
          </a:p>
          <a:p>
            <a:pPr>
              <a:lnSpc>
                <a:spcPct val="120000"/>
              </a:lnSpc>
            </a:pPr>
            <a:r>
              <a:rPr lang="en-US" sz="1400" dirty="0"/>
              <a:t>There was a reduction of the average (mean)  speed from 28.9 MPH to 24.6MPH. </a:t>
            </a:r>
          </a:p>
          <a:p>
            <a:pPr>
              <a:lnSpc>
                <a:spcPct val="120000"/>
              </a:lnSpc>
            </a:pPr>
            <a:endParaRPr lang="en-US" sz="1400"/>
          </a:p>
          <a:p>
            <a:pPr>
              <a:lnSpc>
                <a:spcPct val="120000"/>
              </a:lnSpc>
            </a:pPr>
            <a:endParaRPr lang="en-US" sz="1400"/>
          </a:p>
        </p:txBody>
      </p:sp>
      <p:pic>
        <p:nvPicPr>
          <p:cNvPr id="3" name="Picture 2" descr="Projects - GR Group">
            <a:extLst>
              <a:ext uri="{FF2B5EF4-FFF2-40B4-BE49-F238E27FC236}">
                <a16:creationId xmlns:a16="http://schemas.microsoft.com/office/drawing/2014/main" id="{E1379FDD-275D-4995-8B11-F55349D10CF5}"/>
              </a:ext>
            </a:extLst>
          </p:cNvPr>
          <p:cNvPicPr>
            <a:picLocks noChangeAspect="1"/>
          </p:cNvPicPr>
          <p:nvPr/>
        </p:nvPicPr>
        <p:blipFill>
          <a:blip r:embed="rId2"/>
          <a:srcRect t="6562" r="4" b="5350"/>
          <a:stretch/>
        </p:blipFill>
        <p:spPr>
          <a:xfrm>
            <a:off x="6172200" y="2135565"/>
            <a:ext cx="4495800" cy="3960435"/>
          </a:xfrm>
          <a:prstGeom prst="rect">
            <a:avLst/>
          </a:prstGeom>
          <a:noFill/>
        </p:spPr>
      </p:pic>
      <p:sp>
        <p:nvSpPr>
          <p:cNvPr id="4" name="Date Placeholder 3">
            <a:extLst>
              <a:ext uri="{FF2B5EF4-FFF2-40B4-BE49-F238E27FC236}">
                <a16:creationId xmlns:a16="http://schemas.microsoft.com/office/drawing/2014/main" id="{60190C61-A7F9-FEC9-73E5-D351AE4F91D4}"/>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E9FE98F2-0A91-423C-8353-07899CFBE03F}" type="datetime1">
              <a:rPr lang="en-US"/>
              <a:pPr>
                <a:spcAft>
                  <a:spcPts val="600"/>
                </a:spcAft>
              </a:pPr>
              <a:t>10/31/2024</a:t>
            </a:fld>
            <a:endParaRPr lang="en-US"/>
          </a:p>
        </p:txBody>
      </p:sp>
      <p:sp>
        <p:nvSpPr>
          <p:cNvPr id="5" name="Footer Placeholder 4">
            <a:extLst>
              <a:ext uri="{FF2B5EF4-FFF2-40B4-BE49-F238E27FC236}">
                <a16:creationId xmlns:a16="http://schemas.microsoft.com/office/drawing/2014/main" id="{F2F866FA-3D2A-558C-6D85-210965F2954B}"/>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dirty="0"/>
              <a:t>
              </a:t>
            </a:r>
            <a:endParaRPr lang="en-US"/>
          </a:p>
        </p:txBody>
      </p:sp>
      <p:sp>
        <p:nvSpPr>
          <p:cNvPr id="6" name="Slide Number Placeholder 5">
            <a:extLst>
              <a:ext uri="{FF2B5EF4-FFF2-40B4-BE49-F238E27FC236}">
                <a16:creationId xmlns:a16="http://schemas.microsoft.com/office/drawing/2014/main" id="{FCAC95B9-C54A-12EE-6A0C-0AC40153DFB9}"/>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9</a:t>
            </a:fld>
            <a:endParaRPr lang="en-US"/>
          </a:p>
        </p:txBody>
      </p:sp>
    </p:spTree>
    <p:extLst>
      <p:ext uri="{BB962C8B-B14F-4D97-AF65-F5344CB8AC3E}">
        <p14:creationId xmlns:p14="http://schemas.microsoft.com/office/powerpoint/2010/main" val="1483894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40573-3345-A859-D24A-28A9DAD5D176}"/>
              </a:ext>
            </a:extLst>
          </p:cNvPr>
          <p:cNvSpPr>
            <a:spLocks noGrp="1"/>
          </p:cNvSpPr>
          <p:nvPr>
            <p:ph type="title"/>
          </p:nvPr>
        </p:nvSpPr>
        <p:spPr>
          <a:xfrm>
            <a:off x="1787375" y="661132"/>
            <a:ext cx="9238434" cy="857559"/>
          </a:xfrm>
        </p:spPr>
        <p:txBody>
          <a:bodyPr/>
          <a:lstStyle/>
          <a:p>
            <a:r>
              <a:rPr lang="en-US" dirty="0"/>
              <a:t>Wales 20 MPH speed limit impact on speed. Do people comply with the speed limit? (part 2)</a:t>
            </a:r>
          </a:p>
        </p:txBody>
      </p:sp>
      <p:sp>
        <p:nvSpPr>
          <p:cNvPr id="3" name="Content Placeholder 2">
            <a:extLst>
              <a:ext uri="{FF2B5EF4-FFF2-40B4-BE49-F238E27FC236}">
                <a16:creationId xmlns:a16="http://schemas.microsoft.com/office/drawing/2014/main" id="{9E84792E-AD60-CC4C-C23D-BB54E2C5479B}"/>
              </a:ext>
            </a:extLst>
          </p:cNvPr>
          <p:cNvSpPr>
            <a:spLocks noGrp="1"/>
          </p:cNvSpPr>
          <p:nvPr>
            <p:ph idx="1"/>
          </p:nvPr>
        </p:nvSpPr>
        <p:spPr>
          <a:xfrm>
            <a:off x="400038" y="1742661"/>
            <a:ext cx="5825309" cy="3810000"/>
          </a:xfrm>
        </p:spPr>
        <p:txBody>
          <a:bodyPr vert="horz" lIns="91440" tIns="45720" rIns="91440" bIns="45720" rtlCol="0" anchor="t">
            <a:normAutofit fontScale="85000" lnSpcReduction="10000"/>
          </a:bodyPr>
          <a:lstStyle/>
          <a:p>
            <a:r>
              <a:rPr lang="en-US" dirty="0"/>
              <a:t>There are still a small minority people who still do not comply with the new 20MPH speed limit in Wales, despite it reducing fatal and serious road collisions (Go Safe, 2024). </a:t>
            </a:r>
          </a:p>
          <a:p>
            <a:r>
              <a:rPr lang="en-US" dirty="0"/>
              <a:t>YouGov (2024) survey on driver </a:t>
            </a:r>
            <a:r>
              <a:rPr lang="en-US" dirty="0" err="1"/>
              <a:t>behaviour</a:t>
            </a:r>
            <a:r>
              <a:rPr lang="en-US" dirty="0"/>
              <a:t> after the introduction of the 20MPH law  in Wales. </a:t>
            </a:r>
          </a:p>
          <a:p>
            <a:r>
              <a:rPr lang="en-US" dirty="0"/>
              <a:t> 40% of drivers do not</a:t>
            </a:r>
            <a:r>
              <a:rPr lang="en-US" b="1" dirty="0"/>
              <a:t> </a:t>
            </a:r>
            <a:r>
              <a:rPr lang="en-US" dirty="0"/>
              <a:t>comply with the new speed limit in Wales most of the time (YouGov, 2024). </a:t>
            </a:r>
          </a:p>
          <a:p>
            <a:r>
              <a:rPr lang="en-US" dirty="0"/>
              <a:t>Furthermore, 33% of participants stated they occasionally go over the speed limit.</a:t>
            </a:r>
          </a:p>
          <a:p>
            <a:r>
              <a:rPr lang="en-US" dirty="0"/>
              <a:t>Moreover, only 6% of the participants admitted that they never break the speed limit in Wales.</a:t>
            </a:r>
          </a:p>
          <a:p>
            <a:endParaRPr lang="en-US" dirty="0"/>
          </a:p>
          <a:p>
            <a:pPr marL="0" indent="0">
              <a:buNone/>
            </a:pPr>
            <a:endParaRPr lang="en-US" dirty="0"/>
          </a:p>
          <a:p>
            <a:endParaRPr lang="en-US" dirty="0"/>
          </a:p>
          <a:p>
            <a:endParaRPr lang="en-US" dirty="0"/>
          </a:p>
          <a:p>
            <a:endParaRPr lang="en-US" dirty="0"/>
          </a:p>
        </p:txBody>
      </p:sp>
      <p:sp>
        <p:nvSpPr>
          <p:cNvPr id="4" name="Date Placeholder 3">
            <a:extLst>
              <a:ext uri="{FF2B5EF4-FFF2-40B4-BE49-F238E27FC236}">
                <a16:creationId xmlns:a16="http://schemas.microsoft.com/office/drawing/2014/main" id="{9DAB5867-F6DE-7C6B-8719-91653E2A232A}"/>
              </a:ext>
            </a:extLst>
          </p:cNvPr>
          <p:cNvSpPr>
            <a:spLocks noGrp="1"/>
          </p:cNvSpPr>
          <p:nvPr>
            <p:ph type="dt" sz="half" idx="10"/>
          </p:nvPr>
        </p:nvSpPr>
        <p:spPr/>
        <p:txBody>
          <a:bodyPr/>
          <a:lstStyle/>
          <a:p>
            <a:fld id="{A937318B-80F7-4E5D-A579-A340E719A30E}" type="datetime1">
              <a:t>10/31/2024</a:t>
            </a:fld>
            <a:endParaRPr lang="en-US" dirty="0"/>
          </a:p>
        </p:txBody>
      </p:sp>
      <p:sp>
        <p:nvSpPr>
          <p:cNvPr id="5" name="Footer Placeholder 4">
            <a:extLst>
              <a:ext uri="{FF2B5EF4-FFF2-40B4-BE49-F238E27FC236}">
                <a16:creationId xmlns:a16="http://schemas.microsoft.com/office/drawing/2014/main" id="{942E53D9-6924-C506-972C-8841A0B1F49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84B036A-6051-9FA7-E118-849F72F24382}"/>
              </a:ext>
            </a:extLst>
          </p:cNvPr>
          <p:cNvSpPr>
            <a:spLocks noGrp="1"/>
          </p:cNvSpPr>
          <p:nvPr>
            <p:ph type="sldNum" sz="quarter" idx="12"/>
          </p:nvPr>
        </p:nvSpPr>
        <p:spPr/>
        <p:txBody>
          <a:bodyPr/>
          <a:lstStyle/>
          <a:p>
            <a:fld id="{196A61CA-0502-4EE4-9724-96EA822543E5}" type="slidenum">
              <a:rPr lang="en-US" dirty="0"/>
              <a:t>10</a:t>
            </a:fld>
            <a:endParaRPr lang="en-US" dirty="0"/>
          </a:p>
        </p:txBody>
      </p:sp>
      <p:pic>
        <p:nvPicPr>
          <p:cNvPr id="7" name="Picture 6">
            <a:extLst>
              <a:ext uri="{FF2B5EF4-FFF2-40B4-BE49-F238E27FC236}">
                <a16:creationId xmlns:a16="http://schemas.microsoft.com/office/drawing/2014/main" id="{7CAE8094-4B1C-BDE3-8078-FDA00ADFC04E}"/>
              </a:ext>
            </a:extLst>
          </p:cNvPr>
          <p:cNvPicPr>
            <a:picLocks noChangeAspect="1"/>
          </p:cNvPicPr>
          <p:nvPr/>
        </p:nvPicPr>
        <p:blipFill>
          <a:blip r:embed="rId2"/>
          <a:stretch>
            <a:fillRect/>
          </a:stretch>
        </p:blipFill>
        <p:spPr>
          <a:xfrm>
            <a:off x="6609227" y="1709465"/>
            <a:ext cx="5548313" cy="4230438"/>
          </a:xfrm>
          <a:prstGeom prst="rect">
            <a:avLst/>
          </a:prstGeom>
        </p:spPr>
      </p:pic>
      <p:sp>
        <p:nvSpPr>
          <p:cNvPr id="11" name="TextBox 10">
            <a:extLst>
              <a:ext uri="{FF2B5EF4-FFF2-40B4-BE49-F238E27FC236}">
                <a16:creationId xmlns:a16="http://schemas.microsoft.com/office/drawing/2014/main" id="{C02E1678-0157-1219-A2EF-181E0DA565AD}"/>
              </a:ext>
            </a:extLst>
          </p:cNvPr>
          <p:cNvSpPr txBox="1"/>
          <p:nvPr/>
        </p:nvSpPr>
        <p:spPr>
          <a:xfrm>
            <a:off x="8175625" y="5908386"/>
            <a:ext cx="34520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(YouGov, 2024)</a:t>
            </a:r>
          </a:p>
        </p:txBody>
      </p:sp>
    </p:spTree>
    <p:extLst>
      <p:ext uri="{BB962C8B-B14F-4D97-AF65-F5344CB8AC3E}">
        <p14:creationId xmlns:p14="http://schemas.microsoft.com/office/powerpoint/2010/main" val="9084769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3D173-6AA5-00D6-78E2-B4A8B81DAE57}"/>
              </a:ext>
            </a:extLst>
          </p:cNvPr>
          <p:cNvSpPr>
            <a:spLocks noGrp="1"/>
          </p:cNvSpPr>
          <p:nvPr>
            <p:ph type="title"/>
          </p:nvPr>
        </p:nvSpPr>
        <p:spPr/>
        <p:txBody>
          <a:bodyPr/>
          <a:lstStyle/>
          <a:p>
            <a:r>
              <a:rPr lang="en-US" dirty="0"/>
              <a:t>Criticisms and disadvantages of the 20 mph speed limit law in Wales</a:t>
            </a:r>
          </a:p>
        </p:txBody>
      </p:sp>
      <p:sp>
        <p:nvSpPr>
          <p:cNvPr id="3" name="Content Placeholder 2">
            <a:extLst>
              <a:ext uri="{FF2B5EF4-FFF2-40B4-BE49-F238E27FC236}">
                <a16:creationId xmlns:a16="http://schemas.microsoft.com/office/drawing/2014/main" id="{B0DDD238-998D-784A-2084-9793DA2EDCBC}"/>
              </a:ext>
            </a:extLst>
          </p:cNvPr>
          <p:cNvSpPr>
            <a:spLocks noGrp="1"/>
          </p:cNvSpPr>
          <p:nvPr>
            <p:ph idx="1"/>
          </p:nvPr>
        </p:nvSpPr>
        <p:spPr/>
        <p:txBody>
          <a:bodyPr vert="horz" lIns="91440" tIns="45720" rIns="91440" bIns="45720" rtlCol="0" anchor="t">
            <a:normAutofit/>
          </a:bodyPr>
          <a:lstStyle/>
          <a:p>
            <a:r>
              <a:rPr lang="en-GB" dirty="0"/>
              <a:t>New Welsh speed limit law is expensive to implement (Jones and Brunt, 2017; Jon, 2005).</a:t>
            </a:r>
          </a:p>
          <a:p>
            <a:r>
              <a:rPr lang="en-GB" dirty="0"/>
              <a:t>The Welsh Government (2024) stated that from September 2023 to June 2024 the implementation costed £32 million.</a:t>
            </a:r>
          </a:p>
          <a:p>
            <a:r>
              <a:rPr lang="en-GB" dirty="0"/>
              <a:t>Professor of Transport and Economics and Policy, Stuart Cole (2023) reports that there is 25% reduction in funding and support for bus services due to the 20MPH speed limit in Wales.</a:t>
            </a:r>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9B4CC768-2A92-3CDE-9283-4DBBD1D2BFDC}"/>
              </a:ext>
            </a:extLst>
          </p:cNvPr>
          <p:cNvSpPr>
            <a:spLocks noGrp="1"/>
          </p:cNvSpPr>
          <p:nvPr>
            <p:ph type="dt" sz="half" idx="10"/>
          </p:nvPr>
        </p:nvSpPr>
        <p:spPr/>
        <p:txBody>
          <a:bodyPr/>
          <a:lstStyle/>
          <a:p>
            <a:fld id="{8A1CBBD9-CB08-4C60-94C3-B986F31159FF}" type="datetime1">
              <a:t>10/31/2024</a:t>
            </a:fld>
            <a:endParaRPr lang="en-US" dirty="0"/>
          </a:p>
        </p:txBody>
      </p:sp>
      <p:sp>
        <p:nvSpPr>
          <p:cNvPr id="5" name="Footer Placeholder 4">
            <a:extLst>
              <a:ext uri="{FF2B5EF4-FFF2-40B4-BE49-F238E27FC236}">
                <a16:creationId xmlns:a16="http://schemas.microsoft.com/office/drawing/2014/main" id="{5F5E3DFD-4768-D8CF-1B8A-42052DF8B31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D0AFF83-AC61-EF71-24DE-12515C25010B}"/>
              </a:ext>
            </a:extLst>
          </p:cNvPr>
          <p:cNvSpPr>
            <a:spLocks noGrp="1"/>
          </p:cNvSpPr>
          <p:nvPr>
            <p:ph type="sldNum" sz="quarter" idx="12"/>
          </p:nvPr>
        </p:nvSpPr>
        <p:spPr/>
        <p:txBody>
          <a:bodyPr/>
          <a:lstStyle/>
          <a:p>
            <a:fld id="{196A61CA-0502-4EE4-9724-96EA822543E5}" type="slidenum">
              <a:rPr lang="en-US" dirty="0"/>
              <a:t>11</a:t>
            </a:fld>
            <a:endParaRPr lang="en-US" dirty="0"/>
          </a:p>
        </p:txBody>
      </p:sp>
    </p:spTree>
    <p:extLst>
      <p:ext uri="{BB962C8B-B14F-4D97-AF65-F5344CB8AC3E}">
        <p14:creationId xmlns:p14="http://schemas.microsoft.com/office/powerpoint/2010/main" val="3173250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E1983-573E-DEFE-AF8C-3F059B1C50EB}"/>
              </a:ext>
            </a:extLst>
          </p:cNvPr>
          <p:cNvSpPr>
            <a:spLocks noGrp="1"/>
          </p:cNvSpPr>
          <p:nvPr>
            <p:ph type="title"/>
          </p:nvPr>
        </p:nvSpPr>
        <p:spPr>
          <a:xfrm>
            <a:off x="4605690" y="27197"/>
            <a:ext cx="2886187" cy="857559"/>
          </a:xfrm>
        </p:spPr>
        <p:txBody>
          <a:bodyPr/>
          <a:lstStyle/>
          <a:p>
            <a:r>
              <a:rPr lang="en-US" dirty="0"/>
              <a:t>Conclusion</a:t>
            </a:r>
          </a:p>
        </p:txBody>
      </p:sp>
      <p:sp>
        <p:nvSpPr>
          <p:cNvPr id="3" name="Content Placeholder 2">
            <a:extLst>
              <a:ext uri="{FF2B5EF4-FFF2-40B4-BE49-F238E27FC236}">
                <a16:creationId xmlns:a16="http://schemas.microsoft.com/office/drawing/2014/main" id="{A865AD8A-FDC3-0F63-796D-E3A1B283C01F}"/>
              </a:ext>
            </a:extLst>
          </p:cNvPr>
          <p:cNvSpPr>
            <a:spLocks noGrp="1"/>
          </p:cNvSpPr>
          <p:nvPr>
            <p:ph idx="1"/>
          </p:nvPr>
        </p:nvSpPr>
        <p:spPr/>
        <p:txBody>
          <a:bodyPr vert="horz" lIns="91440" tIns="45720" rIns="91440" bIns="45720" rtlCol="0" anchor="t">
            <a:normAutofit/>
          </a:bodyPr>
          <a:lstStyle/>
          <a:p>
            <a:r>
              <a:rPr lang="en-GB" dirty="0"/>
              <a:t>Overall, the implementation of the new 20 MPH speed limit law in Wales is justified due to the positive contribution it had on significantly decreasing the serious collisions and fatal collisions despite the disadvantages and criticisms of it. Moreover, the 20MPH speed limit in Wales decreased speed and improved driver behaviour. </a:t>
            </a:r>
          </a:p>
        </p:txBody>
      </p:sp>
      <p:sp>
        <p:nvSpPr>
          <p:cNvPr id="4" name="Date Placeholder 3">
            <a:extLst>
              <a:ext uri="{FF2B5EF4-FFF2-40B4-BE49-F238E27FC236}">
                <a16:creationId xmlns:a16="http://schemas.microsoft.com/office/drawing/2014/main" id="{2E42F644-564D-D865-218E-3A63B1DAA975}"/>
              </a:ext>
            </a:extLst>
          </p:cNvPr>
          <p:cNvSpPr>
            <a:spLocks noGrp="1"/>
          </p:cNvSpPr>
          <p:nvPr>
            <p:ph type="dt" sz="half" idx="10"/>
          </p:nvPr>
        </p:nvSpPr>
        <p:spPr/>
        <p:txBody>
          <a:bodyPr/>
          <a:lstStyle/>
          <a:p>
            <a:fld id="{4AA17086-0442-4238-9569-74071177A8B7}" type="datetime1">
              <a:t>10/31/2024</a:t>
            </a:fld>
            <a:endParaRPr lang="en-US" dirty="0"/>
          </a:p>
        </p:txBody>
      </p:sp>
      <p:sp>
        <p:nvSpPr>
          <p:cNvPr id="5" name="Footer Placeholder 4">
            <a:extLst>
              <a:ext uri="{FF2B5EF4-FFF2-40B4-BE49-F238E27FC236}">
                <a16:creationId xmlns:a16="http://schemas.microsoft.com/office/drawing/2014/main" id="{95DD063D-52F2-866D-E37B-099FA49CECB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570EFE5-FC16-DD8E-2E82-6AD116C2DAC6}"/>
              </a:ext>
            </a:extLst>
          </p:cNvPr>
          <p:cNvSpPr>
            <a:spLocks noGrp="1"/>
          </p:cNvSpPr>
          <p:nvPr>
            <p:ph type="sldNum" sz="quarter" idx="12"/>
          </p:nvPr>
        </p:nvSpPr>
        <p:spPr/>
        <p:txBody>
          <a:bodyPr/>
          <a:lstStyle/>
          <a:p>
            <a:fld id="{196A61CA-0502-4EE4-9724-96EA822543E5}" type="slidenum">
              <a:rPr lang="en-US" dirty="0"/>
              <a:t>12</a:t>
            </a:fld>
            <a:endParaRPr lang="en-US" dirty="0"/>
          </a:p>
        </p:txBody>
      </p:sp>
    </p:spTree>
    <p:extLst>
      <p:ext uri="{BB962C8B-B14F-4D97-AF65-F5344CB8AC3E}">
        <p14:creationId xmlns:p14="http://schemas.microsoft.com/office/powerpoint/2010/main" val="18478564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CB1C5-3BB8-FABA-603A-9230F46CAFF5}"/>
              </a:ext>
            </a:extLst>
          </p:cNvPr>
          <p:cNvSpPr>
            <a:spLocks noGrp="1"/>
          </p:cNvSpPr>
          <p:nvPr>
            <p:ph type="title"/>
          </p:nvPr>
        </p:nvSpPr>
        <p:spPr>
          <a:xfrm>
            <a:off x="3499779" y="224"/>
            <a:ext cx="4679921" cy="857559"/>
          </a:xfrm>
        </p:spPr>
        <p:txBody>
          <a:bodyPr vert="horz" lIns="91440" tIns="45720" rIns="91440" bIns="45720" rtlCol="0" anchor="b">
            <a:normAutofit/>
          </a:bodyPr>
          <a:lstStyle/>
          <a:p>
            <a:r>
              <a:rPr lang="en-US" b="1" kern="1200" cap="all" spc="600" baseline="0"/>
              <a:t>Research Timetable</a:t>
            </a:r>
          </a:p>
        </p:txBody>
      </p:sp>
      <p:sp>
        <p:nvSpPr>
          <p:cNvPr id="5" name="Date Placeholder 4">
            <a:extLst>
              <a:ext uri="{FF2B5EF4-FFF2-40B4-BE49-F238E27FC236}">
                <a16:creationId xmlns:a16="http://schemas.microsoft.com/office/drawing/2014/main" id="{588BAF9C-E464-9053-C193-D67CE2B2677F}"/>
              </a:ext>
            </a:extLst>
          </p:cNvPr>
          <p:cNvSpPr>
            <a:spLocks noGrp="1"/>
          </p:cNvSpPr>
          <p:nvPr>
            <p:ph type="dt" sz="half" idx="10"/>
          </p:nvPr>
        </p:nvSpPr>
        <p:spPr>
          <a:xfrm rot="5400000">
            <a:off x="10471087" y="4891318"/>
            <a:ext cx="2673295" cy="365125"/>
          </a:xfrm>
        </p:spPr>
        <p:txBody>
          <a:bodyPr vert="horz" lIns="91440" tIns="45720" rIns="91440" bIns="45720" rtlCol="0" anchor="ctr">
            <a:normAutofit/>
          </a:bodyPr>
          <a:lstStyle/>
          <a:p>
            <a:pPr>
              <a:spcAft>
                <a:spcPts val="600"/>
              </a:spcAft>
            </a:pPr>
            <a:fld id="{E427C231-3EB3-4D6F-AE2F-DE59C051A0B8}" type="datetime1">
              <a:rPr lang="en-US"/>
              <a:pPr>
                <a:spcAft>
                  <a:spcPts val="600"/>
                </a:spcAft>
              </a:pPr>
              <a:t>10/31/2024</a:t>
            </a:fld>
            <a:endParaRPr lang="en-US"/>
          </a:p>
        </p:txBody>
      </p:sp>
      <p:sp>
        <p:nvSpPr>
          <p:cNvPr id="15" name="Footer Placeholder 4">
            <a:extLst>
              <a:ext uri="{FF2B5EF4-FFF2-40B4-BE49-F238E27FC236}">
                <a16:creationId xmlns:a16="http://schemas.microsoft.com/office/drawing/2014/main" id="{FA328408-5E6E-3160-EDBF-F416AF72D15F}"/>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a:t>
              </a:t>
            </a:r>
          </a:p>
        </p:txBody>
      </p:sp>
      <p:sp>
        <p:nvSpPr>
          <p:cNvPr id="7" name="Slide Number Placeholder 6">
            <a:extLst>
              <a:ext uri="{FF2B5EF4-FFF2-40B4-BE49-F238E27FC236}">
                <a16:creationId xmlns:a16="http://schemas.microsoft.com/office/drawing/2014/main" id="{2E7CD111-DCAD-9AD9-6CE4-2BF49B68562D}"/>
              </a:ext>
            </a:extLst>
          </p:cNvPr>
          <p:cNvSpPr>
            <a:spLocks noGrp="1"/>
          </p:cNvSpPr>
          <p:nvPr>
            <p:ph type="sldNum" sz="quarter" idx="12"/>
          </p:nvPr>
        </p:nvSpPr>
        <p:spPr>
          <a:xfrm>
            <a:off x="11492908" y="3219853"/>
            <a:ext cx="629653" cy="429830"/>
          </a:xfrm>
        </p:spPr>
        <p:txBody>
          <a:bodyPr vert="horz" lIns="91440" tIns="45720" rIns="91440" bIns="45720" rtlCol="0" anchor="ctr">
            <a:normAutofit/>
          </a:bodyPr>
          <a:lstStyle/>
          <a:p>
            <a:pPr>
              <a:spcAft>
                <a:spcPts val="600"/>
              </a:spcAft>
            </a:pPr>
            <a:fld id="{196A61CA-0502-4EE4-9724-96EA822543E5}" type="slidenum">
              <a:rPr lang="en-US" dirty="0"/>
              <a:pPr>
                <a:spcAft>
                  <a:spcPts val="600"/>
                </a:spcAft>
              </a:pPr>
              <a:t>13</a:t>
            </a:fld>
            <a:endParaRPr lang="en-US"/>
          </a:p>
        </p:txBody>
      </p:sp>
      <p:graphicFrame>
        <p:nvGraphicFramePr>
          <p:cNvPr id="11" name="TextBox 8">
            <a:extLst>
              <a:ext uri="{FF2B5EF4-FFF2-40B4-BE49-F238E27FC236}">
                <a16:creationId xmlns:a16="http://schemas.microsoft.com/office/drawing/2014/main" id="{8CC13175-29D3-8510-FF54-CC05D8ABBE01}"/>
              </a:ext>
            </a:extLst>
          </p:cNvPr>
          <p:cNvGraphicFramePr/>
          <p:nvPr>
            <p:extLst>
              <p:ext uri="{D42A27DB-BD31-4B8C-83A1-F6EECF244321}">
                <p14:modId xmlns:p14="http://schemas.microsoft.com/office/powerpoint/2010/main" val="1132937468"/>
              </p:ext>
            </p:extLst>
          </p:nvPr>
        </p:nvGraphicFramePr>
        <p:xfrm>
          <a:off x="49226" y="1045222"/>
          <a:ext cx="11948073" cy="56913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67633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37CBC-F200-434F-6C05-FEBCE2AF60AD}"/>
              </a:ext>
            </a:extLst>
          </p:cNvPr>
          <p:cNvSpPr>
            <a:spLocks noGrp="1"/>
          </p:cNvSpPr>
          <p:nvPr>
            <p:ph type="title"/>
          </p:nvPr>
        </p:nvSpPr>
        <p:spPr>
          <a:xfrm>
            <a:off x="1165797" y="-2305"/>
            <a:ext cx="9238434" cy="857559"/>
          </a:xfrm>
        </p:spPr>
        <p:txBody>
          <a:bodyPr/>
          <a:lstStyle/>
          <a:p>
            <a:r>
              <a:rPr lang="en-US" dirty="0"/>
              <a:t>Reference list (part 1)</a:t>
            </a:r>
          </a:p>
        </p:txBody>
      </p:sp>
      <p:sp>
        <p:nvSpPr>
          <p:cNvPr id="3" name="Content Placeholder 2">
            <a:extLst>
              <a:ext uri="{FF2B5EF4-FFF2-40B4-BE49-F238E27FC236}">
                <a16:creationId xmlns:a16="http://schemas.microsoft.com/office/drawing/2014/main" id="{073AD28F-1A4B-45FA-ABC8-0D2847228867}"/>
              </a:ext>
            </a:extLst>
          </p:cNvPr>
          <p:cNvSpPr>
            <a:spLocks noGrp="1"/>
          </p:cNvSpPr>
          <p:nvPr>
            <p:ph idx="1"/>
          </p:nvPr>
        </p:nvSpPr>
        <p:spPr>
          <a:xfrm>
            <a:off x="456091" y="849780"/>
            <a:ext cx="11165846" cy="5533263"/>
          </a:xfrm>
        </p:spPr>
        <p:txBody>
          <a:bodyPr vert="horz" lIns="91440" tIns="45720" rIns="91440" bIns="45720" rtlCol="0" anchor="t">
            <a:normAutofit fontScale="62500" lnSpcReduction="20000"/>
          </a:bodyPr>
          <a:lstStyle/>
          <a:p>
            <a:pPr marL="342900" indent="-342900">
              <a:buAutoNum type="arabicPeriod"/>
            </a:pPr>
            <a:r>
              <a:rPr lang="en-US" dirty="0">
                <a:latin typeface="Arial"/>
                <a:ea typeface="Calibri"/>
                <a:cs typeface="Calibri"/>
              </a:rPr>
              <a:t>Broughton, J. (2008) 'Car driver casualty rates in Great Britain by type of car', </a:t>
            </a:r>
            <a:r>
              <a:rPr lang="en-US" i="1" dirty="0">
                <a:latin typeface="Arial"/>
                <a:ea typeface="Calibri"/>
                <a:cs typeface="Calibri"/>
              </a:rPr>
              <a:t>Accident Analysis and Prevention</a:t>
            </a:r>
            <a:r>
              <a:rPr lang="en-US" dirty="0">
                <a:latin typeface="Arial"/>
                <a:ea typeface="Calibri"/>
                <a:cs typeface="Calibri"/>
              </a:rPr>
              <a:t>, 40(4), pp. 1543-1552. Available at: </a:t>
            </a:r>
            <a:r>
              <a:rPr lang="en-US" dirty="0">
                <a:latin typeface="Arial"/>
                <a:ea typeface="+mn-lt"/>
                <a:cs typeface="+mn-lt"/>
                <a:hlinkClick r:id="rId2"/>
              </a:rPr>
              <a:t>https://doi.org/10.1016/j.aap.2008.04.002</a:t>
            </a:r>
            <a:r>
              <a:rPr lang="en-US" dirty="0">
                <a:latin typeface="Arial"/>
                <a:ea typeface="Calibri"/>
                <a:cs typeface="Calibri"/>
              </a:rPr>
              <a:t>  </a:t>
            </a:r>
            <a:endParaRPr lang="en-US"/>
          </a:p>
          <a:p>
            <a:pPr marL="342900" indent="-342900">
              <a:buAutoNum type="arabicPeriod"/>
            </a:pPr>
            <a:r>
              <a:rPr lang="en-US" err="1">
                <a:latin typeface="Arial"/>
                <a:ea typeface="Calibri"/>
                <a:cs typeface="Calibri"/>
              </a:rPr>
              <a:t>Doecke</a:t>
            </a:r>
            <a:r>
              <a:rPr lang="en-US" dirty="0">
                <a:latin typeface="Arial"/>
                <a:ea typeface="Calibri"/>
                <a:cs typeface="Calibri"/>
              </a:rPr>
              <a:t>, S, </a:t>
            </a:r>
            <a:r>
              <a:rPr lang="en-US" err="1">
                <a:latin typeface="Arial"/>
                <a:ea typeface="Calibri"/>
                <a:cs typeface="Calibri"/>
              </a:rPr>
              <a:t>Kloedan</a:t>
            </a:r>
            <a:r>
              <a:rPr lang="en-US" dirty="0">
                <a:latin typeface="Arial"/>
                <a:ea typeface="Calibri"/>
                <a:cs typeface="Calibri"/>
              </a:rPr>
              <a:t>., Craig., Dutschke, J. and </a:t>
            </a:r>
            <a:r>
              <a:rPr lang="en-US" err="1">
                <a:latin typeface="Arial"/>
                <a:ea typeface="Calibri"/>
                <a:cs typeface="Calibri"/>
              </a:rPr>
              <a:t>Baldock</a:t>
            </a:r>
            <a:r>
              <a:rPr lang="en-US" dirty="0">
                <a:latin typeface="Arial"/>
                <a:ea typeface="Calibri"/>
                <a:cs typeface="Calibri"/>
              </a:rPr>
              <a:t>, R. (2018) 'Safe speed limits for a safe system: The relationship between speed limit and fatal  crash rate for different crash types', </a:t>
            </a:r>
            <a:r>
              <a:rPr lang="en-US" i="1" dirty="0">
                <a:latin typeface="Arial"/>
                <a:ea typeface="Calibri"/>
                <a:cs typeface="Calibri"/>
              </a:rPr>
              <a:t>Traffic Injury Prevention, </a:t>
            </a:r>
            <a:r>
              <a:rPr lang="en-US" dirty="0">
                <a:latin typeface="Arial"/>
                <a:ea typeface="Calibri"/>
                <a:cs typeface="Calibri"/>
              </a:rPr>
              <a:t>19(4), pp. 404-408. Available at: </a:t>
            </a:r>
            <a:r>
              <a:rPr lang="en-US" dirty="0">
                <a:latin typeface="Arial"/>
                <a:ea typeface="+mn-lt"/>
                <a:cs typeface="+mn-lt"/>
                <a:hlinkClick r:id="rId3"/>
              </a:rPr>
              <a:t>https://doi.org/10.1080/15389588.2017.1422601</a:t>
            </a:r>
            <a:r>
              <a:rPr lang="en-US" dirty="0">
                <a:latin typeface="Arial"/>
                <a:ea typeface="+mn-lt"/>
                <a:cs typeface="+mn-lt"/>
              </a:rPr>
              <a:t> </a:t>
            </a:r>
          </a:p>
          <a:p>
            <a:pPr marL="342900" indent="-342900">
              <a:buAutoNum type="arabicPeriod"/>
            </a:pPr>
            <a:r>
              <a:rPr lang="en-US" err="1">
                <a:latin typeface="Arial"/>
                <a:ea typeface="Calibri"/>
                <a:cs typeface="Calibri"/>
              </a:rPr>
              <a:t>Fisa</a:t>
            </a:r>
            <a:r>
              <a:rPr lang="en-US" dirty="0">
                <a:latin typeface="Arial"/>
                <a:ea typeface="Calibri"/>
                <a:cs typeface="Calibri"/>
              </a:rPr>
              <a:t>, R., Musukuma, M., Sampa., Musonda, P, and Young, T. (2022) 'Effects of interventions for preventing road traffic crashes: an overview of systematic reviews', </a:t>
            </a:r>
            <a:r>
              <a:rPr lang="en-US" i="1" dirty="0">
                <a:latin typeface="Arial"/>
                <a:ea typeface="Calibri"/>
                <a:cs typeface="Calibri"/>
              </a:rPr>
              <a:t>BMC Public Health, </a:t>
            </a:r>
            <a:r>
              <a:rPr lang="en-US" dirty="0">
                <a:latin typeface="Arial"/>
                <a:ea typeface="Calibri"/>
                <a:cs typeface="Calibri"/>
              </a:rPr>
              <a:t>article 513. Available at: </a:t>
            </a:r>
            <a:r>
              <a:rPr lang="en-US" dirty="0">
                <a:latin typeface="Arial"/>
                <a:ea typeface="Calibri"/>
                <a:cs typeface="Calibri"/>
                <a:hlinkClick r:id="rId4"/>
              </a:rPr>
              <a:t>https://doi.org/10.1186/s12889-021-12253-y</a:t>
            </a:r>
            <a:r>
              <a:rPr lang="en-US" dirty="0">
                <a:solidFill>
                  <a:srgbClr val="333333"/>
                </a:solidFill>
                <a:latin typeface="Arial"/>
                <a:ea typeface="Calibri"/>
                <a:cs typeface="Calibri"/>
              </a:rPr>
              <a:t> </a:t>
            </a:r>
            <a:endParaRPr lang="en-US" dirty="0">
              <a:latin typeface="Arial"/>
              <a:ea typeface="Calibri"/>
              <a:cs typeface="Calibri"/>
            </a:endParaRPr>
          </a:p>
          <a:p>
            <a:pPr marL="342900" indent="-342900">
              <a:buAutoNum type="arabicPeriod"/>
            </a:pPr>
            <a:r>
              <a:rPr lang="en-US" dirty="0">
                <a:solidFill>
                  <a:srgbClr val="FFFFFF"/>
                </a:solidFill>
                <a:latin typeface="Arial"/>
                <a:ea typeface="Calibri"/>
                <a:cs typeface="Calibri"/>
              </a:rPr>
              <a:t>Grundy, C., Steinbach, R., Edwards, P., Green, J., Armstrong, B. and Wilkinson, P. (2009) 'Effect of 20 mph traffic speed zones on road traffic injuries in London, 1986-2006: controlled interrupted time series analysis', </a:t>
            </a:r>
            <a:r>
              <a:rPr lang="en-US" i="1" dirty="0">
                <a:solidFill>
                  <a:srgbClr val="FFFFFF"/>
                </a:solidFill>
                <a:latin typeface="Arial"/>
                <a:ea typeface="Calibri"/>
                <a:cs typeface="Calibri"/>
              </a:rPr>
              <a:t>BMJ</a:t>
            </a:r>
            <a:r>
              <a:rPr lang="en-US" dirty="0">
                <a:solidFill>
                  <a:srgbClr val="FFFFFF"/>
                </a:solidFill>
                <a:latin typeface="Arial"/>
                <a:ea typeface="Calibri"/>
                <a:cs typeface="Calibri"/>
              </a:rPr>
              <a:t>, 339. Available at: </a:t>
            </a:r>
            <a:r>
              <a:rPr lang="en-US" dirty="0">
                <a:solidFill>
                  <a:srgbClr val="FFFFFF"/>
                </a:solidFill>
                <a:latin typeface="Arial"/>
                <a:ea typeface="+mn-lt"/>
                <a:cs typeface="+mn-lt"/>
                <a:hlinkClick r:id="rId5"/>
              </a:rPr>
              <a:t>https://doi.org/10.1136/bmj.b4469</a:t>
            </a:r>
            <a:r>
              <a:rPr lang="en-US" dirty="0">
                <a:solidFill>
                  <a:srgbClr val="FFFFFF"/>
                </a:solidFill>
                <a:latin typeface="Arial"/>
                <a:ea typeface="+mn-lt"/>
                <a:cs typeface="+mn-lt"/>
              </a:rPr>
              <a:t> </a:t>
            </a:r>
            <a:endParaRPr lang="en-US">
              <a:solidFill>
                <a:srgbClr val="FFFFFF"/>
              </a:solidFill>
              <a:latin typeface="Arial"/>
              <a:ea typeface="Calibri"/>
              <a:cs typeface="Calibri"/>
            </a:endParaRPr>
          </a:p>
          <a:p>
            <a:pPr marL="342900" indent="-342900">
              <a:buAutoNum type="arabicPeriod"/>
            </a:pPr>
            <a:r>
              <a:rPr lang="en-US" dirty="0" err="1">
                <a:latin typeface="Arial"/>
                <a:ea typeface="Calibri"/>
                <a:cs typeface="Calibri"/>
              </a:rPr>
              <a:t>GoSafe</a:t>
            </a:r>
            <a:r>
              <a:rPr lang="en-US" dirty="0">
                <a:latin typeface="Arial"/>
                <a:ea typeface="Calibri"/>
                <a:cs typeface="Calibri"/>
              </a:rPr>
              <a:t> (2024) </a:t>
            </a:r>
            <a:r>
              <a:rPr lang="en-US" i="1" dirty="0" err="1">
                <a:latin typeface="Arial"/>
                <a:ea typeface="Calibri"/>
                <a:cs typeface="Calibri"/>
              </a:rPr>
              <a:t>GoSafe</a:t>
            </a:r>
            <a:r>
              <a:rPr lang="en-US" i="1" dirty="0">
                <a:latin typeface="Arial"/>
                <a:ea typeface="Calibri"/>
                <a:cs typeface="Calibri"/>
              </a:rPr>
              <a:t> – 20mph. </a:t>
            </a:r>
            <a:r>
              <a:rPr lang="en-US" dirty="0">
                <a:latin typeface="Arial"/>
                <a:ea typeface="Calibri"/>
                <a:cs typeface="Calibri"/>
              </a:rPr>
              <a:t>Available at: </a:t>
            </a:r>
            <a:r>
              <a:rPr lang="en-US" dirty="0">
                <a:ea typeface="+mn-lt"/>
                <a:cs typeface="+mn-lt"/>
                <a:hlinkClick r:id="rId6"/>
              </a:rPr>
              <a:t>GoSafe - 20mph Roadside Engagement and Enforcement</a:t>
            </a:r>
            <a:r>
              <a:rPr lang="en-US" dirty="0">
                <a:latin typeface="Arial"/>
                <a:ea typeface="Calibri"/>
                <a:cs typeface="Calibri"/>
              </a:rPr>
              <a:t> (Accessed: 18 October 2024). </a:t>
            </a:r>
          </a:p>
          <a:p>
            <a:pPr marL="342900" indent="-342900">
              <a:buAutoNum type="arabicPeriod"/>
            </a:pPr>
            <a:r>
              <a:rPr lang="en-US" dirty="0">
                <a:latin typeface="Arial"/>
                <a:ea typeface="Calibri"/>
                <a:cs typeface="Calibri"/>
              </a:rPr>
              <a:t>Hunter, R. and </a:t>
            </a:r>
            <a:r>
              <a:rPr lang="en-US" dirty="0" err="1">
                <a:latin typeface="Arial"/>
                <a:ea typeface="Calibri"/>
                <a:cs typeface="Calibri"/>
              </a:rPr>
              <a:t>Fewtrell</a:t>
            </a:r>
            <a:r>
              <a:rPr lang="en-US" dirty="0">
                <a:latin typeface="Arial"/>
                <a:ea typeface="Calibri"/>
                <a:cs typeface="Calibri"/>
              </a:rPr>
              <a:t>, L. (2001) </a:t>
            </a:r>
            <a:r>
              <a:rPr lang="en-US" i="1" dirty="0">
                <a:latin typeface="Arial"/>
                <a:ea typeface="Calibri"/>
                <a:cs typeface="Calibri"/>
              </a:rPr>
              <a:t>Acceptable risk</a:t>
            </a:r>
            <a:r>
              <a:rPr lang="en-US" dirty="0">
                <a:latin typeface="Arial"/>
                <a:ea typeface="Calibri"/>
                <a:cs typeface="Calibri"/>
              </a:rPr>
              <a:t>. London: IWA Publishing. </a:t>
            </a:r>
          </a:p>
          <a:p>
            <a:pPr marL="342900" indent="-342900">
              <a:buAutoNum type="arabicPeriod"/>
            </a:pPr>
            <a:r>
              <a:rPr lang="en-US" dirty="0">
                <a:latin typeface="Arial"/>
                <a:ea typeface="Calibri"/>
                <a:cs typeface="Calibri"/>
              </a:rPr>
              <a:t>Hunter, R., Cleland, C., Busby., J., Nightingale, G., Kee, F., Williams, A.J., Kelly, P., Kelly,. M., Milton, K., </a:t>
            </a:r>
            <a:r>
              <a:rPr lang="en-US" err="1">
                <a:latin typeface="Arial"/>
                <a:ea typeface="Calibri"/>
                <a:cs typeface="Calibri"/>
              </a:rPr>
              <a:t>Kokka</a:t>
            </a:r>
            <a:r>
              <a:rPr lang="en-US" dirty="0">
                <a:latin typeface="Arial"/>
                <a:ea typeface="Calibri"/>
                <a:cs typeface="Calibri"/>
              </a:rPr>
              <a:t>, K. and Jepson, R. (2022) 'Investigating the impact of a 20 miles per hour speed limit intervention on road traffic collisions, casualties, speed and volume in Belfast, UK: 3 year follow-up outcomes of a natural experiment', </a:t>
            </a:r>
            <a:r>
              <a:rPr lang="en-US" i="1" dirty="0">
                <a:latin typeface="Arial"/>
                <a:ea typeface="Calibri"/>
                <a:cs typeface="Calibri"/>
              </a:rPr>
              <a:t>Journal of Epidemiology and Community Health</a:t>
            </a:r>
            <a:r>
              <a:rPr lang="en-US" dirty="0">
                <a:latin typeface="Arial"/>
                <a:ea typeface="Calibri"/>
                <a:cs typeface="Calibri"/>
              </a:rPr>
              <a:t>, 77(1) , pp. 17-25. Available at: </a:t>
            </a:r>
            <a:r>
              <a:rPr lang="en-US" dirty="0">
                <a:latin typeface="Arial"/>
                <a:ea typeface="+mn-lt"/>
                <a:cs typeface="+mn-lt"/>
                <a:hlinkClick r:id="rId7"/>
              </a:rPr>
              <a:t>https://doi.org/10.1136/jech-2022-219729</a:t>
            </a:r>
            <a:r>
              <a:rPr lang="en-US" dirty="0">
                <a:latin typeface="Arial"/>
                <a:ea typeface="+mn-lt"/>
                <a:cs typeface="+mn-lt"/>
              </a:rPr>
              <a:t> </a:t>
            </a:r>
          </a:p>
          <a:p>
            <a:pPr marL="342900" indent="-342900">
              <a:buAutoNum type="arabicPeriod"/>
            </a:pPr>
            <a:r>
              <a:rPr lang="en-US" dirty="0">
                <a:latin typeface="Arial"/>
                <a:ea typeface="Calibri"/>
                <a:cs typeface="Calibri"/>
              </a:rPr>
              <a:t>Jou, S., Goh, K. and Hebenton, B. (2023) 'Criminals on the road? An exploration study of those convicted of causing death by dangerous driving in Taipei City, Taiwan', </a:t>
            </a:r>
            <a:r>
              <a:rPr lang="en-US" i="1" dirty="0">
                <a:latin typeface="Arial"/>
                <a:ea typeface="Calibri"/>
                <a:cs typeface="Calibri"/>
              </a:rPr>
              <a:t>International Journal of Police Science and Management, </a:t>
            </a:r>
            <a:r>
              <a:rPr lang="en-US" dirty="0">
                <a:latin typeface="Arial"/>
                <a:ea typeface="Calibri"/>
                <a:cs typeface="Calibri"/>
              </a:rPr>
              <a:t>25(1), pp. 96-105. Available at: </a:t>
            </a:r>
            <a:r>
              <a:rPr lang="en-US" dirty="0">
                <a:latin typeface="Arial"/>
                <a:ea typeface="+mn-lt"/>
                <a:cs typeface="+mn-lt"/>
                <a:hlinkClick r:id="rId8"/>
              </a:rPr>
              <a:t>https://doi.org/10.1177/14613557221138608</a:t>
            </a:r>
            <a:r>
              <a:rPr lang="en-US" dirty="0">
                <a:latin typeface="Arial"/>
                <a:ea typeface="+mn-lt"/>
                <a:cs typeface="+mn-lt"/>
              </a:rPr>
              <a:t> </a:t>
            </a:r>
            <a:endParaRPr lang="en-US" dirty="0">
              <a:latin typeface="Arial"/>
              <a:ea typeface="Calibri"/>
              <a:cs typeface="Calibri"/>
            </a:endParaRPr>
          </a:p>
          <a:p>
            <a:pPr marL="342900" indent="-342900">
              <a:buAutoNum type="arabicPeriod"/>
            </a:pPr>
            <a:r>
              <a:rPr lang="en-US" dirty="0">
                <a:latin typeface="Arial"/>
                <a:ea typeface="Calibri"/>
                <a:cs typeface="Calibri"/>
              </a:rPr>
              <a:t>Jones, S.J. and Brunt, H. (2017) 'Twenty miles per hour speed limits: a sustainable solution to public health problems in Wales', </a:t>
            </a:r>
            <a:r>
              <a:rPr lang="en-US" i="1" dirty="0">
                <a:latin typeface="Arial"/>
                <a:ea typeface="Calibri"/>
                <a:cs typeface="Calibri"/>
              </a:rPr>
              <a:t>Journal of Epidemiol Community Health</a:t>
            </a:r>
            <a:r>
              <a:rPr lang="en-US" dirty="0">
                <a:latin typeface="Arial"/>
                <a:ea typeface="Calibri"/>
                <a:cs typeface="Calibri"/>
              </a:rPr>
              <a:t>, 71(7), pp. 699-706. Available at: </a:t>
            </a:r>
            <a:r>
              <a:rPr lang="en-US" dirty="0">
                <a:ea typeface="+mn-lt"/>
                <a:cs typeface="+mn-lt"/>
                <a:hlinkClick r:id="rId9"/>
              </a:rPr>
              <a:t>https://doi.org/10.1136/jech-2016-208859</a:t>
            </a:r>
            <a:r>
              <a:rPr lang="en-US" dirty="0">
                <a:ea typeface="+mn-lt"/>
                <a:cs typeface="+mn-lt"/>
              </a:rPr>
              <a:t> </a:t>
            </a:r>
            <a:endParaRPr lang="en-US" dirty="0">
              <a:latin typeface="Arial"/>
              <a:ea typeface="Calibri"/>
              <a:cs typeface="Calibri"/>
            </a:endParaRPr>
          </a:p>
          <a:p>
            <a:pPr marL="342900" indent="-342900">
              <a:buAutoNum type="arabicPeriod"/>
            </a:pPr>
            <a:r>
              <a:rPr lang="en-US" dirty="0">
                <a:latin typeface="Trade Gothic Next Light"/>
                <a:ea typeface="Calibri"/>
                <a:cs typeface="Calibri"/>
              </a:rPr>
              <a:t>Jon, S. (2005) '</a:t>
            </a:r>
            <a:r>
              <a:rPr lang="en-US" err="1">
                <a:latin typeface="Trade Gothic Next Light"/>
                <a:ea typeface="Calibri"/>
                <a:cs typeface="Calibri"/>
              </a:rPr>
              <a:t>Derivinmg</a:t>
            </a:r>
            <a:r>
              <a:rPr lang="en-US" dirty="0">
                <a:latin typeface="Trade Gothic Next Light"/>
                <a:ea typeface="Calibri"/>
                <a:cs typeface="Calibri"/>
              </a:rPr>
              <a:t> Values of Statistical Lives From Observations of Speed Limits and Driving </a:t>
            </a:r>
            <a:r>
              <a:rPr lang="en-US" err="1">
                <a:latin typeface="Trade Gothic Next Light"/>
                <a:ea typeface="Calibri"/>
                <a:cs typeface="Calibri"/>
              </a:rPr>
              <a:t>Behaviour</a:t>
            </a:r>
            <a:r>
              <a:rPr lang="en-US" dirty="0">
                <a:latin typeface="Trade Gothic Next Light"/>
                <a:ea typeface="Calibri"/>
                <a:cs typeface="Calibri"/>
              </a:rPr>
              <a:t>', </a:t>
            </a:r>
            <a:r>
              <a:rPr lang="en-US" i="1" dirty="0">
                <a:latin typeface="Trade Gothic Next Light"/>
                <a:ea typeface="Calibri"/>
                <a:cs typeface="Calibri"/>
              </a:rPr>
              <a:t>Journal of Transport Economics and Policy, </a:t>
            </a:r>
            <a:r>
              <a:rPr lang="en-US" dirty="0">
                <a:latin typeface="Trade Gothic Next Light"/>
                <a:ea typeface="Calibri"/>
                <a:cs typeface="Calibri"/>
              </a:rPr>
              <a:t>39(1), pp. 93-108. Available at:  </a:t>
            </a:r>
            <a:r>
              <a:rPr lang="en-US" dirty="0">
                <a:ea typeface="+mn-lt"/>
                <a:cs typeface="+mn-lt"/>
                <a:hlinkClick r:id="rId10"/>
              </a:rPr>
              <a:t>Deriving Values of Statistical Lives From Observations of Speed L...: Ingenta Connect</a:t>
            </a:r>
            <a:r>
              <a:rPr lang="en-US" dirty="0">
                <a:ea typeface="+mn-lt"/>
                <a:cs typeface="+mn-lt"/>
              </a:rPr>
              <a:t> </a:t>
            </a:r>
          </a:p>
          <a:p>
            <a:pPr marL="342900" indent="-342900">
              <a:buAutoNum type="arabicPeriod"/>
            </a:pPr>
            <a:endParaRPr lang="en-US" dirty="0">
              <a:latin typeface="Trade Gothic Next Light"/>
              <a:ea typeface="Calibri"/>
              <a:cs typeface="Calibri"/>
            </a:endParaRPr>
          </a:p>
          <a:p>
            <a:pPr marL="342900" indent="-342900">
              <a:buAutoNum type="arabicPeriod"/>
            </a:pPr>
            <a:endParaRPr lang="en-US" dirty="0">
              <a:latin typeface="Arial"/>
              <a:ea typeface="Calibri"/>
              <a:cs typeface="Calibri"/>
            </a:endParaRPr>
          </a:p>
        </p:txBody>
      </p:sp>
      <p:sp>
        <p:nvSpPr>
          <p:cNvPr id="4" name="Date Placeholder 3">
            <a:extLst>
              <a:ext uri="{FF2B5EF4-FFF2-40B4-BE49-F238E27FC236}">
                <a16:creationId xmlns:a16="http://schemas.microsoft.com/office/drawing/2014/main" id="{5D8EE6FC-AE27-FDEC-818F-338150AF745C}"/>
              </a:ext>
            </a:extLst>
          </p:cNvPr>
          <p:cNvSpPr>
            <a:spLocks noGrp="1"/>
          </p:cNvSpPr>
          <p:nvPr>
            <p:ph type="dt" sz="half" idx="10"/>
          </p:nvPr>
        </p:nvSpPr>
        <p:spPr/>
        <p:txBody>
          <a:bodyPr/>
          <a:lstStyle/>
          <a:p>
            <a:fld id="{B7F11A22-C13C-4907-B211-0FFE0B9C8115}" type="datetime1">
              <a:t>10/31/2024</a:t>
            </a:fld>
            <a:endParaRPr lang="en-US" dirty="0"/>
          </a:p>
        </p:txBody>
      </p:sp>
      <p:sp>
        <p:nvSpPr>
          <p:cNvPr id="5" name="Footer Placeholder 4">
            <a:extLst>
              <a:ext uri="{FF2B5EF4-FFF2-40B4-BE49-F238E27FC236}">
                <a16:creationId xmlns:a16="http://schemas.microsoft.com/office/drawing/2014/main" id="{23EEB5AD-4737-5CDC-D63E-9827233FE9B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293C8F6-80D1-3EA8-31B0-09260DFC9063}"/>
              </a:ext>
            </a:extLst>
          </p:cNvPr>
          <p:cNvSpPr>
            <a:spLocks noGrp="1"/>
          </p:cNvSpPr>
          <p:nvPr>
            <p:ph type="sldNum" sz="quarter" idx="12"/>
          </p:nvPr>
        </p:nvSpPr>
        <p:spPr/>
        <p:txBody>
          <a:bodyPr/>
          <a:lstStyle/>
          <a:p>
            <a:fld id="{196A61CA-0502-4EE4-9724-96EA822543E5}" type="slidenum">
              <a:rPr lang="en-US" dirty="0"/>
              <a:t>14</a:t>
            </a:fld>
            <a:endParaRPr lang="en-US" dirty="0"/>
          </a:p>
        </p:txBody>
      </p:sp>
    </p:spTree>
    <p:extLst>
      <p:ext uri="{BB962C8B-B14F-4D97-AF65-F5344CB8AC3E}">
        <p14:creationId xmlns:p14="http://schemas.microsoft.com/office/powerpoint/2010/main" val="3966784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23404-EAEC-278C-9A65-820C641D4A4E}"/>
              </a:ext>
            </a:extLst>
          </p:cNvPr>
          <p:cNvSpPr>
            <a:spLocks noGrp="1"/>
          </p:cNvSpPr>
          <p:nvPr>
            <p:ph type="title"/>
          </p:nvPr>
        </p:nvSpPr>
        <p:spPr>
          <a:xfrm>
            <a:off x="1877802" y="-239496"/>
            <a:ext cx="9238434" cy="857559"/>
          </a:xfrm>
        </p:spPr>
        <p:txBody>
          <a:bodyPr/>
          <a:lstStyle/>
          <a:p>
            <a:r>
              <a:rPr lang="en-US" dirty="0"/>
              <a:t>Reference list (part 2)</a:t>
            </a:r>
          </a:p>
        </p:txBody>
      </p:sp>
      <p:sp>
        <p:nvSpPr>
          <p:cNvPr id="3" name="Content Placeholder 2">
            <a:extLst>
              <a:ext uri="{FF2B5EF4-FFF2-40B4-BE49-F238E27FC236}">
                <a16:creationId xmlns:a16="http://schemas.microsoft.com/office/drawing/2014/main" id="{D294D9DF-CF88-58DB-210F-68802B956FC3}"/>
              </a:ext>
            </a:extLst>
          </p:cNvPr>
          <p:cNvSpPr>
            <a:spLocks noGrp="1"/>
          </p:cNvSpPr>
          <p:nvPr>
            <p:ph idx="1"/>
          </p:nvPr>
        </p:nvSpPr>
        <p:spPr>
          <a:xfrm>
            <a:off x="294037" y="806824"/>
            <a:ext cx="7467905" cy="5259294"/>
          </a:xfrm>
        </p:spPr>
        <p:txBody>
          <a:bodyPr vert="horz" lIns="91440" tIns="45720" rIns="91440" bIns="45720" rtlCol="0" anchor="t">
            <a:noAutofit/>
          </a:bodyPr>
          <a:lstStyle/>
          <a:p>
            <a:pPr marL="342900" indent="-342900">
              <a:buAutoNum type="arabicPeriod"/>
            </a:pPr>
            <a:endParaRPr lang="en-US" sz="1200" dirty="0"/>
          </a:p>
          <a:p>
            <a:endParaRPr lang="en-US" dirty="0"/>
          </a:p>
        </p:txBody>
      </p:sp>
      <p:sp>
        <p:nvSpPr>
          <p:cNvPr id="4" name="Date Placeholder 3">
            <a:extLst>
              <a:ext uri="{FF2B5EF4-FFF2-40B4-BE49-F238E27FC236}">
                <a16:creationId xmlns:a16="http://schemas.microsoft.com/office/drawing/2014/main" id="{20B1076C-5D91-C32D-497C-0E62CD50E44C}"/>
              </a:ext>
            </a:extLst>
          </p:cNvPr>
          <p:cNvSpPr>
            <a:spLocks noGrp="1"/>
          </p:cNvSpPr>
          <p:nvPr>
            <p:ph type="dt" sz="half" idx="10"/>
          </p:nvPr>
        </p:nvSpPr>
        <p:spPr/>
        <p:txBody>
          <a:bodyPr/>
          <a:lstStyle/>
          <a:p>
            <a:fld id="{CBC6B689-8774-4B7C-A307-543C6F4E6D67}" type="datetime1">
              <a:t>10/31/2024</a:t>
            </a:fld>
            <a:endParaRPr lang="en-US" dirty="0"/>
          </a:p>
        </p:txBody>
      </p:sp>
      <p:sp>
        <p:nvSpPr>
          <p:cNvPr id="5" name="Footer Placeholder 4">
            <a:extLst>
              <a:ext uri="{FF2B5EF4-FFF2-40B4-BE49-F238E27FC236}">
                <a16:creationId xmlns:a16="http://schemas.microsoft.com/office/drawing/2014/main" id="{7C9DF824-1474-BA29-191A-927BBB05DFC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F39BA46-12B8-0C2E-280E-94C3D64A60C3}"/>
              </a:ext>
            </a:extLst>
          </p:cNvPr>
          <p:cNvSpPr>
            <a:spLocks noGrp="1"/>
          </p:cNvSpPr>
          <p:nvPr>
            <p:ph type="sldNum" sz="quarter" idx="12"/>
          </p:nvPr>
        </p:nvSpPr>
        <p:spPr/>
        <p:txBody>
          <a:bodyPr/>
          <a:lstStyle/>
          <a:p>
            <a:fld id="{196A61CA-0502-4EE4-9724-96EA822543E5}" type="slidenum">
              <a:rPr lang="en-US" dirty="0"/>
              <a:t>15</a:t>
            </a:fld>
            <a:endParaRPr lang="en-US" dirty="0"/>
          </a:p>
        </p:txBody>
      </p:sp>
      <p:sp>
        <p:nvSpPr>
          <p:cNvPr id="7" name="TextBox 6">
            <a:extLst>
              <a:ext uri="{FF2B5EF4-FFF2-40B4-BE49-F238E27FC236}">
                <a16:creationId xmlns:a16="http://schemas.microsoft.com/office/drawing/2014/main" id="{5C9EC349-B227-1258-79A3-6A446F2E3B46}"/>
              </a:ext>
            </a:extLst>
          </p:cNvPr>
          <p:cNvSpPr txBox="1"/>
          <p:nvPr/>
        </p:nvSpPr>
        <p:spPr>
          <a:xfrm>
            <a:off x="119864" y="811357"/>
            <a:ext cx="11495809" cy="80447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spcBef>
                <a:spcPts val="1000"/>
              </a:spcBef>
            </a:pPr>
            <a:r>
              <a:rPr lang="en-US" sz="1100" dirty="0">
                <a:latin typeface="Arial"/>
                <a:cs typeface="Arial"/>
              </a:rPr>
              <a:t>11. </a:t>
            </a:r>
            <a:r>
              <a:rPr lang="en-US" sz="1100" err="1">
                <a:latin typeface="Arial"/>
                <a:cs typeface="Arial"/>
              </a:rPr>
              <a:t>Kokka</a:t>
            </a:r>
            <a:r>
              <a:rPr lang="en-US" sz="1100" dirty="0">
                <a:latin typeface="Arial"/>
                <a:cs typeface="Arial"/>
              </a:rPr>
              <a:t>, K., Nightingale, G., Williams, A.J., Abbas, A., Popov, V., Sharp, S., Hunter, R.F., Jepson, R. and Woodcock, J. (2024) 'Effect of 20 mph speed limit on traffic injuries in </a:t>
            </a:r>
            <a:r>
              <a:rPr lang="en-US" sz="1100" err="1">
                <a:latin typeface="Arial"/>
                <a:cs typeface="Arial"/>
              </a:rPr>
              <a:t>Endinburgh</a:t>
            </a:r>
            <a:r>
              <a:rPr lang="en-US" sz="1100" dirty="0">
                <a:latin typeface="Arial"/>
                <a:cs typeface="Arial"/>
              </a:rPr>
              <a:t>, UK: a natural experiment and modelling study', </a:t>
            </a:r>
            <a:r>
              <a:rPr lang="en-US" sz="1100" i="1" dirty="0">
                <a:latin typeface="Arial"/>
                <a:cs typeface="Arial"/>
              </a:rPr>
              <a:t>Journal of Epidemiology and Community Health</a:t>
            </a:r>
            <a:r>
              <a:rPr lang="en-US" sz="1100" dirty="0">
                <a:latin typeface="Arial"/>
                <a:cs typeface="Arial"/>
              </a:rPr>
              <a:t>, 78(7), pp. 1-7. Available at: </a:t>
            </a:r>
            <a:r>
              <a:rPr lang="en-US" sz="1100" dirty="0">
                <a:hlinkClick r:id="rId2"/>
              </a:rPr>
              <a:t>https://doi.org/10.1136/jech-2023-221612</a:t>
            </a:r>
            <a:r>
              <a:rPr lang="en-US" sz="1100" dirty="0"/>
              <a:t> </a:t>
            </a:r>
          </a:p>
          <a:p>
            <a:pPr>
              <a:lnSpc>
                <a:spcPct val="130000"/>
              </a:lnSpc>
              <a:spcBef>
                <a:spcPts val="1000"/>
              </a:spcBef>
            </a:pPr>
            <a:r>
              <a:rPr lang="en-US" sz="1100" dirty="0"/>
              <a:t>12. Lincolnshire Parish Council (2021) </a:t>
            </a:r>
            <a:r>
              <a:rPr lang="en-US" sz="1100" i="1" dirty="0"/>
              <a:t>Police to set days of action for the fatal 4</a:t>
            </a:r>
            <a:r>
              <a:rPr lang="en-US" sz="1100" dirty="0"/>
              <a:t>. Available at: </a:t>
            </a:r>
            <a:r>
              <a:rPr lang="en-US" sz="1100" dirty="0">
                <a:hlinkClick r:id="rId3"/>
              </a:rPr>
              <a:t>Police to set days of action for the Fatal4 – Sutton Bridge and Wingland Parish Council</a:t>
            </a:r>
            <a:r>
              <a:rPr lang="en-US" sz="1100" dirty="0"/>
              <a:t> (Accessed: 10 October 2024). </a:t>
            </a:r>
          </a:p>
          <a:p>
            <a:pPr>
              <a:lnSpc>
                <a:spcPct val="130000"/>
              </a:lnSpc>
              <a:spcBef>
                <a:spcPts val="1000"/>
              </a:spcBef>
            </a:pPr>
            <a:r>
              <a:rPr lang="en-US" sz="1100" dirty="0">
                <a:latin typeface="Arial"/>
                <a:cs typeface="Arial"/>
              </a:rPr>
              <a:t>13. Milton, K., Baker, G., Cleland, C.L., Cope, A., Hunter, R.F., Jepson, R., Kee, F., Kelly, P., Williams, A.J. and Kelly, M.P (2024) 'The tales of two cities: use of evidence for introducing 20 miles per hour speed limits in Edinburgh and Belfast', </a:t>
            </a:r>
            <a:r>
              <a:rPr lang="en-US" sz="1100" i="1" dirty="0">
                <a:latin typeface="Arial"/>
                <a:cs typeface="Arial"/>
              </a:rPr>
              <a:t>Health Research Policy and Systems,</a:t>
            </a:r>
            <a:r>
              <a:rPr lang="en-US" sz="1100" dirty="0">
                <a:latin typeface="Arial"/>
                <a:cs typeface="Arial"/>
              </a:rPr>
              <a:t> 22(1), pp. 25-35. Available at: </a:t>
            </a:r>
            <a:r>
              <a:rPr lang="en-US" sz="1100" dirty="0">
                <a:hlinkClick r:id="rId4"/>
              </a:rPr>
              <a:t>https://doi.org/10.1186/s12961-024-01213-8</a:t>
            </a:r>
            <a:r>
              <a:rPr lang="en-US" sz="1100" dirty="0">
                <a:solidFill>
                  <a:srgbClr val="333333"/>
                </a:solidFill>
              </a:rPr>
              <a:t> </a:t>
            </a:r>
            <a:endParaRPr lang="en-US" sz="1100" dirty="0"/>
          </a:p>
          <a:p>
            <a:pPr>
              <a:lnSpc>
                <a:spcPct val="130000"/>
              </a:lnSpc>
              <a:spcBef>
                <a:spcPts val="1000"/>
              </a:spcBef>
            </a:pPr>
            <a:r>
              <a:rPr lang="en-US" sz="1100" dirty="0">
                <a:latin typeface="Arial"/>
                <a:cs typeface="Arial"/>
              </a:rPr>
              <a:t>14. NPCC (2024) </a:t>
            </a:r>
            <a:r>
              <a:rPr lang="en-US" sz="1100" i="1" dirty="0">
                <a:latin typeface="Arial"/>
                <a:cs typeface="Arial"/>
              </a:rPr>
              <a:t>'Fatal 4' </a:t>
            </a:r>
            <a:r>
              <a:rPr lang="en-GB" sz="1100" i="1" dirty="0">
                <a:latin typeface="Arial"/>
                <a:cs typeface="Arial"/>
              </a:rPr>
              <a:t>behaviours</a:t>
            </a:r>
            <a:r>
              <a:rPr lang="en-US" sz="1100" i="1" dirty="0">
                <a:latin typeface="Arial"/>
                <a:cs typeface="Arial"/>
              </a:rPr>
              <a:t> drive up road collisions by 20% in July</a:t>
            </a:r>
            <a:r>
              <a:rPr lang="en-US" sz="1100" dirty="0">
                <a:latin typeface="Arial"/>
                <a:cs typeface="Arial"/>
              </a:rPr>
              <a:t>. Available at: </a:t>
            </a:r>
            <a:r>
              <a:rPr lang="en-US" sz="1100" dirty="0">
                <a:latin typeface="Arial"/>
                <a:cs typeface="Arial"/>
                <a:hlinkClick r:id="rId5"/>
              </a:rPr>
              <a:t>‘Fatal 4’ behaviours drive up road collisions by 20% in July (npcc.police.uk)</a:t>
            </a:r>
            <a:r>
              <a:rPr lang="en-US" sz="1100" dirty="0">
                <a:latin typeface="Arial"/>
                <a:cs typeface="Arial"/>
              </a:rPr>
              <a:t> (Accessed date: 3rd October 2024). </a:t>
            </a:r>
          </a:p>
          <a:p>
            <a:pPr>
              <a:lnSpc>
                <a:spcPct val="130000"/>
              </a:lnSpc>
              <a:spcBef>
                <a:spcPts val="1000"/>
              </a:spcBef>
            </a:pPr>
            <a:r>
              <a:rPr lang="en-US" sz="1100" dirty="0">
                <a:latin typeface="Arial"/>
                <a:cs typeface="Arial"/>
              </a:rPr>
              <a:t>15. Nightingale, G., Williams, A., Woodcock, J., Kelly, P., </a:t>
            </a:r>
            <a:r>
              <a:rPr lang="en-US" sz="1100" err="1">
                <a:latin typeface="Arial"/>
                <a:cs typeface="Arial"/>
              </a:rPr>
              <a:t>Kokka</a:t>
            </a:r>
            <a:r>
              <a:rPr lang="en-US" sz="1100" dirty="0">
                <a:latin typeface="Arial"/>
                <a:cs typeface="Arial"/>
              </a:rPr>
              <a:t>, K., Abbas, A. and Jepson, R. (2020) 'OP90 An evaluation of the impact of the 20 mph speed limits in the City of Edinburgh on road traffic casualty and collision rates', </a:t>
            </a:r>
            <a:r>
              <a:rPr lang="en-US" sz="1100" i="1" dirty="0">
                <a:latin typeface="Arial"/>
                <a:cs typeface="Arial"/>
              </a:rPr>
              <a:t>Journal of Epidemiology and Community Health</a:t>
            </a:r>
            <a:r>
              <a:rPr lang="en-US" sz="1100" dirty="0">
                <a:latin typeface="Arial"/>
                <a:cs typeface="Arial"/>
              </a:rPr>
              <a:t>, 74(1), pp. 45-52. Available at: </a:t>
            </a:r>
            <a:r>
              <a:rPr lang="en-US" sz="1100" dirty="0">
                <a:latin typeface="Trade Gothic Next Light"/>
                <a:cs typeface="Arial"/>
                <a:hlinkClick r:id="rId6"/>
              </a:rPr>
              <a:t>https://doi.org/10.1136/jech-2020-SSMabstracts.88</a:t>
            </a:r>
            <a:r>
              <a:rPr lang="en-US" sz="1100" dirty="0">
                <a:latin typeface="Trade Gothic Next Light"/>
                <a:cs typeface="Arial"/>
              </a:rPr>
              <a:t> </a:t>
            </a:r>
            <a:r>
              <a:rPr lang="en-US" sz="1100" dirty="0">
                <a:latin typeface="Arial"/>
                <a:cs typeface="Arial"/>
              </a:rPr>
              <a:t> </a:t>
            </a:r>
          </a:p>
          <a:p>
            <a:pPr>
              <a:lnSpc>
                <a:spcPct val="130000"/>
              </a:lnSpc>
              <a:spcBef>
                <a:spcPts val="1000"/>
              </a:spcBef>
            </a:pPr>
            <a:r>
              <a:rPr lang="en-US" sz="1100" dirty="0">
                <a:latin typeface="Arial"/>
                <a:cs typeface="Arial"/>
              </a:rPr>
              <a:t>16. </a:t>
            </a:r>
            <a:r>
              <a:rPr lang="en-US" sz="1100" err="1">
                <a:latin typeface="Arial"/>
                <a:cs typeface="Arial"/>
              </a:rPr>
              <a:t>Torroa</a:t>
            </a:r>
            <a:r>
              <a:rPr lang="en-US" sz="1100" dirty="0">
                <a:latin typeface="Arial"/>
                <a:cs typeface="Arial"/>
              </a:rPr>
              <a:t>, G. (2021) 'Speed related variables for crash injury risk analysis: what has been used?', </a:t>
            </a:r>
            <a:r>
              <a:rPr lang="en-US" sz="1100" i="1" dirty="0">
                <a:latin typeface="Arial"/>
                <a:cs typeface="Arial"/>
              </a:rPr>
              <a:t>International Journal of Crashworthiness</a:t>
            </a:r>
            <a:r>
              <a:rPr lang="en-US" sz="1100" dirty="0">
                <a:latin typeface="Arial"/>
                <a:cs typeface="Arial"/>
              </a:rPr>
              <a:t>, 25(5), pp. 1560-1567. Available at: </a:t>
            </a:r>
            <a:r>
              <a:rPr lang="en-US" sz="1100" dirty="0">
                <a:latin typeface="Arial"/>
                <a:cs typeface="Arial"/>
                <a:hlinkClick r:id="rId7"/>
              </a:rPr>
              <a:t>https://doi.org/10.1080/13588265.2021.1959152</a:t>
            </a:r>
            <a:r>
              <a:rPr lang="en-US" sz="1100" dirty="0">
                <a:latin typeface="Arial"/>
                <a:cs typeface="Arial"/>
              </a:rPr>
              <a:t> </a:t>
            </a:r>
          </a:p>
          <a:p>
            <a:pPr>
              <a:lnSpc>
                <a:spcPct val="130000"/>
              </a:lnSpc>
              <a:spcBef>
                <a:spcPts val="1000"/>
              </a:spcBef>
            </a:pPr>
            <a:r>
              <a:rPr lang="en-US" sz="1100" dirty="0">
                <a:latin typeface="Arial"/>
                <a:cs typeface="Arial"/>
              </a:rPr>
              <a:t>17. </a:t>
            </a:r>
            <a:r>
              <a:rPr lang="en-US" sz="1100" err="1">
                <a:latin typeface="Arial"/>
                <a:cs typeface="Arial"/>
              </a:rPr>
              <a:t>Tolouei</a:t>
            </a:r>
            <a:r>
              <a:rPr lang="en-US" sz="1100" dirty="0">
                <a:latin typeface="Arial"/>
                <a:cs typeface="Arial"/>
              </a:rPr>
              <a:t>, R., Maher, and </a:t>
            </a:r>
            <a:r>
              <a:rPr lang="en-US" sz="1100" err="1">
                <a:latin typeface="Arial"/>
                <a:cs typeface="Arial"/>
              </a:rPr>
              <a:t>Titheridge</a:t>
            </a:r>
            <a:r>
              <a:rPr lang="en-US" sz="1100" dirty="0">
                <a:latin typeface="Arial"/>
                <a:cs typeface="Arial"/>
              </a:rPr>
              <a:t>, H. (2013) 'Vehicle mass and injury risk in two-car crashes: A novel methodology', 50(1), pp. 155-166. Available at: </a:t>
            </a:r>
            <a:r>
              <a:rPr lang="en-US" sz="1100" dirty="0">
                <a:latin typeface="Arial"/>
                <a:cs typeface="Arial"/>
                <a:hlinkClick r:id="rId8"/>
              </a:rPr>
              <a:t>https://doi.org/10.1016/j.aap.2008.04.002</a:t>
            </a:r>
            <a:r>
              <a:rPr lang="en-US" sz="1100" dirty="0">
                <a:latin typeface="Arial"/>
                <a:cs typeface="Arial"/>
              </a:rPr>
              <a:t> </a:t>
            </a:r>
          </a:p>
          <a:p>
            <a:pPr>
              <a:lnSpc>
                <a:spcPct val="130000"/>
              </a:lnSpc>
              <a:spcBef>
                <a:spcPts val="1000"/>
              </a:spcBef>
            </a:pPr>
            <a:r>
              <a:rPr lang="en-US" sz="1100" dirty="0">
                <a:latin typeface="Arial"/>
                <a:cs typeface="Arial"/>
              </a:rPr>
              <a:t>18. Transport for Wales (2024) </a:t>
            </a:r>
            <a:r>
              <a:rPr lang="en-US" sz="1100" i="1" dirty="0">
                <a:latin typeface="Arial"/>
                <a:cs typeface="Arial"/>
              </a:rPr>
              <a:t>Default 20mph Speed Limit on </a:t>
            </a:r>
            <a:r>
              <a:rPr lang="en-US" sz="1100" i="1" err="1">
                <a:latin typeface="Arial"/>
                <a:cs typeface="Arial"/>
              </a:rPr>
              <a:t>Restrcited</a:t>
            </a:r>
            <a:r>
              <a:rPr lang="en-US" sz="1100" i="1" dirty="0">
                <a:latin typeface="Arial"/>
                <a:cs typeface="Arial"/>
              </a:rPr>
              <a:t> Roads. Available at: </a:t>
            </a:r>
            <a:r>
              <a:rPr lang="en-US" sz="1100" dirty="0">
                <a:latin typeface="Trade Gothic Next Light"/>
                <a:cs typeface="Arial"/>
                <a:hlinkClick r:id="rId9"/>
              </a:rPr>
              <a:t>Default 20mph Speed Limit on Restricted Roads | Transport for Wales (tfw.wales)</a:t>
            </a:r>
            <a:r>
              <a:rPr lang="en-US" sz="1100" dirty="0">
                <a:latin typeface="Trade Gothic Next Light"/>
                <a:cs typeface="Arial"/>
              </a:rPr>
              <a:t> (Accessed: 13 October 2024). </a:t>
            </a:r>
          </a:p>
          <a:p>
            <a:pPr>
              <a:lnSpc>
                <a:spcPct val="130000"/>
              </a:lnSpc>
              <a:spcBef>
                <a:spcPts val="1000"/>
              </a:spcBef>
            </a:pPr>
            <a:r>
              <a:rPr lang="en-US" sz="1100" dirty="0">
                <a:latin typeface="Arial"/>
                <a:cs typeface="Arial"/>
              </a:rPr>
              <a:t>19. Welsh Government (2024) </a:t>
            </a:r>
            <a:r>
              <a:rPr lang="en-US" sz="1100" i="1" dirty="0">
                <a:latin typeface="Arial"/>
                <a:cs typeface="Arial"/>
              </a:rPr>
              <a:t>Police recorded road collisions: January to March 2024</a:t>
            </a:r>
            <a:r>
              <a:rPr lang="en-US" sz="1100" dirty="0">
                <a:latin typeface="Arial"/>
                <a:cs typeface="Arial"/>
              </a:rPr>
              <a:t>. Available at: </a:t>
            </a:r>
            <a:r>
              <a:rPr lang="en-US" sz="1100" dirty="0">
                <a:latin typeface="Trade Gothic Next Light"/>
                <a:cs typeface="Arial"/>
                <a:hlinkClick r:id="rId10"/>
              </a:rPr>
              <a:t>https://www.gov.wales/police-recorded-road-collisions-january-march-2024-provisional-html</a:t>
            </a:r>
            <a:r>
              <a:rPr lang="en-US" sz="1100" dirty="0">
                <a:latin typeface="Trade Gothic Next Light"/>
                <a:cs typeface="Arial"/>
              </a:rPr>
              <a:t> (Accessed: 13 October 2024). </a:t>
            </a:r>
          </a:p>
          <a:p>
            <a:pPr>
              <a:lnSpc>
                <a:spcPct val="130000"/>
              </a:lnSpc>
              <a:spcBef>
                <a:spcPts val="1000"/>
              </a:spcBef>
            </a:pPr>
            <a:r>
              <a:rPr lang="en-US" sz="1100" dirty="0">
                <a:latin typeface="Trade Gothic Next Light"/>
                <a:cs typeface="Arial"/>
              </a:rPr>
              <a:t>20. Welsh Government (2024) </a:t>
            </a:r>
            <a:r>
              <a:rPr lang="en-US" sz="1100" i="1" dirty="0">
                <a:latin typeface="Trade Gothic Next Light"/>
                <a:cs typeface="Arial"/>
              </a:rPr>
              <a:t>Introducing 20mph speed limits: frequently asked questions.</a:t>
            </a:r>
            <a:r>
              <a:rPr lang="en-US" sz="1100" dirty="0">
                <a:latin typeface="Trade Gothic Next Light"/>
                <a:cs typeface="Arial"/>
              </a:rPr>
              <a:t> Available at: </a:t>
            </a:r>
            <a:r>
              <a:rPr lang="en-US" sz="1100" dirty="0">
                <a:latin typeface="Trade Gothic Next Light"/>
                <a:cs typeface="Arial"/>
                <a:hlinkClick r:id="rId11"/>
              </a:rPr>
              <a:t>Introducing 20mph speed limits: frequently asked questions | GOV.WALES</a:t>
            </a:r>
            <a:r>
              <a:rPr lang="en-US" sz="1100" dirty="0">
                <a:latin typeface="Trade Gothic Next Light"/>
                <a:cs typeface="Arial"/>
              </a:rPr>
              <a:t> (Accessed: 19 </a:t>
            </a:r>
            <a:r>
              <a:rPr lang="en-US" sz="1100" err="1">
                <a:latin typeface="Trade Gothic Next Light"/>
                <a:cs typeface="Arial"/>
              </a:rPr>
              <a:t>Ocotber</a:t>
            </a:r>
            <a:r>
              <a:rPr lang="en-US" sz="1100" dirty="0">
                <a:latin typeface="Trade Gothic Next Light"/>
                <a:cs typeface="Arial"/>
              </a:rPr>
              <a:t> 2024). </a:t>
            </a:r>
          </a:p>
          <a:p>
            <a:pPr marL="342900" indent="-342900" algn="l">
              <a:lnSpc>
                <a:spcPct val="130000"/>
              </a:lnSpc>
              <a:spcBef>
                <a:spcPts val="1000"/>
              </a:spcBef>
              <a:buAutoNum type="arabicPeriod"/>
            </a:pPr>
            <a:endParaRPr lang="en-US" sz="1000" dirty="0">
              <a:latin typeface="Arial"/>
              <a:cs typeface="Arial"/>
            </a:endParaRPr>
          </a:p>
          <a:p>
            <a:pPr marL="342900" indent="-342900">
              <a:lnSpc>
                <a:spcPct val="130000"/>
              </a:lnSpc>
              <a:spcBef>
                <a:spcPts val="1000"/>
              </a:spcBef>
              <a:buAutoNum type="arabicPeriod"/>
            </a:pPr>
            <a:endParaRPr lang="en-US" sz="1400" dirty="0">
              <a:latin typeface="Arial"/>
              <a:cs typeface="Arial"/>
            </a:endParaRPr>
          </a:p>
          <a:p>
            <a:pPr marL="342900" indent="-342900">
              <a:lnSpc>
                <a:spcPct val="130000"/>
              </a:lnSpc>
              <a:spcBef>
                <a:spcPts val="1000"/>
              </a:spcBef>
              <a:buAutoNum type="arabicPeriod"/>
            </a:pPr>
            <a:endParaRPr lang="en-US" sz="1400" dirty="0">
              <a:latin typeface="Arial"/>
              <a:cs typeface="Arial"/>
            </a:endParaRPr>
          </a:p>
          <a:p>
            <a:pPr marL="342900" indent="-342900">
              <a:lnSpc>
                <a:spcPct val="130000"/>
              </a:lnSpc>
              <a:spcBef>
                <a:spcPts val="1000"/>
              </a:spcBef>
              <a:buAutoNum type="arabicPeriod"/>
            </a:pPr>
            <a:endParaRPr lang="en-US" sz="1400" dirty="0">
              <a:latin typeface="Arial"/>
              <a:cs typeface="Arial"/>
            </a:endParaRPr>
          </a:p>
          <a:p>
            <a:pPr marL="342900" indent="-342900">
              <a:lnSpc>
                <a:spcPct val="130000"/>
              </a:lnSpc>
              <a:spcBef>
                <a:spcPts val="1000"/>
              </a:spcBef>
              <a:buAutoNum type="arabicPeriod"/>
            </a:pPr>
            <a:endParaRPr lang="en-US" sz="1400" dirty="0"/>
          </a:p>
          <a:p>
            <a:endParaRPr lang="en-US" sz="1400" dirty="0"/>
          </a:p>
        </p:txBody>
      </p:sp>
    </p:spTree>
    <p:extLst>
      <p:ext uri="{BB962C8B-B14F-4D97-AF65-F5344CB8AC3E}">
        <p14:creationId xmlns:p14="http://schemas.microsoft.com/office/powerpoint/2010/main" val="14126235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EF5CE-E5A6-6FFD-1A8D-D922EDA8F2EC}"/>
              </a:ext>
            </a:extLst>
          </p:cNvPr>
          <p:cNvSpPr>
            <a:spLocks noGrp="1"/>
          </p:cNvSpPr>
          <p:nvPr>
            <p:ph type="title"/>
          </p:nvPr>
        </p:nvSpPr>
        <p:spPr>
          <a:xfrm>
            <a:off x="2438095" y="-172261"/>
            <a:ext cx="5525552" cy="857559"/>
          </a:xfrm>
        </p:spPr>
        <p:txBody>
          <a:bodyPr/>
          <a:lstStyle/>
          <a:p>
            <a:r>
              <a:rPr lang="en-US" dirty="0"/>
              <a:t>Reference list (part 3)</a:t>
            </a:r>
          </a:p>
        </p:txBody>
      </p:sp>
      <p:sp>
        <p:nvSpPr>
          <p:cNvPr id="3" name="Content Placeholder 2">
            <a:extLst>
              <a:ext uri="{FF2B5EF4-FFF2-40B4-BE49-F238E27FC236}">
                <a16:creationId xmlns:a16="http://schemas.microsoft.com/office/drawing/2014/main" id="{6952F05B-B5D1-7157-9060-7AE076EEAE05}"/>
              </a:ext>
            </a:extLst>
          </p:cNvPr>
          <p:cNvSpPr>
            <a:spLocks noGrp="1"/>
          </p:cNvSpPr>
          <p:nvPr>
            <p:ph idx="1"/>
          </p:nvPr>
        </p:nvSpPr>
        <p:spPr>
          <a:xfrm>
            <a:off x="214351" y="687294"/>
            <a:ext cx="11038845" cy="5827058"/>
          </a:xfrm>
        </p:spPr>
        <p:txBody>
          <a:bodyPr vert="horz" lIns="91440" tIns="45720" rIns="91440" bIns="45720" rtlCol="0" anchor="t">
            <a:normAutofit/>
          </a:bodyPr>
          <a:lstStyle/>
          <a:p>
            <a:pPr marL="0" indent="0">
              <a:buNone/>
            </a:pPr>
            <a:r>
              <a:rPr lang="en-US" sz="1200" dirty="0"/>
              <a:t>21. </a:t>
            </a:r>
            <a:r>
              <a:rPr lang="en-US" sz="1200" dirty="0" err="1"/>
              <a:t>Bornioli</a:t>
            </a:r>
            <a:r>
              <a:rPr lang="en-US" sz="1200" dirty="0"/>
              <a:t>, A., Bray, I., Pilkington, P. and Parkin, J. (2020) 'Effects of city-wide 20 mph speed limits on road injuries in Bristol, UK', </a:t>
            </a:r>
            <a:r>
              <a:rPr lang="en-US" sz="1200" i="1" dirty="0"/>
              <a:t>Injury Prevention</a:t>
            </a:r>
            <a:r>
              <a:rPr lang="en-US" sz="1200" dirty="0"/>
              <a:t>, 26(1), pp. 1-35, Available at: </a:t>
            </a:r>
            <a:r>
              <a:rPr lang="en-US" sz="1200" dirty="0">
                <a:ea typeface="+mn-lt"/>
                <a:cs typeface="+mn-lt"/>
                <a:hlinkClick r:id="rId2"/>
              </a:rPr>
              <a:t>https://doi.org/10.1136/injuryprev-2019-043305</a:t>
            </a:r>
            <a:r>
              <a:rPr lang="en-US" sz="1200" dirty="0">
                <a:ea typeface="+mn-lt"/>
                <a:cs typeface="+mn-lt"/>
              </a:rPr>
              <a:t> </a:t>
            </a:r>
            <a:endParaRPr lang="en-US" sz="1200" dirty="0"/>
          </a:p>
          <a:p>
            <a:pPr marL="0" indent="0">
              <a:buNone/>
            </a:pPr>
            <a:r>
              <a:rPr lang="en-US" sz="1200" dirty="0"/>
              <a:t>22. </a:t>
            </a:r>
            <a:r>
              <a:rPr lang="en-US" sz="1200" dirty="0" err="1"/>
              <a:t>Bornioli</a:t>
            </a:r>
            <a:r>
              <a:rPr lang="en-US" sz="1200" dirty="0"/>
              <a:t>, A., Bray, I., Pilkington, P. and Bird, E.L. (2018) 'The effectiveness of a 20 mph speed limit intervention on vehicle speeds in Bristol, UK: A non-</a:t>
            </a:r>
            <a:r>
              <a:rPr lang="en-US" sz="1200" dirty="0" err="1"/>
              <a:t>randomised</a:t>
            </a:r>
            <a:r>
              <a:rPr lang="en-US" sz="1200" dirty="0"/>
              <a:t> stepped </a:t>
            </a:r>
            <a:r>
              <a:rPr lang="en-US" sz="1200" dirty="0" err="1"/>
              <a:t>wedege</a:t>
            </a:r>
            <a:r>
              <a:rPr lang="en-US" sz="1200" dirty="0"/>
              <a:t> design', </a:t>
            </a:r>
            <a:r>
              <a:rPr lang="en-US" sz="1200" i="1" dirty="0"/>
              <a:t>Journal of Transport and Health</a:t>
            </a:r>
            <a:r>
              <a:rPr lang="en-US" sz="1200" dirty="0"/>
              <a:t>, 11(1), pp. 47-55. Available at: </a:t>
            </a:r>
            <a:r>
              <a:rPr lang="en-US" sz="1200" dirty="0">
                <a:ea typeface="+mn-lt"/>
                <a:cs typeface="+mn-lt"/>
                <a:hlinkClick r:id="rId3"/>
              </a:rPr>
              <a:t>https://doi.org/10.1016/j.jth.2018.09.009</a:t>
            </a:r>
            <a:r>
              <a:rPr lang="en-US" sz="1200" dirty="0">
                <a:ea typeface="+mn-lt"/>
                <a:cs typeface="+mn-lt"/>
              </a:rPr>
              <a:t> </a:t>
            </a:r>
            <a:endParaRPr lang="en-US" sz="1200" dirty="0"/>
          </a:p>
          <a:p>
            <a:pPr marL="0" indent="0">
              <a:buNone/>
            </a:pPr>
            <a:r>
              <a:rPr lang="en-US" sz="1200" dirty="0"/>
              <a:t>23. Bristol 20mph (2024) </a:t>
            </a:r>
            <a:r>
              <a:rPr lang="en-US" sz="1200" i="1" dirty="0"/>
              <a:t>A little slower A little better</a:t>
            </a:r>
            <a:r>
              <a:rPr lang="en-US" sz="1200" dirty="0"/>
              <a:t>. Available at: </a:t>
            </a:r>
            <a:r>
              <a:rPr lang="en-US" sz="1200" dirty="0">
                <a:ea typeface="+mn-lt"/>
                <a:cs typeface="+mn-lt"/>
                <a:hlinkClick r:id="rId4"/>
              </a:rPr>
              <a:t>OBJECTIVES – Welcome | bcc.20mph</a:t>
            </a:r>
            <a:r>
              <a:rPr lang="en-US" sz="1200" dirty="0">
                <a:ea typeface="+mn-lt"/>
                <a:cs typeface="+mn-lt"/>
              </a:rPr>
              <a:t> (Accessed: 26 October 2024). </a:t>
            </a:r>
          </a:p>
          <a:p>
            <a:pPr marL="0" indent="0">
              <a:buNone/>
            </a:pPr>
            <a:r>
              <a:rPr lang="en-US" sz="1200" dirty="0"/>
              <a:t>24. FSB (2023) </a:t>
            </a:r>
            <a:r>
              <a:rPr lang="en-US" sz="1200" i="1" dirty="0"/>
              <a:t>Introduction of 20 mph speed limits across Wales</a:t>
            </a:r>
            <a:r>
              <a:rPr lang="en-US" sz="1200" dirty="0"/>
              <a:t>. Available at: </a:t>
            </a:r>
            <a:r>
              <a:rPr lang="en-US" sz="1200" dirty="0">
                <a:hlinkClick r:id="rId5"/>
              </a:rPr>
              <a:t>FSB | Introduction of 20 mph speed limits across Wales</a:t>
            </a:r>
            <a:r>
              <a:rPr lang="en-US" sz="1200" dirty="0"/>
              <a:t> (Accessed: 26 October 2024).</a:t>
            </a:r>
            <a:endParaRPr lang="en-US" dirty="0"/>
          </a:p>
          <a:p>
            <a:pPr marL="0" indent="0">
              <a:buNone/>
            </a:pPr>
            <a:r>
              <a:rPr lang="en-US" sz="1200" dirty="0"/>
              <a:t>25 . </a:t>
            </a:r>
            <a:r>
              <a:rPr lang="en-US" sz="1200" dirty="0" err="1"/>
              <a:t>Geograph</a:t>
            </a:r>
            <a:r>
              <a:rPr lang="en-US" sz="1200" dirty="0"/>
              <a:t> (2012) </a:t>
            </a:r>
            <a:r>
              <a:rPr lang="en-US" sz="1200" i="1" dirty="0"/>
              <a:t>Welcome to Edinburgh</a:t>
            </a:r>
            <a:r>
              <a:rPr lang="en-US" sz="1200" dirty="0"/>
              <a:t>. Available at: </a:t>
            </a:r>
            <a:r>
              <a:rPr lang="en-US" sz="1200" dirty="0">
                <a:ea typeface="+mn-lt"/>
                <a:cs typeface="+mn-lt"/>
                <a:hlinkClick r:id="rId6"/>
              </a:rPr>
              <a:t>Welcome to Edinburgh © Jim Barton cc-by-sa/2.0 :: Geograph Britain and Ireland</a:t>
            </a:r>
            <a:r>
              <a:rPr lang="en-US" sz="1200" dirty="0">
                <a:ea typeface="+mn-lt"/>
                <a:cs typeface="+mn-lt"/>
              </a:rPr>
              <a:t> (Accessed: 28 October 2024). </a:t>
            </a:r>
          </a:p>
          <a:p>
            <a:pPr marL="0" indent="0">
              <a:buNone/>
            </a:pPr>
            <a:r>
              <a:rPr lang="en-US" sz="1200" dirty="0"/>
              <a:t>26. Toy, S., Tapp, A., Musselwhite, C. and Davis, A. (2014) 'Can social marketing make 20mph the new norm?', </a:t>
            </a:r>
            <a:r>
              <a:rPr lang="en-US" sz="1200" i="1" dirty="0"/>
              <a:t>Journal of Transport and Health</a:t>
            </a:r>
            <a:r>
              <a:rPr lang="en-US" sz="1200" dirty="0"/>
              <a:t>, 1(3), pp. 165-173. Available at: </a:t>
            </a:r>
            <a:r>
              <a:rPr lang="en-US" sz="1200" dirty="0">
                <a:ea typeface="+mn-lt"/>
                <a:cs typeface="+mn-lt"/>
                <a:hlinkClick r:id="rId7"/>
              </a:rPr>
              <a:t>https://doi.org/10.1016/j.jth.2014.05.003</a:t>
            </a:r>
            <a:r>
              <a:rPr lang="en-US" sz="1200" dirty="0">
                <a:ea typeface="+mn-lt"/>
                <a:cs typeface="+mn-lt"/>
              </a:rPr>
              <a:t> </a:t>
            </a:r>
            <a:endParaRPr lang="en-US" sz="1200" dirty="0"/>
          </a:p>
          <a:p>
            <a:pPr marL="0" indent="0">
              <a:buNone/>
            </a:pPr>
            <a:r>
              <a:rPr lang="en-US" sz="1200" dirty="0"/>
              <a:t>27. Welsh Government (2022) </a:t>
            </a:r>
            <a:r>
              <a:rPr lang="en-US" sz="1200" i="1" dirty="0"/>
              <a:t>Police recorded road collisions 2022</a:t>
            </a:r>
            <a:r>
              <a:rPr lang="en-US" sz="1200" dirty="0"/>
              <a:t>. Available at: </a:t>
            </a:r>
            <a:r>
              <a:rPr lang="en-US" sz="1200" dirty="0">
                <a:hlinkClick r:id="rId8"/>
              </a:rPr>
              <a:t>Police recorded road collisions: 2022 (revised) [HTML] | GOV.WALES</a:t>
            </a:r>
            <a:r>
              <a:rPr lang="en-US" sz="1200" dirty="0"/>
              <a:t> (Accessed: 13 October 2024). </a:t>
            </a:r>
            <a:endParaRPr lang="en-US"/>
          </a:p>
          <a:p>
            <a:pPr marL="0" indent="0">
              <a:buNone/>
            </a:pPr>
            <a:r>
              <a:rPr lang="en-US" sz="1200" dirty="0"/>
              <a:t>28. Welsh Government (2021) </a:t>
            </a:r>
            <a:r>
              <a:rPr lang="en-US" sz="1200" i="1" dirty="0"/>
              <a:t>Introducing default 20mph speed limits</a:t>
            </a:r>
            <a:r>
              <a:rPr lang="en-US" sz="1200" dirty="0"/>
              <a:t>. Available at: </a:t>
            </a:r>
            <a:r>
              <a:rPr lang="en-US" sz="1200" dirty="0">
                <a:ea typeface="+mn-lt"/>
                <a:cs typeface="+mn-lt"/>
                <a:hlinkClick r:id="rId9"/>
              </a:rPr>
              <a:t>Introducing default 20mph speed limits | GOV.WALES</a:t>
            </a:r>
            <a:r>
              <a:rPr lang="en-US" sz="1200" dirty="0">
                <a:ea typeface="+mn-lt"/>
                <a:cs typeface="+mn-lt"/>
              </a:rPr>
              <a:t> (Accessed: 31 October 2024).</a:t>
            </a:r>
          </a:p>
          <a:p>
            <a:pPr marL="0" indent="0">
              <a:buNone/>
            </a:pPr>
            <a:r>
              <a:rPr lang="en-US" sz="1200" dirty="0"/>
              <a:t>29. Waring (2019) </a:t>
            </a:r>
            <a:r>
              <a:rPr lang="en-US" sz="1200" i="1" dirty="0"/>
              <a:t>Does reducing urban speed </a:t>
            </a:r>
            <a:r>
              <a:rPr lang="en-US" sz="1200" i="1" dirty="0" err="1"/>
              <a:t>limitsto</a:t>
            </a:r>
            <a:r>
              <a:rPr lang="en-US" sz="1200" i="1" dirty="0"/>
              <a:t> 20 MPH result in fewer road traffic accidents?</a:t>
            </a:r>
            <a:r>
              <a:rPr lang="en-US" sz="1200" dirty="0"/>
              <a:t>. Available at: </a:t>
            </a:r>
            <a:r>
              <a:rPr lang="en-US" sz="1200" dirty="0">
                <a:hlinkClick r:id="rId10"/>
              </a:rPr>
              <a:t>Does reducing urban speed limits to 20 MPH result in fewer road traffic accidents? - Mooneerams</a:t>
            </a:r>
            <a:r>
              <a:rPr lang="en-US" sz="1200" dirty="0"/>
              <a:t> (Accessed: 31 October 2024).</a:t>
            </a:r>
            <a:endParaRPr lang="en-US" dirty="0"/>
          </a:p>
          <a:p>
            <a:pPr marL="0" indent="0">
              <a:buNone/>
            </a:pPr>
            <a:r>
              <a:rPr lang="en-US" sz="1200" dirty="0"/>
              <a:t>30. YouGov (2024) </a:t>
            </a:r>
            <a:r>
              <a:rPr lang="en-US" sz="1200" i="1" dirty="0"/>
              <a:t>Wales overwhelmingly rejects the 20mph speed limit</a:t>
            </a:r>
            <a:r>
              <a:rPr lang="en-US" sz="1200" dirty="0"/>
              <a:t>. Available at: </a:t>
            </a:r>
            <a:r>
              <a:rPr lang="en-US" sz="1200" dirty="0">
                <a:hlinkClick r:id="rId11"/>
              </a:rPr>
              <a:t>Wales overwhelmingly rejects the 20mph speed limit | YouGov</a:t>
            </a:r>
            <a:r>
              <a:rPr lang="en-US" sz="1200" dirty="0"/>
              <a:t> (Accessed: 18 October 2024). </a:t>
            </a:r>
          </a:p>
          <a:p>
            <a:pPr marL="0" indent="0">
              <a:buNone/>
            </a:pPr>
            <a:endParaRPr lang="en-US" sz="1200" dirty="0"/>
          </a:p>
          <a:p>
            <a:pPr marL="0" indent="0">
              <a:buNone/>
            </a:pPr>
            <a:endParaRPr lang="en-US" sz="1200" dirty="0"/>
          </a:p>
          <a:p>
            <a:endParaRPr lang="en-US" dirty="0"/>
          </a:p>
        </p:txBody>
      </p:sp>
      <p:sp>
        <p:nvSpPr>
          <p:cNvPr id="4" name="Date Placeholder 3">
            <a:extLst>
              <a:ext uri="{FF2B5EF4-FFF2-40B4-BE49-F238E27FC236}">
                <a16:creationId xmlns:a16="http://schemas.microsoft.com/office/drawing/2014/main" id="{B75C6D84-2FF8-63D3-A7C8-57473625D90E}"/>
              </a:ext>
            </a:extLst>
          </p:cNvPr>
          <p:cNvSpPr>
            <a:spLocks noGrp="1"/>
          </p:cNvSpPr>
          <p:nvPr>
            <p:ph type="dt" sz="half" idx="10"/>
          </p:nvPr>
        </p:nvSpPr>
        <p:spPr/>
        <p:txBody>
          <a:bodyPr/>
          <a:lstStyle/>
          <a:p>
            <a:fld id="{CCD56ACB-BF34-49A6-89CE-2E9D4C041911}" type="datetime1">
              <a:t>10/31/2024</a:t>
            </a:fld>
            <a:endParaRPr lang="en-US" dirty="0"/>
          </a:p>
        </p:txBody>
      </p:sp>
      <p:sp>
        <p:nvSpPr>
          <p:cNvPr id="5" name="Footer Placeholder 4">
            <a:extLst>
              <a:ext uri="{FF2B5EF4-FFF2-40B4-BE49-F238E27FC236}">
                <a16:creationId xmlns:a16="http://schemas.microsoft.com/office/drawing/2014/main" id="{EF827FD3-5446-FEBC-D19B-EC53134D035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9C54439-4443-B628-AB34-8548E0AC7A0F}"/>
              </a:ext>
            </a:extLst>
          </p:cNvPr>
          <p:cNvSpPr>
            <a:spLocks noGrp="1"/>
          </p:cNvSpPr>
          <p:nvPr>
            <p:ph type="sldNum" sz="quarter" idx="12"/>
          </p:nvPr>
        </p:nvSpPr>
        <p:spPr/>
        <p:txBody>
          <a:bodyPr/>
          <a:lstStyle/>
          <a:p>
            <a:fld id="{196A61CA-0502-4EE4-9724-96EA822543E5}" type="slidenum">
              <a:rPr lang="en-US" dirty="0"/>
              <a:t>16</a:t>
            </a:fld>
            <a:endParaRPr lang="en-US" dirty="0"/>
          </a:p>
        </p:txBody>
      </p:sp>
    </p:spTree>
    <p:extLst>
      <p:ext uri="{BB962C8B-B14F-4D97-AF65-F5344CB8AC3E}">
        <p14:creationId xmlns:p14="http://schemas.microsoft.com/office/powerpoint/2010/main" val="19916003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C83BA-9627-7068-4004-0649876F7EE4}"/>
              </a:ext>
            </a:extLst>
          </p:cNvPr>
          <p:cNvSpPr>
            <a:spLocks noGrp="1"/>
          </p:cNvSpPr>
          <p:nvPr>
            <p:ph type="title"/>
          </p:nvPr>
        </p:nvSpPr>
        <p:spPr/>
        <p:txBody>
          <a:bodyPr/>
          <a:lstStyle/>
          <a:p>
            <a:r>
              <a:rPr lang="en-US" dirty="0"/>
              <a:t>Reference list (part 4)</a:t>
            </a:r>
          </a:p>
        </p:txBody>
      </p:sp>
      <p:sp>
        <p:nvSpPr>
          <p:cNvPr id="3" name="Content Placeholder 2">
            <a:extLst>
              <a:ext uri="{FF2B5EF4-FFF2-40B4-BE49-F238E27FC236}">
                <a16:creationId xmlns:a16="http://schemas.microsoft.com/office/drawing/2014/main" id="{389166C3-E954-DF15-3D13-C38306480481}"/>
              </a:ext>
            </a:extLst>
          </p:cNvPr>
          <p:cNvSpPr>
            <a:spLocks noGrp="1"/>
          </p:cNvSpPr>
          <p:nvPr>
            <p:ph idx="1"/>
          </p:nvPr>
        </p:nvSpPr>
        <p:spPr/>
        <p:txBody>
          <a:bodyPr vert="horz" lIns="91440" tIns="45720" rIns="91440" bIns="45720" rtlCol="0" anchor="t">
            <a:normAutofit/>
          </a:bodyPr>
          <a:lstStyle/>
          <a:p>
            <a:pPr marL="0" indent="0">
              <a:buNone/>
            </a:pPr>
            <a:r>
              <a:rPr lang="en-US" dirty="0"/>
              <a:t>31. Nation Cymru (2023) </a:t>
            </a:r>
            <a:r>
              <a:rPr lang="en-US" i="1" dirty="0"/>
              <a:t>The unseen cost of Wales new 20 mph speed limit</a:t>
            </a:r>
            <a:r>
              <a:rPr lang="en-US" dirty="0"/>
              <a:t>. Available at: </a:t>
            </a:r>
            <a:r>
              <a:rPr lang="en-US" dirty="0">
                <a:ea typeface="+mn-lt"/>
                <a:cs typeface="+mn-lt"/>
                <a:hlinkClick r:id="rId2"/>
              </a:rPr>
              <a:t>The unseen cost of Wales' new 20 mph speed limit</a:t>
            </a:r>
            <a:r>
              <a:rPr lang="en-US" dirty="0">
                <a:ea typeface="+mn-lt"/>
                <a:cs typeface="+mn-lt"/>
              </a:rPr>
              <a:t> (Accessed: 31 October 2024). </a:t>
            </a:r>
            <a:endParaRPr lang="en-US" dirty="0"/>
          </a:p>
        </p:txBody>
      </p:sp>
      <p:sp>
        <p:nvSpPr>
          <p:cNvPr id="4" name="Date Placeholder 3">
            <a:extLst>
              <a:ext uri="{FF2B5EF4-FFF2-40B4-BE49-F238E27FC236}">
                <a16:creationId xmlns:a16="http://schemas.microsoft.com/office/drawing/2014/main" id="{13520000-D7BB-648E-EBEF-C962BB48A9D9}"/>
              </a:ext>
            </a:extLst>
          </p:cNvPr>
          <p:cNvSpPr>
            <a:spLocks noGrp="1"/>
          </p:cNvSpPr>
          <p:nvPr>
            <p:ph type="dt" sz="half" idx="10"/>
          </p:nvPr>
        </p:nvSpPr>
        <p:spPr/>
        <p:txBody>
          <a:bodyPr/>
          <a:lstStyle/>
          <a:p>
            <a:fld id="{2F1D8621-1E8F-403C-8428-1E862F819BF3}" type="datetime1">
              <a:t>10/31/2024</a:t>
            </a:fld>
            <a:endParaRPr lang="en-US" dirty="0"/>
          </a:p>
        </p:txBody>
      </p:sp>
      <p:sp>
        <p:nvSpPr>
          <p:cNvPr id="5" name="Footer Placeholder 4">
            <a:extLst>
              <a:ext uri="{FF2B5EF4-FFF2-40B4-BE49-F238E27FC236}">
                <a16:creationId xmlns:a16="http://schemas.microsoft.com/office/drawing/2014/main" id="{2D40CBA7-ADC2-E24D-5C9D-0561140EDD1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A6B5163-1701-0009-989B-2BB5DD7483E2}"/>
              </a:ext>
            </a:extLst>
          </p:cNvPr>
          <p:cNvSpPr>
            <a:spLocks noGrp="1"/>
          </p:cNvSpPr>
          <p:nvPr>
            <p:ph type="sldNum" sz="quarter" idx="12"/>
          </p:nvPr>
        </p:nvSpPr>
        <p:spPr/>
        <p:txBody>
          <a:bodyPr/>
          <a:lstStyle/>
          <a:p>
            <a:fld id="{196A61CA-0502-4EE4-9724-96EA822543E5}" type="slidenum">
              <a:rPr lang="en-US" dirty="0"/>
              <a:t>17</a:t>
            </a:fld>
            <a:endParaRPr lang="en-US" dirty="0"/>
          </a:p>
        </p:txBody>
      </p:sp>
    </p:spTree>
    <p:extLst>
      <p:ext uri="{BB962C8B-B14F-4D97-AF65-F5344CB8AC3E}">
        <p14:creationId xmlns:p14="http://schemas.microsoft.com/office/powerpoint/2010/main" val="1369386966"/>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PortalVTI</vt:lpstr>
      <vt:lpstr>Impact of the 20 MPH speed limit in Wales on driver  behaviour and  the 4 fatal offences </vt:lpstr>
      <vt:lpstr>Introduction</vt:lpstr>
      <vt:lpstr>What are the 4 fatal offences and why did the national police chief's council select them over other offences?</vt:lpstr>
      <vt:lpstr> Supporting evidence for enacting the 20mph speed limit (part 1)</vt:lpstr>
      <vt:lpstr>Supporting Evidence for enacting the 20mph speed limit (part 2)</vt:lpstr>
      <vt:lpstr>  Supporting Evidence for enacting the  20mph speed limit (part 3) </vt:lpstr>
      <vt:lpstr> Studies against the 20 mph speed limit law</vt:lpstr>
      <vt:lpstr>After the 20 MPH was introduced in Wales. Did it have an impact on the 4 fatal offence?</vt:lpstr>
      <vt:lpstr>Wales 20 MPH speed limit impact on speed. Do people comply with the speed limit? (part 1)</vt:lpstr>
      <vt:lpstr>Wales 20 MPH speed limit impact on speed. Do people comply with the speed limit? (part 2)</vt:lpstr>
      <vt:lpstr>Criticisms and disadvantages of the 20 mph speed limit law in Wales</vt:lpstr>
      <vt:lpstr>Conclusion</vt:lpstr>
      <vt:lpstr>Research Timetable</vt:lpstr>
      <vt:lpstr>Reference list (part 1)</vt:lpstr>
      <vt:lpstr>Reference list (part 2)</vt:lpstr>
      <vt:lpstr>Reference list (part 3)</vt:lpstr>
      <vt:lpstr>Reference list (part 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3333</cp:revision>
  <dcterms:created xsi:type="dcterms:W3CDTF">2024-10-03T05:43:18Z</dcterms:created>
  <dcterms:modified xsi:type="dcterms:W3CDTF">2024-10-31T22:05:19Z</dcterms:modified>
</cp:coreProperties>
</file>