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8"/>
  </p:notesMasterIdLst>
  <p:sldIdLst>
    <p:sldId id="308" r:id="rId2"/>
    <p:sldId id="257" r:id="rId3"/>
    <p:sldId id="309" r:id="rId4"/>
    <p:sldId id="311" r:id="rId5"/>
    <p:sldId id="310" r:id="rId6"/>
    <p:sldId id="286" r:id="rId7"/>
    <p:sldId id="313" r:id="rId8"/>
    <p:sldId id="288" r:id="rId9"/>
    <p:sldId id="289" r:id="rId10"/>
    <p:sldId id="312" r:id="rId11"/>
    <p:sldId id="291" r:id="rId12"/>
    <p:sldId id="292" r:id="rId13"/>
    <p:sldId id="294" r:id="rId14"/>
    <p:sldId id="296" r:id="rId15"/>
    <p:sldId id="306" r:id="rId16"/>
    <p:sldId id="297" r:id="rId17"/>
    <p:sldId id="299" r:id="rId18"/>
    <p:sldId id="314" r:id="rId19"/>
    <p:sldId id="302" r:id="rId20"/>
    <p:sldId id="303" r:id="rId21"/>
    <p:sldId id="315" r:id="rId22"/>
    <p:sldId id="316" r:id="rId23"/>
    <p:sldId id="317" r:id="rId24"/>
    <p:sldId id="318" r:id="rId25"/>
    <p:sldId id="284" r:id="rId26"/>
    <p:sldId id="28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EEC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5632B6-48AE-E497-6067-AF7B065022BA}" v="573" dt="2022-11-01T16:13:54.533"/>
    <p1510:client id="{222108A8-ECE5-87E1-D2D9-0C3EFEAD4FE5}" v="222" dt="2022-10-27T14:24:58.980"/>
    <p1510:client id="{4801F916-93D2-57A0-59AA-E2217F0B780A}" v="2" dt="2022-11-02T15:17:07.571"/>
    <p1510:client id="{C4BF335B-039B-9311-1A84-ABFFC4757DDD}" v="707" dt="2022-11-02T09:41:07.215"/>
    <p1510:client id="{FAD5B170-C978-4B5B-AB9A-90163A272B41}" v="5" dt="2022-10-26T10:14:59.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866" autoAdjust="0"/>
    <p:restoredTop sz="96053"/>
  </p:normalViewPr>
  <p:slideViewPr>
    <p:cSldViewPr snapToGrid="0">
      <p:cViewPr>
        <p:scale>
          <a:sx n="72" d="100"/>
          <a:sy n="72" d="100"/>
        </p:scale>
        <p:origin x="2680" y="1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FAD5B170-C978-4B5B-AB9A-90163A272B41}"/>
    <pc:docChg chg="modSld">
      <pc:chgData name="Zita Draper" userId="S::z.draper@uwtsd.ac.uk::b063123c-f51f-481b-b99c-f574606c9ace" providerId="AD" clId="Web-{FAD5B170-C978-4B5B-AB9A-90163A272B41}" dt="2022-10-26T10:14:59.118" v="4" actId="20577"/>
      <pc:docMkLst>
        <pc:docMk/>
      </pc:docMkLst>
      <pc:sldChg chg="modSp">
        <pc:chgData name="Zita Draper" userId="S::z.draper@uwtsd.ac.uk::b063123c-f51f-481b-b99c-f574606c9ace" providerId="AD" clId="Web-{FAD5B170-C978-4B5B-AB9A-90163A272B41}" dt="2022-10-26T10:14:59.118" v="4" actId="20577"/>
        <pc:sldMkLst>
          <pc:docMk/>
          <pc:sldMk cId="109857222" sldId="256"/>
        </pc:sldMkLst>
        <pc:spChg chg="mod">
          <ac:chgData name="Zita Draper" userId="S::z.draper@uwtsd.ac.uk::b063123c-f51f-481b-b99c-f574606c9ace" providerId="AD" clId="Web-{FAD5B170-C978-4B5B-AB9A-90163A272B41}" dt="2022-10-26T10:14:59.118" v="4" actId="20577"/>
          <ac:spMkLst>
            <pc:docMk/>
            <pc:sldMk cId="109857222" sldId="256"/>
            <ac:spMk id="3" creationId="{00000000-0000-0000-0000-000000000000}"/>
          </ac:spMkLst>
        </pc:spChg>
      </pc:sldChg>
    </pc:docChg>
  </pc:docChgLst>
  <pc:docChgLst>
    <pc:chgData name="Zita Draper" userId="S::z.draper@uwtsd.ac.uk::b063123c-f51f-481b-b99c-f574606c9ace" providerId="AD" clId="Web-{C4BF335B-039B-9311-1A84-ABFFC4757DDD}"/>
    <pc:docChg chg="addSld modSld sldOrd">
      <pc:chgData name="Zita Draper" userId="S::z.draper@uwtsd.ac.uk::b063123c-f51f-481b-b99c-f574606c9ace" providerId="AD" clId="Web-{C4BF335B-039B-9311-1A84-ABFFC4757DDD}" dt="2022-11-02T09:41:07.215" v="827" actId="1076"/>
      <pc:docMkLst>
        <pc:docMk/>
      </pc:docMkLst>
      <pc:sldChg chg="addSp delSp modSp">
        <pc:chgData name="Zita Draper" userId="S::z.draper@uwtsd.ac.uk::b063123c-f51f-481b-b99c-f574606c9ace" providerId="AD" clId="Web-{C4BF335B-039B-9311-1A84-ABFFC4757DDD}" dt="2022-11-02T09:32:54.277" v="793" actId="20577"/>
        <pc:sldMkLst>
          <pc:docMk/>
          <pc:sldMk cId="1347964924" sldId="289"/>
        </pc:sldMkLst>
        <pc:spChg chg="mod">
          <ac:chgData name="Zita Draper" userId="S::z.draper@uwtsd.ac.uk::b063123c-f51f-481b-b99c-f574606c9ace" providerId="AD" clId="Web-{C4BF335B-039B-9311-1A84-ABFFC4757DDD}" dt="2022-11-02T09:32:54.277" v="793" actId="20577"/>
          <ac:spMkLst>
            <pc:docMk/>
            <pc:sldMk cId="1347964924" sldId="289"/>
            <ac:spMk id="2" creationId="{0E9128E3-95DB-4887-8FC1-07780651DEEF}"/>
          </ac:spMkLst>
        </pc:spChg>
        <pc:spChg chg="del">
          <ac:chgData name="Zita Draper" userId="S::z.draper@uwtsd.ac.uk::b063123c-f51f-481b-b99c-f574606c9ace" providerId="AD" clId="Web-{C4BF335B-039B-9311-1A84-ABFFC4757DDD}" dt="2022-11-02T09:32:45.933" v="791"/>
          <ac:spMkLst>
            <pc:docMk/>
            <pc:sldMk cId="1347964924" sldId="289"/>
            <ac:spMk id="3" creationId="{E62D8754-CF02-DF89-CE1A-2212F3FE9A46}"/>
          </ac:spMkLst>
        </pc:spChg>
        <pc:graphicFrameChg chg="add">
          <ac:chgData name="Zita Draper" userId="S::z.draper@uwtsd.ac.uk::b063123c-f51f-481b-b99c-f574606c9ace" providerId="AD" clId="Web-{C4BF335B-039B-9311-1A84-ABFFC4757DDD}" dt="2022-11-02T09:32:45.933" v="791"/>
          <ac:graphicFrameMkLst>
            <pc:docMk/>
            <pc:sldMk cId="1347964924" sldId="289"/>
            <ac:graphicFrameMk id="7" creationId="{251B1F25-73ED-4E20-C325-995BC1EFFA16}"/>
          </ac:graphicFrameMkLst>
        </pc:graphicFrameChg>
      </pc:sldChg>
      <pc:sldChg chg="addSp delSp modSp">
        <pc:chgData name="Zita Draper" userId="S::z.draper@uwtsd.ac.uk::b063123c-f51f-481b-b99c-f574606c9ace" providerId="AD" clId="Web-{C4BF335B-039B-9311-1A84-ABFFC4757DDD}" dt="2022-11-02T09:32:30.166" v="790" actId="1076"/>
        <pc:sldMkLst>
          <pc:docMk/>
          <pc:sldMk cId="4031995149" sldId="290"/>
        </pc:sldMkLst>
        <pc:spChg chg="mod">
          <ac:chgData name="Zita Draper" userId="S::z.draper@uwtsd.ac.uk::b063123c-f51f-481b-b99c-f574606c9ace" providerId="AD" clId="Web-{C4BF335B-039B-9311-1A84-ABFFC4757DDD}" dt="2022-11-02T09:32:23.963" v="789" actId="20577"/>
          <ac:spMkLst>
            <pc:docMk/>
            <pc:sldMk cId="4031995149" sldId="290"/>
            <ac:spMk id="2" creationId="{2033C091-F60B-29B6-15A3-87CE7C48129D}"/>
          </ac:spMkLst>
        </pc:spChg>
        <pc:spChg chg="del">
          <ac:chgData name="Zita Draper" userId="S::z.draper@uwtsd.ac.uk::b063123c-f51f-481b-b99c-f574606c9ace" providerId="AD" clId="Web-{C4BF335B-039B-9311-1A84-ABFFC4757DDD}" dt="2022-11-02T09:31:53.695" v="778"/>
          <ac:spMkLst>
            <pc:docMk/>
            <pc:sldMk cId="4031995149" sldId="290"/>
            <ac:spMk id="3" creationId="{FF37D281-BD8E-97A9-0155-EB6BC3DA0DF9}"/>
          </ac:spMkLst>
        </pc:spChg>
        <pc:graphicFrameChg chg="add mod modGraphic">
          <ac:chgData name="Zita Draper" userId="S::z.draper@uwtsd.ac.uk::b063123c-f51f-481b-b99c-f574606c9ace" providerId="AD" clId="Web-{C4BF335B-039B-9311-1A84-ABFFC4757DDD}" dt="2022-11-02T09:32:30.166" v="790" actId="1076"/>
          <ac:graphicFrameMkLst>
            <pc:docMk/>
            <pc:sldMk cId="4031995149" sldId="290"/>
            <ac:graphicFrameMk id="5" creationId="{98DCDD15-7315-A820-C412-8EB71F599BC8}"/>
          </ac:graphicFrameMkLst>
        </pc:graphicFrameChg>
      </pc:sldChg>
      <pc:sldChg chg="addSp modSp">
        <pc:chgData name="Zita Draper" userId="S::z.draper@uwtsd.ac.uk::b063123c-f51f-481b-b99c-f574606c9ace" providerId="AD" clId="Web-{C4BF335B-039B-9311-1A84-ABFFC4757DDD}" dt="2022-11-02T09:02:14.846" v="92" actId="1076"/>
        <pc:sldMkLst>
          <pc:docMk/>
          <pc:sldMk cId="3894439496" sldId="291"/>
        </pc:sldMkLst>
        <pc:spChg chg="mod">
          <ac:chgData name="Zita Draper" userId="S::z.draper@uwtsd.ac.uk::b063123c-f51f-481b-b99c-f574606c9ace" providerId="AD" clId="Web-{C4BF335B-039B-9311-1A84-ABFFC4757DDD}" dt="2022-11-02T09:02:14.846" v="92" actId="1076"/>
          <ac:spMkLst>
            <pc:docMk/>
            <pc:sldMk cId="3894439496" sldId="291"/>
            <ac:spMk id="2" creationId="{7D718165-7CBE-272E-FAD3-F917B88746A6}"/>
          </ac:spMkLst>
        </pc:spChg>
        <pc:spChg chg="mod">
          <ac:chgData name="Zita Draper" userId="S::z.draper@uwtsd.ac.uk::b063123c-f51f-481b-b99c-f574606c9ace" providerId="AD" clId="Web-{C4BF335B-039B-9311-1A84-ABFFC4757DDD}" dt="2022-11-02T09:01:28.358" v="83" actId="20577"/>
          <ac:spMkLst>
            <pc:docMk/>
            <pc:sldMk cId="3894439496" sldId="291"/>
            <ac:spMk id="3" creationId="{6FC0FB00-6566-5D6C-EA26-E6D5B3C71391}"/>
          </ac:spMkLst>
        </pc:spChg>
        <pc:picChg chg="add mod">
          <ac:chgData name="Zita Draper" userId="S::z.draper@uwtsd.ac.uk::b063123c-f51f-481b-b99c-f574606c9ace" providerId="AD" clId="Web-{C4BF335B-039B-9311-1A84-ABFFC4757DDD}" dt="2022-11-02T09:02:07.970" v="91" actId="1076"/>
          <ac:picMkLst>
            <pc:docMk/>
            <pc:sldMk cId="3894439496" sldId="291"/>
            <ac:picMk id="4" creationId="{442A65B5-C0F5-788F-2269-A10AB659CD90}"/>
          </ac:picMkLst>
        </pc:picChg>
        <pc:picChg chg="add mod">
          <ac:chgData name="Zita Draper" userId="S::z.draper@uwtsd.ac.uk::b063123c-f51f-481b-b99c-f574606c9ace" providerId="AD" clId="Web-{C4BF335B-039B-9311-1A84-ABFFC4757DDD}" dt="2022-11-02T09:02:05.064" v="89" actId="1076"/>
          <ac:picMkLst>
            <pc:docMk/>
            <pc:sldMk cId="3894439496" sldId="291"/>
            <ac:picMk id="5" creationId="{04C8FD31-D15D-D0B5-D1E1-1E37C2080D27}"/>
          </ac:picMkLst>
        </pc:picChg>
      </pc:sldChg>
      <pc:sldChg chg="addSp delSp modSp mod setBg">
        <pc:chgData name="Zita Draper" userId="S::z.draper@uwtsd.ac.uk::b063123c-f51f-481b-b99c-f574606c9ace" providerId="AD" clId="Web-{C4BF335B-039B-9311-1A84-ABFFC4757DDD}" dt="2022-11-02T09:33:30.139" v="795"/>
        <pc:sldMkLst>
          <pc:docMk/>
          <pc:sldMk cId="3030056606" sldId="292"/>
        </pc:sldMkLst>
        <pc:spChg chg="mod">
          <ac:chgData name="Zita Draper" userId="S::z.draper@uwtsd.ac.uk::b063123c-f51f-481b-b99c-f574606c9ace" providerId="AD" clId="Web-{C4BF335B-039B-9311-1A84-ABFFC4757DDD}" dt="2022-11-02T09:33:22.685" v="794"/>
          <ac:spMkLst>
            <pc:docMk/>
            <pc:sldMk cId="3030056606" sldId="292"/>
            <ac:spMk id="2" creationId="{094EF20E-052B-E445-380B-99E2FFC2D3E1}"/>
          </ac:spMkLst>
        </pc:spChg>
        <pc:spChg chg="del mod">
          <ac:chgData name="Zita Draper" userId="S::z.draper@uwtsd.ac.uk::b063123c-f51f-481b-b99c-f574606c9ace" providerId="AD" clId="Web-{C4BF335B-039B-9311-1A84-ABFFC4757DDD}" dt="2022-11-02T09:33:22.685" v="794"/>
          <ac:spMkLst>
            <pc:docMk/>
            <pc:sldMk cId="3030056606" sldId="292"/>
            <ac:spMk id="3" creationId="{6BF62197-6F63-628B-113B-44D1729021EC}"/>
          </ac:spMkLst>
        </pc:spChg>
        <pc:spChg chg="add">
          <ac:chgData name="Zita Draper" userId="S::z.draper@uwtsd.ac.uk::b063123c-f51f-481b-b99c-f574606c9ace" providerId="AD" clId="Web-{C4BF335B-039B-9311-1A84-ABFFC4757DDD}" dt="2022-11-02T09:33:22.685" v="794"/>
          <ac:spMkLst>
            <pc:docMk/>
            <pc:sldMk cId="3030056606" sldId="292"/>
            <ac:spMk id="9" creationId="{3B5305C3-9940-4541-9DEE-9AE9C3EA60A4}"/>
          </ac:spMkLst>
        </pc:spChg>
        <pc:spChg chg="add">
          <ac:chgData name="Zita Draper" userId="S::z.draper@uwtsd.ac.uk::b063123c-f51f-481b-b99c-f574606c9ace" providerId="AD" clId="Web-{C4BF335B-039B-9311-1A84-ABFFC4757DDD}" dt="2022-11-02T09:33:22.685" v="794"/>
          <ac:spMkLst>
            <pc:docMk/>
            <pc:sldMk cId="3030056606" sldId="292"/>
            <ac:spMk id="11" creationId="{D41AC345-EF35-499A-B575-4837FEF46AA6}"/>
          </ac:spMkLst>
        </pc:spChg>
        <pc:spChg chg="add">
          <ac:chgData name="Zita Draper" userId="S::z.draper@uwtsd.ac.uk::b063123c-f51f-481b-b99c-f574606c9ace" providerId="AD" clId="Web-{C4BF335B-039B-9311-1A84-ABFFC4757DDD}" dt="2022-11-02T09:33:22.685" v="794"/>
          <ac:spMkLst>
            <pc:docMk/>
            <pc:sldMk cId="3030056606" sldId="292"/>
            <ac:spMk id="13" creationId="{C071BDA1-F0B0-41DF-BC28-7DDA5D3CD738}"/>
          </ac:spMkLst>
        </pc:spChg>
        <pc:graphicFrameChg chg="add">
          <ac:chgData name="Zita Draper" userId="S::z.draper@uwtsd.ac.uk::b063123c-f51f-481b-b99c-f574606c9ace" providerId="AD" clId="Web-{C4BF335B-039B-9311-1A84-ABFFC4757DDD}" dt="2022-11-02T09:33:22.685" v="794"/>
          <ac:graphicFrameMkLst>
            <pc:docMk/>
            <pc:sldMk cId="3030056606" sldId="292"/>
            <ac:graphicFrameMk id="5" creationId="{12247395-8CA3-A059-61E5-44032D5F2DB3}"/>
          </ac:graphicFrameMkLst>
        </pc:graphicFrameChg>
      </pc:sldChg>
      <pc:sldChg chg="addSp delSp modSp mod setBg">
        <pc:chgData name="Zita Draper" userId="S::z.draper@uwtsd.ac.uk::b063123c-f51f-481b-b99c-f574606c9ace" providerId="AD" clId="Web-{C4BF335B-039B-9311-1A84-ABFFC4757DDD}" dt="2022-11-02T09:34:09.641" v="802"/>
        <pc:sldMkLst>
          <pc:docMk/>
          <pc:sldMk cId="2222686722" sldId="294"/>
        </pc:sldMkLst>
        <pc:spChg chg="mod">
          <ac:chgData name="Zita Draper" userId="S::z.draper@uwtsd.ac.uk::b063123c-f51f-481b-b99c-f574606c9ace" providerId="AD" clId="Web-{C4BF335B-039B-9311-1A84-ABFFC4757DDD}" dt="2022-11-02T09:34:06.016" v="801" actId="1076"/>
          <ac:spMkLst>
            <pc:docMk/>
            <pc:sldMk cId="2222686722" sldId="294"/>
            <ac:spMk id="2" creationId="{036B1193-038D-F052-D6AE-834D43A51E01}"/>
          </ac:spMkLst>
        </pc:spChg>
        <pc:spChg chg="del mod">
          <ac:chgData name="Zita Draper" userId="S::z.draper@uwtsd.ac.uk::b063123c-f51f-481b-b99c-f574606c9ace" providerId="AD" clId="Web-{C4BF335B-039B-9311-1A84-ABFFC4757DDD}" dt="2022-11-02T09:33:54.625" v="796"/>
          <ac:spMkLst>
            <pc:docMk/>
            <pc:sldMk cId="2222686722" sldId="294"/>
            <ac:spMk id="3" creationId="{F49B9CDA-BCF6-479C-EA0D-D3428E64CB7A}"/>
          </ac:spMkLst>
        </pc:spChg>
        <pc:spChg chg="add">
          <ac:chgData name="Zita Draper" userId="S::z.draper@uwtsd.ac.uk::b063123c-f51f-481b-b99c-f574606c9ace" providerId="AD" clId="Web-{C4BF335B-039B-9311-1A84-ABFFC4757DDD}" dt="2022-11-02T09:33:54.625" v="796"/>
          <ac:spMkLst>
            <pc:docMk/>
            <pc:sldMk cId="2222686722" sldId="294"/>
            <ac:spMk id="9" creationId="{3B5305C3-9940-4541-9DEE-9AE9C3EA60A4}"/>
          </ac:spMkLst>
        </pc:spChg>
        <pc:graphicFrameChg chg="add">
          <ac:chgData name="Zita Draper" userId="S::z.draper@uwtsd.ac.uk::b063123c-f51f-481b-b99c-f574606c9ace" providerId="AD" clId="Web-{C4BF335B-039B-9311-1A84-ABFFC4757DDD}" dt="2022-11-02T09:33:54.625" v="796"/>
          <ac:graphicFrameMkLst>
            <pc:docMk/>
            <pc:sldMk cId="2222686722" sldId="294"/>
            <ac:graphicFrameMk id="5" creationId="{A5788052-3B89-34BE-A999-D331BA2F85C1}"/>
          </ac:graphicFrameMkLst>
        </pc:graphicFrameChg>
        <pc:cxnChg chg="add">
          <ac:chgData name="Zita Draper" userId="S::z.draper@uwtsd.ac.uk::b063123c-f51f-481b-b99c-f574606c9ace" providerId="AD" clId="Web-{C4BF335B-039B-9311-1A84-ABFFC4757DDD}" dt="2022-11-02T09:33:54.625" v="796"/>
          <ac:cxnSpMkLst>
            <pc:docMk/>
            <pc:sldMk cId="2222686722" sldId="294"/>
            <ac:cxnSpMk id="11" creationId="{AB882E83-38EA-4A57-928E-B07CFAFB7067}"/>
          </ac:cxnSpMkLst>
        </pc:cxnChg>
      </pc:sldChg>
      <pc:sldChg chg="modNotes">
        <pc:chgData name="Zita Draper" userId="S::z.draper@uwtsd.ac.uk::b063123c-f51f-481b-b99c-f574606c9ace" providerId="AD" clId="Web-{C4BF335B-039B-9311-1A84-ABFFC4757DDD}" dt="2022-11-02T09:16:09.540" v="405"/>
        <pc:sldMkLst>
          <pc:docMk/>
          <pc:sldMk cId="3864505480" sldId="295"/>
        </pc:sldMkLst>
      </pc:sldChg>
      <pc:sldChg chg="addSp delSp modSp mod ord setBg modClrScheme addAnim chgLayout">
        <pc:chgData name="Zita Draper" userId="S::z.draper@uwtsd.ac.uk::b063123c-f51f-481b-b99c-f574606c9ace" providerId="AD" clId="Web-{C4BF335B-039B-9311-1A84-ABFFC4757DDD}" dt="2022-11-02T09:09:07.013" v="240"/>
        <pc:sldMkLst>
          <pc:docMk/>
          <pc:sldMk cId="3623214481" sldId="296"/>
        </pc:sldMkLst>
        <pc:spChg chg="mod ord">
          <ac:chgData name="Zita Draper" userId="S::z.draper@uwtsd.ac.uk::b063123c-f51f-481b-b99c-f574606c9ace" providerId="AD" clId="Web-{C4BF335B-039B-9311-1A84-ABFFC4757DDD}" dt="2022-11-02T09:09:06.997" v="239"/>
          <ac:spMkLst>
            <pc:docMk/>
            <pc:sldMk cId="3623214481" sldId="296"/>
            <ac:spMk id="2" creationId="{A48D3DA6-95F1-6D8A-F689-5E5EEE60F96A}"/>
          </ac:spMkLst>
        </pc:spChg>
        <pc:spChg chg="del">
          <ac:chgData name="Zita Draper" userId="S::z.draper@uwtsd.ac.uk::b063123c-f51f-481b-b99c-f574606c9ace" providerId="AD" clId="Web-{C4BF335B-039B-9311-1A84-ABFFC4757DDD}" dt="2022-11-02T09:08:56.090" v="236"/>
          <ac:spMkLst>
            <pc:docMk/>
            <pc:sldMk cId="3623214481" sldId="296"/>
            <ac:spMk id="3" creationId="{277B52DF-F8B5-D04B-FB21-99CB9196E62E}"/>
          </ac:spMkLst>
        </pc:spChg>
        <pc:spChg chg="add del mod ord">
          <ac:chgData name="Zita Draper" userId="S::z.draper@uwtsd.ac.uk::b063123c-f51f-481b-b99c-f574606c9ace" providerId="AD" clId="Web-{C4BF335B-039B-9311-1A84-ABFFC4757DDD}" dt="2022-11-02T09:09:03.403" v="238"/>
          <ac:spMkLst>
            <pc:docMk/>
            <pc:sldMk cId="3623214481" sldId="296"/>
            <ac:spMk id="4" creationId="{E87D625C-CDAB-C15A-95B5-5B21B66EEBA3}"/>
          </ac:spMkLst>
        </pc:spChg>
        <pc:spChg chg="add">
          <ac:chgData name="Zita Draper" userId="S::z.draper@uwtsd.ac.uk::b063123c-f51f-481b-b99c-f574606c9ace" providerId="AD" clId="Web-{C4BF335B-039B-9311-1A84-ABFFC4757DDD}" dt="2022-11-02T09:09:06.997" v="239"/>
          <ac:spMkLst>
            <pc:docMk/>
            <pc:sldMk cId="3623214481" sldId="296"/>
            <ac:spMk id="8" creationId="{4958DF84-F5C6-794F-8945-485D6C107518}"/>
          </ac:spMkLst>
        </pc:spChg>
        <pc:spChg chg="add">
          <ac:chgData name="Zita Draper" userId="S::z.draper@uwtsd.ac.uk::b063123c-f51f-481b-b99c-f574606c9ace" providerId="AD" clId="Web-{C4BF335B-039B-9311-1A84-ABFFC4757DDD}" dt="2022-11-02T09:09:06.997" v="239"/>
          <ac:spMkLst>
            <pc:docMk/>
            <pc:sldMk cId="3623214481" sldId="296"/>
            <ac:spMk id="10" creationId="{4AF0997A-7C0F-4AD2-BA90-5FE341A17796}"/>
          </ac:spMkLst>
        </pc:spChg>
        <pc:spChg chg="add">
          <ac:chgData name="Zita Draper" userId="S::z.draper@uwtsd.ac.uk::b063123c-f51f-481b-b99c-f574606c9ace" providerId="AD" clId="Web-{C4BF335B-039B-9311-1A84-ABFFC4757DDD}" dt="2022-11-02T09:09:06.997" v="239"/>
          <ac:spMkLst>
            <pc:docMk/>
            <pc:sldMk cId="3623214481" sldId="296"/>
            <ac:spMk id="12" creationId="{72E67446-732B-4F72-8560-6FABB6CB25A3}"/>
          </ac:spMkLst>
        </pc:spChg>
        <pc:picChg chg="add">
          <ac:chgData name="Zita Draper" userId="S::z.draper@uwtsd.ac.uk::b063123c-f51f-481b-b99c-f574606c9ace" providerId="AD" clId="Web-{C4BF335B-039B-9311-1A84-ABFFC4757DDD}" dt="2022-11-02T09:09:06.997" v="239"/>
          <ac:picMkLst>
            <pc:docMk/>
            <pc:sldMk cId="3623214481" sldId="296"/>
            <ac:picMk id="5" creationId="{F135F72D-4464-E778-AB97-6C38C87FC9A7}"/>
          </ac:picMkLst>
        </pc:picChg>
      </pc:sldChg>
      <pc:sldChg chg="addSp delSp modSp mod setBg">
        <pc:chgData name="Zita Draper" userId="S::z.draper@uwtsd.ac.uk::b063123c-f51f-481b-b99c-f574606c9ace" providerId="AD" clId="Web-{C4BF335B-039B-9311-1A84-ABFFC4757DDD}" dt="2022-11-02T09:38:52.425" v="813"/>
        <pc:sldMkLst>
          <pc:docMk/>
          <pc:sldMk cId="3401679435" sldId="297"/>
        </pc:sldMkLst>
        <pc:spChg chg="mod">
          <ac:chgData name="Zita Draper" userId="S::z.draper@uwtsd.ac.uk::b063123c-f51f-481b-b99c-f574606c9ace" providerId="AD" clId="Web-{C4BF335B-039B-9311-1A84-ABFFC4757DDD}" dt="2022-11-02T09:38:48.816" v="812" actId="20577"/>
          <ac:spMkLst>
            <pc:docMk/>
            <pc:sldMk cId="3401679435" sldId="297"/>
            <ac:spMk id="2" creationId="{C4A75D4B-CA7A-D8DA-C4B1-582E936C12EC}"/>
          </ac:spMkLst>
        </pc:spChg>
        <pc:spChg chg="add del mod">
          <ac:chgData name="Zita Draper" userId="S::z.draper@uwtsd.ac.uk::b063123c-f51f-481b-b99c-f574606c9ace" providerId="AD" clId="Web-{C4BF335B-039B-9311-1A84-ABFFC4757DDD}" dt="2022-11-02T09:38:42.737" v="807"/>
          <ac:spMkLst>
            <pc:docMk/>
            <pc:sldMk cId="3401679435" sldId="297"/>
            <ac:spMk id="3" creationId="{5960A1DA-2E70-EDD4-B4BF-9A5E7A6433FC}"/>
          </ac:spMkLst>
        </pc:spChg>
        <pc:spChg chg="add">
          <ac:chgData name="Zita Draper" userId="S::z.draper@uwtsd.ac.uk::b063123c-f51f-481b-b99c-f574606c9ace" providerId="AD" clId="Web-{C4BF335B-039B-9311-1A84-ABFFC4757DDD}" dt="2022-11-02T09:38:42.737" v="807"/>
          <ac:spMkLst>
            <pc:docMk/>
            <pc:sldMk cId="3401679435" sldId="297"/>
            <ac:spMk id="9" creationId="{3B5305C3-9940-4541-9DEE-9AE9C3EA60A4}"/>
          </ac:spMkLst>
        </pc:spChg>
        <pc:graphicFrameChg chg="add del">
          <ac:chgData name="Zita Draper" userId="S::z.draper@uwtsd.ac.uk::b063123c-f51f-481b-b99c-f574606c9ace" providerId="AD" clId="Web-{C4BF335B-039B-9311-1A84-ABFFC4757DDD}" dt="2022-11-02T09:38:42.690" v="806"/>
          <ac:graphicFrameMkLst>
            <pc:docMk/>
            <pc:sldMk cId="3401679435" sldId="297"/>
            <ac:graphicFrameMk id="5" creationId="{E01E05D1-4C4C-DA08-14A6-E962DE727E69}"/>
          </ac:graphicFrameMkLst>
        </pc:graphicFrameChg>
        <pc:graphicFrameChg chg="add">
          <ac:chgData name="Zita Draper" userId="S::z.draper@uwtsd.ac.uk::b063123c-f51f-481b-b99c-f574606c9ace" providerId="AD" clId="Web-{C4BF335B-039B-9311-1A84-ABFFC4757DDD}" dt="2022-11-02T09:38:42.737" v="807"/>
          <ac:graphicFrameMkLst>
            <pc:docMk/>
            <pc:sldMk cId="3401679435" sldId="297"/>
            <ac:graphicFrameMk id="7" creationId="{180C8AEA-698C-6E9A-93BB-CE1D255200CC}"/>
          </ac:graphicFrameMkLst>
        </pc:graphicFrameChg>
        <pc:cxnChg chg="add">
          <ac:chgData name="Zita Draper" userId="S::z.draper@uwtsd.ac.uk::b063123c-f51f-481b-b99c-f574606c9ace" providerId="AD" clId="Web-{C4BF335B-039B-9311-1A84-ABFFC4757DDD}" dt="2022-11-02T09:38:42.737" v="807"/>
          <ac:cxnSpMkLst>
            <pc:docMk/>
            <pc:sldMk cId="3401679435" sldId="297"/>
            <ac:cxnSpMk id="11" creationId="{AB882E83-38EA-4A57-928E-B07CFAFB7067}"/>
          </ac:cxnSpMkLst>
        </pc:cxnChg>
      </pc:sldChg>
      <pc:sldChg chg="modNotes">
        <pc:chgData name="Zita Draper" userId="S::z.draper@uwtsd.ac.uk::b063123c-f51f-481b-b99c-f574606c9ace" providerId="AD" clId="Web-{C4BF335B-039B-9311-1A84-ABFFC4757DDD}" dt="2022-11-02T09:15:39.788" v="399"/>
        <pc:sldMkLst>
          <pc:docMk/>
          <pc:sldMk cId="2408569204" sldId="298"/>
        </pc:sldMkLst>
      </pc:sldChg>
      <pc:sldChg chg="addSp delSp modSp mod setBg modNotes">
        <pc:chgData name="Zita Draper" userId="S::z.draper@uwtsd.ac.uk::b063123c-f51f-481b-b99c-f574606c9ace" providerId="AD" clId="Web-{C4BF335B-039B-9311-1A84-ABFFC4757DDD}" dt="2022-11-02T09:39:28.646" v="819"/>
        <pc:sldMkLst>
          <pc:docMk/>
          <pc:sldMk cId="2379236658" sldId="299"/>
        </pc:sldMkLst>
        <pc:spChg chg="mod">
          <ac:chgData name="Zita Draper" userId="S::z.draper@uwtsd.ac.uk::b063123c-f51f-481b-b99c-f574606c9ace" providerId="AD" clId="Web-{C4BF335B-039B-9311-1A84-ABFFC4757DDD}" dt="2022-11-02T09:39:21.302" v="818"/>
          <ac:spMkLst>
            <pc:docMk/>
            <pc:sldMk cId="2379236658" sldId="299"/>
            <ac:spMk id="2" creationId="{5092141A-CD1F-E0BD-B88C-2E45AA3B8DA6}"/>
          </ac:spMkLst>
        </pc:spChg>
        <pc:spChg chg="add del mod">
          <ac:chgData name="Zita Draper" userId="S::z.draper@uwtsd.ac.uk::b063123c-f51f-481b-b99c-f574606c9ace" providerId="AD" clId="Web-{C4BF335B-039B-9311-1A84-ABFFC4757DDD}" dt="2022-11-02T09:39:21.302" v="818"/>
          <ac:spMkLst>
            <pc:docMk/>
            <pc:sldMk cId="2379236658" sldId="299"/>
            <ac:spMk id="3" creationId="{798A5284-9FCD-20DE-07E7-D961B0600493}"/>
          </ac:spMkLst>
        </pc:spChg>
        <pc:spChg chg="add del">
          <ac:chgData name="Zita Draper" userId="S::z.draper@uwtsd.ac.uk::b063123c-f51f-481b-b99c-f574606c9ace" providerId="AD" clId="Web-{C4BF335B-039B-9311-1A84-ABFFC4757DDD}" dt="2022-11-02T09:39:16.536" v="815"/>
          <ac:spMkLst>
            <pc:docMk/>
            <pc:sldMk cId="2379236658" sldId="299"/>
            <ac:spMk id="9" creationId="{19EC5B12-9FF3-41FE-B789-2696F5195F4E}"/>
          </ac:spMkLst>
        </pc:spChg>
        <pc:spChg chg="add del">
          <ac:chgData name="Zita Draper" userId="S::z.draper@uwtsd.ac.uk::b063123c-f51f-481b-b99c-f574606c9ace" providerId="AD" clId="Web-{C4BF335B-039B-9311-1A84-ABFFC4757DDD}" dt="2022-11-02T09:39:21.271" v="817"/>
          <ac:spMkLst>
            <pc:docMk/>
            <pc:sldMk cId="2379236658" sldId="299"/>
            <ac:spMk id="13" creationId="{3B5305C3-9940-4541-9DEE-9AE9C3EA60A4}"/>
          </ac:spMkLst>
        </pc:spChg>
        <pc:spChg chg="add">
          <ac:chgData name="Zita Draper" userId="S::z.draper@uwtsd.ac.uk::b063123c-f51f-481b-b99c-f574606c9ace" providerId="AD" clId="Web-{C4BF335B-039B-9311-1A84-ABFFC4757DDD}" dt="2022-11-02T09:39:21.302" v="818"/>
          <ac:spMkLst>
            <pc:docMk/>
            <pc:sldMk cId="2379236658" sldId="299"/>
            <ac:spMk id="17" creationId="{3B5305C3-9940-4541-9DEE-9AE9C3EA60A4}"/>
          </ac:spMkLst>
        </pc:spChg>
        <pc:spChg chg="add">
          <ac:chgData name="Zita Draper" userId="S::z.draper@uwtsd.ac.uk::b063123c-f51f-481b-b99c-f574606c9ace" providerId="AD" clId="Web-{C4BF335B-039B-9311-1A84-ABFFC4757DDD}" dt="2022-11-02T09:39:21.302" v="818"/>
          <ac:spMkLst>
            <pc:docMk/>
            <pc:sldMk cId="2379236658" sldId="299"/>
            <ac:spMk id="18" creationId="{D41AC345-EF35-499A-B575-4837FEF46AA6}"/>
          </ac:spMkLst>
        </pc:spChg>
        <pc:spChg chg="add">
          <ac:chgData name="Zita Draper" userId="S::z.draper@uwtsd.ac.uk::b063123c-f51f-481b-b99c-f574606c9ace" providerId="AD" clId="Web-{C4BF335B-039B-9311-1A84-ABFFC4757DDD}" dt="2022-11-02T09:39:21.302" v="818"/>
          <ac:spMkLst>
            <pc:docMk/>
            <pc:sldMk cId="2379236658" sldId="299"/>
            <ac:spMk id="19" creationId="{C071BDA1-F0B0-41DF-BC28-7DDA5D3CD738}"/>
          </ac:spMkLst>
        </pc:spChg>
        <pc:graphicFrameChg chg="add del">
          <ac:chgData name="Zita Draper" userId="S::z.draper@uwtsd.ac.uk::b063123c-f51f-481b-b99c-f574606c9ace" providerId="AD" clId="Web-{C4BF335B-039B-9311-1A84-ABFFC4757DDD}" dt="2022-11-02T09:39:16.536" v="815"/>
          <ac:graphicFrameMkLst>
            <pc:docMk/>
            <pc:sldMk cId="2379236658" sldId="299"/>
            <ac:graphicFrameMk id="5" creationId="{7E2E954A-728D-810C-8432-ACD51E7C5742}"/>
          </ac:graphicFrameMkLst>
        </pc:graphicFrameChg>
        <pc:graphicFrameChg chg="add del">
          <ac:chgData name="Zita Draper" userId="S::z.draper@uwtsd.ac.uk::b063123c-f51f-481b-b99c-f574606c9ace" providerId="AD" clId="Web-{C4BF335B-039B-9311-1A84-ABFFC4757DDD}" dt="2022-11-02T09:39:21.271" v="817"/>
          <ac:graphicFrameMkLst>
            <pc:docMk/>
            <pc:sldMk cId="2379236658" sldId="299"/>
            <ac:graphicFrameMk id="15" creationId="{6854385B-1AEE-AD66-8C85-ADAA626047A3}"/>
          </ac:graphicFrameMkLst>
        </pc:graphicFrameChg>
        <pc:graphicFrameChg chg="add">
          <ac:chgData name="Zita Draper" userId="S::z.draper@uwtsd.ac.uk::b063123c-f51f-481b-b99c-f574606c9ace" providerId="AD" clId="Web-{C4BF335B-039B-9311-1A84-ABFFC4757DDD}" dt="2022-11-02T09:39:21.302" v="818"/>
          <ac:graphicFrameMkLst>
            <pc:docMk/>
            <pc:sldMk cId="2379236658" sldId="299"/>
            <ac:graphicFrameMk id="20" creationId="{9041ECC1-5792-9660-C528-B41E8594FD8D}"/>
          </ac:graphicFrameMkLst>
        </pc:graphicFrameChg>
        <pc:cxnChg chg="add del">
          <ac:chgData name="Zita Draper" userId="S::z.draper@uwtsd.ac.uk::b063123c-f51f-481b-b99c-f574606c9ace" providerId="AD" clId="Web-{C4BF335B-039B-9311-1A84-ABFFC4757DDD}" dt="2022-11-02T09:39:16.536" v="815"/>
          <ac:cxnSpMkLst>
            <pc:docMk/>
            <pc:sldMk cId="2379236658" sldId="299"/>
            <ac:cxnSpMk id="11" creationId="{4FCEE13B-EFB1-46F2-BC11-110F05BFB691}"/>
          </ac:cxnSpMkLst>
        </pc:cxnChg>
        <pc:cxnChg chg="add del">
          <ac:chgData name="Zita Draper" userId="S::z.draper@uwtsd.ac.uk::b063123c-f51f-481b-b99c-f574606c9ace" providerId="AD" clId="Web-{C4BF335B-039B-9311-1A84-ABFFC4757DDD}" dt="2022-11-02T09:39:21.271" v="817"/>
          <ac:cxnSpMkLst>
            <pc:docMk/>
            <pc:sldMk cId="2379236658" sldId="299"/>
            <ac:cxnSpMk id="14" creationId="{AB882E83-38EA-4A57-928E-B07CFAFB7067}"/>
          </ac:cxnSpMkLst>
        </pc:cxnChg>
      </pc:sldChg>
      <pc:sldChg chg="ord">
        <pc:chgData name="Zita Draper" userId="S::z.draper@uwtsd.ac.uk::b063123c-f51f-481b-b99c-f574606c9ace" providerId="AD" clId="Web-{C4BF335B-039B-9311-1A84-ABFFC4757DDD}" dt="2022-11-02T09:24:27.916" v="607"/>
        <pc:sldMkLst>
          <pc:docMk/>
          <pc:sldMk cId="2525757438" sldId="300"/>
        </pc:sldMkLst>
      </pc:sldChg>
      <pc:sldChg chg="modSp modNotes">
        <pc:chgData name="Zita Draper" userId="S::z.draper@uwtsd.ac.uk::b063123c-f51f-481b-b99c-f574606c9ace" providerId="AD" clId="Web-{C4BF335B-039B-9311-1A84-ABFFC4757DDD}" dt="2022-11-02T09:20:56.340" v="514" actId="20577"/>
        <pc:sldMkLst>
          <pc:docMk/>
          <pc:sldMk cId="4137238763" sldId="301"/>
        </pc:sldMkLst>
        <pc:spChg chg="mod">
          <ac:chgData name="Zita Draper" userId="S::z.draper@uwtsd.ac.uk::b063123c-f51f-481b-b99c-f574606c9ace" providerId="AD" clId="Web-{C4BF335B-039B-9311-1A84-ABFFC4757DDD}" dt="2022-11-02T09:20:14.025" v="501" actId="20577"/>
          <ac:spMkLst>
            <pc:docMk/>
            <pc:sldMk cId="4137238763" sldId="301"/>
            <ac:spMk id="2" creationId="{D221BB33-CA77-C2FD-8CF2-97C123C06810}"/>
          </ac:spMkLst>
        </pc:spChg>
        <pc:spChg chg="mod">
          <ac:chgData name="Zita Draper" userId="S::z.draper@uwtsd.ac.uk::b063123c-f51f-481b-b99c-f574606c9ace" providerId="AD" clId="Web-{C4BF335B-039B-9311-1A84-ABFFC4757DDD}" dt="2022-11-02T09:20:56.340" v="514" actId="20577"/>
          <ac:spMkLst>
            <pc:docMk/>
            <pc:sldMk cId="4137238763" sldId="301"/>
            <ac:spMk id="3" creationId="{8C5E85ED-EA99-9F38-04E4-0775A941FA58}"/>
          </ac:spMkLst>
        </pc:spChg>
      </pc:sldChg>
      <pc:sldChg chg="addSp modSp">
        <pc:chgData name="Zita Draper" userId="S::z.draper@uwtsd.ac.uk::b063123c-f51f-481b-b99c-f574606c9ace" providerId="AD" clId="Web-{C4BF335B-039B-9311-1A84-ABFFC4757DDD}" dt="2022-11-02T09:40:28.088" v="823" actId="1076"/>
        <pc:sldMkLst>
          <pc:docMk/>
          <pc:sldMk cId="75749105" sldId="302"/>
        </pc:sldMkLst>
        <pc:spChg chg="mod">
          <ac:chgData name="Zita Draper" userId="S::z.draper@uwtsd.ac.uk::b063123c-f51f-481b-b99c-f574606c9ace" providerId="AD" clId="Web-{C4BF335B-039B-9311-1A84-ABFFC4757DDD}" dt="2022-11-02T09:22:25.908" v="559" actId="20577"/>
          <ac:spMkLst>
            <pc:docMk/>
            <pc:sldMk cId="75749105" sldId="302"/>
            <ac:spMk id="2" creationId="{12B12516-F0FD-087D-D7E2-9C5C68EA79F1}"/>
          </ac:spMkLst>
        </pc:spChg>
        <pc:spChg chg="mod">
          <ac:chgData name="Zita Draper" userId="S::z.draper@uwtsd.ac.uk::b063123c-f51f-481b-b99c-f574606c9ace" providerId="AD" clId="Web-{C4BF335B-039B-9311-1A84-ABFFC4757DDD}" dt="2022-11-02T09:24:24.556" v="606" actId="20577"/>
          <ac:spMkLst>
            <pc:docMk/>
            <pc:sldMk cId="75749105" sldId="302"/>
            <ac:spMk id="3" creationId="{1955319E-7CEA-D4C3-B4EB-8642BEE6C552}"/>
          </ac:spMkLst>
        </pc:spChg>
        <pc:picChg chg="add mod">
          <ac:chgData name="Zita Draper" userId="S::z.draper@uwtsd.ac.uk::b063123c-f51f-481b-b99c-f574606c9ace" providerId="AD" clId="Web-{C4BF335B-039B-9311-1A84-ABFFC4757DDD}" dt="2022-11-02T09:40:07.274" v="821" actId="1076"/>
          <ac:picMkLst>
            <pc:docMk/>
            <pc:sldMk cId="75749105" sldId="302"/>
            <ac:picMk id="4" creationId="{D117458C-7C7D-217B-6264-501A7583FE3C}"/>
          </ac:picMkLst>
        </pc:picChg>
        <pc:picChg chg="add mod">
          <ac:chgData name="Zita Draper" userId="S::z.draper@uwtsd.ac.uk::b063123c-f51f-481b-b99c-f574606c9ace" providerId="AD" clId="Web-{C4BF335B-039B-9311-1A84-ABFFC4757DDD}" dt="2022-11-02T09:40:28.088" v="823" actId="1076"/>
          <ac:picMkLst>
            <pc:docMk/>
            <pc:sldMk cId="75749105" sldId="302"/>
            <ac:picMk id="5" creationId="{04DC6CF4-D4F6-AE77-FCE7-8E889085FCF3}"/>
          </ac:picMkLst>
        </pc:picChg>
      </pc:sldChg>
      <pc:sldChg chg="addSp modSp">
        <pc:chgData name="Zita Draper" userId="S::z.draper@uwtsd.ac.uk::b063123c-f51f-481b-b99c-f574606c9ace" providerId="AD" clId="Web-{C4BF335B-039B-9311-1A84-ABFFC4757DDD}" dt="2022-11-02T09:41:07.215" v="827" actId="1076"/>
        <pc:sldMkLst>
          <pc:docMk/>
          <pc:sldMk cId="2544099965" sldId="303"/>
        </pc:sldMkLst>
        <pc:spChg chg="mod">
          <ac:chgData name="Zita Draper" userId="S::z.draper@uwtsd.ac.uk::b063123c-f51f-481b-b99c-f574606c9ace" providerId="AD" clId="Web-{C4BF335B-039B-9311-1A84-ABFFC4757DDD}" dt="2022-11-02T09:24:45.573" v="619" actId="20577"/>
          <ac:spMkLst>
            <pc:docMk/>
            <pc:sldMk cId="2544099965" sldId="303"/>
            <ac:spMk id="2" creationId="{9D99B2D8-3B3F-AD4D-619C-5E5CD1193506}"/>
          </ac:spMkLst>
        </pc:spChg>
        <pc:spChg chg="mod">
          <ac:chgData name="Zita Draper" userId="S::z.draper@uwtsd.ac.uk::b063123c-f51f-481b-b99c-f574606c9ace" providerId="AD" clId="Web-{C4BF335B-039B-9311-1A84-ABFFC4757DDD}" dt="2022-11-02T09:26:52.566" v="698" actId="20577"/>
          <ac:spMkLst>
            <pc:docMk/>
            <pc:sldMk cId="2544099965" sldId="303"/>
            <ac:spMk id="3" creationId="{4F45CA69-EA17-496A-63D7-F2CB733E035C}"/>
          </ac:spMkLst>
        </pc:spChg>
        <pc:picChg chg="add mod">
          <ac:chgData name="Zita Draper" userId="S::z.draper@uwtsd.ac.uk::b063123c-f51f-481b-b99c-f574606c9ace" providerId="AD" clId="Web-{C4BF335B-039B-9311-1A84-ABFFC4757DDD}" dt="2022-11-02T09:40:50.042" v="825" actId="1076"/>
          <ac:picMkLst>
            <pc:docMk/>
            <pc:sldMk cId="2544099965" sldId="303"/>
            <ac:picMk id="4" creationId="{71845D41-D38D-BBB7-057B-F35D98E447A1}"/>
          </ac:picMkLst>
        </pc:picChg>
        <pc:picChg chg="add mod">
          <ac:chgData name="Zita Draper" userId="S::z.draper@uwtsd.ac.uk::b063123c-f51f-481b-b99c-f574606c9ace" providerId="AD" clId="Web-{C4BF335B-039B-9311-1A84-ABFFC4757DDD}" dt="2022-11-02T09:41:07.215" v="827" actId="1076"/>
          <ac:picMkLst>
            <pc:docMk/>
            <pc:sldMk cId="2544099965" sldId="303"/>
            <ac:picMk id="5" creationId="{3C955528-0675-EB36-E1EF-BF9DBD8E7DA6}"/>
          </ac:picMkLst>
        </pc:picChg>
      </pc:sldChg>
      <pc:sldChg chg="modNotes">
        <pc:chgData name="Zita Draper" userId="S::z.draper@uwtsd.ac.uk::b063123c-f51f-481b-b99c-f574606c9ace" providerId="AD" clId="Web-{C4BF335B-039B-9311-1A84-ABFFC4757DDD}" dt="2022-11-02T09:31:23.052" v="777"/>
        <pc:sldMkLst>
          <pc:docMk/>
          <pc:sldMk cId="2039420996" sldId="304"/>
        </pc:sldMkLst>
      </pc:sldChg>
      <pc:sldChg chg="delSp modSp new mod setBg modNotes">
        <pc:chgData name="Zita Draper" userId="S::z.draper@uwtsd.ac.uk::b063123c-f51f-481b-b99c-f574606c9ace" providerId="AD" clId="Web-{C4BF335B-039B-9311-1A84-ABFFC4757DDD}" dt="2022-11-02T09:10:58.004" v="252"/>
        <pc:sldMkLst>
          <pc:docMk/>
          <pc:sldMk cId="3677942584" sldId="305"/>
        </pc:sldMkLst>
        <pc:spChg chg="del">
          <ac:chgData name="Zita Draper" userId="S::z.draper@uwtsd.ac.uk::b063123c-f51f-481b-b99c-f574606c9ace" providerId="AD" clId="Web-{C4BF335B-039B-9311-1A84-ABFFC4757DDD}" dt="2022-11-02T09:10:16.439" v="246"/>
          <ac:spMkLst>
            <pc:docMk/>
            <pc:sldMk cId="3677942584" sldId="305"/>
            <ac:spMk id="2" creationId="{39FB6B90-74BD-0E65-6A4F-B2ABFC58E9D6}"/>
          </ac:spMkLst>
        </pc:spChg>
        <pc:spChg chg="mod">
          <ac:chgData name="Zita Draper" userId="S::z.draper@uwtsd.ac.uk::b063123c-f51f-481b-b99c-f574606c9ace" providerId="AD" clId="Web-{C4BF335B-039B-9311-1A84-ABFFC4757DDD}" dt="2022-11-02T09:10:36.690" v="251" actId="14100"/>
          <ac:spMkLst>
            <pc:docMk/>
            <pc:sldMk cId="3677942584" sldId="305"/>
            <ac:spMk id="3" creationId="{EE89EB91-2C95-BD0C-E9A3-E100E5C02F6F}"/>
          </ac:spMkLst>
        </pc:spChg>
      </pc:sldChg>
      <pc:sldChg chg="addSp delSp modSp new mod setBg">
        <pc:chgData name="Zita Draper" userId="S::z.draper@uwtsd.ac.uk::b063123c-f51f-481b-b99c-f574606c9ace" providerId="AD" clId="Web-{C4BF335B-039B-9311-1A84-ABFFC4757DDD}" dt="2022-11-02T09:38:05.250" v="804"/>
        <pc:sldMkLst>
          <pc:docMk/>
          <pc:sldMk cId="1735230519" sldId="306"/>
        </pc:sldMkLst>
        <pc:spChg chg="mod">
          <ac:chgData name="Zita Draper" userId="S::z.draper@uwtsd.ac.uk::b063123c-f51f-481b-b99c-f574606c9ace" providerId="AD" clId="Web-{C4BF335B-039B-9311-1A84-ABFFC4757DDD}" dt="2022-11-02T09:37:56.078" v="803"/>
          <ac:spMkLst>
            <pc:docMk/>
            <pc:sldMk cId="1735230519" sldId="306"/>
            <ac:spMk id="2" creationId="{76BC6992-BB42-F9ED-CC48-84C6183DAC28}"/>
          </ac:spMkLst>
        </pc:spChg>
        <pc:spChg chg="del mod">
          <ac:chgData name="Zita Draper" userId="S::z.draper@uwtsd.ac.uk::b063123c-f51f-481b-b99c-f574606c9ace" providerId="AD" clId="Web-{C4BF335B-039B-9311-1A84-ABFFC4757DDD}" dt="2022-11-02T09:37:56.078" v="803"/>
          <ac:spMkLst>
            <pc:docMk/>
            <pc:sldMk cId="1735230519" sldId="306"/>
            <ac:spMk id="3" creationId="{23A385A8-9B3E-FDD0-3C30-9DA48E0E6837}"/>
          </ac:spMkLst>
        </pc:spChg>
        <pc:spChg chg="add">
          <ac:chgData name="Zita Draper" userId="S::z.draper@uwtsd.ac.uk::b063123c-f51f-481b-b99c-f574606c9ace" providerId="AD" clId="Web-{C4BF335B-039B-9311-1A84-ABFFC4757DDD}" dt="2022-11-02T09:37:56.078" v="803"/>
          <ac:spMkLst>
            <pc:docMk/>
            <pc:sldMk cId="1735230519" sldId="306"/>
            <ac:spMk id="9" creationId="{3B5305C3-9940-4541-9DEE-9AE9C3EA60A4}"/>
          </ac:spMkLst>
        </pc:spChg>
        <pc:spChg chg="add">
          <ac:chgData name="Zita Draper" userId="S::z.draper@uwtsd.ac.uk::b063123c-f51f-481b-b99c-f574606c9ace" providerId="AD" clId="Web-{C4BF335B-039B-9311-1A84-ABFFC4757DDD}" dt="2022-11-02T09:37:56.078" v="803"/>
          <ac:spMkLst>
            <pc:docMk/>
            <pc:sldMk cId="1735230519" sldId="306"/>
            <ac:spMk id="11" creationId="{D41AC345-EF35-499A-B575-4837FEF46AA6}"/>
          </ac:spMkLst>
        </pc:spChg>
        <pc:spChg chg="add">
          <ac:chgData name="Zita Draper" userId="S::z.draper@uwtsd.ac.uk::b063123c-f51f-481b-b99c-f574606c9ace" providerId="AD" clId="Web-{C4BF335B-039B-9311-1A84-ABFFC4757DDD}" dt="2022-11-02T09:37:56.078" v="803"/>
          <ac:spMkLst>
            <pc:docMk/>
            <pc:sldMk cId="1735230519" sldId="306"/>
            <ac:spMk id="13" creationId="{C071BDA1-F0B0-41DF-BC28-7DDA5D3CD738}"/>
          </ac:spMkLst>
        </pc:spChg>
        <pc:graphicFrameChg chg="add">
          <ac:chgData name="Zita Draper" userId="S::z.draper@uwtsd.ac.uk::b063123c-f51f-481b-b99c-f574606c9ace" providerId="AD" clId="Web-{C4BF335B-039B-9311-1A84-ABFFC4757DDD}" dt="2022-11-02T09:37:56.078" v="803"/>
          <ac:graphicFrameMkLst>
            <pc:docMk/>
            <pc:sldMk cId="1735230519" sldId="306"/>
            <ac:graphicFrameMk id="5" creationId="{A9F5E880-C858-6EEE-74C1-6228FAE742AB}"/>
          </ac:graphicFrameMkLst>
        </pc:graphicFrameChg>
      </pc:sldChg>
    </pc:docChg>
  </pc:docChgLst>
  <pc:docChgLst>
    <pc:chgData name="Zita Draper" userId="S::z.draper@uwtsd.ac.uk::b063123c-f51f-481b-b99c-f574606c9ace" providerId="AD" clId="Web-{4801F916-93D2-57A0-59AA-E2217F0B780A}"/>
    <pc:docChg chg="addSld modSld">
      <pc:chgData name="Zita Draper" userId="S::z.draper@uwtsd.ac.uk::b063123c-f51f-481b-b99c-f574606c9ace" providerId="AD" clId="Web-{4801F916-93D2-57A0-59AA-E2217F0B780A}" dt="2022-11-02T15:17:07.571" v="1"/>
      <pc:docMkLst>
        <pc:docMk/>
      </pc:docMkLst>
      <pc:sldChg chg="delSp new mod modClrScheme chgLayout">
        <pc:chgData name="Zita Draper" userId="S::z.draper@uwtsd.ac.uk::b063123c-f51f-481b-b99c-f574606c9ace" providerId="AD" clId="Web-{4801F916-93D2-57A0-59AA-E2217F0B780A}" dt="2022-11-02T15:17:07.571" v="1"/>
        <pc:sldMkLst>
          <pc:docMk/>
          <pc:sldMk cId="2035216161" sldId="307"/>
        </pc:sldMkLst>
        <pc:spChg chg="del">
          <ac:chgData name="Zita Draper" userId="S::z.draper@uwtsd.ac.uk::b063123c-f51f-481b-b99c-f574606c9ace" providerId="AD" clId="Web-{4801F916-93D2-57A0-59AA-E2217F0B780A}" dt="2022-11-02T15:17:07.571" v="1"/>
          <ac:spMkLst>
            <pc:docMk/>
            <pc:sldMk cId="2035216161" sldId="307"/>
            <ac:spMk id="2" creationId="{45910F79-7CB4-2B8F-2CA7-79E4B222E08E}"/>
          </ac:spMkLst>
        </pc:spChg>
        <pc:spChg chg="del">
          <ac:chgData name="Zita Draper" userId="S::z.draper@uwtsd.ac.uk::b063123c-f51f-481b-b99c-f574606c9ace" providerId="AD" clId="Web-{4801F916-93D2-57A0-59AA-E2217F0B780A}" dt="2022-11-02T15:17:07.571" v="1"/>
          <ac:spMkLst>
            <pc:docMk/>
            <pc:sldMk cId="2035216161" sldId="307"/>
            <ac:spMk id="3" creationId="{DC541CC0-03CD-22A7-1DC9-1267E75070F5}"/>
          </ac:spMkLst>
        </pc:spChg>
      </pc:sldChg>
    </pc:docChg>
  </pc:docChgLst>
  <pc:docChgLst>
    <pc:chgData name="Zita Draper" userId="S::z.draper@uwtsd.ac.uk::b063123c-f51f-481b-b99c-f574606c9ace" providerId="AD" clId="Web-{0A5632B6-48AE-E497-6067-AF7B065022BA}"/>
    <pc:docChg chg="addSld delSld modSld sldOrd">
      <pc:chgData name="Zita Draper" userId="S::z.draper@uwtsd.ac.uk::b063123c-f51f-481b-b99c-f574606c9ace" providerId="AD" clId="Web-{0A5632B6-48AE-E497-6067-AF7B065022BA}" dt="2022-11-01T16:13:54.533" v="614" actId="1076"/>
      <pc:docMkLst>
        <pc:docMk/>
      </pc:docMkLst>
      <pc:sldChg chg="addSp delSp modSp mod setBg">
        <pc:chgData name="Zita Draper" userId="S::z.draper@uwtsd.ac.uk::b063123c-f51f-481b-b99c-f574606c9ace" providerId="AD" clId="Web-{0A5632B6-48AE-E497-6067-AF7B065022BA}" dt="2022-11-01T15:28:57.843" v="62"/>
        <pc:sldMkLst>
          <pc:docMk/>
          <pc:sldMk cId="1371985687" sldId="258"/>
        </pc:sldMkLst>
        <pc:spChg chg="mod">
          <ac:chgData name="Zita Draper" userId="S::z.draper@uwtsd.ac.uk::b063123c-f51f-481b-b99c-f574606c9ace" providerId="AD" clId="Web-{0A5632B6-48AE-E497-6067-AF7B065022BA}" dt="2022-11-01T15:28:52.249" v="61"/>
          <ac:spMkLst>
            <pc:docMk/>
            <pc:sldMk cId="1371985687" sldId="258"/>
            <ac:spMk id="2" creationId="{4B5B7AD6-5635-CD2E-D4DE-95E5F1F08195}"/>
          </ac:spMkLst>
        </pc:spChg>
        <pc:spChg chg="del mod">
          <ac:chgData name="Zita Draper" userId="S::z.draper@uwtsd.ac.uk::b063123c-f51f-481b-b99c-f574606c9ace" providerId="AD" clId="Web-{0A5632B6-48AE-E497-6067-AF7B065022BA}" dt="2022-11-01T15:28:52.249" v="61"/>
          <ac:spMkLst>
            <pc:docMk/>
            <pc:sldMk cId="1371985687" sldId="258"/>
            <ac:spMk id="3" creationId="{AAB89596-92B4-0ABE-9F15-ACF712A205A2}"/>
          </ac:spMkLst>
        </pc:spChg>
        <pc:spChg chg="add">
          <ac:chgData name="Zita Draper" userId="S::z.draper@uwtsd.ac.uk::b063123c-f51f-481b-b99c-f574606c9ace" providerId="AD" clId="Web-{0A5632B6-48AE-E497-6067-AF7B065022BA}" dt="2022-11-01T15:28:52.249" v="61"/>
          <ac:spMkLst>
            <pc:docMk/>
            <pc:sldMk cId="1371985687" sldId="258"/>
            <ac:spMk id="9" creationId="{3B5305C3-9940-4541-9DEE-9AE9C3EA60A4}"/>
          </ac:spMkLst>
        </pc:spChg>
        <pc:spChg chg="add">
          <ac:chgData name="Zita Draper" userId="S::z.draper@uwtsd.ac.uk::b063123c-f51f-481b-b99c-f574606c9ace" providerId="AD" clId="Web-{0A5632B6-48AE-E497-6067-AF7B065022BA}" dt="2022-11-01T15:28:52.249" v="61"/>
          <ac:spMkLst>
            <pc:docMk/>
            <pc:sldMk cId="1371985687" sldId="258"/>
            <ac:spMk id="11" creationId="{1BE71EE8-0B30-4222-9B93-921A1530BB17}"/>
          </ac:spMkLst>
        </pc:spChg>
        <pc:spChg chg="add">
          <ac:chgData name="Zita Draper" userId="S::z.draper@uwtsd.ac.uk::b063123c-f51f-481b-b99c-f574606c9ace" providerId="AD" clId="Web-{0A5632B6-48AE-E497-6067-AF7B065022BA}" dt="2022-11-01T15:28:52.249" v="61"/>
          <ac:spMkLst>
            <pc:docMk/>
            <pc:sldMk cId="1371985687" sldId="258"/>
            <ac:spMk id="13" creationId="{7A577E7F-985C-4F15-99FB-3ABFA635AC30}"/>
          </ac:spMkLst>
        </pc:spChg>
        <pc:graphicFrameChg chg="add">
          <ac:chgData name="Zita Draper" userId="S::z.draper@uwtsd.ac.uk::b063123c-f51f-481b-b99c-f574606c9ace" providerId="AD" clId="Web-{0A5632B6-48AE-E497-6067-AF7B065022BA}" dt="2022-11-01T15:28:52.249" v="61"/>
          <ac:graphicFrameMkLst>
            <pc:docMk/>
            <pc:sldMk cId="1371985687" sldId="258"/>
            <ac:graphicFrameMk id="5" creationId="{9284E2FE-7FC8-ABB9-4326-484F82C22073}"/>
          </ac:graphicFrameMkLst>
        </pc:graphicFrameChg>
      </pc:sldChg>
      <pc:sldChg chg="addSp modSp mod setBg modNotes">
        <pc:chgData name="Zita Draper" userId="S::z.draper@uwtsd.ac.uk::b063123c-f51f-481b-b99c-f574606c9ace" providerId="AD" clId="Web-{0A5632B6-48AE-E497-6067-AF7B065022BA}" dt="2022-11-01T15:55:08.959" v="358"/>
        <pc:sldMkLst>
          <pc:docMk/>
          <pc:sldMk cId="1497702530" sldId="259"/>
        </pc:sldMkLst>
        <pc:spChg chg="mod">
          <ac:chgData name="Zita Draper" userId="S::z.draper@uwtsd.ac.uk::b063123c-f51f-481b-b99c-f574606c9ace" providerId="AD" clId="Web-{0A5632B6-48AE-E497-6067-AF7B065022BA}" dt="2022-11-01T15:46:04.477" v="247" actId="20577"/>
          <ac:spMkLst>
            <pc:docMk/>
            <pc:sldMk cId="1497702530" sldId="259"/>
            <ac:spMk id="2" creationId="{0A5075F1-471F-97BE-EBF6-148E41D1B36D}"/>
          </ac:spMkLst>
        </pc:spChg>
        <pc:spChg chg="mod">
          <ac:chgData name="Zita Draper" userId="S::z.draper@uwtsd.ac.uk::b063123c-f51f-481b-b99c-f574606c9ace" providerId="AD" clId="Web-{0A5632B6-48AE-E497-6067-AF7B065022BA}" dt="2022-11-01T15:52:54.503" v="309" actId="14100"/>
          <ac:spMkLst>
            <pc:docMk/>
            <pc:sldMk cId="1497702530" sldId="259"/>
            <ac:spMk id="3" creationId="{D25C9224-4781-0EC5-6BF6-391A1646254C}"/>
          </ac:spMkLst>
        </pc:spChg>
        <pc:picChg chg="add mod">
          <ac:chgData name="Zita Draper" userId="S::z.draper@uwtsd.ac.uk::b063123c-f51f-481b-b99c-f574606c9ace" providerId="AD" clId="Web-{0A5632B6-48AE-E497-6067-AF7B065022BA}" dt="2022-11-01T15:52:41.815" v="306" actId="1076"/>
          <ac:picMkLst>
            <pc:docMk/>
            <pc:sldMk cId="1497702530" sldId="259"/>
            <ac:picMk id="4" creationId="{ECDC0847-3E7F-0BB2-0B53-ABBDAE11F26F}"/>
          </ac:picMkLst>
        </pc:picChg>
        <pc:picChg chg="add mod">
          <ac:chgData name="Zita Draper" userId="S::z.draper@uwtsd.ac.uk::b063123c-f51f-481b-b99c-f574606c9ace" providerId="AD" clId="Web-{0A5632B6-48AE-E497-6067-AF7B065022BA}" dt="2022-11-01T15:53:16.675" v="311" actId="1076"/>
          <ac:picMkLst>
            <pc:docMk/>
            <pc:sldMk cId="1497702530" sldId="259"/>
            <ac:picMk id="5" creationId="{C3D88517-34DF-822C-3EEC-CE19180B837C}"/>
          </ac:picMkLst>
        </pc:picChg>
      </pc:sldChg>
      <pc:sldChg chg="addSp modSp mod setBg">
        <pc:chgData name="Zita Draper" userId="S::z.draper@uwtsd.ac.uk::b063123c-f51f-481b-b99c-f574606c9ace" providerId="AD" clId="Web-{0A5632B6-48AE-E497-6067-AF7B065022BA}" dt="2022-11-01T16:01:26.437" v="442" actId="1076"/>
        <pc:sldMkLst>
          <pc:docMk/>
          <pc:sldMk cId="398357885" sldId="260"/>
        </pc:sldMkLst>
        <pc:spChg chg="mod">
          <ac:chgData name="Zita Draper" userId="S::z.draper@uwtsd.ac.uk::b063123c-f51f-481b-b99c-f574606c9ace" providerId="AD" clId="Web-{0A5632B6-48AE-E497-6067-AF7B065022BA}" dt="2022-11-01T15:31:50.238" v="114" actId="20577"/>
          <ac:spMkLst>
            <pc:docMk/>
            <pc:sldMk cId="398357885" sldId="260"/>
            <ac:spMk id="2" creationId="{F06AF2EF-2D7A-95AF-F20C-AFBAC9EE8F5A}"/>
          </ac:spMkLst>
        </pc:spChg>
        <pc:spChg chg="mod">
          <ac:chgData name="Zita Draper" userId="S::z.draper@uwtsd.ac.uk::b063123c-f51f-481b-b99c-f574606c9ace" providerId="AD" clId="Web-{0A5632B6-48AE-E497-6067-AF7B065022BA}" dt="2022-11-01T15:32:10.395" v="122" actId="20577"/>
          <ac:spMkLst>
            <pc:docMk/>
            <pc:sldMk cId="398357885" sldId="260"/>
            <ac:spMk id="3" creationId="{AD5C4C26-79AB-7D3E-1ECE-59B051AC58C7}"/>
          </ac:spMkLst>
        </pc:spChg>
        <pc:picChg chg="add mod">
          <ac:chgData name="Zita Draper" userId="S::z.draper@uwtsd.ac.uk::b063123c-f51f-481b-b99c-f574606c9ace" providerId="AD" clId="Web-{0A5632B6-48AE-E497-6067-AF7B065022BA}" dt="2022-11-01T16:01:15.156" v="440" actId="1076"/>
          <ac:picMkLst>
            <pc:docMk/>
            <pc:sldMk cId="398357885" sldId="260"/>
            <ac:picMk id="4" creationId="{A03A4E1E-DAA8-3492-693E-BA8E07A2C8DD}"/>
          </ac:picMkLst>
        </pc:picChg>
        <pc:picChg chg="add mod">
          <ac:chgData name="Zita Draper" userId="S::z.draper@uwtsd.ac.uk::b063123c-f51f-481b-b99c-f574606c9ace" providerId="AD" clId="Web-{0A5632B6-48AE-E497-6067-AF7B065022BA}" dt="2022-11-01T16:01:26.437" v="442" actId="1076"/>
          <ac:picMkLst>
            <pc:docMk/>
            <pc:sldMk cId="398357885" sldId="260"/>
            <ac:picMk id="5" creationId="{A1C4D830-20CB-ADAD-E0D7-F97FE9958B82}"/>
          </ac:picMkLst>
        </pc:picChg>
      </pc:sldChg>
      <pc:sldChg chg="del">
        <pc:chgData name="Zita Draper" userId="S::z.draper@uwtsd.ac.uk::b063123c-f51f-481b-b99c-f574606c9ace" providerId="AD" clId="Web-{0A5632B6-48AE-E497-6067-AF7B065022BA}" dt="2022-11-01T15:29:40.375" v="77"/>
        <pc:sldMkLst>
          <pc:docMk/>
          <pc:sldMk cId="1042262421" sldId="261"/>
        </pc:sldMkLst>
      </pc:sldChg>
      <pc:sldChg chg="del">
        <pc:chgData name="Zita Draper" userId="S::z.draper@uwtsd.ac.uk::b063123c-f51f-481b-b99c-f574606c9ace" providerId="AD" clId="Web-{0A5632B6-48AE-E497-6067-AF7B065022BA}" dt="2022-11-01T15:29:41" v="78"/>
        <pc:sldMkLst>
          <pc:docMk/>
          <pc:sldMk cId="173486390" sldId="262"/>
        </pc:sldMkLst>
      </pc:sldChg>
      <pc:sldChg chg="del">
        <pc:chgData name="Zita Draper" userId="S::z.draper@uwtsd.ac.uk::b063123c-f51f-481b-b99c-f574606c9ace" providerId="AD" clId="Web-{0A5632B6-48AE-E497-6067-AF7B065022BA}" dt="2022-11-01T15:29:41.797" v="79"/>
        <pc:sldMkLst>
          <pc:docMk/>
          <pc:sldMk cId="3327244751" sldId="263"/>
        </pc:sldMkLst>
      </pc:sldChg>
      <pc:sldChg chg="del">
        <pc:chgData name="Zita Draper" userId="S::z.draper@uwtsd.ac.uk::b063123c-f51f-481b-b99c-f574606c9ace" providerId="AD" clId="Web-{0A5632B6-48AE-E497-6067-AF7B065022BA}" dt="2022-11-01T15:29:42.485" v="80"/>
        <pc:sldMkLst>
          <pc:docMk/>
          <pc:sldMk cId="3775145322" sldId="264"/>
        </pc:sldMkLst>
      </pc:sldChg>
      <pc:sldChg chg="del">
        <pc:chgData name="Zita Draper" userId="S::z.draper@uwtsd.ac.uk::b063123c-f51f-481b-b99c-f574606c9ace" providerId="AD" clId="Web-{0A5632B6-48AE-E497-6067-AF7B065022BA}" dt="2022-11-01T15:29:43.157" v="81"/>
        <pc:sldMkLst>
          <pc:docMk/>
          <pc:sldMk cId="906310530" sldId="265"/>
        </pc:sldMkLst>
      </pc:sldChg>
      <pc:sldChg chg="del">
        <pc:chgData name="Zita Draper" userId="S::z.draper@uwtsd.ac.uk::b063123c-f51f-481b-b99c-f574606c9ace" providerId="AD" clId="Web-{0A5632B6-48AE-E497-6067-AF7B065022BA}" dt="2022-11-01T15:29:43.891" v="82"/>
        <pc:sldMkLst>
          <pc:docMk/>
          <pc:sldMk cId="3252417383" sldId="266"/>
        </pc:sldMkLst>
      </pc:sldChg>
      <pc:sldChg chg="del">
        <pc:chgData name="Zita Draper" userId="S::z.draper@uwtsd.ac.uk::b063123c-f51f-481b-b99c-f574606c9ace" providerId="AD" clId="Web-{0A5632B6-48AE-E497-6067-AF7B065022BA}" dt="2022-11-01T15:29:44.625" v="83"/>
        <pc:sldMkLst>
          <pc:docMk/>
          <pc:sldMk cId="1797535436" sldId="267"/>
        </pc:sldMkLst>
      </pc:sldChg>
      <pc:sldChg chg="del">
        <pc:chgData name="Zita Draper" userId="S::z.draper@uwtsd.ac.uk::b063123c-f51f-481b-b99c-f574606c9ace" providerId="AD" clId="Web-{0A5632B6-48AE-E497-6067-AF7B065022BA}" dt="2022-11-01T15:29:45.266" v="84"/>
        <pc:sldMkLst>
          <pc:docMk/>
          <pc:sldMk cId="4175016845" sldId="268"/>
        </pc:sldMkLst>
      </pc:sldChg>
      <pc:sldChg chg="del">
        <pc:chgData name="Zita Draper" userId="S::z.draper@uwtsd.ac.uk::b063123c-f51f-481b-b99c-f574606c9ace" providerId="AD" clId="Web-{0A5632B6-48AE-E497-6067-AF7B065022BA}" dt="2022-11-01T15:29:45.907" v="85"/>
        <pc:sldMkLst>
          <pc:docMk/>
          <pc:sldMk cId="3479188605" sldId="269"/>
        </pc:sldMkLst>
      </pc:sldChg>
      <pc:sldChg chg="del">
        <pc:chgData name="Zita Draper" userId="S::z.draper@uwtsd.ac.uk::b063123c-f51f-481b-b99c-f574606c9ace" providerId="AD" clId="Web-{0A5632B6-48AE-E497-6067-AF7B065022BA}" dt="2022-11-01T15:29:46.672" v="86"/>
        <pc:sldMkLst>
          <pc:docMk/>
          <pc:sldMk cId="972532709" sldId="270"/>
        </pc:sldMkLst>
      </pc:sldChg>
      <pc:sldChg chg="del">
        <pc:chgData name="Zita Draper" userId="S::z.draper@uwtsd.ac.uk::b063123c-f51f-481b-b99c-f574606c9ace" providerId="AD" clId="Web-{0A5632B6-48AE-E497-6067-AF7B065022BA}" dt="2022-11-01T15:29:47.376" v="87"/>
        <pc:sldMkLst>
          <pc:docMk/>
          <pc:sldMk cId="3954111232" sldId="271"/>
        </pc:sldMkLst>
      </pc:sldChg>
      <pc:sldChg chg="del">
        <pc:chgData name="Zita Draper" userId="S::z.draper@uwtsd.ac.uk::b063123c-f51f-481b-b99c-f574606c9ace" providerId="AD" clId="Web-{0A5632B6-48AE-E497-6067-AF7B065022BA}" dt="2022-11-01T15:29:27.375" v="66"/>
        <pc:sldMkLst>
          <pc:docMk/>
          <pc:sldMk cId="518906113" sldId="272"/>
        </pc:sldMkLst>
      </pc:sldChg>
      <pc:sldChg chg="del">
        <pc:chgData name="Zita Draper" userId="S::z.draper@uwtsd.ac.uk::b063123c-f51f-481b-b99c-f574606c9ace" providerId="AD" clId="Web-{0A5632B6-48AE-E497-6067-AF7B065022BA}" dt="2022-11-01T15:29:28.156" v="67"/>
        <pc:sldMkLst>
          <pc:docMk/>
          <pc:sldMk cId="655514605" sldId="273"/>
        </pc:sldMkLst>
      </pc:sldChg>
      <pc:sldChg chg="del">
        <pc:chgData name="Zita Draper" userId="S::z.draper@uwtsd.ac.uk::b063123c-f51f-481b-b99c-f574606c9ace" providerId="AD" clId="Web-{0A5632B6-48AE-E497-6067-AF7B065022BA}" dt="2022-11-01T15:29:29.594" v="68"/>
        <pc:sldMkLst>
          <pc:docMk/>
          <pc:sldMk cId="2280178666" sldId="274"/>
        </pc:sldMkLst>
      </pc:sldChg>
      <pc:sldChg chg="del">
        <pc:chgData name="Zita Draper" userId="S::z.draper@uwtsd.ac.uk::b063123c-f51f-481b-b99c-f574606c9ace" providerId="AD" clId="Web-{0A5632B6-48AE-E497-6067-AF7B065022BA}" dt="2022-11-01T15:29:30.375" v="69"/>
        <pc:sldMkLst>
          <pc:docMk/>
          <pc:sldMk cId="2216059142" sldId="275"/>
        </pc:sldMkLst>
      </pc:sldChg>
      <pc:sldChg chg="del">
        <pc:chgData name="Zita Draper" userId="S::z.draper@uwtsd.ac.uk::b063123c-f51f-481b-b99c-f574606c9ace" providerId="AD" clId="Web-{0A5632B6-48AE-E497-6067-AF7B065022BA}" dt="2022-11-01T15:29:31.172" v="70"/>
        <pc:sldMkLst>
          <pc:docMk/>
          <pc:sldMk cId="3463657773" sldId="276"/>
        </pc:sldMkLst>
      </pc:sldChg>
      <pc:sldChg chg="del">
        <pc:chgData name="Zita Draper" userId="S::z.draper@uwtsd.ac.uk::b063123c-f51f-481b-b99c-f574606c9ace" providerId="AD" clId="Web-{0A5632B6-48AE-E497-6067-AF7B065022BA}" dt="2022-11-01T15:29:31.906" v="71"/>
        <pc:sldMkLst>
          <pc:docMk/>
          <pc:sldMk cId="3347630498" sldId="277"/>
        </pc:sldMkLst>
      </pc:sldChg>
      <pc:sldChg chg="del">
        <pc:chgData name="Zita Draper" userId="S::z.draper@uwtsd.ac.uk::b063123c-f51f-481b-b99c-f574606c9ace" providerId="AD" clId="Web-{0A5632B6-48AE-E497-6067-AF7B065022BA}" dt="2022-11-01T15:29:32.610" v="72"/>
        <pc:sldMkLst>
          <pc:docMk/>
          <pc:sldMk cId="1458574682" sldId="278"/>
        </pc:sldMkLst>
      </pc:sldChg>
      <pc:sldChg chg="del">
        <pc:chgData name="Zita Draper" userId="S::z.draper@uwtsd.ac.uk::b063123c-f51f-481b-b99c-f574606c9ace" providerId="AD" clId="Web-{0A5632B6-48AE-E497-6067-AF7B065022BA}" dt="2022-11-01T15:29:33.344" v="73"/>
        <pc:sldMkLst>
          <pc:docMk/>
          <pc:sldMk cId="1411513062" sldId="279"/>
        </pc:sldMkLst>
      </pc:sldChg>
      <pc:sldChg chg="del">
        <pc:chgData name="Zita Draper" userId="S::z.draper@uwtsd.ac.uk::b063123c-f51f-481b-b99c-f574606c9ace" providerId="AD" clId="Web-{0A5632B6-48AE-E497-6067-AF7B065022BA}" dt="2022-11-01T15:29:34.485" v="74"/>
        <pc:sldMkLst>
          <pc:docMk/>
          <pc:sldMk cId="887677746" sldId="280"/>
        </pc:sldMkLst>
      </pc:sldChg>
      <pc:sldChg chg="del">
        <pc:chgData name="Zita Draper" userId="S::z.draper@uwtsd.ac.uk::b063123c-f51f-481b-b99c-f574606c9ace" providerId="AD" clId="Web-{0A5632B6-48AE-E497-6067-AF7B065022BA}" dt="2022-11-01T15:29:35.422" v="75"/>
        <pc:sldMkLst>
          <pc:docMk/>
          <pc:sldMk cId="185556058" sldId="281"/>
        </pc:sldMkLst>
      </pc:sldChg>
      <pc:sldChg chg="del">
        <pc:chgData name="Zita Draper" userId="S::z.draper@uwtsd.ac.uk::b063123c-f51f-481b-b99c-f574606c9ace" providerId="AD" clId="Web-{0A5632B6-48AE-E497-6067-AF7B065022BA}" dt="2022-11-01T15:29:36.188" v="76"/>
        <pc:sldMkLst>
          <pc:docMk/>
          <pc:sldMk cId="3215355284" sldId="282"/>
        </pc:sldMkLst>
      </pc:sldChg>
      <pc:sldChg chg="del">
        <pc:chgData name="Zita Draper" userId="S::z.draper@uwtsd.ac.uk::b063123c-f51f-481b-b99c-f574606c9ace" providerId="AD" clId="Web-{0A5632B6-48AE-E497-6067-AF7B065022BA}" dt="2022-11-01T15:29:23.266" v="65"/>
        <pc:sldMkLst>
          <pc:docMk/>
          <pc:sldMk cId="155001908" sldId="283"/>
        </pc:sldMkLst>
      </pc:sldChg>
      <pc:sldChg chg="addSp delSp modSp new mod setBg">
        <pc:chgData name="Zita Draper" userId="S::z.draper@uwtsd.ac.uk::b063123c-f51f-481b-b99c-f574606c9ace" providerId="AD" clId="Web-{0A5632B6-48AE-E497-6067-AF7B065022BA}" dt="2022-11-01T16:00:12.592" v="428"/>
        <pc:sldMkLst>
          <pc:docMk/>
          <pc:sldMk cId="4279834829" sldId="286"/>
        </pc:sldMkLst>
        <pc:spChg chg="mod">
          <ac:chgData name="Zita Draper" userId="S::z.draper@uwtsd.ac.uk::b063123c-f51f-481b-b99c-f574606c9ace" providerId="AD" clId="Web-{0A5632B6-48AE-E497-6067-AF7B065022BA}" dt="2022-11-01T15:59:52.435" v="425" actId="20577"/>
          <ac:spMkLst>
            <pc:docMk/>
            <pc:sldMk cId="4279834829" sldId="286"/>
            <ac:spMk id="2" creationId="{AA922538-FC32-2C7C-E1ED-AC6EBA1FD4D6}"/>
          </ac:spMkLst>
        </pc:spChg>
        <pc:spChg chg="mod ord">
          <ac:chgData name="Zita Draper" userId="S::z.draper@uwtsd.ac.uk::b063123c-f51f-481b-b99c-f574606c9ace" providerId="AD" clId="Web-{0A5632B6-48AE-E497-6067-AF7B065022BA}" dt="2022-11-01T16:00:04.998" v="427" actId="20577"/>
          <ac:spMkLst>
            <pc:docMk/>
            <pc:sldMk cId="4279834829" sldId="286"/>
            <ac:spMk id="3" creationId="{E16A15BE-DB08-7034-0AB5-4B47CC68DBC6}"/>
          </ac:spMkLst>
        </pc:spChg>
        <pc:spChg chg="add del mod">
          <ac:chgData name="Zita Draper" userId="S::z.draper@uwtsd.ac.uk::b063123c-f51f-481b-b99c-f574606c9ace" providerId="AD" clId="Web-{0A5632B6-48AE-E497-6067-AF7B065022BA}" dt="2022-11-01T15:59:46.341" v="420"/>
          <ac:spMkLst>
            <pc:docMk/>
            <pc:sldMk cId="4279834829" sldId="286"/>
            <ac:spMk id="5" creationId="{1FC9A89C-FA7E-A699-DEE4-F87AEDF96051}"/>
          </ac:spMkLst>
        </pc:spChg>
        <pc:spChg chg="add">
          <ac:chgData name="Zita Draper" userId="S::z.draper@uwtsd.ac.uk::b063123c-f51f-481b-b99c-f574606c9ace" providerId="AD" clId="Web-{0A5632B6-48AE-E497-6067-AF7B065022BA}" dt="2022-11-01T15:59:39.263" v="417"/>
          <ac:spMkLst>
            <pc:docMk/>
            <pc:sldMk cId="4279834829" sldId="286"/>
            <ac:spMk id="10" creationId="{7B49DDE3-D095-6B49-8468-C97AFBEC5703}"/>
          </ac:spMkLst>
        </pc:spChg>
        <pc:spChg chg="add">
          <ac:chgData name="Zita Draper" userId="S::z.draper@uwtsd.ac.uk::b063123c-f51f-481b-b99c-f574606c9ace" providerId="AD" clId="Web-{0A5632B6-48AE-E497-6067-AF7B065022BA}" dt="2022-11-01T15:59:39.263" v="417"/>
          <ac:spMkLst>
            <pc:docMk/>
            <pc:sldMk cId="4279834829" sldId="286"/>
            <ac:spMk id="12" creationId="{C3CA578B-5FA2-42B3-85A7-E78AFE06B447}"/>
          </ac:spMkLst>
        </pc:spChg>
        <pc:picChg chg="add mod">
          <ac:chgData name="Zita Draper" userId="S::z.draper@uwtsd.ac.uk::b063123c-f51f-481b-b99c-f574606c9ace" providerId="AD" clId="Web-{0A5632B6-48AE-E497-6067-AF7B065022BA}" dt="2022-11-01T15:59:39.263" v="417"/>
          <ac:picMkLst>
            <pc:docMk/>
            <pc:sldMk cId="4279834829" sldId="286"/>
            <ac:picMk id="4" creationId="{D509C939-B518-18B1-FDFE-92CEFB58008D}"/>
          </ac:picMkLst>
        </pc:picChg>
      </pc:sldChg>
      <pc:sldChg chg="addSp modSp new mod setBg">
        <pc:chgData name="Zita Draper" userId="S::z.draper@uwtsd.ac.uk::b063123c-f51f-481b-b99c-f574606c9ace" providerId="AD" clId="Web-{0A5632B6-48AE-E497-6067-AF7B065022BA}" dt="2022-11-01T16:02:34.142" v="447" actId="1076"/>
        <pc:sldMkLst>
          <pc:docMk/>
          <pc:sldMk cId="55823782" sldId="287"/>
        </pc:sldMkLst>
        <pc:spChg chg="mod">
          <ac:chgData name="Zita Draper" userId="S::z.draper@uwtsd.ac.uk::b063123c-f51f-481b-b99c-f574606c9ace" providerId="AD" clId="Web-{0A5632B6-48AE-E497-6067-AF7B065022BA}" dt="2022-11-01T15:33:36.194" v="135" actId="20577"/>
          <ac:spMkLst>
            <pc:docMk/>
            <pc:sldMk cId="55823782" sldId="287"/>
            <ac:spMk id="2" creationId="{9CA62BF7-EC99-74B2-147F-AF08C3EABDA3}"/>
          </ac:spMkLst>
        </pc:spChg>
        <pc:spChg chg="mod">
          <ac:chgData name="Zita Draper" userId="S::z.draper@uwtsd.ac.uk::b063123c-f51f-481b-b99c-f574606c9ace" providerId="AD" clId="Web-{0A5632B6-48AE-E497-6067-AF7B065022BA}" dt="2022-11-01T15:33:42.772" v="138" actId="20577"/>
          <ac:spMkLst>
            <pc:docMk/>
            <pc:sldMk cId="55823782" sldId="287"/>
            <ac:spMk id="3" creationId="{E708C1FD-AD39-FFC0-2240-72C2C253388A}"/>
          </ac:spMkLst>
        </pc:spChg>
        <pc:picChg chg="add mod">
          <ac:chgData name="Zita Draper" userId="S::z.draper@uwtsd.ac.uk::b063123c-f51f-481b-b99c-f574606c9ace" providerId="AD" clId="Web-{0A5632B6-48AE-E497-6067-AF7B065022BA}" dt="2022-11-01T16:02:34.142" v="447" actId="1076"/>
          <ac:picMkLst>
            <pc:docMk/>
            <pc:sldMk cId="55823782" sldId="287"/>
            <ac:picMk id="4" creationId="{B2F4ACCF-0B20-C56A-0A64-D427E194E856}"/>
          </ac:picMkLst>
        </pc:picChg>
        <pc:picChg chg="add mod">
          <ac:chgData name="Zita Draper" userId="S::z.draper@uwtsd.ac.uk::b063123c-f51f-481b-b99c-f574606c9ace" providerId="AD" clId="Web-{0A5632B6-48AE-E497-6067-AF7B065022BA}" dt="2022-11-01T16:02:29.689" v="446" actId="1076"/>
          <ac:picMkLst>
            <pc:docMk/>
            <pc:sldMk cId="55823782" sldId="287"/>
            <ac:picMk id="5" creationId="{FA1EE80A-809F-3DD6-F106-BAB7B7F3BF8B}"/>
          </ac:picMkLst>
        </pc:picChg>
      </pc:sldChg>
      <pc:sldChg chg="addSp delSp modSp new mod setBg">
        <pc:chgData name="Zita Draper" userId="S::z.draper@uwtsd.ac.uk::b063123c-f51f-481b-b99c-f574606c9ace" providerId="AD" clId="Web-{0A5632B6-48AE-E497-6067-AF7B065022BA}" dt="2022-11-01T16:06:47.226" v="521"/>
        <pc:sldMkLst>
          <pc:docMk/>
          <pc:sldMk cId="3396113478" sldId="288"/>
        </pc:sldMkLst>
        <pc:spChg chg="mod">
          <ac:chgData name="Zita Draper" userId="S::z.draper@uwtsd.ac.uk::b063123c-f51f-481b-b99c-f574606c9ace" providerId="AD" clId="Web-{0A5632B6-48AE-E497-6067-AF7B065022BA}" dt="2022-11-01T16:06:35.132" v="519" actId="1076"/>
          <ac:spMkLst>
            <pc:docMk/>
            <pc:sldMk cId="3396113478" sldId="288"/>
            <ac:spMk id="2" creationId="{F3155A68-C810-7549-0651-060DA4D1D958}"/>
          </ac:spMkLst>
        </pc:spChg>
        <pc:spChg chg="mod">
          <ac:chgData name="Zita Draper" userId="S::z.draper@uwtsd.ac.uk::b063123c-f51f-481b-b99c-f574606c9ace" providerId="AD" clId="Web-{0A5632B6-48AE-E497-6067-AF7B065022BA}" dt="2022-11-01T16:06:37.835" v="520" actId="14100"/>
          <ac:spMkLst>
            <pc:docMk/>
            <pc:sldMk cId="3396113478" sldId="288"/>
            <ac:spMk id="3" creationId="{5EBF3C70-043A-FD98-BD22-253E45BA0D91}"/>
          </ac:spMkLst>
        </pc:spChg>
        <pc:spChg chg="add del mod">
          <ac:chgData name="Zita Draper" userId="S::z.draper@uwtsd.ac.uk::b063123c-f51f-481b-b99c-f574606c9ace" providerId="AD" clId="Web-{0A5632B6-48AE-E497-6067-AF7B065022BA}" dt="2022-11-01T16:06:23.272" v="514"/>
          <ac:spMkLst>
            <pc:docMk/>
            <pc:sldMk cId="3396113478" sldId="288"/>
            <ac:spMk id="5" creationId="{8C1C2FDB-62F1-5A1C-4DC4-4ABB8ACED11A}"/>
          </ac:spMkLst>
        </pc:spChg>
        <pc:spChg chg="add">
          <ac:chgData name="Zita Draper" userId="S::z.draper@uwtsd.ac.uk::b063123c-f51f-481b-b99c-f574606c9ace" providerId="AD" clId="Web-{0A5632B6-48AE-E497-6067-AF7B065022BA}" dt="2022-11-01T16:06:14.600" v="511"/>
          <ac:spMkLst>
            <pc:docMk/>
            <pc:sldMk cId="3396113478" sldId="288"/>
            <ac:spMk id="10" creationId="{7B49DDE3-D095-6B49-8468-C97AFBEC5703}"/>
          </ac:spMkLst>
        </pc:spChg>
        <pc:spChg chg="add">
          <ac:chgData name="Zita Draper" userId="S::z.draper@uwtsd.ac.uk::b063123c-f51f-481b-b99c-f574606c9ace" providerId="AD" clId="Web-{0A5632B6-48AE-E497-6067-AF7B065022BA}" dt="2022-11-01T16:06:14.600" v="511"/>
          <ac:spMkLst>
            <pc:docMk/>
            <pc:sldMk cId="3396113478" sldId="288"/>
            <ac:spMk id="12" creationId="{C3CA578B-5FA2-42B3-85A7-E78AFE06B447}"/>
          </ac:spMkLst>
        </pc:spChg>
        <pc:picChg chg="add mod">
          <ac:chgData name="Zita Draper" userId="S::z.draper@uwtsd.ac.uk::b063123c-f51f-481b-b99c-f574606c9ace" providerId="AD" clId="Web-{0A5632B6-48AE-E497-6067-AF7B065022BA}" dt="2022-11-01T16:06:14.600" v="511"/>
          <ac:picMkLst>
            <pc:docMk/>
            <pc:sldMk cId="3396113478" sldId="288"/>
            <ac:picMk id="4" creationId="{0FE13903-0EE4-9412-972E-8470E79EEE7F}"/>
          </ac:picMkLst>
        </pc:picChg>
      </pc:sldChg>
      <pc:sldChg chg="addSp modSp new mod setBg">
        <pc:chgData name="Zita Draper" userId="S::z.draper@uwtsd.ac.uk::b063123c-f51f-481b-b99c-f574606c9ace" providerId="AD" clId="Web-{0A5632B6-48AE-E497-6067-AF7B065022BA}" dt="2022-11-01T16:13:54.533" v="614" actId="1076"/>
        <pc:sldMkLst>
          <pc:docMk/>
          <pc:sldMk cId="1347964924" sldId="289"/>
        </pc:sldMkLst>
        <pc:spChg chg="mod">
          <ac:chgData name="Zita Draper" userId="S::z.draper@uwtsd.ac.uk::b063123c-f51f-481b-b99c-f574606c9ace" providerId="AD" clId="Web-{0A5632B6-48AE-E497-6067-AF7B065022BA}" dt="2022-11-01T16:07:20.258" v="532" actId="20577"/>
          <ac:spMkLst>
            <pc:docMk/>
            <pc:sldMk cId="1347964924" sldId="289"/>
            <ac:spMk id="2" creationId="{0E9128E3-95DB-4887-8FC1-07780651DEEF}"/>
          </ac:spMkLst>
        </pc:spChg>
        <pc:spChg chg="mod">
          <ac:chgData name="Zita Draper" userId="S::z.draper@uwtsd.ac.uk::b063123c-f51f-481b-b99c-f574606c9ace" providerId="AD" clId="Web-{0A5632B6-48AE-E497-6067-AF7B065022BA}" dt="2022-11-01T16:12:28.359" v="610" actId="20577"/>
          <ac:spMkLst>
            <pc:docMk/>
            <pc:sldMk cId="1347964924" sldId="289"/>
            <ac:spMk id="3" creationId="{E62D8754-CF02-DF89-CE1A-2212F3FE9A46}"/>
          </ac:spMkLst>
        </pc:spChg>
        <pc:picChg chg="add mod">
          <ac:chgData name="Zita Draper" userId="S::z.draper@uwtsd.ac.uk::b063123c-f51f-481b-b99c-f574606c9ace" providerId="AD" clId="Web-{0A5632B6-48AE-E497-6067-AF7B065022BA}" dt="2022-11-01T16:13:37.127" v="612" actId="1076"/>
          <ac:picMkLst>
            <pc:docMk/>
            <pc:sldMk cId="1347964924" sldId="289"/>
            <ac:picMk id="4" creationId="{E2B4D874-A6AA-7CDB-1E0B-76404E2538D5}"/>
          </ac:picMkLst>
        </pc:picChg>
        <pc:picChg chg="add mod">
          <ac:chgData name="Zita Draper" userId="S::z.draper@uwtsd.ac.uk::b063123c-f51f-481b-b99c-f574606c9ace" providerId="AD" clId="Web-{0A5632B6-48AE-E497-6067-AF7B065022BA}" dt="2022-11-01T16:13:54.533" v="614" actId="1076"/>
          <ac:picMkLst>
            <pc:docMk/>
            <pc:sldMk cId="1347964924" sldId="289"/>
            <ac:picMk id="5" creationId="{CBBFCAEF-057F-CB8D-760E-48F8FBAAB669}"/>
          </ac:picMkLst>
        </pc:picChg>
      </pc:sldChg>
      <pc:sldChg chg="modSp new mod setBg">
        <pc:chgData name="Zita Draper" userId="S::z.draper@uwtsd.ac.uk::b063123c-f51f-481b-b99c-f574606c9ace" providerId="AD" clId="Web-{0A5632B6-48AE-E497-6067-AF7B065022BA}" dt="2022-11-01T15:34:32.914" v="149" actId="20577"/>
        <pc:sldMkLst>
          <pc:docMk/>
          <pc:sldMk cId="4031995149" sldId="290"/>
        </pc:sldMkLst>
        <pc:spChg chg="mod">
          <ac:chgData name="Zita Draper" userId="S::z.draper@uwtsd.ac.uk::b063123c-f51f-481b-b99c-f574606c9ace" providerId="AD" clId="Web-{0A5632B6-48AE-E497-6067-AF7B065022BA}" dt="2022-11-01T15:34:32.914" v="149" actId="20577"/>
          <ac:spMkLst>
            <pc:docMk/>
            <pc:sldMk cId="4031995149" sldId="290"/>
            <ac:spMk id="2" creationId="{2033C091-F60B-29B6-15A3-87CE7C48129D}"/>
          </ac:spMkLst>
        </pc:spChg>
        <pc:spChg chg="mod">
          <ac:chgData name="Zita Draper" userId="S::z.draper@uwtsd.ac.uk::b063123c-f51f-481b-b99c-f574606c9ace" providerId="AD" clId="Web-{0A5632B6-48AE-E497-6067-AF7B065022BA}" dt="2022-11-01T15:34:17.741" v="142" actId="20577"/>
          <ac:spMkLst>
            <pc:docMk/>
            <pc:sldMk cId="4031995149" sldId="290"/>
            <ac:spMk id="3" creationId="{FF37D281-BD8E-97A9-0155-EB6BC3DA0DF9}"/>
          </ac:spMkLst>
        </pc:spChg>
      </pc:sldChg>
      <pc:sldChg chg="modSp new mod setBg">
        <pc:chgData name="Zita Draper" userId="S::z.draper@uwtsd.ac.uk::b063123c-f51f-481b-b99c-f574606c9ace" providerId="AD" clId="Web-{0A5632B6-48AE-E497-6067-AF7B065022BA}" dt="2022-11-01T16:12:15.375" v="609" actId="20577"/>
        <pc:sldMkLst>
          <pc:docMk/>
          <pc:sldMk cId="3894439496" sldId="291"/>
        </pc:sldMkLst>
        <pc:spChg chg="mod">
          <ac:chgData name="Zita Draper" userId="S::z.draper@uwtsd.ac.uk::b063123c-f51f-481b-b99c-f574606c9ace" providerId="AD" clId="Web-{0A5632B6-48AE-E497-6067-AF7B065022BA}" dt="2022-11-01T16:12:15.375" v="609" actId="20577"/>
          <ac:spMkLst>
            <pc:docMk/>
            <pc:sldMk cId="3894439496" sldId="291"/>
            <ac:spMk id="2" creationId="{7D718165-7CBE-272E-FAD3-F917B88746A6}"/>
          </ac:spMkLst>
        </pc:spChg>
      </pc:sldChg>
      <pc:sldChg chg="new mod setBg">
        <pc:chgData name="Zita Draper" userId="S::z.draper@uwtsd.ac.uk::b063123c-f51f-481b-b99c-f574606c9ace" providerId="AD" clId="Web-{0A5632B6-48AE-E497-6067-AF7B065022BA}" dt="2022-11-01T15:34:44.789" v="151"/>
        <pc:sldMkLst>
          <pc:docMk/>
          <pc:sldMk cId="3030056606" sldId="292"/>
        </pc:sldMkLst>
      </pc:sldChg>
      <pc:sldChg chg="modSp new mod setBg">
        <pc:chgData name="Zita Draper" userId="S::z.draper@uwtsd.ac.uk::b063123c-f51f-481b-b99c-f574606c9ace" providerId="AD" clId="Web-{0A5632B6-48AE-E497-6067-AF7B065022BA}" dt="2022-11-01T15:35:20.243" v="165" actId="20577"/>
        <pc:sldMkLst>
          <pc:docMk/>
          <pc:sldMk cId="653264364" sldId="293"/>
        </pc:sldMkLst>
        <pc:spChg chg="mod">
          <ac:chgData name="Zita Draper" userId="S::z.draper@uwtsd.ac.uk::b063123c-f51f-481b-b99c-f574606c9ace" providerId="AD" clId="Web-{0A5632B6-48AE-E497-6067-AF7B065022BA}" dt="2022-11-01T15:35:17.852" v="163" actId="20577"/>
          <ac:spMkLst>
            <pc:docMk/>
            <pc:sldMk cId="653264364" sldId="293"/>
            <ac:spMk id="2" creationId="{C25167FB-5E83-D7CD-F106-AF255D905EAD}"/>
          </ac:spMkLst>
        </pc:spChg>
        <pc:spChg chg="mod">
          <ac:chgData name="Zita Draper" userId="S::z.draper@uwtsd.ac.uk::b063123c-f51f-481b-b99c-f574606c9ace" providerId="AD" clId="Web-{0A5632B6-48AE-E497-6067-AF7B065022BA}" dt="2022-11-01T15:35:20.243" v="165" actId="20577"/>
          <ac:spMkLst>
            <pc:docMk/>
            <pc:sldMk cId="653264364" sldId="293"/>
            <ac:spMk id="3" creationId="{94395F0C-C058-CA83-95BB-21D7CA9982B3}"/>
          </ac:spMkLst>
        </pc:spChg>
      </pc:sldChg>
      <pc:sldChg chg="new mod setBg">
        <pc:chgData name="Zita Draper" userId="S::z.draper@uwtsd.ac.uk::b063123c-f51f-481b-b99c-f574606c9ace" providerId="AD" clId="Web-{0A5632B6-48AE-E497-6067-AF7B065022BA}" dt="2022-11-01T15:34:50.727" v="153"/>
        <pc:sldMkLst>
          <pc:docMk/>
          <pc:sldMk cId="2222686722" sldId="294"/>
        </pc:sldMkLst>
      </pc:sldChg>
      <pc:sldChg chg="modSp new mod setBg">
        <pc:chgData name="Zita Draper" userId="S::z.draper@uwtsd.ac.uk::b063123c-f51f-481b-b99c-f574606c9ace" providerId="AD" clId="Web-{0A5632B6-48AE-E497-6067-AF7B065022BA}" dt="2022-11-01T15:37:21.543" v="191" actId="20577"/>
        <pc:sldMkLst>
          <pc:docMk/>
          <pc:sldMk cId="3864505480" sldId="295"/>
        </pc:sldMkLst>
        <pc:spChg chg="mod">
          <ac:chgData name="Zita Draper" userId="S::z.draper@uwtsd.ac.uk::b063123c-f51f-481b-b99c-f574606c9ace" providerId="AD" clId="Web-{0A5632B6-48AE-E497-6067-AF7B065022BA}" dt="2022-11-01T15:37:21.543" v="191" actId="20577"/>
          <ac:spMkLst>
            <pc:docMk/>
            <pc:sldMk cId="3864505480" sldId="295"/>
            <ac:spMk id="2" creationId="{D05617B5-D867-2E45-73DE-90AF242C610A}"/>
          </ac:spMkLst>
        </pc:spChg>
        <pc:spChg chg="mod">
          <ac:chgData name="Zita Draper" userId="S::z.draper@uwtsd.ac.uk::b063123c-f51f-481b-b99c-f574606c9ace" providerId="AD" clId="Web-{0A5632B6-48AE-E497-6067-AF7B065022BA}" dt="2022-11-01T15:37:11.371" v="184" actId="20577"/>
          <ac:spMkLst>
            <pc:docMk/>
            <pc:sldMk cId="3864505480" sldId="295"/>
            <ac:spMk id="3" creationId="{DB2C2CBE-2032-BA31-293A-39965F38ACD4}"/>
          </ac:spMkLst>
        </pc:spChg>
      </pc:sldChg>
      <pc:sldChg chg="new mod setBg">
        <pc:chgData name="Zita Draper" userId="S::z.draper@uwtsd.ac.uk::b063123c-f51f-481b-b99c-f574606c9ace" providerId="AD" clId="Web-{0A5632B6-48AE-E497-6067-AF7B065022BA}" dt="2022-11-01T15:35:39.634" v="167"/>
        <pc:sldMkLst>
          <pc:docMk/>
          <pc:sldMk cId="3623214481" sldId="296"/>
        </pc:sldMkLst>
      </pc:sldChg>
      <pc:sldChg chg="new mod setBg">
        <pc:chgData name="Zita Draper" userId="S::z.draper@uwtsd.ac.uk::b063123c-f51f-481b-b99c-f574606c9ace" providerId="AD" clId="Web-{0A5632B6-48AE-E497-6067-AF7B065022BA}" dt="2022-11-01T15:35:42.650" v="168"/>
        <pc:sldMkLst>
          <pc:docMk/>
          <pc:sldMk cId="3401679435" sldId="297"/>
        </pc:sldMkLst>
      </pc:sldChg>
      <pc:sldChg chg="modSp new mod setBg">
        <pc:chgData name="Zita Draper" userId="S::z.draper@uwtsd.ac.uk::b063123c-f51f-481b-b99c-f574606c9ace" providerId="AD" clId="Web-{0A5632B6-48AE-E497-6067-AF7B065022BA}" dt="2022-11-01T15:39:04.764" v="207" actId="20577"/>
        <pc:sldMkLst>
          <pc:docMk/>
          <pc:sldMk cId="2408569204" sldId="298"/>
        </pc:sldMkLst>
        <pc:spChg chg="mod">
          <ac:chgData name="Zita Draper" userId="S::z.draper@uwtsd.ac.uk::b063123c-f51f-481b-b99c-f574606c9ace" providerId="AD" clId="Web-{0A5632B6-48AE-E497-6067-AF7B065022BA}" dt="2022-11-01T15:39:04.764" v="207" actId="20577"/>
          <ac:spMkLst>
            <pc:docMk/>
            <pc:sldMk cId="2408569204" sldId="298"/>
            <ac:spMk id="2" creationId="{E2DB7921-8B85-8C32-991A-315D96673941}"/>
          </ac:spMkLst>
        </pc:spChg>
        <pc:spChg chg="mod">
          <ac:chgData name="Zita Draper" userId="S::z.draper@uwtsd.ac.uk::b063123c-f51f-481b-b99c-f574606c9ace" providerId="AD" clId="Web-{0A5632B6-48AE-E497-6067-AF7B065022BA}" dt="2022-11-01T15:38:52.436" v="200" actId="20577"/>
          <ac:spMkLst>
            <pc:docMk/>
            <pc:sldMk cId="2408569204" sldId="298"/>
            <ac:spMk id="3" creationId="{BFBD24C2-8690-FD4C-2977-B7F6055546F6}"/>
          </ac:spMkLst>
        </pc:spChg>
      </pc:sldChg>
      <pc:sldChg chg="new mod setBg">
        <pc:chgData name="Zita Draper" userId="S::z.draper@uwtsd.ac.uk::b063123c-f51f-481b-b99c-f574606c9ace" providerId="AD" clId="Web-{0A5632B6-48AE-E497-6067-AF7B065022BA}" dt="2022-11-01T15:35:49.353" v="170"/>
        <pc:sldMkLst>
          <pc:docMk/>
          <pc:sldMk cId="2379236658" sldId="299"/>
        </pc:sldMkLst>
      </pc:sldChg>
      <pc:sldChg chg="modSp new mod setBg">
        <pc:chgData name="Zita Draper" userId="S::z.draper@uwtsd.ac.uk::b063123c-f51f-481b-b99c-f574606c9ace" providerId="AD" clId="Web-{0A5632B6-48AE-E497-6067-AF7B065022BA}" dt="2022-11-01T15:44:43.882" v="233" actId="20577"/>
        <pc:sldMkLst>
          <pc:docMk/>
          <pc:sldMk cId="2525757438" sldId="300"/>
        </pc:sldMkLst>
        <pc:spChg chg="mod">
          <ac:chgData name="Zita Draper" userId="S::z.draper@uwtsd.ac.uk::b063123c-f51f-481b-b99c-f574606c9ace" providerId="AD" clId="Web-{0A5632B6-48AE-E497-6067-AF7B065022BA}" dt="2022-11-01T15:44:43.882" v="233" actId="20577"/>
          <ac:spMkLst>
            <pc:docMk/>
            <pc:sldMk cId="2525757438" sldId="300"/>
            <ac:spMk id="2" creationId="{5EE885A2-9389-D47D-8673-5D97C0B312A7}"/>
          </ac:spMkLst>
        </pc:spChg>
        <pc:spChg chg="mod">
          <ac:chgData name="Zita Draper" userId="S::z.draper@uwtsd.ac.uk::b063123c-f51f-481b-b99c-f574606c9ace" providerId="AD" clId="Web-{0A5632B6-48AE-E497-6067-AF7B065022BA}" dt="2022-11-01T15:44:11.803" v="218" actId="20577"/>
          <ac:spMkLst>
            <pc:docMk/>
            <pc:sldMk cId="2525757438" sldId="300"/>
            <ac:spMk id="3" creationId="{31FC81C6-8910-71F9-0766-EC50573AF52C}"/>
          </ac:spMkLst>
        </pc:spChg>
      </pc:sldChg>
      <pc:sldChg chg="new mod ord setBg">
        <pc:chgData name="Zita Draper" userId="S::z.draper@uwtsd.ac.uk::b063123c-f51f-481b-b99c-f574606c9ace" providerId="AD" clId="Web-{0A5632B6-48AE-E497-6067-AF7B065022BA}" dt="2022-11-01T15:44:49.007" v="234"/>
        <pc:sldMkLst>
          <pc:docMk/>
          <pc:sldMk cId="4137238763" sldId="301"/>
        </pc:sldMkLst>
      </pc:sldChg>
      <pc:sldChg chg="new mod setBg">
        <pc:chgData name="Zita Draper" userId="S::z.draper@uwtsd.ac.uk::b063123c-f51f-481b-b99c-f574606c9ace" providerId="AD" clId="Web-{0A5632B6-48AE-E497-6067-AF7B065022BA}" dt="2022-11-01T15:43:13.786" v="212"/>
        <pc:sldMkLst>
          <pc:docMk/>
          <pc:sldMk cId="75749105" sldId="302"/>
        </pc:sldMkLst>
      </pc:sldChg>
      <pc:sldChg chg="new mod setBg">
        <pc:chgData name="Zita Draper" userId="S::z.draper@uwtsd.ac.uk::b063123c-f51f-481b-b99c-f574606c9ace" providerId="AD" clId="Web-{0A5632B6-48AE-E497-6067-AF7B065022BA}" dt="2022-11-01T15:43:16.551" v="213"/>
        <pc:sldMkLst>
          <pc:docMk/>
          <pc:sldMk cId="2544099965" sldId="303"/>
        </pc:sldMkLst>
      </pc:sldChg>
      <pc:sldChg chg="addSp delSp modSp new mod setBg">
        <pc:chgData name="Zita Draper" userId="S::z.draper@uwtsd.ac.uk::b063123c-f51f-481b-b99c-f574606c9ace" providerId="AD" clId="Web-{0A5632B6-48AE-E497-6067-AF7B065022BA}" dt="2022-11-01T16:11:25.124" v="598" actId="20577"/>
        <pc:sldMkLst>
          <pc:docMk/>
          <pc:sldMk cId="2039420996" sldId="304"/>
        </pc:sldMkLst>
        <pc:spChg chg="mod">
          <ac:chgData name="Zita Draper" userId="S::z.draper@uwtsd.ac.uk::b063123c-f51f-481b-b99c-f574606c9ace" providerId="AD" clId="Web-{0A5632B6-48AE-E497-6067-AF7B065022BA}" dt="2022-11-01T16:11:25.124" v="598" actId="20577"/>
          <ac:spMkLst>
            <pc:docMk/>
            <pc:sldMk cId="2039420996" sldId="304"/>
            <ac:spMk id="2" creationId="{0F4E57C9-E78A-5798-70E4-CDDCF8B67886}"/>
          </ac:spMkLst>
        </pc:spChg>
        <pc:spChg chg="del">
          <ac:chgData name="Zita Draper" userId="S::z.draper@uwtsd.ac.uk::b063123c-f51f-481b-b99c-f574606c9ace" providerId="AD" clId="Web-{0A5632B6-48AE-E497-6067-AF7B065022BA}" dt="2022-11-01T16:11:14.873" v="595"/>
          <ac:spMkLst>
            <pc:docMk/>
            <pc:sldMk cId="2039420996" sldId="304"/>
            <ac:spMk id="3" creationId="{62427EAF-3BB4-0A92-75CE-7AE7B21FABD6}"/>
          </ac:spMkLst>
        </pc:spChg>
        <pc:spChg chg="add">
          <ac:chgData name="Zita Draper" userId="S::z.draper@uwtsd.ac.uk::b063123c-f51f-481b-b99c-f574606c9ace" providerId="AD" clId="Web-{0A5632B6-48AE-E497-6067-AF7B065022BA}" dt="2022-11-01T16:11:14.873" v="595"/>
          <ac:spMkLst>
            <pc:docMk/>
            <pc:sldMk cId="2039420996" sldId="304"/>
            <ac:spMk id="15" creationId="{4958DF84-F5C6-794F-8945-485D6C107518}"/>
          </ac:spMkLst>
        </pc:spChg>
        <pc:spChg chg="add">
          <ac:chgData name="Zita Draper" userId="S::z.draper@uwtsd.ac.uk::b063123c-f51f-481b-b99c-f574606c9ace" providerId="AD" clId="Web-{0A5632B6-48AE-E497-6067-AF7B065022BA}" dt="2022-11-01T16:11:14.873" v="595"/>
          <ac:spMkLst>
            <pc:docMk/>
            <pc:sldMk cId="2039420996" sldId="304"/>
            <ac:spMk id="17" creationId="{4AF0997A-7C0F-4AD2-BA90-5FE341A17796}"/>
          </ac:spMkLst>
        </pc:spChg>
        <pc:spChg chg="add">
          <ac:chgData name="Zita Draper" userId="S::z.draper@uwtsd.ac.uk::b063123c-f51f-481b-b99c-f574606c9ace" providerId="AD" clId="Web-{0A5632B6-48AE-E497-6067-AF7B065022BA}" dt="2022-11-01T16:11:14.873" v="595"/>
          <ac:spMkLst>
            <pc:docMk/>
            <pc:sldMk cId="2039420996" sldId="304"/>
            <ac:spMk id="19" creationId="{72E67446-732B-4F72-8560-6FABB6CB25A3}"/>
          </ac:spMkLst>
        </pc:spChg>
        <pc:grpChg chg="add">
          <ac:chgData name="Zita Draper" userId="S::z.draper@uwtsd.ac.uk::b063123c-f51f-481b-b99c-f574606c9ace" providerId="AD" clId="Web-{0A5632B6-48AE-E497-6067-AF7B065022BA}" dt="2022-11-01T16:11:14.873" v="595"/>
          <ac:grpSpMkLst>
            <pc:docMk/>
            <pc:sldMk cId="2039420996" sldId="304"/>
            <ac:grpSpMk id="9" creationId="{D206359A-F1E3-49EE-BBC2-40888C4A3628}"/>
          </ac:grpSpMkLst>
        </pc:grpChg>
        <pc:picChg chg="add">
          <ac:chgData name="Zita Draper" userId="S::z.draper@uwtsd.ac.uk::b063123c-f51f-481b-b99c-f574606c9ace" providerId="AD" clId="Web-{0A5632B6-48AE-E497-6067-AF7B065022BA}" dt="2022-11-01T16:11:14.873" v="595"/>
          <ac:picMkLst>
            <pc:docMk/>
            <pc:sldMk cId="2039420996" sldId="304"/>
            <ac:picMk id="5" creationId="{87772F67-8AB8-0397-BFBC-92254645CD3B}"/>
          </ac:picMkLst>
        </pc:picChg>
      </pc:sldChg>
    </pc:docChg>
  </pc:docChgLst>
  <pc:docChgLst>
    <pc:chgData name="Zita Draper" userId="S::z.draper@uwtsd.ac.uk::b063123c-f51f-481b-b99c-f574606c9ace" providerId="AD" clId="Web-{222108A8-ECE5-87E1-D2D9-0C3EFEAD4FE5}"/>
    <pc:docChg chg="addSld modSld addMainMaster delMainMaster">
      <pc:chgData name="Zita Draper" userId="S::z.draper@uwtsd.ac.uk::b063123c-f51f-481b-b99c-f574606c9ace" providerId="AD" clId="Web-{222108A8-ECE5-87E1-D2D9-0C3EFEAD4FE5}" dt="2022-10-27T14:24:58.980" v="224" actId="1076"/>
      <pc:docMkLst>
        <pc:docMk/>
      </pc:docMkLst>
      <pc:sldChg chg="addSp modSp mod setBg modClrScheme chgLayout">
        <pc:chgData name="Zita Draper" userId="S::z.draper@uwtsd.ac.uk::b063123c-f51f-481b-b99c-f574606c9ace" providerId="AD" clId="Web-{222108A8-ECE5-87E1-D2D9-0C3EFEAD4FE5}" dt="2022-10-27T14:15:53.464" v="23" actId="20577"/>
        <pc:sldMkLst>
          <pc:docMk/>
          <pc:sldMk cId="109857222" sldId="256"/>
        </pc:sldMkLst>
        <pc:spChg chg="mod">
          <ac:chgData name="Zita Draper" userId="S::z.draper@uwtsd.ac.uk::b063123c-f51f-481b-b99c-f574606c9ace" providerId="AD" clId="Web-{222108A8-ECE5-87E1-D2D9-0C3EFEAD4FE5}" dt="2022-10-27T14:14:57.509" v="21"/>
          <ac:spMkLst>
            <pc:docMk/>
            <pc:sldMk cId="109857222" sldId="256"/>
            <ac:spMk id="2" creationId="{00000000-0000-0000-0000-000000000000}"/>
          </ac:spMkLst>
        </pc:spChg>
        <pc:spChg chg="mod">
          <ac:chgData name="Zita Draper" userId="S::z.draper@uwtsd.ac.uk::b063123c-f51f-481b-b99c-f574606c9ace" providerId="AD" clId="Web-{222108A8-ECE5-87E1-D2D9-0C3EFEAD4FE5}" dt="2022-10-27T14:15:53.464" v="23" actId="20577"/>
          <ac:spMkLst>
            <pc:docMk/>
            <pc:sldMk cId="109857222" sldId="256"/>
            <ac:spMk id="3" creationId="{00000000-0000-0000-0000-000000000000}"/>
          </ac:spMkLst>
        </pc:spChg>
        <pc:spChg chg="add">
          <ac:chgData name="Zita Draper" userId="S::z.draper@uwtsd.ac.uk::b063123c-f51f-481b-b99c-f574606c9ace" providerId="AD" clId="Web-{222108A8-ECE5-87E1-D2D9-0C3EFEAD4FE5}" dt="2022-10-27T14:14:57.509" v="21"/>
          <ac:spMkLst>
            <pc:docMk/>
            <pc:sldMk cId="109857222" sldId="256"/>
            <ac:spMk id="9" creationId="{663A3004-AD3C-354D-945E-2E3018FE66A2}"/>
          </ac:spMkLst>
        </pc:spChg>
        <pc:spChg chg="add">
          <ac:chgData name="Zita Draper" userId="S::z.draper@uwtsd.ac.uk::b063123c-f51f-481b-b99c-f574606c9ace" providerId="AD" clId="Web-{222108A8-ECE5-87E1-D2D9-0C3EFEAD4FE5}" dt="2022-10-27T14:14:57.509" v="21"/>
          <ac:spMkLst>
            <pc:docMk/>
            <pc:sldMk cId="109857222" sldId="256"/>
            <ac:spMk id="11" creationId="{38A4450D-B21F-42ED-81EE-3CD03EA1595D}"/>
          </ac:spMkLst>
        </pc:spChg>
        <pc:spChg chg="add">
          <ac:chgData name="Zita Draper" userId="S::z.draper@uwtsd.ac.uk::b063123c-f51f-481b-b99c-f574606c9ace" providerId="AD" clId="Web-{222108A8-ECE5-87E1-D2D9-0C3EFEAD4FE5}" dt="2022-10-27T14:14:57.509" v="21"/>
          <ac:spMkLst>
            <pc:docMk/>
            <pc:sldMk cId="109857222" sldId="256"/>
            <ac:spMk id="13" creationId="{72E67446-732B-4F72-8560-6FABB6CB25A3}"/>
          </ac:spMkLst>
        </pc:spChg>
        <pc:picChg chg="add">
          <ac:chgData name="Zita Draper" userId="S::z.draper@uwtsd.ac.uk::b063123c-f51f-481b-b99c-f574606c9ace" providerId="AD" clId="Web-{222108A8-ECE5-87E1-D2D9-0C3EFEAD4FE5}" dt="2022-10-27T14:14:57.509" v="21"/>
          <ac:picMkLst>
            <pc:docMk/>
            <pc:sldMk cId="109857222" sldId="256"/>
            <ac:picMk id="4" creationId="{0E40C0CE-E08B-1536-9868-6027A908A78B}"/>
          </ac:picMkLst>
        </pc:picChg>
      </pc:sldChg>
      <pc:sldChg chg="addSp modSp new mod setBg">
        <pc:chgData name="Zita Draper" userId="S::z.draper@uwtsd.ac.uk::b063123c-f51f-481b-b99c-f574606c9ace" providerId="AD" clId="Web-{222108A8-ECE5-87E1-D2D9-0C3EFEAD4FE5}" dt="2022-10-27T14:24:58.980" v="224" actId="1076"/>
        <pc:sldMkLst>
          <pc:docMk/>
          <pc:sldMk cId="612691340" sldId="257"/>
        </pc:sldMkLst>
        <pc:spChg chg="mod">
          <ac:chgData name="Zita Draper" userId="S::z.draper@uwtsd.ac.uk::b063123c-f51f-481b-b99c-f574606c9ace" providerId="AD" clId="Web-{222108A8-ECE5-87E1-D2D9-0C3EFEAD4FE5}" dt="2022-10-27T14:24:05.306" v="217" actId="20577"/>
          <ac:spMkLst>
            <pc:docMk/>
            <pc:sldMk cId="612691340" sldId="257"/>
            <ac:spMk id="2" creationId="{E2780A20-2D33-34AA-E074-CB94C04A2911}"/>
          </ac:spMkLst>
        </pc:spChg>
        <pc:spChg chg="mod">
          <ac:chgData name="Zita Draper" userId="S::z.draper@uwtsd.ac.uk::b063123c-f51f-481b-b99c-f574606c9ace" providerId="AD" clId="Web-{222108A8-ECE5-87E1-D2D9-0C3EFEAD4FE5}" dt="2022-10-27T14:24:58.980" v="224" actId="1076"/>
          <ac:spMkLst>
            <pc:docMk/>
            <pc:sldMk cId="612691340" sldId="257"/>
            <ac:spMk id="3" creationId="{CEBAE77A-A1D4-0B71-EB65-75F7C0185B25}"/>
          </ac:spMkLst>
        </pc:spChg>
        <pc:picChg chg="add mod">
          <ac:chgData name="Zita Draper" userId="S::z.draper@uwtsd.ac.uk::b063123c-f51f-481b-b99c-f574606c9ace" providerId="AD" clId="Web-{222108A8-ECE5-87E1-D2D9-0C3EFEAD4FE5}" dt="2022-10-27T14:24:32.651" v="221" actId="1076"/>
          <ac:picMkLst>
            <pc:docMk/>
            <pc:sldMk cId="612691340" sldId="257"/>
            <ac:picMk id="4" creationId="{27FFEA20-1771-D295-3F01-695AB0AD70DC}"/>
          </ac:picMkLst>
        </pc:picChg>
      </pc:sldChg>
      <pc:sldChg chg="new">
        <pc:chgData name="Zita Draper" userId="S::z.draper@uwtsd.ac.uk::b063123c-f51f-481b-b99c-f574606c9ace" providerId="AD" clId="Web-{222108A8-ECE5-87E1-D2D9-0C3EFEAD4FE5}" dt="2022-10-27T14:15:58.761" v="25"/>
        <pc:sldMkLst>
          <pc:docMk/>
          <pc:sldMk cId="1371985687" sldId="258"/>
        </pc:sldMkLst>
      </pc:sldChg>
      <pc:sldChg chg="new">
        <pc:chgData name="Zita Draper" userId="S::z.draper@uwtsd.ac.uk::b063123c-f51f-481b-b99c-f574606c9ace" providerId="AD" clId="Web-{222108A8-ECE5-87E1-D2D9-0C3EFEAD4FE5}" dt="2022-10-27T14:15:59.401" v="26"/>
        <pc:sldMkLst>
          <pc:docMk/>
          <pc:sldMk cId="1497702530" sldId="259"/>
        </pc:sldMkLst>
      </pc:sldChg>
      <pc:sldChg chg="new">
        <pc:chgData name="Zita Draper" userId="S::z.draper@uwtsd.ac.uk::b063123c-f51f-481b-b99c-f574606c9ace" providerId="AD" clId="Web-{222108A8-ECE5-87E1-D2D9-0C3EFEAD4FE5}" dt="2022-10-27T14:15:59.886" v="27"/>
        <pc:sldMkLst>
          <pc:docMk/>
          <pc:sldMk cId="398357885" sldId="260"/>
        </pc:sldMkLst>
      </pc:sldChg>
      <pc:sldChg chg="new">
        <pc:chgData name="Zita Draper" userId="S::z.draper@uwtsd.ac.uk::b063123c-f51f-481b-b99c-f574606c9ace" providerId="AD" clId="Web-{222108A8-ECE5-87E1-D2D9-0C3EFEAD4FE5}" dt="2022-10-27T14:16:00.354" v="28"/>
        <pc:sldMkLst>
          <pc:docMk/>
          <pc:sldMk cId="1042262421" sldId="261"/>
        </pc:sldMkLst>
      </pc:sldChg>
      <pc:sldChg chg="new">
        <pc:chgData name="Zita Draper" userId="S::z.draper@uwtsd.ac.uk::b063123c-f51f-481b-b99c-f574606c9ace" providerId="AD" clId="Web-{222108A8-ECE5-87E1-D2D9-0C3EFEAD4FE5}" dt="2022-10-27T14:16:00.886" v="29"/>
        <pc:sldMkLst>
          <pc:docMk/>
          <pc:sldMk cId="173486390" sldId="262"/>
        </pc:sldMkLst>
      </pc:sldChg>
      <pc:sldChg chg="new">
        <pc:chgData name="Zita Draper" userId="S::z.draper@uwtsd.ac.uk::b063123c-f51f-481b-b99c-f574606c9ace" providerId="AD" clId="Web-{222108A8-ECE5-87E1-D2D9-0C3EFEAD4FE5}" dt="2022-10-27T14:16:01.479" v="30"/>
        <pc:sldMkLst>
          <pc:docMk/>
          <pc:sldMk cId="3327244751" sldId="263"/>
        </pc:sldMkLst>
      </pc:sldChg>
      <pc:sldChg chg="new">
        <pc:chgData name="Zita Draper" userId="S::z.draper@uwtsd.ac.uk::b063123c-f51f-481b-b99c-f574606c9ace" providerId="AD" clId="Web-{222108A8-ECE5-87E1-D2D9-0C3EFEAD4FE5}" dt="2022-10-27T14:16:01.979" v="31"/>
        <pc:sldMkLst>
          <pc:docMk/>
          <pc:sldMk cId="3775145322" sldId="264"/>
        </pc:sldMkLst>
      </pc:sldChg>
      <pc:sldChg chg="new">
        <pc:chgData name="Zita Draper" userId="S::z.draper@uwtsd.ac.uk::b063123c-f51f-481b-b99c-f574606c9ace" providerId="AD" clId="Web-{222108A8-ECE5-87E1-D2D9-0C3EFEAD4FE5}" dt="2022-10-27T14:16:02.433" v="32"/>
        <pc:sldMkLst>
          <pc:docMk/>
          <pc:sldMk cId="906310530" sldId="265"/>
        </pc:sldMkLst>
      </pc:sldChg>
      <pc:sldChg chg="new">
        <pc:chgData name="Zita Draper" userId="S::z.draper@uwtsd.ac.uk::b063123c-f51f-481b-b99c-f574606c9ace" providerId="AD" clId="Web-{222108A8-ECE5-87E1-D2D9-0C3EFEAD4FE5}" dt="2022-10-27T14:16:02.948" v="33"/>
        <pc:sldMkLst>
          <pc:docMk/>
          <pc:sldMk cId="3252417383" sldId="266"/>
        </pc:sldMkLst>
      </pc:sldChg>
      <pc:sldChg chg="new">
        <pc:chgData name="Zita Draper" userId="S::z.draper@uwtsd.ac.uk::b063123c-f51f-481b-b99c-f574606c9ace" providerId="AD" clId="Web-{222108A8-ECE5-87E1-D2D9-0C3EFEAD4FE5}" dt="2022-10-27T14:16:03.401" v="34"/>
        <pc:sldMkLst>
          <pc:docMk/>
          <pc:sldMk cId="1797535436" sldId="267"/>
        </pc:sldMkLst>
      </pc:sldChg>
      <pc:sldChg chg="new">
        <pc:chgData name="Zita Draper" userId="S::z.draper@uwtsd.ac.uk::b063123c-f51f-481b-b99c-f574606c9ace" providerId="AD" clId="Web-{222108A8-ECE5-87E1-D2D9-0C3EFEAD4FE5}" dt="2022-10-27T14:16:04.214" v="35"/>
        <pc:sldMkLst>
          <pc:docMk/>
          <pc:sldMk cId="4175016845" sldId="268"/>
        </pc:sldMkLst>
      </pc:sldChg>
      <pc:sldChg chg="new">
        <pc:chgData name="Zita Draper" userId="S::z.draper@uwtsd.ac.uk::b063123c-f51f-481b-b99c-f574606c9ace" providerId="AD" clId="Web-{222108A8-ECE5-87E1-D2D9-0C3EFEAD4FE5}" dt="2022-10-27T14:16:04.651" v="36"/>
        <pc:sldMkLst>
          <pc:docMk/>
          <pc:sldMk cId="3479188605" sldId="269"/>
        </pc:sldMkLst>
      </pc:sldChg>
      <pc:sldChg chg="new">
        <pc:chgData name="Zita Draper" userId="S::z.draper@uwtsd.ac.uk::b063123c-f51f-481b-b99c-f574606c9ace" providerId="AD" clId="Web-{222108A8-ECE5-87E1-D2D9-0C3EFEAD4FE5}" dt="2022-10-27T14:16:05.089" v="37"/>
        <pc:sldMkLst>
          <pc:docMk/>
          <pc:sldMk cId="972532709" sldId="270"/>
        </pc:sldMkLst>
      </pc:sldChg>
      <pc:sldChg chg="new">
        <pc:chgData name="Zita Draper" userId="S::z.draper@uwtsd.ac.uk::b063123c-f51f-481b-b99c-f574606c9ace" providerId="AD" clId="Web-{222108A8-ECE5-87E1-D2D9-0C3EFEAD4FE5}" dt="2022-10-27T14:16:05.558" v="38"/>
        <pc:sldMkLst>
          <pc:docMk/>
          <pc:sldMk cId="3954111232" sldId="271"/>
        </pc:sldMkLst>
      </pc:sldChg>
      <pc:sldChg chg="new">
        <pc:chgData name="Zita Draper" userId="S::z.draper@uwtsd.ac.uk::b063123c-f51f-481b-b99c-f574606c9ace" providerId="AD" clId="Web-{222108A8-ECE5-87E1-D2D9-0C3EFEAD4FE5}" dt="2022-10-27T14:16:05.980" v="39"/>
        <pc:sldMkLst>
          <pc:docMk/>
          <pc:sldMk cId="518906113" sldId="272"/>
        </pc:sldMkLst>
      </pc:sldChg>
      <pc:sldChg chg="new">
        <pc:chgData name="Zita Draper" userId="S::z.draper@uwtsd.ac.uk::b063123c-f51f-481b-b99c-f574606c9ace" providerId="AD" clId="Web-{222108A8-ECE5-87E1-D2D9-0C3EFEAD4FE5}" dt="2022-10-27T14:16:06.573" v="40"/>
        <pc:sldMkLst>
          <pc:docMk/>
          <pc:sldMk cId="655514605" sldId="273"/>
        </pc:sldMkLst>
      </pc:sldChg>
      <pc:sldChg chg="new">
        <pc:chgData name="Zita Draper" userId="S::z.draper@uwtsd.ac.uk::b063123c-f51f-481b-b99c-f574606c9ace" providerId="AD" clId="Web-{222108A8-ECE5-87E1-D2D9-0C3EFEAD4FE5}" dt="2022-10-27T14:16:07.073" v="41"/>
        <pc:sldMkLst>
          <pc:docMk/>
          <pc:sldMk cId="2280178666" sldId="274"/>
        </pc:sldMkLst>
      </pc:sldChg>
      <pc:sldChg chg="new">
        <pc:chgData name="Zita Draper" userId="S::z.draper@uwtsd.ac.uk::b063123c-f51f-481b-b99c-f574606c9ace" providerId="AD" clId="Web-{222108A8-ECE5-87E1-D2D9-0C3EFEAD4FE5}" dt="2022-10-27T14:16:07.683" v="42"/>
        <pc:sldMkLst>
          <pc:docMk/>
          <pc:sldMk cId="2216059142" sldId="275"/>
        </pc:sldMkLst>
      </pc:sldChg>
      <pc:sldChg chg="new">
        <pc:chgData name="Zita Draper" userId="S::z.draper@uwtsd.ac.uk::b063123c-f51f-481b-b99c-f574606c9ace" providerId="AD" clId="Web-{222108A8-ECE5-87E1-D2D9-0C3EFEAD4FE5}" dt="2022-10-27T14:16:08.073" v="43"/>
        <pc:sldMkLst>
          <pc:docMk/>
          <pc:sldMk cId="3463657773" sldId="276"/>
        </pc:sldMkLst>
      </pc:sldChg>
      <pc:sldChg chg="new">
        <pc:chgData name="Zita Draper" userId="S::z.draper@uwtsd.ac.uk::b063123c-f51f-481b-b99c-f574606c9ace" providerId="AD" clId="Web-{222108A8-ECE5-87E1-D2D9-0C3EFEAD4FE5}" dt="2022-10-27T14:16:08.589" v="44"/>
        <pc:sldMkLst>
          <pc:docMk/>
          <pc:sldMk cId="3347630498" sldId="277"/>
        </pc:sldMkLst>
      </pc:sldChg>
      <pc:sldChg chg="new">
        <pc:chgData name="Zita Draper" userId="S::z.draper@uwtsd.ac.uk::b063123c-f51f-481b-b99c-f574606c9ace" providerId="AD" clId="Web-{222108A8-ECE5-87E1-D2D9-0C3EFEAD4FE5}" dt="2022-10-27T14:16:09.183" v="45"/>
        <pc:sldMkLst>
          <pc:docMk/>
          <pc:sldMk cId="1458574682" sldId="278"/>
        </pc:sldMkLst>
      </pc:sldChg>
      <pc:sldChg chg="new">
        <pc:chgData name="Zita Draper" userId="S::z.draper@uwtsd.ac.uk::b063123c-f51f-481b-b99c-f574606c9ace" providerId="AD" clId="Web-{222108A8-ECE5-87E1-D2D9-0C3EFEAD4FE5}" dt="2022-10-27T14:16:09.683" v="46"/>
        <pc:sldMkLst>
          <pc:docMk/>
          <pc:sldMk cId="1411513062" sldId="279"/>
        </pc:sldMkLst>
      </pc:sldChg>
      <pc:sldChg chg="new">
        <pc:chgData name="Zita Draper" userId="S::z.draper@uwtsd.ac.uk::b063123c-f51f-481b-b99c-f574606c9ace" providerId="AD" clId="Web-{222108A8-ECE5-87E1-D2D9-0C3EFEAD4FE5}" dt="2022-10-27T14:16:10.214" v="47"/>
        <pc:sldMkLst>
          <pc:docMk/>
          <pc:sldMk cId="887677746" sldId="280"/>
        </pc:sldMkLst>
      </pc:sldChg>
      <pc:sldChg chg="new">
        <pc:chgData name="Zita Draper" userId="S::z.draper@uwtsd.ac.uk::b063123c-f51f-481b-b99c-f574606c9ace" providerId="AD" clId="Web-{222108A8-ECE5-87E1-D2D9-0C3EFEAD4FE5}" dt="2022-10-27T14:16:10.823" v="48"/>
        <pc:sldMkLst>
          <pc:docMk/>
          <pc:sldMk cId="185556058" sldId="281"/>
        </pc:sldMkLst>
      </pc:sldChg>
      <pc:sldChg chg="new">
        <pc:chgData name="Zita Draper" userId="S::z.draper@uwtsd.ac.uk::b063123c-f51f-481b-b99c-f574606c9ace" providerId="AD" clId="Web-{222108A8-ECE5-87E1-D2D9-0C3EFEAD4FE5}" dt="2022-10-27T14:16:11.308" v="49"/>
        <pc:sldMkLst>
          <pc:docMk/>
          <pc:sldMk cId="3215355284" sldId="282"/>
        </pc:sldMkLst>
      </pc:sldChg>
      <pc:sldChg chg="new">
        <pc:chgData name="Zita Draper" userId="S::z.draper@uwtsd.ac.uk::b063123c-f51f-481b-b99c-f574606c9ace" providerId="AD" clId="Web-{222108A8-ECE5-87E1-D2D9-0C3EFEAD4FE5}" dt="2022-10-27T14:16:11.823" v="50"/>
        <pc:sldMkLst>
          <pc:docMk/>
          <pc:sldMk cId="155001908" sldId="283"/>
        </pc:sldMkLst>
      </pc:sldChg>
      <pc:sldChg chg="addSp modSp new mod setBg">
        <pc:chgData name="Zita Draper" userId="S::z.draper@uwtsd.ac.uk::b063123c-f51f-481b-b99c-f574606c9ace" providerId="AD" clId="Web-{222108A8-ECE5-87E1-D2D9-0C3EFEAD4FE5}" dt="2022-10-27T14:21:56.021" v="139" actId="1076"/>
        <pc:sldMkLst>
          <pc:docMk/>
          <pc:sldMk cId="3920330029" sldId="284"/>
        </pc:sldMkLst>
        <pc:spChg chg="mod">
          <ac:chgData name="Zita Draper" userId="S::z.draper@uwtsd.ac.uk::b063123c-f51f-481b-b99c-f574606c9ace" providerId="AD" clId="Web-{222108A8-ECE5-87E1-D2D9-0C3EFEAD4FE5}" dt="2022-10-27T14:17:28.763" v="74" actId="20577"/>
          <ac:spMkLst>
            <pc:docMk/>
            <pc:sldMk cId="3920330029" sldId="284"/>
            <ac:spMk id="2" creationId="{7CFB02BC-D4A9-E980-9656-A9EBDDA7F907}"/>
          </ac:spMkLst>
        </pc:spChg>
        <pc:spChg chg="mod">
          <ac:chgData name="Zita Draper" userId="S::z.draper@uwtsd.ac.uk::b063123c-f51f-481b-b99c-f574606c9ace" providerId="AD" clId="Web-{222108A8-ECE5-87E1-D2D9-0C3EFEAD4FE5}" dt="2022-10-27T14:19:17.720" v="116" actId="20577"/>
          <ac:spMkLst>
            <pc:docMk/>
            <pc:sldMk cId="3920330029" sldId="284"/>
            <ac:spMk id="3" creationId="{61753A3A-7641-5B1E-CB33-547EE450ABE1}"/>
          </ac:spMkLst>
        </pc:spChg>
        <pc:picChg chg="add mod">
          <ac:chgData name="Zita Draper" userId="S::z.draper@uwtsd.ac.uk::b063123c-f51f-481b-b99c-f574606c9ace" providerId="AD" clId="Web-{222108A8-ECE5-87E1-D2D9-0C3EFEAD4FE5}" dt="2022-10-27T14:21:56.021" v="139" actId="1076"/>
          <ac:picMkLst>
            <pc:docMk/>
            <pc:sldMk cId="3920330029" sldId="284"/>
            <ac:picMk id="4" creationId="{9CF71769-5224-5238-80A3-570DECE30AE4}"/>
          </ac:picMkLst>
        </pc:picChg>
      </pc:sldChg>
      <pc:sldChg chg="addSp delSp modSp new mod setBg modClrScheme addAnim chgLayout">
        <pc:chgData name="Zita Draper" userId="S::z.draper@uwtsd.ac.uk::b063123c-f51f-481b-b99c-f574606c9ace" providerId="AD" clId="Web-{222108A8-ECE5-87E1-D2D9-0C3EFEAD4FE5}" dt="2022-10-27T14:21:22.551" v="135"/>
        <pc:sldMkLst>
          <pc:docMk/>
          <pc:sldMk cId="2340016660" sldId="285"/>
        </pc:sldMkLst>
        <pc:spChg chg="mod ord">
          <ac:chgData name="Zita Draper" userId="S::z.draper@uwtsd.ac.uk::b063123c-f51f-481b-b99c-f574606c9ace" providerId="AD" clId="Web-{222108A8-ECE5-87E1-D2D9-0C3EFEAD4FE5}" dt="2022-10-27T14:21:22.551" v="135"/>
          <ac:spMkLst>
            <pc:docMk/>
            <pc:sldMk cId="2340016660" sldId="285"/>
            <ac:spMk id="2" creationId="{3B2C0163-FA56-339F-DCBF-EAF88C6C9127}"/>
          </ac:spMkLst>
        </pc:spChg>
        <pc:spChg chg="mod ord">
          <ac:chgData name="Zita Draper" userId="S::z.draper@uwtsd.ac.uk::b063123c-f51f-481b-b99c-f574606c9ace" providerId="AD" clId="Web-{222108A8-ECE5-87E1-D2D9-0C3EFEAD4FE5}" dt="2022-10-27T14:16:40.387" v="63" actId="20577"/>
          <ac:spMkLst>
            <pc:docMk/>
            <pc:sldMk cId="2340016660" sldId="285"/>
            <ac:spMk id="3" creationId="{502BFC91-B95C-B390-145E-6702814CFA43}"/>
          </ac:spMkLst>
        </pc:spChg>
        <pc:spChg chg="add del mod">
          <ac:chgData name="Zita Draper" userId="S::z.draper@uwtsd.ac.uk::b063123c-f51f-481b-b99c-f574606c9ace" providerId="AD" clId="Web-{222108A8-ECE5-87E1-D2D9-0C3EFEAD4FE5}" dt="2022-10-27T14:21:20.005" v="134"/>
          <ac:spMkLst>
            <pc:docMk/>
            <pc:sldMk cId="2340016660" sldId="285"/>
            <ac:spMk id="6" creationId="{6F357A68-161E-1B2C-FC85-E72B847AA243}"/>
          </ac:spMkLst>
        </pc:spChg>
        <pc:spChg chg="add del">
          <ac:chgData name="Zita Draper" userId="S::z.draper@uwtsd.ac.uk::b063123c-f51f-481b-b99c-f574606c9ace" providerId="AD" clId="Web-{222108A8-ECE5-87E1-D2D9-0C3EFEAD4FE5}" dt="2022-10-27T14:21:03.754" v="124"/>
          <ac:spMkLst>
            <pc:docMk/>
            <pc:sldMk cId="2340016660" sldId="285"/>
            <ac:spMk id="9" creationId="{02856439-F4E3-D54F-9416-42ABDCE1DE66}"/>
          </ac:spMkLst>
        </pc:spChg>
        <pc:spChg chg="add del">
          <ac:chgData name="Zita Draper" userId="S::z.draper@uwtsd.ac.uk::b063123c-f51f-481b-b99c-f574606c9ace" providerId="AD" clId="Web-{222108A8-ECE5-87E1-D2D9-0C3EFEAD4FE5}" dt="2022-10-27T14:21:03.754" v="124"/>
          <ac:spMkLst>
            <pc:docMk/>
            <pc:sldMk cId="2340016660" sldId="285"/>
            <ac:spMk id="11" creationId="{C364144C-8BB1-450F-812B-D7D09A795CBF}"/>
          </ac:spMkLst>
        </pc:spChg>
        <pc:spChg chg="add del">
          <ac:chgData name="Zita Draper" userId="S::z.draper@uwtsd.ac.uk::b063123c-f51f-481b-b99c-f574606c9ace" providerId="AD" clId="Web-{222108A8-ECE5-87E1-D2D9-0C3EFEAD4FE5}" dt="2022-10-27T14:21:22.551" v="135"/>
          <ac:spMkLst>
            <pc:docMk/>
            <pc:sldMk cId="2340016660" sldId="285"/>
            <ac:spMk id="16" creationId="{02856439-F4E3-D54F-9416-42ABDCE1DE66}"/>
          </ac:spMkLst>
        </pc:spChg>
        <pc:spChg chg="add del">
          <ac:chgData name="Zita Draper" userId="S::z.draper@uwtsd.ac.uk::b063123c-f51f-481b-b99c-f574606c9ace" providerId="AD" clId="Web-{222108A8-ECE5-87E1-D2D9-0C3EFEAD4FE5}" dt="2022-10-27T14:21:22.551" v="135"/>
          <ac:spMkLst>
            <pc:docMk/>
            <pc:sldMk cId="2340016660" sldId="285"/>
            <ac:spMk id="18" creationId="{C364144C-8BB1-450F-812B-D7D09A795CBF}"/>
          </ac:spMkLst>
        </pc:spChg>
        <pc:spChg chg="add">
          <ac:chgData name="Zita Draper" userId="S::z.draper@uwtsd.ac.uk::b063123c-f51f-481b-b99c-f574606c9ace" providerId="AD" clId="Web-{222108A8-ECE5-87E1-D2D9-0C3EFEAD4FE5}" dt="2022-10-27T14:21:22.551" v="135"/>
          <ac:spMkLst>
            <pc:docMk/>
            <pc:sldMk cId="2340016660" sldId="285"/>
            <ac:spMk id="23" creationId="{02856439-F4E3-D54F-9416-42ABDCE1DE66}"/>
          </ac:spMkLst>
        </pc:spChg>
        <pc:spChg chg="add">
          <ac:chgData name="Zita Draper" userId="S::z.draper@uwtsd.ac.uk::b063123c-f51f-481b-b99c-f574606c9ace" providerId="AD" clId="Web-{222108A8-ECE5-87E1-D2D9-0C3EFEAD4FE5}" dt="2022-10-27T14:21:22.551" v="135"/>
          <ac:spMkLst>
            <pc:docMk/>
            <pc:sldMk cId="2340016660" sldId="285"/>
            <ac:spMk id="25" creationId="{C364144C-8BB1-450F-812B-D7D09A795CBF}"/>
          </ac:spMkLst>
        </pc:spChg>
        <pc:picChg chg="add mod ord">
          <ac:chgData name="Zita Draper" userId="S::z.draper@uwtsd.ac.uk::b063123c-f51f-481b-b99c-f574606c9ace" providerId="AD" clId="Web-{222108A8-ECE5-87E1-D2D9-0C3EFEAD4FE5}" dt="2022-10-27T14:21:03.754" v="124"/>
          <ac:picMkLst>
            <pc:docMk/>
            <pc:sldMk cId="2340016660" sldId="285"/>
            <ac:picMk id="4" creationId="{E390346E-D0DD-35F4-9E41-762F2198347D}"/>
          </ac:picMkLst>
        </pc:picChg>
        <pc:picChg chg="add del">
          <ac:chgData name="Zita Draper" userId="S::z.draper@uwtsd.ac.uk::b063123c-f51f-481b-b99c-f574606c9ace" providerId="AD" clId="Web-{222108A8-ECE5-87E1-D2D9-0C3EFEAD4FE5}" dt="2022-10-27T14:20:01.190" v="119"/>
          <ac:picMkLst>
            <pc:docMk/>
            <pc:sldMk cId="2340016660" sldId="285"/>
            <ac:picMk id="5" creationId="{8FB0E277-F82B-E44B-2547-316BA04C0D31}"/>
          </ac:picMkLst>
        </pc:picChg>
      </pc:sldChg>
      <pc:sldMasterChg chg="del delSldLayout">
        <pc:chgData name="Zita Draper" userId="S::z.draper@uwtsd.ac.uk::b063123c-f51f-481b-b99c-f574606c9ace" providerId="AD" clId="Web-{222108A8-ECE5-87E1-D2D9-0C3EFEAD4FE5}" dt="2022-10-27T14:14:57.509" v="21"/>
        <pc:sldMasterMkLst>
          <pc:docMk/>
          <pc:sldMasterMk cId="2460954070" sldId="2147483660"/>
        </pc:sldMasterMkLst>
        <pc:sldLayoutChg chg="del">
          <pc:chgData name="Zita Draper" userId="S::z.draper@uwtsd.ac.uk::b063123c-f51f-481b-b99c-f574606c9ace" providerId="AD" clId="Web-{222108A8-ECE5-87E1-D2D9-0C3EFEAD4FE5}" dt="2022-10-27T14:14:57.509" v="21"/>
          <pc:sldLayoutMkLst>
            <pc:docMk/>
            <pc:sldMasterMk cId="2460954070" sldId="2147483660"/>
            <pc:sldLayoutMk cId="2385387890" sldId="2147483661"/>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949138452" sldId="2147483662"/>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2591524520" sldId="2147483663"/>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1203092039" sldId="2147483664"/>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3733172339" sldId="2147483665"/>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3210312558" sldId="2147483666"/>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3146388984" sldId="2147483667"/>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3171841454" sldId="2147483668"/>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1718958274" sldId="2147483669"/>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2202905451" sldId="2147483670"/>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3479445657" sldId="2147483671"/>
          </pc:sldLayoutMkLst>
        </pc:sldLayoutChg>
      </pc:sldMasterChg>
      <pc:sldMasterChg chg="add replId addSldLayout">
        <pc:chgData name="Zita Draper" userId="S::z.draper@uwtsd.ac.uk::b063123c-f51f-481b-b99c-f574606c9ace" providerId="AD" clId="Web-{222108A8-ECE5-87E1-D2D9-0C3EFEAD4FE5}" dt="2022-10-27T14:14:57.509" v="21"/>
        <pc:sldMasterMkLst>
          <pc:docMk/>
          <pc:sldMasterMk cId="3936868620" sldId="2147483672"/>
        </pc:sldMasterMkLst>
        <pc:sldLayoutChg chg="add">
          <pc:chgData name="Zita Draper" userId="S::z.draper@uwtsd.ac.uk::b063123c-f51f-481b-b99c-f574606c9ace" providerId="AD" clId="Web-{222108A8-ECE5-87E1-D2D9-0C3EFEAD4FE5}" dt="2022-10-27T14:14:57.509" v="21"/>
          <pc:sldLayoutMkLst>
            <pc:docMk/>
            <pc:sldMasterMk cId="3936868620" sldId="2147483672"/>
            <pc:sldLayoutMk cId="1528490762" sldId="2147483673"/>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3892866314" sldId="2147483674"/>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3528661485" sldId="2147483675"/>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373836235" sldId="2147483676"/>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3612800896" sldId="2147483677"/>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2772877360" sldId="2147483678"/>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4031320965" sldId="2147483679"/>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2243570948" sldId="2147483680"/>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1491509313" sldId="2147483681"/>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2898783733" sldId="2147483682"/>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962843471" sldId="214748368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07CDA3-3292-43F2-AD66-A42E5EECC0A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63D5130-9D77-40CE-81CA-1FA1CAB18769}">
      <dgm:prSet/>
      <dgm:spPr/>
      <dgm:t>
        <a:bodyPr/>
        <a:lstStyle/>
        <a:p>
          <a:pPr>
            <a:lnSpc>
              <a:spcPct val="100000"/>
            </a:lnSpc>
          </a:pPr>
          <a:r>
            <a:rPr lang="en-GB"/>
            <a:t>Oversees legal activities </a:t>
          </a:r>
          <a:endParaRPr lang="en-US"/>
        </a:p>
      </dgm:t>
    </dgm:pt>
    <dgm:pt modelId="{63FEBF07-D856-41CB-83B9-620F4E1E9E48}" type="parTrans" cxnId="{C275A75E-181D-43A0-87D8-AA2FF4972FEC}">
      <dgm:prSet/>
      <dgm:spPr/>
      <dgm:t>
        <a:bodyPr/>
        <a:lstStyle/>
        <a:p>
          <a:endParaRPr lang="en-US"/>
        </a:p>
      </dgm:t>
    </dgm:pt>
    <dgm:pt modelId="{8DE590AB-A78B-4C16-AAF6-17F726C375AA}" type="sibTrans" cxnId="{C275A75E-181D-43A0-87D8-AA2FF4972FEC}">
      <dgm:prSet/>
      <dgm:spPr/>
      <dgm:t>
        <a:bodyPr/>
        <a:lstStyle/>
        <a:p>
          <a:endParaRPr lang="en-US"/>
        </a:p>
      </dgm:t>
    </dgm:pt>
    <dgm:pt modelId="{56E671EC-E919-45B6-8F8C-BFB31DC66328}">
      <dgm:prSet/>
      <dgm:spPr/>
      <dgm:t>
        <a:bodyPr/>
        <a:lstStyle/>
        <a:p>
          <a:pPr>
            <a:lnSpc>
              <a:spcPct val="100000"/>
            </a:lnSpc>
          </a:pPr>
          <a:r>
            <a:rPr lang="en-GB"/>
            <a:t>Works with different branches of the legal profession to meet the objectives of the S.1(1) of the Legal Services Act 2007. </a:t>
          </a:r>
          <a:endParaRPr lang="en-US"/>
        </a:p>
      </dgm:t>
    </dgm:pt>
    <dgm:pt modelId="{9109B830-F67A-4FEE-95FE-A541F09EB072}" type="parTrans" cxnId="{5ECB973E-6A7D-47E1-89DC-32AC4DC9BE4E}">
      <dgm:prSet/>
      <dgm:spPr/>
      <dgm:t>
        <a:bodyPr/>
        <a:lstStyle/>
        <a:p>
          <a:endParaRPr lang="en-US"/>
        </a:p>
      </dgm:t>
    </dgm:pt>
    <dgm:pt modelId="{D02C45D9-C860-4D01-B2B3-B226A76D8E00}" type="sibTrans" cxnId="{5ECB973E-6A7D-47E1-89DC-32AC4DC9BE4E}">
      <dgm:prSet/>
      <dgm:spPr/>
      <dgm:t>
        <a:bodyPr/>
        <a:lstStyle/>
        <a:p>
          <a:endParaRPr lang="en-US"/>
        </a:p>
      </dgm:t>
    </dgm:pt>
    <dgm:pt modelId="{A6F6E4A6-7BCD-408B-9771-C627D89BD944}" type="pres">
      <dgm:prSet presAssocID="{1D07CDA3-3292-43F2-AD66-A42E5EECC0A9}" presName="root" presStyleCnt="0">
        <dgm:presLayoutVars>
          <dgm:dir/>
          <dgm:resizeHandles val="exact"/>
        </dgm:presLayoutVars>
      </dgm:prSet>
      <dgm:spPr/>
    </dgm:pt>
    <dgm:pt modelId="{D03ECA0F-99AA-4CBB-86B1-32F0DFB5B02E}" type="pres">
      <dgm:prSet presAssocID="{863D5130-9D77-40CE-81CA-1FA1CAB18769}" presName="compNode" presStyleCnt="0"/>
      <dgm:spPr/>
    </dgm:pt>
    <dgm:pt modelId="{661FC27B-CF0B-4999-A877-18ABBB1D3CD2}" type="pres">
      <dgm:prSet presAssocID="{863D5130-9D77-40CE-81CA-1FA1CAB18769}" presName="bgRect" presStyleLbl="bgShp" presStyleIdx="0" presStyleCnt="2"/>
      <dgm:spPr/>
    </dgm:pt>
    <dgm:pt modelId="{AFBABC08-A54B-457F-95C1-4DF68FF0FE31}" type="pres">
      <dgm:prSet presAssocID="{863D5130-9D77-40CE-81CA-1FA1CAB1876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2CC427C6-4E8E-40FD-9E0C-9099878FDB3E}" type="pres">
      <dgm:prSet presAssocID="{863D5130-9D77-40CE-81CA-1FA1CAB18769}" presName="spaceRect" presStyleCnt="0"/>
      <dgm:spPr/>
    </dgm:pt>
    <dgm:pt modelId="{63D08651-FD3F-44BB-B7B7-52BF80EE9AED}" type="pres">
      <dgm:prSet presAssocID="{863D5130-9D77-40CE-81CA-1FA1CAB18769}" presName="parTx" presStyleLbl="revTx" presStyleIdx="0" presStyleCnt="2">
        <dgm:presLayoutVars>
          <dgm:chMax val="0"/>
          <dgm:chPref val="0"/>
        </dgm:presLayoutVars>
      </dgm:prSet>
      <dgm:spPr/>
    </dgm:pt>
    <dgm:pt modelId="{89912BF2-7AC2-4EDF-A9C3-EACEE7755DC5}" type="pres">
      <dgm:prSet presAssocID="{8DE590AB-A78B-4C16-AAF6-17F726C375AA}" presName="sibTrans" presStyleCnt="0"/>
      <dgm:spPr/>
    </dgm:pt>
    <dgm:pt modelId="{526E8088-C0F0-44D6-9351-158B54914DDD}" type="pres">
      <dgm:prSet presAssocID="{56E671EC-E919-45B6-8F8C-BFB31DC66328}" presName="compNode" presStyleCnt="0"/>
      <dgm:spPr/>
    </dgm:pt>
    <dgm:pt modelId="{09B195A3-8A73-49E2-8EC2-63E74E0C09DB}" type="pres">
      <dgm:prSet presAssocID="{56E671EC-E919-45B6-8F8C-BFB31DC66328}" presName="bgRect" presStyleLbl="bgShp" presStyleIdx="1" presStyleCnt="2"/>
      <dgm:spPr/>
    </dgm:pt>
    <dgm:pt modelId="{C79D1A77-5CB3-48F6-843E-EFD7E89C83F8}" type="pres">
      <dgm:prSet presAssocID="{56E671EC-E919-45B6-8F8C-BFB31DC6632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C99A7162-4B1E-4970-ABCA-63AA52CEFB3D}" type="pres">
      <dgm:prSet presAssocID="{56E671EC-E919-45B6-8F8C-BFB31DC66328}" presName="spaceRect" presStyleCnt="0"/>
      <dgm:spPr/>
    </dgm:pt>
    <dgm:pt modelId="{BB8E7C3D-145A-47EC-BF39-299DFF5B12D1}" type="pres">
      <dgm:prSet presAssocID="{56E671EC-E919-45B6-8F8C-BFB31DC66328}" presName="parTx" presStyleLbl="revTx" presStyleIdx="1" presStyleCnt="2">
        <dgm:presLayoutVars>
          <dgm:chMax val="0"/>
          <dgm:chPref val="0"/>
        </dgm:presLayoutVars>
      </dgm:prSet>
      <dgm:spPr/>
    </dgm:pt>
  </dgm:ptLst>
  <dgm:cxnLst>
    <dgm:cxn modelId="{951B8B37-D999-44DF-91AB-BE41BD7E3FFB}" type="presOf" srcId="{56E671EC-E919-45B6-8F8C-BFB31DC66328}" destId="{BB8E7C3D-145A-47EC-BF39-299DFF5B12D1}" srcOrd="0" destOrd="0" presId="urn:microsoft.com/office/officeart/2018/2/layout/IconVerticalSolidList"/>
    <dgm:cxn modelId="{5ECB973E-6A7D-47E1-89DC-32AC4DC9BE4E}" srcId="{1D07CDA3-3292-43F2-AD66-A42E5EECC0A9}" destId="{56E671EC-E919-45B6-8F8C-BFB31DC66328}" srcOrd="1" destOrd="0" parTransId="{9109B830-F67A-4FEE-95FE-A541F09EB072}" sibTransId="{D02C45D9-C860-4D01-B2B3-B226A76D8E00}"/>
    <dgm:cxn modelId="{BA63B64E-7D4D-456E-8D49-260E657F9666}" type="presOf" srcId="{1D07CDA3-3292-43F2-AD66-A42E5EECC0A9}" destId="{A6F6E4A6-7BCD-408B-9771-C627D89BD944}" srcOrd="0" destOrd="0" presId="urn:microsoft.com/office/officeart/2018/2/layout/IconVerticalSolidList"/>
    <dgm:cxn modelId="{74477F5E-7DA4-4EC1-B765-530F0CE6B2A0}" type="presOf" srcId="{863D5130-9D77-40CE-81CA-1FA1CAB18769}" destId="{63D08651-FD3F-44BB-B7B7-52BF80EE9AED}" srcOrd="0" destOrd="0" presId="urn:microsoft.com/office/officeart/2018/2/layout/IconVerticalSolidList"/>
    <dgm:cxn modelId="{C275A75E-181D-43A0-87D8-AA2FF4972FEC}" srcId="{1D07CDA3-3292-43F2-AD66-A42E5EECC0A9}" destId="{863D5130-9D77-40CE-81CA-1FA1CAB18769}" srcOrd="0" destOrd="0" parTransId="{63FEBF07-D856-41CB-83B9-620F4E1E9E48}" sibTransId="{8DE590AB-A78B-4C16-AAF6-17F726C375AA}"/>
    <dgm:cxn modelId="{FAFD72DE-A914-4842-850D-B8E38D5A390B}" type="presParOf" srcId="{A6F6E4A6-7BCD-408B-9771-C627D89BD944}" destId="{D03ECA0F-99AA-4CBB-86B1-32F0DFB5B02E}" srcOrd="0" destOrd="0" presId="urn:microsoft.com/office/officeart/2018/2/layout/IconVerticalSolidList"/>
    <dgm:cxn modelId="{E9E5AFF1-0099-48C4-8943-511738DE67B8}" type="presParOf" srcId="{D03ECA0F-99AA-4CBB-86B1-32F0DFB5B02E}" destId="{661FC27B-CF0B-4999-A877-18ABBB1D3CD2}" srcOrd="0" destOrd="0" presId="urn:microsoft.com/office/officeart/2018/2/layout/IconVerticalSolidList"/>
    <dgm:cxn modelId="{5A9E5FC1-5F23-447D-8BB9-BB12487182E3}" type="presParOf" srcId="{D03ECA0F-99AA-4CBB-86B1-32F0DFB5B02E}" destId="{AFBABC08-A54B-457F-95C1-4DF68FF0FE31}" srcOrd="1" destOrd="0" presId="urn:microsoft.com/office/officeart/2018/2/layout/IconVerticalSolidList"/>
    <dgm:cxn modelId="{D3AD751D-1B37-4283-87DA-DF79C1FB2DF7}" type="presParOf" srcId="{D03ECA0F-99AA-4CBB-86B1-32F0DFB5B02E}" destId="{2CC427C6-4E8E-40FD-9E0C-9099878FDB3E}" srcOrd="2" destOrd="0" presId="urn:microsoft.com/office/officeart/2018/2/layout/IconVerticalSolidList"/>
    <dgm:cxn modelId="{4B9D71FA-B66D-4816-A2BD-272E344807B8}" type="presParOf" srcId="{D03ECA0F-99AA-4CBB-86B1-32F0DFB5B02E}" destId="{63D08651-FD3F-44BB-B7B7-52BF80EE9AED}" srcOrd="3" destOrd="0" presId="urn:microsoft.com/office/officeart/2018/2/layout/IconVerticalSolidList"/>
    <dgm:cxn modelId="{8AB35D7D-2600-42E1-9B3F-5A0ED8B55D74}" type="presParOf" srcId="{A6F6E4A6-7BCD-408B-9771-C627D89BD944}" destId="{89912BF2-7AC2-4EDF-A9C3-EACEE7755DC5}" srcOrd="1" destOrd="0" presId="urn:microsoft.com/office/officeart/2018/2/layout/IconVerticalSolidList"/>
    <dgm:cxn modelId="{6BEFCAA0-0930-4551-87FE-387CB8E2B20B}" type="presParOf" srcId="{A6F6E4A6-7BCD-408B-9771-C627D89BD944}" destId="{526E8088-C0F0-44D6-9351-158B54914DDD}" srcOrd="2" destOrd="0" presId="urn:microsoft.com/office/officeart/2018/2/layout/IconVerticalSolidList"/>
    <dgm:cxn modelId="{EB561297-0392-49D5-9CF0-29371F623190}" type="presParOf" srcId="{526E8088-C0F0-44D6-9351-158B54914DDD}" destId="{09B195A3-8A73-49E2-8EC2-63E74E0C09DB}" srcOrd="0" destOrd="0" presId="urn:microsoft.com/office/officeart/2018/2/layout/IconVerticalSolidList"/>
    <dgm:cxn modelId="{3F96D051-DEA2-4D63-89AA-9DD2358561B2}" type="presParOf" srcId="{526E8088-C0F0-44D6-9351-158B54914DDD}" destId="{C79D1A77-5CB3-48F6-843E-EFD7E89C83F8}" srcOrd="1" destOrd="0" presId="urn:microsoft.com/office/officeart/2018/2/layout/IconVerticalSolidList"/>
    <dgm:cxn modelId="{28255A0C-9DDE-423A-9667-A68513E95A22}" type="presParOf" srcId="{526E8088-C0F0-44D6-9351-158B54914DDD}" destId="{C99A7162-4B1E-4970-ABCA-63AA52CEFB3D}" srcOrd="2" destOrd="0" presId="urn:microsoft.com/office/officeart/2018/2/layout/IconVerticalSolidList"/>
    <dgm:cxn modelId="{D1ED36E8-309D-4B46-B4DD-D4D32D76C8F0}" type="presParOf" srcId="{526E8088-C0F0-44D6-9351-158B54914DDD}" destId="{BB8E7C3D-145A-47EC-BF39-299DFF5B12D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0AC230-55CF-4B38-8E78-77D44449C0E4}"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CA5F4E2-DCF5-4432-84F3-07AD91249358}">
      <dgm:prSet/>
      <dgm:spPr/>
      <dgm:t>
        <a:bodyPr/>
        <a:lstStyle/>
        <a:p>
          <a:r>
            <a:rPr lang="en-GB"/>
            <a:t>Regulates financial provisions. </a:t>
          </a:r>
          <a:endParaRPr lang="en-US"/>
        </a:p>
      </dgm:t>
    </dgm:pt>
    <dgm:pt modelId="{D5843AC1-5831-4DC3-9EAD-297729943594}" type="parTrans" cxnId="{5CDBC01F-D502-46E7-8CA8-4E1A7C9A3A1F}">
      <dgm:prSet/>
      <dgm:spPr/>
      <dgm:t>
        <a:bodyPr/>
        <a:lstStyle/>
        <a:p>
          <a:endParaRPr lang="en-US"/>
        </a:p>
      </dgm:t>
    </dgm:pt>
    <dgm:pt modelId="{DD188B9E-FAD5-4A5C-8193-2C2124A40F22}" type="sibTrans" cxnId="{5CDBC01F-D502-46E7-8CA8-4E1A7C9A3A1F}">
      <dgm:prSet/>
      <dgm:spPr/>
      <dgm:t>
        <a:bodyPr/>
        <a:lstStyle/>
        <a:p>
          <a:endParaRPr lang="en-US"/>
        </a:p>
      </dgm:t>
    </dgm:pt>
    <dgm:pt modelId="{9A7626B5-4C81-4ACC-A0BF-E8186BBCC255}">
      <dgm:prSet/>
      <dgm:spPr/>
      <dgm:t>
        <a:bodyPr/>
        <a:lstStyle/>
        <a:p>
          <a:r>
            <a:rPr lang="en-GB"/>
            <a:t>Regulated activities - Financial Services and Markets Act 2000</a:t>
          </a:r>
          <a:endParaRPr lang="en-US"/>
        </a:p>
      </dgm:t>
    </dgm:pt>
    <dgm:pt modelId="{048291C6-CEF4-493E-8B54-86CC5FF39C94}" type="parTrans" cxnId="{4601FA20-4A35-479D-8A19-50B281587DD5}">
      <dgm:prSet/>
      <dgm:spPr/>
      <dgm:t>
        <a:bodyPr/>
        <a:lstStyle/>
        <a:p>
          <a:endParaRPr lang="en-US"/>
        </a:p>
      </dgm:t>
    </dgm:pt>
    <dgm:pt modelId="{98AEBC90-B8BA-47E2-943C-38E2F60CF579}" type="sibTrans" cxnId="{4601FA20-4A35-479D-8A19-50B281587DD5}">
      <dgm:prSet/>
      <dgm:spPr/>
      <dgm:t>
        <a:bodyPr/>
        <a:lstStyle/>
        <a:p>
          <a:endParaRPr lang="en-US"/>
        </a:p>
      </dgm:t>
    </dgm:pt>
    <dgm:pt modelId="{3A4C87F4-D4B4-47CF-A2A3-294672EB74EF}">
      <dgm:prSet/>
      <dgm:spPr/>
      <dgm:t>
        <a:bodyPr/>
        <a:lstStyle/>
        <a:p>
          <a:r>
            <a:rPr lang="en-GB"/>
            <a:t>Financial Services Act 2021.</a:t>
          </a:r>
          <a:endParaRPr lang="en-US"/>
        </a:p>
      </dgm:t>
    </dgm:pt>
    <dgm:pt modelId="{3D36B3B2-BD34-4A2E-928C-10CC714B9CBF}" type="parTrans" cxnId="{49DB679A-F138-4F31-8F57-DB8965FE6EDC}">
      <dgm:prSet/>
      <dgm:spPr/>
      <dgm:t>
        <a:bodyPr/>
        <a:lstStyle/>
        <a:p>
          <a:endParaRPr lang="en-US"/>
        </a:p>
      </dgm:t>
    </dgm:pt>
    <dgm:pt modelId="{6DD94ADC-E206-4A73-91CC-D6D9C320C16B}" type="sibTrans" cxnId="{49DB679A-F138-4F31-8F57-DB8965FE6EDC}">
      <dgm:prSet/>
      <dgm:spPr/>
      <dgm:t>
        <a:bodyPr/>
        <a:lstStyle/>
        <a:p>
          <a:endParaRPr lang="en-US"/>
        </a:p>
      </dgm:t>
    </dgm:pt>
    <dgm:pt modelId="{3265732D-5F60-41B3-9C90-76E95D429632}" type="pres">
      <dgm:prSet presAssocID="{030AC230-55CF-4B38-8E78-77D44449C0E4}" presName="outerComposite" presStyleCnt="0">
        <dgm:presLayoutVars>
          <dgm:chMax val="5"/>
          <dgm:dir/>
          <dgm:resizeHandles val="exact"/>
        </dgm:presLayoutVars>
      </dgm:prSet>
      <dgm:spPr/>
    </dgm:pt>
    <dgm:pt modelId="{5E98D825-C37A-4C53-8685-5B779B29F72D}" type="pres">
      <dgm:prSet presAssocID="{030AC230-55CF-4B38-8E78-77D44449C0E4}" presName="dummyMaxCanvas" presStyleCnt="0">
        <dgm:presLayoutVars/>
      </dgm:prSet>
      <dgm:spPr/>
    </dgm:pt>
    <dgm:pt modelId="{416F4160-198E-45B9-B32E-414F24155970}" type="pres">
      <dgm:prSet presAssocID="{030AC230-55CF-4B38-8E78-77D44449C0E4}" presName="ThreeNodes_1" presStyleLbl="node1" presStyleIdx="0" presStyleCnt="3">
        <dgm:presLayoutVars>
          <dgm:bulletEnabled val="1"/>
        </dgm:presLayoutVars>
      </dgm:prSet>
      <dgm:spPr/>
    </dgm:pt>
    <dgm:pt modelId="{E6F14626-A8D6-4969-B40A-9DA597A3C5C6}" type="pres">
      <dgm:prSet presAssocID="{030AC230-55CF-4B38-8E78-77D44449C0E4}" presName="ThreeNodes_2" presStyleLbl="node1" presStyleIdx="1" presStyleCnt="3">
        <dgm:presLayoutVars>
          <dgm:bulletEnabled val="1"/>
        </dgm:presLayoutVars>
      </dgm:prSet>
      <dgm:spPr/>
    </dgm:pt>
    <dgm:pt modelId="{DCAAFEF6-B0AE-44A7-9768-86B6C02CD877}" type="pres">
      <dgm:prSet presAssocID="{030AC230-55CF-4B38-8E78-77D44449C0E4}" presName="ThreeNodes_3" presStyleLbl="node1" presStyleIdx="2" presStyleCnt="3">
        <dgm:presLayoutVars>
          <dgm:bulletEnabled val="1"/>
        </dgm:presLayoutVars>
      </dgm:prSet>
      <dgm:spPr/>
    </dgm:pt>
    <dgm:pt modelId="{22C59CA9-489B-4935-93A9-F475439624AB}" type="pres">
      <dgm:prSet presAssocID="{030AC230-55CF-4B38-8E78-77D44449C0E4}" presName="ThreeConn_1-2" presStyleLbl="fgAccFollowNode1" presStyleIdx="0" presStyleCnt="2">
        <dgm:presLayoutVars>
          <dgm:bulletEnabled val="1"/>
        </dgm:presLayoutVars>
      </dgm:prSet>
      <dgm:spPr/>
    </dgm:pt>
    <dgm:pt modelId="{45811308-C465-4D43-AEAF-2018405D3A37}" type="pres">
      <dgm:prSet presAssocID="{030AC230-55CF-4B38-8E78-77D44449C0E4}" presName="ThreeConn_2-3" presStyleLbl="fgAccFollowNode1" presStyleIdx="1" presStyleCnt="2">
        <dgm:presLayoutVars>
          <dgm:bulletEnabled val="1"/>
        </dgm:presLayoutVars>
      </dgm:prSet>
      <dgm:spPr/>
    </dgm:pt>
    <dgm:pt modelId="{088379DE-D984-4BE0-B0FF-B4EEC5502D23}" type="pres">
      <dgm:prSet presAssocID="{030AC230-55CF-4B38-8E78-77D44449C0E4}" presName="ThreeNodes_1_text" presStyleLbl="node1" presStyleIdx="2" presStyleCnt="3">
        <dgm:presLayoutVars>
          <dgm:bulletEnabled val="1"/>
        </dgm:presLayoutVars>
      </dgm:prSet>
      <dgm:spPr/>
    </dgm:pt>
    <dgm:pt modelId="{A23FBF7D-51CB-480F-B761-D503DDF0FDB7}" type="pres">
      <dgm:prSet presAssocID="{030AC230-55CF-4B38-8E78-77D44449C0E4}" presName="ThreeNodes_2_text" presStyleLbl="node1" presStyleIdx="2" presStyleCnt="3">
        <dgm:presLayoutVars>
          <dgm:bulletEnabled val="1"/>
        </dgm:presLayoutVars>
      </dgm:prSet>
      <dgm:spPr/>
    </dgm:pt>
    <dgm:pt modelId="{35EFEE83-FF8E-4DF5-9709-4AE79249FAA7}" type="pres">
      <dgm:prSet presAssocID="{030AC230-55CF-4B38-8E78-77D44449C0E4}" presName="ThreeNodes_3_text" presStyleLbl="node1" presStyleIdx="2" presStyleCnt="3">
        <dgm:presLayoutVars>
          <dgm:bulletEnabled val="1"/>
        </dgm:presLayoutVars>
      </dgm:prSet>
      <dgm:spPr/>
    </dgm:pt>
  </dgm:ptLst>
  <dgm:cxnLst>
    <dgm:cxn modelId="{D4C06A05-0AE2-498E-BA7F-8AB233F14E33}" type="presOf" srcId="{030AC230-55CF-4B38-8E78-77D44449C0E4}" destId="{3265732D-5F60-41B3-9C90-76E95D429632}" srcOrd="0" destOrd="0" presId="urn:microsoft.com/office/officeart/2005/8/layout/vProcess5"/>
    <dgm:cxn modelId="{5CDBC01F-D502-46E7-8CA8-4E1A7C9A3A1F}" srcId="{030AC230-55CF-4B38-8E78-77D44449C0E4}" destId="{DCA5F4E2-DCF5-4432-84F3-07AD91249358}" srcOrd="0" destOrd="0" parTransId="{D5843AC1-5831-4DC3-9EAD-297729943594}" sibTransId="{DD188B9E-FAD5-4A5C-8193-2C2124A40F22}"/>
    <dgm:cxn modelId="{4601FA20-4A35-479D-8A19-50B281587DD5}" srcId="{030AC230-55CF-4B38-8E78-77D44449C0E4}" destId="{9A7626B5-4C81-4ACC-A0BF-E8186BBCC255}" srcOrd="1" destOrd="0" parTransId="{048291C6-CEF4-493E-8B54-86CC5FF39C94}" sibTransId="{98AEBC90-B8BA-47E2-943C-38E2F60CF579}"/>
    <dgm:cxn modelId="{ABE55426-A4E0-4E03-B0C9-FB2871696107}" type="presOf" srcId="{3A4C87F4-D4B4-47CF-A2A3-294672EB74EF}" destId="{35EFEE83-FF8E-4DF5-9709-4AE79249FAA7}" srcOrd="1" destOrd="0" presId="urn:microsoft.com/office/officeart/2005/8/layout/vProcess5"/>
    <dgm:cxn modelId="{385A972E-5F29-42F3-A86A-052AF422CA7C}" type="presOf" srcId="{DD188B9E-FAD5-4A5C-8193-2C2124A40F22}" destId="{22C59CA9-489B-4935-93A9-F475439624AB}" srcOrd="0" destOrd="0" presId="urn:microsoft.com/office/officeart/2005/8/layout/vProcess5"/>
    <dgm:cxn modelId="{E065D874-DB57-494C-A095-9F9B8D3A3232}" type="presOf" srcId="{3A4C87F4-D4B4-47CF-A2A3-294672EB74EF}" destId="{DCAAFEF6-B0AE-44A7-9768-86B6C02CD877}" srcOrd="0" destOrd="0" presId="urn:microsoft.com/office/officeart/2005/8/layout/vProcess5"/>
    <dgm:cxn modelId="{9FD15579-2831-4443-AA79-60E2F5C927CF}" type="presOf" srcId="{9A7626B5-4C81-4ACC-A0BF-E8186BBCC255}" destId="{E6F14626-A8D6-4969-B40A-9DA597A3C5C6}" srcOrd="0" destOrd="0" presId="urn:microsoft.com/office/officeart/2005/8/layout/vProcess5"/>
    <dgm:cxn modelId="{70854F7D-2778-4CF0-A017-3B1F076ABD08}" type="presOf" srcId="{DCA5F4E2-DCF5-4432-84F3-07AD91249358}" destId="{088379DE-D984-4BE0-B0FF-B4EEC5502D23}" srcOrd="1" destOrd="0" presId="urn:microsoft.com/office/officeart/2005/8/layout/vProcess5"/>
    <dgm:cxn modelId="{EE8C4C90-73E9-42DB-8416-063028A2563F}" type="presOf" srcId="{9A7626B5-4C81-4ACC-A0BF-E8186BBCC255}" destId="{A23FBF7D-51CB-480F-B761-D503DDF0FDB7}" srcOrd="1" destOrd="0" presId="urn:microsoft.com/office/officeart/2005/8/layout/vProcess5"/>
    <dgm:cxn modelId="{910F9696-11BF-46F1-8E89-C43C277AB454}" type="presOf" srcId="{DCA5F4E2-DCF5-4432-84F3-07AD91249358}" destId="{416F4160-198E-45B9-B32E-414F24155970}" srcOrd="0" destOrd="0" presId="urn:microsoft.com/office/officeart/2005/8/layout/vProcess5"/>
    <dgm:cxn modelId="{49DB679A-F138-4F31-8F57-DB8965FE6EDC}" srcId="{030AC230-55CF-4B38-8E78-77D44449C0E4}" destId="{3A4C87F4-D4B4-47CF-A2A3-294672EB74EF}" srcOrd="2" destOrd="0" parTransId="{3D36B3B2-BD34-4A2E-928C-10CC714B9CBF}" sibTransId="{6DD94ADC-E206-4A73-91CC-D6D9C320C16B}"/>
    <dgm:cxn modelId="{5D38339F-1E8B-452E-8787-8BCD93901251}" type="presOf" srcId="{98AEBC90-B8BA-47E2-943C-38E2F60CF579}" destId="{45811308-C465-4D43-AEAF-2018405D3A37}" srcOrd="0" destOrd="0" presId="urn:microsoft.com/office/officeart/2005/8/layout/vProcess5"/>
    <dgm:cxn modelId="{6150E2B8-0243-4FD2-B257-829280BBFB33}" type="presParOf" srcId="{3265732D-5F60-41B3-9C90-76E95D429632}" destId="{5E98D825-C37A-4C53-8685-5B779B29F72D}" srcOrd="0" destOrd="0" presId="urn:microsoft.com/office/officeart/2005/8/layout/vProcess5"/>
    <dgm:cxn modelId="{F2A4DA4C-5E24-4DD0-8DDD-060F2D09720B}" type="presParOf" srcId="{3265732D-5F60-41B3-9C90-76E95D429632}" destId="{416F4160-198E-45B9-B32E-414F24155970}" srcOrd="1" destOrd="0" presId="urn:microsoft.com/office/officeart/2005/8/layout/vProcess5"/>
    <dgm:cxn modelId="{A5E5E0EE-13FB-4800-AC94-87106CA761F4}" type="presParOf" srcId="{3265732D-5F60-41B3-9C90-76E95D429632}" destId="{E6F14626-A8D6-4969-B40A-9DA597A3C5C6}" srcOrd="2" destOrd="0" presId="urn:microsoft.com/office/officeart/2005/8/layout/vProcess5"/>
    <dgm:cxn modelId="{F9B79B5D-982D-4E53-8CC1-01641E77EB9A}" type="presParOf" srcId="{3265732D-5F60-41B3-9C90-76E95D429632}" destId="{DCAAFEF6-B0AE-44A7-9768-86B6C02CD877}" srcOrd="3" destOrd="0" presId="urn:microsoft.com/office/officeart/2005/8/layout/vProcess5"/>
    <dgm:cxn modelId="{DD88A89B-76B9-40D6-B596-D27D70402BD5}" type="presParOf" srcId="{3265732D-5F60-41B3-9C90-76E95D429632}" destId="{22C59CA9-489B-4935-93A9-F475439624AB}" srcOrd="4" destOrd="0" presId="urn:microsoft.com/office/officeart/2005/8/layout/vProcess5"/>
    <dgm:cxn modelId="{73F14251-3FB1-47BA-8B8D-412096F8A519}" type="presParOf" srcId="{3265732D-5F60-41B3-9C90-76E95D429632}" destId="{45811308-C465-4D43-AEAF-2018405D3A37}" srcOrd="5" destOrd="0" presId="urn:microsoft.com/office/officeart/2005/8/layout/vProcess5"/>
    <dgm:cxn modelId="{797031B2-1FA0-46A4-9076-A66BA48CB0DF}" type="presParOf" srcId="{3265732D-5F60-41B3-9C90-76E95D429632}" destId="{088379DE-D984-4BE0-B0FF-B4EEC5502D23}" srcOrd="6" destOrd="0" presId="urn:microsoft.com/office/officeart/2005/8/layout/vProcess5"/>
    <dgm:cxn modelId="{5F48FDD7-FD28-4544-9361-3D3A96D74A6E}" type="presParOf" srcId="{3265732D-5F60-41B3-9C90-76E95D429632}" destId="{A23FBF7D-51CB-480F-B761-D503DDF0FDB7}" srcOrd="7" destOrd="0" presId="urn:microsoft.com/office/officeart/2005/8/layout/vProcess5"/>
    <dgm:cxn modelId="{09311649-5FA4-4652-8306-39C8C2B97F14}" type="presParOf" srcId="{3265732D-5F60-41B3-9C90-76E95D429632}" destId="{35EFEE83-FF8E-4DF5-9709-4AE79249FAA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5DC8DC-9283-4EB7-B812-439FB8639A0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E32D0B0-B460-4DB6-92FC-40292F839464}">
      <dgm:prSet/>
      <dgm:spPr/>
      <dgm:t>
        <a:bodyPr/>
        <a:lstStyle/>
        <a:p>
          <a:pPr>
            <a:defRPr cap="all"/>
          </a:pPr>
          <a:r>
            <a:rPr lang="en-GB"/>
            <a:t>Solicitors' regulatory authority or CILEX code of conduct must be complied with.</a:t>
          </a:r>
          <a:endParaRPr lang="en-US"/>
        </a:p>
      </dgm:t>
    </dgm:pt>
    <dgm:pt modelId="{99DCE21C-E1ED-402E-8A7D-EA985AE1B073}" type="parTrans" cxnId="{8976A192-475D-4515-8218-5437C9ACD557}">
      <dgm:prSet/>
      <dgm:spPr/>
      <dgm:t>
        <a:bodyPr/>
        <a:lstStyle/>
        <a:p>
          <a:endParaRPr lang="en-US"/>
        </a:p>
      </dgm:t>
    </dgm:pt>
    <dgm:pt modelId="{DCA2029C-1A65-4E1E-86F8-EC82A2D135FA}" type="sibTrans" cxnId="{8976A192-475D-4515-8218-5437C9ACD557}">
      <dgm:prSet/>
      <dgm:spPr/>
      <dgm:t>
        <a:bodyPr/>
        <a:lstStyle/>
        <a:p>
          <a:endParaRPr lang="en-US"/>
        </a:p>
      </dgm:t>
    </dgm:pt>
    <dgm:pt modelId="{FE13F5F3-D4AD-4AEA-9FF7-A13FCA971824}">
      <dgm:prSet/>
      <dgm:spPr/>
      <dgm:t>
        <a:bodyPr/>
        <a:lstStyle/>
        <a:p>
          <a:pPr>
            <a:defRPr cap="all"/>
          </a:pPr>
          <a:r>
            <a:rPr lang="en-GB"/>
            <a:t>SRA Standards and Regulations- rules </a:t>
          </a:r>
          <a:endParaRPr lang="en-US"/>
        </a:p>
      </dgm:t>
    </dgm:pt>
    <dgm:pt modelId="{EB93DDC4-4718-4ABC-8B9F-A7048DC9E585}" type="parTrans" cxnId="{C4EEB4E2-8356-4765-9BD1-DB1259BFBFCF}">
      <dgm:prSet/>
      <dgm:spPr/>
      <dgm:t>
        <a:bodyPr/>
        <a:lstStyle/>
        <a:p>
          <a:endParaRPr lang="en-US"/>
        </a:p>
      </dgm:t>
    </dgm:pt>
    <dgm:pt modelId="{CBE4C3C7-7480-4C67-8192-1733A1F2E62D}" type="sibTrans" cxnId="{C4EEB4E2-8356-4765-9BD1-DB1259BFBFCF}">
      <dgm:prSet/>
      <dgm:spPr/>
      <dgm:t>
        <a:bodyPr/>
        <a:lstStyle/>
        <a:p>
          <a:endParaRPr lang="en-US"/>
        </a:p>
      </dgm:t>
    </dgm:pt>
    <dgm:pt modelId="{869D480D-C036-4AFD-A527-B13E145716EE}" type="pres">
      <dgm:prSet presAssocID="{B15DC8DC-9283-4EB7-B812-439FB8639A0F}" presName="root" presStyleCnt="0">
        <dgm:presLayoutVars>
          <dgm:dir/>
          <dgm:resizeHandles val="exact"/>
        </dgm:presLayoutVars>
      </dgm:prSet>
      <dgm:spPr/>
    </dgm:pt>
    <dgm:pt modelId="{7DF5D932-5DCB-4257-A51E-0A73040142E1}" type="pres">
      <dgm:prSet presAssocID="{EE32D0B0-B460-4DB6-92FC-40292F839464}" presName="compNode" presStyleCnt="0"/>
      <dgm:spPr/>
    </dgm:pt>
    <dgm:pt modelId="{9709B39B-2D51-4B05-BB5F-528B8708819D}" type="pres">
      <dgm:prSet presAssocID="{EE32D0B0-B460-4DB6-92FC-40292F839464}" presName="iconBgRect" presStyleLbl="bgShp" presStyleIdx="0" presStyleCnt="2"/>
      <dgm:spPr/>
    </dgm:pt>
    <dgm:pt modelId="{6BF1B907-7643-4F2B-AE56-A2FAE8F61796}" type="pres">
      <dgm:prSet presAssocID="{EE32D0B0-B460-4DB6-92FC-40292F83946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62A96EAE-795B-4C03-A7AB-B87F63C4E36E}" type="pres">
      <dgm:prSet presAssocID="{EE32D0B0-B460-4DB6-92FC-40292F839464}" presName="spaceRect" presStyleCnt="0"/>
      <dgm:spPr/>
    </dgm:pt>
    <dgm:pt modelId="{8573EE96-CA96-47AF-9E62-9366EBF7F53F}" type="pres">
      <dgm:prSet presAssocID="{EE32D0B0-B460-4DB6-92FC-40292F839464}" presName="textRect" presStyleLbl="revTx" presStyleIdx="0" presStyleCnt="2">
        <dgm:presLayoutVars>
          <dgm:chMax val="1"/>
          <dgm:chPref val="1"/>
        </dgm:presLayoutVars>
      </dgm:prSet>
      <dgm:spPr/>
    </dgm:pt>
    <dgm:pt modelId="{6B1B7B1B-12EF-4379-9795-0F7CF2D75BF5}" type="pres">
      <dgm:prSet presAssocID="{DCA2029C-1A65-4E1E-86F8-EC82A2D135FA}" presName="sibTrans" presStyleCnt="0"/>
      <dgm:spPr/>
    </dgm:pt>
    <dgm:pt modelId="{EF448C41-91D4-4ED7-9FA4-254DE9307745}" type="pres">
      <dgm:prSet presAssocID="{FE13F5F3-D4AD-4AEA-9FF7-A13FCA971824}" presName="compNode" presStyleCnt="0"/>
      <dgm:spPr/>
    </dgm:pt>
    <dgm:pt modelId="{9FC64F1D-2475-40A6-8B25-EE372956869D}" type="pres">
      <dgm:prSet presAssocID="{FE13F5F3-D4AD-4AEA-9FF7-A13FCA971824}" presName="iconBgRect" presStyleLbl="bgShp" presStyleIdx="1" presStyleCnt="2"/>
      <dgm:spPr/>
    </dgm:pt>
    <dgm:pt modelId="{F4D25118-897F-4D72-BAA1-632A9FE21C38}" type="pres">
      <dgm:prSet presAssocID="{FE13F5F3-D4AD-4AEA-9FF7-A13FCA9718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00EA03F-7039-4206-874B-5C2AF074913C}" type="pres">
      <dgm:prSet presAssocID="{FE13F5F3-D4AD-4AEA-9FF7-A13FCA971824}" presName="spaceRect" presStyleCnt="0"/>
      <dgm:spPr/>
    </dgm:pt>
    <dgm:pt modelId="{83CA4E59-AC21-4047-94F9-1CF9F91F1751}" type="pres">
      <dgm:prSet presAssocID="{FE13F5F3-D4AD-4AEA-9FF7-A13FCA971824}" presName="textRect" presStyleLbl="revTx" presStyleIdx="1" presStyleCnt="2">
        <dgm:presLayoutVars>
          <dgm:chMax val="1"/>
          <dgm:chPref val="1"/>
        </dgm:presLayoutVars>
      </dgm:prSet>
      <dgm:spPr/>
    </dgm:pt>
  </dgm:ptLst>
  <dgm:cxnLst>
    <dgm:cxn modelId="{5F3F5416-AADB-4F20-8D92-E52CD7CA4D44}" type="presOf" srcId="{EE32D0B0-B460-4DB6-92FC-40292F839464}" destId="{8573EE96-CA96-47AF-9E62-9366EBF7F53F}" srcOrd="0" destOrd="0" presId="urn:microsoft.com/office/officeart/2018/5/layout/IconCircleLabelList"/>
    <dgm:cxn modelId="{DF060832-9E07-47B6-9670-51BE3A5E9D4F}" type="presOf" srcId="{FE13F5F3-D4AD-4AEA-9FF7-A13FCA971824}" destId="{83CA4E59-AC21-4047-94F9-1CF9F91F1751}" srcOrd="0" destOrd="0" presId="urn:microsoft.com/office/officeart/2018/5/layout/IconCircleLabelList"/>
    <dgm:cxn modelId="{8976A192-475D-4515-8218-5437C9ACD557}" srcId="{B15DC8DC-9283-4EB7-B812-439FB8639A0F}" destId="{EE32D0B0-B460-4DB6-92FC-40292F839464}" srcOrd="0" destOrd="0" parTransId="{99DCE21C-E1ED-402E-8A7D-EA985AE1B073}" sibTransId="{DCA2029C-1A65-4E1E-86F8-EC82A2D135FA}"/>
    <dgm:cxn modelId="{A341F9B0-11E1-429A-BBB1-20D64AAD7376}" type="presOf" srcId="{B15DC8DC-9283-4EB7-B812-439FB8639A0F}" destId="{869D480D-C036-4AFD-A527-B13E145716EE}" srcOrd="0" destOrd="0" presId="urn:microsoft.com/office/officeart/2018/5/layout/IconCircleLabelList"/>
    <dgm:cxn modelId="{C4EEB4E2-8356-4765-9BD1-DB1259BFBFCF}" srcId="{B15DC8DC-9283-4EB7-B812-439FB8639A0F}" destId="{FE13F5F3-D4AD-4AEA-9FF7-A13FCA971824}" srcOrd="1" destOrd="0" parTransId="{EB93DDC4-4718-4ABC-8B9F-A7048DC9E585}" sibTransId="{CBE4C3C7-7480-4C67-8192-1733A1F2E62D}"/>
    <dgm:cxn modelId="{A12E30B6-2641-4D0F-A3E1-2C901E61D02E}" type="presParOf" srcId="{869D480D-C036-4AFD-A527-B13E145716EE}" destId="{7DF5D932-5DCB-4257-A51E-0A73040142E1}" srcOrd="0" destOrd="0" presId="urn:microsoft.com/office/officeart/2018/5/layout/IconCircleLabelList"/>
    <dgm:cxn modelId="{68F237BE-A85E-425B-A308-5043A6C6EBBD}" type="presParOf" srcId="{7DF5D932-5DCB-4257-A51E-0A73040142E1}" destId="{9709B39B-2D51-4B05-BB5F-528B8708819D}" srcOrd="0" destOrd="0" presId="urn:microsoft.com/office/officeart/2018/5/layout/IconCircleLabelList"/>
    <dgm:cxn modelId="{53973DCB-B585-46CE-B96C-BA29E02CE730}" type="presParOf" srcId="{7DF5D932-5DCB-4257-A51E-0A73040142E1}" destId="{6BF1B907-7643-4F2B-AE56-A2FAE8F61796}" srcOrd="1" destOrd="0" presId="urn:microsoft.com/office/officeart/2018/5/layout/IconCircleLabelList"/>
    <dgm:cxn modelId="{C94BD6CD-A7BD-44BC-9EE1-6D67C90811C9}" type="presParOf" srcId="{7DF5D932-5DCB-4257-A51E-0A73040142E1}" destId="{62A96EAE-795B-4C03-A7AB-B87F63C4E36E}" srcOrd="2" destOrd="0" presId="urn:microsoft.com/office/officeart/2018/5/layout/IconCircleLabelList"/>
    <dgm:cxn modelId="{23C25C45-E46C-4E3E-967F-1FD533E12474}" type="presParOf" srcId="{7DF5D932-5DCB-4257-A51E-0A73040142E1}" destId="{8573EE96-CA96-47AF-9E62-9366EBF7F53F}" srcOrd="3" destOrd="0" presId="urn:microsoft.com/office/officeart/2018/5/layout/IconCircleLabelList"/>
    <dgm:cxn modelId="{A6BBEFF0-DEA9-4B0D-980D-1D9504AF017D}" type="presParOf" srcId="{869D480D-C036-4AFD-A527-B13E145716EE}" destId="{6B1B7B1B-12EF-4379-9795-0F7CF2D75BF5}" srcOrd="1" destOrd="0" presId="urn:microsoft.com/office/officeart/2018/5/layout/IconCircleLabelList"/>
    <dgm:cxn modelId="{0D33C28B-431E-49F9-9401-F87B1F787A80}" type="presParOf" srcId="{869D480D-C036-4AFD-A527-B13E145716EE}" destId="{EF448C41-91D4-4ED7-9FA4-254DE9307745}" srcOrd="2" destOrd="0" presId="urn:microsoft.com/office/officeart/2018/5/layout/IconCircleLabelList"/>
    <dgm:cxn modelId="{873AA080-EE31-4C8F-8EF1-3B6952843EF4}" type="presParOf" srcId="{EF448C41-91D4-4ED7-9FA4-254DE9307745}" destId="{9FC64F1D-2475-40A6-8B25-EE372956869D}" srcOrd="0" destOrd="0" presId="urn:microsoft.com/office/officeart/2018/5/layout/IconCircleLabelList"/>
    <dgm:cxn modelId="{698A8258-2BBD-4EA0-81A9-2DF0C351C864}" type="presParOf" srcId="{EF448C41-91D4-4ED7-9FA4-254DE9307745}" destId="{F4D25118-897F-4D72-BAA1-632A9FE21C38}" srcOrd="1" destOrd="0" presId="urn:microsoft.com/office/officeart/2018/5/layout/IconCircleLabelList"/>
    <dgm:cxn modelId="{4CA8CD18-5544-46D2-A7E1-6366561AC0B0}" type="presParOf" srcId="{EF448C41-91D4-4ED7-9FA4-254DE9307745}" destId="{800EA03F-7039-4206-874B-5C2AF074913C}" srcOrd="2" destOrd="0" presId="urn:microsoft.com/office/officeart/2018/5/layout/IconCircleLabelList"/>
    <dgm:cxn modelId="{81B7CE0C-78C7-4757-86D3-259AC8348436}" type="presParOf" srcId="{EF448C41-91D4-4ED7-9FA4-254DE9307745}" destId="{83CA4E59-AC21-4047-94F9-1CF9F91F175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A95EB8-14AB-42C8-BE5D-93F067EF3E8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C17DDB-3D49-40A4-9963-637492D091EC}">
      <dgm:prSet/>
      <dgm:spPr/>
      <dgm:t>
        <a:bodyPr/>
        <a:lstStyle/>
        <a:p>
          <a:pPr>
            <a:lnSpc>
              <a:spcPct val="100000"/>
            </a:lnSpc>
          </a:pPr>
          <a:r>
            <a:rPr lang="en-GB"/>
            <a:t>Para 1.1 - Maintaining trust and acting fairly.</a:t>
          </a:r>
          <a:endParaRPr lang="en-US"/>
        </a:p>
      </dgm:t>
    </dgm:pt>
    <dgm:pt modelId="{E068C2A9-8BBB-498D-A56B-FC62A2EFDD60}" type="parTrans" cxnId="{209B6B9B-17C0-4DA0-9189-A639A8890971}">
      <dgm:prSet/>
      <dgm:spPr/>
      <dgm:t>
        <a:bodyPr/>
        <a:lstStyle/>
        <a:p>
          <a:endParaRPr lang="en-US"/>
        </a:p>
      </dgm:t>
    </dgm:pt>
    <dgm:pt modelId="{D9A8DB4F-3F23-4176-9BFC-79178206907A}" type="sibTrans" cxnId="{209B6B9B-17C0-4DA0-9189-A639A8890971}">
      <dgm:prSet/>
      <dgm:spPr/>
      <dgm:t>
        <a:bodyPr/>
        <a:lstStyle/>
        <a:p>
          <a:endParaRPr lang="en-US"/>
        </a:p>
      </dgm:t>
    </dgm:pt>
    <dgm:pt modelId="{8A8C005E-9B59-49DC-9779-C9822D89DB25}">
      <dgm:prSet/>
      <dgm:spPr/>
      <dgm:t>
        <a:bodyPr/>
        <a:lstStyle/>
        <a:p>
          <a:pPr>
            <a:lnSpc>
              <a:spcPct val="100000"/>
            </a:lnSpc>
          </a:pPr>
          <a:r>
            <a:rPr lang="en-GB"/>
            <a:t>Para 3.1-3.6 - Competence </a:t>
          </a:r>
          <a:endParaRPr lang="en-US"/>
        </a:p>
      </dgm:t>
    </dgm:pt>
    <dgm:pt modelId="{389393C0-3C1B-4564-A33A-ED0A9E4BABD1}" type="parTrans" cxnId="{35E47A7A-2970-40DA-95DC-B2651F8BE3A1}">
      <dgm:prSet/>
      <dgm:spPr/>
      <dgm:t>
        <a:bodyPr/>
        <a:lstStyle/>
        <a:p>
          <a:endParaRPr lang="en-US"/>
        </a:p>
      </dgm:t>
    </dgm:pt>
    <dgm:pt modelId="{23545B45-64CB-4C83-A0D4-845E579A7D31}" type="sibTrans" cxnId="{35E47A7A-2970-40DA-95DC-B2651F8BE3A1}">
      <dgm:prSet/>
      <dgm:spPr/>
      <dgm:t>
        <a:bodyPr/>
        <a:lstStyle/>
        <a:p>
          <a:endParaRPr lang="en-US"/>
        </a:p>
      </dgm:t>
    </dgm:pt>
    <dgm:pt modelId="{A90EE4C4-3702-4130-8DF1-DB7D251872D2}">
      <dgm:prSet/>
      <dgm:spPr/>
      <dgm:t>
        <a:bodyPr/>
        <a:lstStyle/>
        <a:p>
          <a:pPr>
            <a:lnSpc>
              <a:spcPct val="100000"/>
            </a:lnSpc>
          </a:pPr>
          <a:r>
            <a:rPr lang="en-GB" dirty="0"/>
            <a:t>Para 6.1-6.2 - Conflict of interest</a:t>
          </a:r>
          <a:endParaRPr lang="en-US" dirty="0"/>
        </a:p>
      </dgm:t>
    </dgm:pt>
    <dgm:pt modelId="{2C0B135D-CC10-4147-9BF9-4CEDC97EA266}" type="sibTrans" cxnId="{00B5D286-4B3B-4C56-BC07-801F93162699}">
      <dgm:prSet/>
      <dgm:spPr/>
      <dgm:t>
        <a:bodyPr/>
        <a:lstStyle/>
        <a:p>
          <a:endParaRPr lang="en-US"/>
        </a:p>
      </dgm:t>
    </dgm:pt>
    <dgm:pt modelId="{01139EBE-4553-41E0-8F68-F2ABBAE508E5}" type="parTrans" cxnId="{00B5D286-4B3B-4C56-BC07-801F93162699}">
      <dgm:prSet/>
      <dgm:spPr/>
      <dgm:t>
        <a:bodyPr/>
        <a:lstStyle/>
        <a:p>
          <a:endParaRPr lang="en-US"/>
        </a:p>
      </dgm:t>
    </dgm:pt>
    <dgm:pt modelId="{DD51C204-C175-4646-A03A-EC74B1A21C9E}" type="pres">
      <dgm:prSet presAssocID="{64A95EB8-14AB-42C8-BE5D-93F067EF3E8B}" presName="root" presStyleCnt="0">
        <dgm:presLayoutVars>
          <dgm:dir/>
          <dgm:resizeHandles val="exact"/>
        </dgm:presLayoutVars>
      </dgm:prSet>
      <dgm:spPr/>
    </dgm:pt>
    <dgm:pt modelId="{9F453CF0-3C7C-4745-89CB-BABEAD73889C}" type="pres">
      <dgm:prSet presAssocID="{91C17DDB-3D49-40A4-9963-637492D091EC}" presName="compNode" presStyleCnt="0"/>
      <dgm:spPr/>
    </dgm:pt>
    <dgm:pt modelId="{62754757-4B39-44DC-833E-D01575359094}" type="pres">
      <dgm:prSet presAssocID="{91C17DDB-3D49-40A4-9963-637492D091EC}" presName="bgRect" presStyleLbl="bgShp" presStyleIdx="0" presStyleCnt="3"/>
      <dgm:spPr/>
    </dgm:pt>
    <dgm:pt modelId="{170CB2AA-62FE-485E-BCD5-859CA5A65552}" type="pres">
      <dgm:prSet presAssocID="{91C17DDB-3D49-40A4-9963-637492D091E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4CB0784F-9822-4919-82C3-87F26ECDBF31}" type="pres">
      <dgm:prSet presAssocID="{91C17DDB-3D49-40A4-9963-637492D091EC}" presName="spaceRect" presStyleCnt="0"/>
      <dgm:spPr/>
    </dgm:pt>
    <dgm:pt modelId="{36C1C486-FBE5-4F1B-8E51-B8DAE6A1C3C4}" type="pres">
      <dgm:prSet presAssocID="{91C17DDB-3D49-40A4-9963-637492D091EC}" presName="parTx" presStyleLbl="revTx" presStyleIdx="0" presStyleCnt="3">
        <dgm:presLayoutVars>
          <dgm:chMax val="0"/>
          <dgm:chPref val="0"/>
        </dgm:presLayoutVars>
      </dgm:prSet>
      <dgm:spPr/>
    </dgm:pt>
    <dgm:pt modelId="{00D17818-3980-4D63-BEF9-007EB2447C84}" type="pres">
      <dgm:prSet presAssocID="{D9A8DB4F-3F23-4176-9BFC-79178206907A}" presName="sibTrans" presStyleCnt="0"/>
      <dgm:spPr/>
    </dgm:pt>
    <dgm:pt modelId="{7CDC0B4B-5C90-427C-9B09-1C3A8389123A}" type="pres">
      <dgm:prSet presAssocID="{8A8C005E-9B59-49DC-9779-C9822D89DB25}" presName="compNode" presStyleCnt="0"/>
      <dgm:spPr/>
    </dgm:pt>
    <dgm:pt modelId="{DA98D150-8037-427A-8853-2611956558FA}" type="pres">
      <dgm:prSet presAssocID="{8A8C005E-9B59-49DC-9779-C9822D89DB25}" presName="bgRect" presStyleLbl="bgShp" presStyleIdx="1" presStyleCnt="3"/>
      <dgm:spPr/>
    </dgm:pt>
    <dgm:pt modelId="{A7AEC4D9-5B91-4E3F-A73C-5878E389768B}" type="pres">
      <dgm:prSet presAssocID="{8A8C005E-9B59-49DC-9779-C9822D89DB2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ium"/>
        </a:ext>
      </dgm:extLst>
    </dgm:pt>
    <dgm:pt modelId="{BFBD19EF-40A0-4A47-A623-3AAC9C24708F}" type="pres">
      <dgm:prSet presAssocID="{8A8C005E-9B59-49DC-9779-C9822D89DB25}" presName="spaceRect" presStyleCnt="0"/>
      <dgm:spPr/>
    </dgm:pt>
    <dgm:pt modelId="{C13AC516-07F8-4B77-A754-E949BD241B54}" type="pres">
      <dgm:prSet presAssocID="{8A8C005E-9B59-49DC-9779-C9822D89DB25}" presName="parTx" presStyleLbl="revTx" presStyleIdx="1" presStyleCnt="3">
        <dgm:presLayoutVars>
          <dgm:chMax val="0"/>
          <dgm:chPref val="0"/>
        </dgm:presLayoutVars>
      </dgm:prSet>
      <dgm:spPr/>
    </dgm:pt>
    <dgm:pt modelId="{A97997AE-6E1A-4487-B623-2146D0CB5745}" type="pres">
      <dgm:prSet presAssocID="{23545B45-64CB-4C83-A0D4-845E579A7D31}" presName="sibTrans" presStyleCnt="0"/>
      <dgm:spPr/>
    </dgm:pt>
    <dgm:pt modelId="{16B6B2B2-D074-454B-B074-75584229C66D}" type="pres">
      <dgm:prSet presAssocID="{A90EE4C4-3702-4130-8DF1-DB7D251872D2}" presName="compNode" presStyleCnt="0"/>
      <dgm:spPr/>
    </dgm:pt>
    <dgm:pt modelId="{18CEF709-D3E2-4094-9629-B7F5B8C61B6E}" type="pres">
      <dgm:prSet presAssocID="{A90EE4C4-3702-4130-8DF1-DB7D251872D2}" presName="bgRect" presStyleLbl="bgShp" presStyleIdx="2" presStyleCnt="3"/>
      <dgm:spPr/>
    </dgm:pt>
    <dgm:pt modelId="{98D1E099-81FA-46E1-9244-D94EB36BC251}" type="pres">
      <dgm:prSet presAssocID="{A90EE4C4-3702-4130-8DF1-DB7D251872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ger"/>
        </a:ext>
      </dgm:extLst>
    </dgm:pt>
    <dgm:pt modelId="{25B461A6-90ED-4399-86B1-A24982F2DC3A}" type="pres">
      <dgm:prSet presAssocID="{A90EE4C4-3702-4130-8DF1-DB7D251872D2}" presName="spaceRect" presStyleCnt="0"/>
      <dgm:spPr/>
    </dgm:pt>
    <dgm:pt modelId="{916C38F0-005E-4FFB-A979-E06E6A8BADF0}" type="pres">
      <dgm:prSet presAssocID="{A90EE4C4-3702-4130-8DF1-DB7D251872D2}" presName="parTx" presStyleLbl="revTx" presStyleIdx="2" presStyleCnt="3">
        <dgm:presLayoutVars>
          <dgm:chMax val="0"/>
          <dgm:chPref val="0"/>
        </dgm:presLayoutVars>
      </dgm:prSet>
      <dgm:spPr/>
    </dgm:pt>
  </dgm:ptLst>
  <dgm:cxnLst>
    <dgm:cxn modelId="{35E47A7A-2970-40DA-95DC-B2651F8BE3A1}" srcId="{64A95EB8-14AB-42C8-BE5D-93F067EF3E8B}" destId="{8A8C005E-9B59-49DC-9779-C9822D89DB25}" srcOrd="1" destOrd="0" parTransId="{389393C0-3C1B-4564-A33A-ED0A9E4BABD1}" sibTransId="{23545B45-64CB-4C83-A0D4-845E579A7D31}"/>
    <dgm:cxn modelId="{02139981-E54C-4467-850D-B6B38C1019D1}" type="presOf" srcId="{91C17DDB-3D49-40A4-9963-637492D091EC}" destId="{36C1C486-FBE5-4F1B-8E51-B8DAE6A1C3C4}" srcOrd="0" destOrd="0" presId="urn:microsoft.com/office/officeart/2018/2/layout/IconVerticalSolidList"/>
    <dgm:cxn modelId="{00B5D286-4B3B-4C56-BC07-801F93162699}" srcId="{64A95EB8-14AB-42C8-BE5D-93F067EF3E8B}" destId="{A90EE4C4-3702-4130-8DF1-DB7D251872D2}" srcOrd="2" destOrd="0" parTransId="{01139EBE-4553-41E0-8F68-F2ABBAE508E5}" sibTransId="{2C0B135D-CC10-4147-9BF9-4CEDC97EA266}"/>
    <dgm:cxn modelId="{209B6B9B-17C0-4DA0-9189-A639A8890971}" srcId="{64A95EB8-14AB-42C8-BE5D-93F067EF3E8B}" destId="{91C17DDB-3D49-40A4-9963-637492D091EC}" srcOrd="0" destOrd="0" parTransId="{E068C2A9-8BBB-498D-A56B-FC62A2EFDD60}" sibTransId="{D9A8DB4F-3F23-4176-9BFC-79178206907A}"/>
    <dgm:cxn modelId="{0809069E-0510-4913-991B-C39909FA4CA6}" type="presOf" srcId="{8A8C005E-9B59-49DC-9779-C9822D89DB25}" destId="{C13AC516-07F8-4B77-A754-E949BD241B54}" srcOrd="0" destOrd="0" presId="urn:microsoft.com/office/officeart/2018/2/layout/IconVerticalSolidList"/>
    <dgm:cxn modelId="{235DF6B5-91AB-4621-AE10-950D3675945E}" type="presOf" srcId="{64A95EB8-14AB-42C8-BE5D-93F067EF3E8B}" destId="{DD51C204-C175-4646-A03A-EC74B1A21C9E}" srcOrd="0" destOrd="0" presId="urn:microsoft.com/office/officeart/2018/2/layout/IconVerticalSolidList"/>
    <dgm:cxn modelId="{38EE1FF6-55DC-4B1D-A6F1-DAC86D7E1CD2}" type="presOf" srcId="{A90EE4C4-3702-4130-8DF1-DB7D251872D2}" destId="{916C38F0-005E-4FFB-A979-E06E6A8BADF0}" srcOrd="0" destOrd="0" presId="urn:microsoft.com/office/officeart/2018/2/layout/IconVerticalSolidList"/>
    <dgm:cxn modelId="{F9AD596C-33F6-4144-8319-C9E14651C98D}" type="presParOf" srcId="{DD51C204-C175-4646-A03A-EC74B1A21C9E}" destId="{9F453CF0-3C7C-4745-89CB-BABEAD73889C}" srcOrd="0" destOrd="0" presId="urn:microsoft.com/office/officeart/2018/2/layout/IconVerticalSolidList"/>
    <dgm:cxn modelId="{FC987AC5-70AD-4E90-81E6-0341426ACD9B}" type="presParOf" srcId="{9F453CF0-3C7C-4745-89CB-BABEAD73889C}" destId="{62754757-4B39-44DC-833E-D01575359094}" srcOrd="0" destOrd="0" presId="urn:microsoft.com/office/officeart/2018/2/layout/IconVerticalSolidList"/>
    <dgm:cxn modelId="{FBCEADF0-507C-4EC8-9B07-0F624C651890}" type="presParOf" srcId="{9F453CF0-3C7C-4745-89CB-BABEAD73889C}" destId="{170CB2AA-62FE-485E-BCD5-859CA5A65552}" srcOrd="1" destOrd="0" presId="urn:microsoft.com/office/officeart/2018/2/layout/IconVerticalSolidList"/>
    <dgm:cxn modelId="{C3D2A886-5B61-41BF-B4D6-7F5CFF69FC92}" type="presParOf" srcId="{9F453CF0-3C7C-4745-89CB-BABEAD73889C}" destId="{4CB0784F-9822-4919-82C3-87F26ECDBF31}" srcOrd="2" destOrd="0" presId="urn:microsoft.com/office/officeart/2018/2/layout/IconVerticalSolidList"/>
    <dgm:cxn modelId="{3675D584-5411-4C6E-B8CD-BF4D5B2207E3}" type="presParOf" srcId="{9F453CF0-3C7C-4745-89CB-BABEAD73889C}" destId="{36C1C486-FBE5-4F1B-8E51-B8DAE6A1C3C4}" srcOrd="3" destOrd="0" presId="urn:microsoft.com/office/officeart/2018/2/layout/IconVerticalSolidList"/>
    <dgm:cxn modelId="{004E0D95-6084-4EBE-A34D-8421E82A8215}" type="presParOf" srcId="{DD51C204-C175-4646-A03A-EC74B1A21C9E}" destId="{00D17818-3980-4D63-BEF9-007EB2447C84}" srcOrd="1" destOrd="0" presId="urn:microsoft.com/office/officeart/2018/2/layout/IconVerticalSolidList"/>
    <dgm:cxn modelId="{E21C5A74-21C9-490E-BA07-241E353E1284}" type="presParOf" srcId="{DD51C204-C175-4646-A03A-EC74B1A21C9E}" destId="{7CDC0B4B-5C90-427C-9B09-1C3A8389123A}" srcOrd="2" destOrd="0" presId="urn:microsoft.com/office/officeart/2018/2/layout/IconVerticalSolidList"/>
    <dgm:cxn modelId="{7DD81826-030C-4B97-83F4-B11B009AAD0D}" type="presParOf" srcId="{7CDC0B4B-5C90-427C-9B09-1C3A8389123A}" destId="{DA98D150-8037-427A-8853-2611956558FA}" srcOrd="0" destOrd="0" presId="urn:microsoft.com/office/officeart/2018/2/layout/IconVerticalSolidList"/>
    <dgm:cxn modelId="{CE4944C6-C915-40CE-93A5-576E9F6756A7}" type="presParOf" srcId="{7CDC0B4B-5C90-427C-9B09-1C3A8389123A}" destId="{A7AEC4D9-5B91-4E3F-A73C-5878E389768B}" srcOrd="1" destOrd="0" presId="urn:microsoft.com/office/officeart/2018/2/layout/IconVerticalSolidList"/>
    <dgm:cxn modelId="{5E60466E-3B5A-41A7-A0CA-FD15EA768598}" type="presParOf" srcId="{7CDC0B4B-5C90-427C-9B09-1C3A8389123A}" destId="{BFBD19EF-40A0-4A47-A623-3AAC9C24708F}" srcOrd="2" destOrd="0" presId="urn:microsoft.com/office/officeart/2018/2/layout/IconVerticalSolidList"/>
    <dgm:cxn modelId="{C50C6E56-3D2C-4FB6-AAA0-1CF54B31148A}" type="presParOf" srcId="{7CDC0B4B-5C90-427C-9B09-1C3A8389123A}" destId="{C13AC516-07F8-4B77-A754-E949BD241B54}" srcOrd="3" destOrd="0" presId="urn:microsoft.com/office/officeart/2018/2/layout/IconVerticalSolidList"/>
    <dgm:cxn modelId="{A28B7226-73C6-46AD-B426-865889B45E5E}" type="presParOf" srcId="{DD51C204-C175-4646-A03A-EC74B1A21C9E}" destId="{A97997AE-6E1A-4487-B623-2146D0CB5745}" srcOrd="3" destOrd="0" presId="urn:microsoft.com/office/officeart/2018/2/layout/IconVerticalSolidList"/>
    <dgm:cxn modelId="{D4C21891-BB5D-4384-A404-6783E0FF547C}" type="presParOf" srcId="{DD51C204-C175-4646-A03A-EC74B1A21C9E}" destId="{16B6B2B2-D074-454B-B074-75584229C66D}" srcOrd="4" destOrd="0" presId="urn:microsoft.com/office/officeart/2018/2/layout/IconVerticalSolidList"/>
    <dgm:cxn modelId="{550F04B4-5563-4E29-89C3-AB4B77394656}" type="presParOf" srcId="{16B6B2B2-D074-454B-B074-75584229C66D}" destId="{18CEF709-D3E2-4094-9629-B7F5B8C61B6E}" srcOrd="0" destOrd="0" presId="urn:microsoft.com/office/officeart/2018/2/layout/IconVerticalSolidList"/>
    <dgm:cxn modelId="{84740CE1-9AD4-4E2D-A012-20A793629F50}" type="presParOf" srcId="{16B6B2B2-D074-454B-B074-75584229C66D}" destId="{98D1E099-81FA-46E1-9244-D94EB36BC251}" srcOrd="1" destOrd="0" presId="urn:microsoft.com/office/officeart/2018/2/layout/IconVerticalSolidList"/>
    <dgm:cxn modelId="{0920C76C-D3A4-44A2-AB6B-7603C39F7CDC}" type="presParOf" srcId="{16B6B2B2-D074-454B-B074-75584229C66D}" destId="{25B461A6-90ED-4399-86B1-A24982F2DC3A}" srcOrd="2" destOrd="0" presId="urn:microsoft.com/office/officeart/2018/2/layout/IconVerticalSolidList"/>
    <dgm:cxn modelId="{C1A55B56-B253-4F1C-A5D4-697797EADDF7}" type="presParOf" srcId="{16B6B2B2-D074-454B-B074-75584229C66D}" destId="{916C38F0-005E-4FFB-A979-E06E6A8BAD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78F292-52DD-4EC0-8E4E-00DD624272D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142C21A-1492-4316-A9C4-758E0200A3A8}">
      <dgm:prSet/>
      <dgm:spPr/>
      <dgm:t>
        <a:bodyPr/>
        <a:lstStyle/>
        <a:p>
          <a:r>
            <a:rPr lang="en-GB"/>
            <a:t>Must keep confidential client information. </a:t>
          </a:r>
          <a:endParaRPr lang="en-US"/>
        </a:p>
      </dgm:t>
    </dgm:pt>
    <dgm:pt modelId="{8DFAEA6F-385E-47C4-BAAE-C00B20F1C6B7}" type="parTrans" cxnId="{942CECD6-E3AA-43EE-9DD3-7C542ACCC766}">
      <dgm:prSet/>
      <dgm:spPr/>
      <dgm:t>
        <a:bodyPr/>
        <a:lstStyle/>
        <a:p>
          <a:endParaRPr lang="en-US"/>
        </a:p>
      </dgm:t>
    </dgm:pt>
    <dgm:pt modelId="{81CD257B-36A5-4D92-B84B-BA0B64757C3D}" type="sibTrans" cxnId="{942CECD6-E3AA-43EE-9DD3-7C542ACCC766}">
      <dgm:prSet/>
      <dgm:spPr/>
      <dgm:t>
        <a:bodyPr/>
        <a:lstStyle/>
        <a:p>
          <a:endParaRPr lang="en-US"/>
        </a:p>
      </dgm:t>
    </dgm:pt>
    <dgm:pt modelId="{24455ABC-2821-4099-BE9E-08244E7A2133}">
      <dgm:prSet/>
      <dgm:spPr/>
      <dgm:t>
        <a:bodyPr/>
        <a:lstStyle/>
        <a:p>
          <a:r>
            <a:rPr lang="en-GB"/>
            <a:t>Including all details </a:t>
          </a:r>
          <a:endParaRPr lang="en-US"/>
        </a:p>
      </dgm:t>
    </dgm:pt>
    <dgm:pt modelId="{A2CAFE4C-67DB-4012-86A5-0423CF603C4C}" type="parTrans" cxnId="{8F6B8372-ECEB-4F9C-8B20-36D4BD7C25D5}">
      <dgm:prSet/>
      <dgm:spPr/>
      <dgm:t>
        <a:bodyPr/>
        <a:lstStyle/>
        <a:p>
          <a:endParaRPr lang="en-US"/>
        </a:p>
      </dgm:t>
    </dgm:pt>
    <dgm:pt modelId="{469AB0E2-85B6-4252-923C-77D30FD152FB}" type="sibTrans" cxnId="{8F6B8372-ECEB-4F9C-8B20-36D4BD7C25D5}">
      <dgm:prSet/>
      <dgm:spPr/>
      <dgm:t>
        <a:bodyPr/>
        <a:lstStyle/>
        <a:p>
          <a:endParaRPr lang="en-US"/>
        </a:p>
      </dgm:t>
    </dgm:pt>
    <dgm:pt modelId="{A36ADA4D-5DF1-44BB-9EDF-53358CA94803}">
      <dgm:prSet/>
      <dgm:spPr/>
      <dgm:t>
        <a:bodyPr/>
        <a:lstStyle/>
        <a:p>
          <a:r>
            <a:rPr lang="en-GB"/>
            <a:t>This includes all staff. </a:t>
          </a:r>
          <a:endParaRPr lang="en-US"/>
        </a:p>
      </dgm:t>
    </dgm:pt>
    <dgm:pt modelId="{32D3B7ED-99D4-4B22-B11D-EF0D00033B7E}" type="parTrans" cxnId="{03F61BC3-C7CE-4269-BC80-B3CE5016C016}">
      <dgm:prSet/>
      <dgm:spPr/>
      <dgm:t>
        <a:bodyPr/>
        <a:lstStyle/>
        <a:p>
          <a:endParaRPr lang="en-US"/>
        </a:p>
      </dgm:t>
    </dgm:pt>
    <dgm:pt modelId="{BBD4776F-0CE4-4191-8953-7E3AEB2D058F}" type="sibTrans" cxnId="{03F61BC3-C7CE-4269-BC80-B3CE5016C016}">
      <dgm:prSet/>
      <dgm:spPr/>
      <dgm:t>
        <a:bodyPr/>
        <a:lstStyle/>
        <a:p>
          <a:endParaRPr lang="en-US"/>
        </a:p>
      </dgm:t>
    </dgm:pt>
    <dgm:pt modelId="{D15F60F8-2900-472A-A24B-098523FD9C86}">
      <dgm:prSet/>
      <dgm:spPr/>
      <dgm:t>
        <a:bodyPr/>
        <a:lstStyle/>
        <a:p>
          <a:r>
            <a:rPr lang="en-GB"/>
            <a:t>Para 6.3 SRA code of conduct deals with confidentiality.</a:t>
          </a:r>
          <a:endParaRPr lang="en-US"/>
        </a:p>
      </dgm:t>
    </dgm:pt>
    <dgm:pt modelId="{BACCC0DD-A26C-4ED8-B85B-BB63851F9B54}" type="parTrans" cxnId="{BC81A589-DE52-4A20-89D8-619B455FED05}">
      <dgm:prSet/>
      <dgm:spPr/>
      <dgm:t>
        <a:bodyPr/>
        <a:lstStyle/>
        <a:p>
          <a:endParaRPr lang="en-US"/>
        </a:p>
      </dgm:t>
    </dgm:pt>
    <dgm:pt modelId="{B3D5E7E6-C4E0-48D7-9EEC-1E38B490EF20}" type="sibTrans" cxnId="{BC81A589-DE52-4A20-89D8-619B455FED05}">
      <dgm:prSet/>
      <dgm:spPr/>
      <dgm:t>
        <a:bodyPr/>
        <a:lstStyle/>
        <a:p>
          <a:endParaRPr lang="en-US"/>
        </a:p>
      </dgm:t>
    </dgm:pt>
    <dgm:pt modelId="{890C2E2D-05A0-4382-B25B-D933D78466BC}" type="pres">
      <dgm:prSet presAssocID="{0E78F292-52DD-4EC0-8E4E-00DD624272D7}" presName="root" presStyleCnt="0">
        <dgm:presLayoutVars>
          <dgm:dir/>
          <dgm:resizeHandles val="exact"/>
        </dgm:presLayoutVars>
      </dgm:prSet>
      <dgm:spPr/>
    </dgm:pt>
    <dgm:pt modelId="{1D429E00-0FB0-42D2-945F-3412DE361A3F}" type="pres">
      <dgm:prSet presAssocID="{5142C21A-1492-4316-A9C4-758E0200A3A8}" presName="compNode" presStyleCnt="0"/>
      <dgm:spPr/>
    </dgm:pt>
    <dgm:pt modelId="{EFFCF1E1-6377-44AC-8240-27EB8BCA9F9C}" type="pres">
      <dgm:prSet presAssocID="{5142C21A-1492-4316-A9C4-758E0200A3A8}" presName="bgRect" presStyleLbl="bgShp" presStyleIdx="0" presStyleCnt="4"/>
      <dgm:spPr/>
    </dgm:pt>
    <dgm:pt modelId="{4E7AE8E3-3FBE-4704-A993-5DFD578B7C5B}" type="pres">
      <dgm:prSet presAssocID="{5142C21A-1492-4316-A9C4-758E0200A3A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9E28B56F-6ACF-48C7-9146-EC6E9E801F6C}" type="pres">
      <dgm:prSet presAssocID="{5142C21A-1492-4316-A9C4-758E0200A3A8}" presName="spaceRect" presStyleCnt="0"/>
      <dgm:spPr/>
    </dgm:pt>
    <dgm:pt modelId="{96CF9E4D-814E-4003-955E-155454CC2B47}" type="pres">
      <dgm:prSet presAssocID="{5142C21A-1492-4316-A9C4-758E0200A3A8}" presName="parTx" presStyleLbl="revTx" presStyleIdx="0" presStyleCnt="4">
        <dgm:presLayoutVars>
          <dgm:chMax val="0"/>
          <dgm:chPref val="0"/>
        </dgm:presLayoutVars>
      </dgm:prSet>
      <dgm:spPr/>
    </dgm:pt>
    <dgm:pt modelId="{71987005-3140-4945-BFF0-A039DEBCC69A}" type="pres">
      <dgm:prSet presAssocID="{81CD257B-36A5-4D92-B84B-BA0B64757C3D}" presName="sibTrans" presStyleCnt="0"/>
      <dgm:spPr/>
    </dgm:pt>
    <dgm:pt modelId="{6E47B4DC-34ED-4A94-82DD-90BA7F808039}" type="pres">
      <dgm:prSet presAssocID="{24455ABC-2821-4099-BE9E-08244E7A2133}" presName="compNode" presStyleCnt="0"/>
      <dgm:spPr/>
    </dgm:pt>
    <dgm:pt modelId="{4C8C52E2-C227-48B8-9D1E-2A86D3B18D26}" type="pres">
      <dgm:prSet presAssocID="{24455ABC-2821-4099-BE9E-08244E7A2133}" presName="bgRect" presStyleLbl="bgShp" presStyleIdx="1" presStyleCnt="4"/>
      <dgm:spPr/>
    </dgm:pt>
    <dgm:pt modelId="{68864E16-9366-4DA2-B5CC-DAE125CFCFF8}" type="pres">
      <dgm:prSet presAssocID="{24455ABC-2821-4099-BE9E-08244E7A21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51ECE926-A12E-496F-861C-8A53372EB5D2}" type="pres">
      <dgm:prSet presAssocID="{24455ABC-2821-4099-BE9E-08244E7A2133}" presName="spaceRect" presStyleCnt="0"/>
      <dgm:spPr/>
    </dgm:pt>
    <dgm:pt modelId="{1783FC21-D7F0-47A5-8B61-22F7C09625BA}" type="pres">
      <dgm:prSet presAssocID="{24455ABC-2821-4099-BE9E-08244E7A2133}" presName="parTx" presStyleLbl="revTx" presStyleIdx="1" presStyleCnt="4">
        <dgm:presLayoutVars>
          <dgm:chMax val="0"/>
          <dgm:chPref val="0"/>
        </dgm:presLayoutVars>
      </dgm:prSet>
      <dgm:spPr/>
    </dgm:pt>
    <dgm:pt modelId="{0CFD2611-DEC4-4FC1-B97A-0FA4839458D1}" type="pres">
      <dgm:prSet presAssocID="{469AB0E2-85B6-4252-923C-77D30FD152FB}" presName="sibTrans" presStyleCnt="0"/>
      <dgm:spPr/>
    </dgm:pt>
    <dgm:pt modelId="{1CFB495C-FC47-4C04-980A-6A67FA33A40B}" type="pres">
      <dgm:prSet presAssocID="{A36ADA4D-5DF1-44BB-9EDF-53358CA94803}" presName="compNode" presStyleCnt="0"/>
      <dgm:spPr/>
    </dgm:pt>
    <dgm:pt modelId="{EC0EEB03-454B-4583-A68F-35552A9AA094}" type="pres">
      <dgm:prSet presAssocID="{A36ADA4D-5DF1-44BB-9EDF-53358CA94803}" presName="bgRect" presStyleLbl="bgShp" presStyleIdx="2" presStyleCnt="4"/>
      <dgm:spPr/>
    </dgm:pt>
    <dgm:pt modelId="{BD3D9E5F-B35F-4D34-9557-0891AEDC8F71}" type="pres">
      <dgm:prSet presAssocID="{A36ADA4D-5DF1-44BB-9EDF-53358CA9480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DA8BDF21-4B74-47A1-902F-C65C8E08E544}" type="pres">
      <dgm:prSet presAssocID="{A36ADA4D-5DF1-44BB-9EDF-53358CA94803}" presName="spaceRect" presStyleCnt="0"/>
      <dgm:spPr/>
    </dgm:pt>
    <dgm:pt modelId="{8AE1499C-BAB4-4879-B949-D014C75A0BE6}" type="pres">
      <dgm:prSet presAssocID="{A36ADA4D-5DF1-44BB-9EDF-53358CA94803}" presName="parTx" presStyleLbl="revTx" presStyleIdx="2" presStyleCnt="4">
        <dgm:presLayoutVars>
          <dgm:chMax val="0"/>
          <dgm:chPref val="0"/>
        </dgm:presLayoutVars>
      </dgm:prSet>
      <dgm:spPr/>
    </dgm:pt>
    <dgm:pt modelId="{7012EC98-90EE-4C63-9240-B36162F4ABCD}" type="pres">
      <dgm:prSet presAssocID="{BBD4776F-0CE4-4191-8953-7E3AEB2D058F}" presName="sibTrans" presStyleCnt="0"/>
      <dgm:spPr/>
    </dgm:pt>
    <dgm:pt modelId="{ED8F8D28-9380-4E78-947B-1DBADE01EF9F}" type="pres">
      <dgm:prSet presAssocID="{D15F60F8-2900-472A-A24B-098523FD9C86}" presName="compNode" presStyleCnt="0"/>
      <dgm:spPr/>
    </dgm:pt>
    <dgm:pt modelId="{5BCB8FD2-B357-4B82-AD36-70D781131312}" type="pres">
      <dgm:prSet presAssocID="{D15F60F8-2900-472A-A24B-098523FD9C86}" presName="bgRect" presStyleLbl="bgShp" presStyleIdx="3" presStyleCnt="4"/>
      <dgm:spPr/>
    </dgm:pt>
    <dgm:pt modelId="{0C8279C5-3E5D-4CFB-87B2-9AFC4030D606}" type="pres">
      <dgm:prSet presAssocID="{D15F60F8-2900-472A-A24B-098523FD9C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0B746AA9-F284-496B-B994-4D140FCA7F96}" type="pres">
      <dgm:prSet presAssocID="{D15F60F8-2900-472A-A24B-098523FD9C86}" presName="spaceRect" presStyleCnt="0"/>
      <dgm:spPr/>
    </dgm:pt>
    <dgm:pt modelId="{ED43C547-032B-4D6E-8A93-83634047E44C}" type="pres">
      <dgm:prSet presAssocID="{D15F60F8-2900-472A-A24B-098523FD9C86}" presName="parTx" presStyleLbl="revTx" presStyleIdx="3" presStyleCnt="4">
        <dgm:presLayoutVars>
          <dgm:chMax val="0"/>
          <dgm:chPref val="0"/>
        </dgm:presLayoutVars>
      </dgm:prSet>
      <dgm:spPr/>
    </dgm:pt>
  </dgm:ptLst>
  <dgm:cxnLst>
    <dgm:cxn modelId="{80E0BE0C-1AB2-475F-8C13-2C5B3513C2CC}" type="presOf" srcId="{A36ADA4D-5DF1-44BB-9EDF-53358CA94803}" destId="{8AE1499C-BAB4-4879-B949-D014C75A0BE6}" srcOrd="0" destOrd="0" presId="urn:microsoft.com/office/officeart/2018/2/layout/IconVerticalSolidList"/>
    <dgm:cxn modelId="{78B4C347-6503-4497-BF88-EB2A58ACED18}" type="presOf" srcId="{24455ABC-2821-4099-BE9E-08244E7A2133}" destId="{1783FC21-D7F0-47A5-8B61-22F7C09625BA}" srcOrd="0" destOrd="0" presId="urn:microsoft.com/office/officeart/2018/2/layout/IconVerticalSolidList"/>
    <dgm:cxn modelId="{8F6B8372-ECEB-4F9C-8B20-36D4BD7C25D5}" srcId="{0E78F292-52DD-4EC0-8E4E-00DD624272D7}" destId="{24455ABC-2821-4099-BE9E-08244E7A2133}" srcOrd="1" destOrd="0" parTransId="{A2CAFE4C-67DB-4012-86A5-0423CF603C4C}" sibTransId="{469AB0E2-85B6-4252-923C-77D30FD152FB}"/>
    <dgm:cxn modelId="{BC81A589-DE52-4A20-89D8-619B455FED05}" srcId="{0E78F292-52DD-4EC0-8E4E-00DD624272D7}" destId="{D15F60F8-2900-472A-A24B-098523FD9C86}" srcOrd="3" destOrd="0" parTransId="{BACCC0DD-A26C-4ED8-B85B-BB63851F9B54}" sibTransId="{B3D5E7E6-C4E0-48D7-9EEC-1E38B490EF20}"/>
    <dgm:cxn modelId="{80086DA5-36A5-4B4F-A594-26874B756CD3}" type="presOf" srcId="{D15F60F8-2900-472A-A24B-098523FD9C86}" destId="{ED43C547-032B-4D6E-8A93-83634047E44C}" srcOrd="0" destOrd="0" presId="urn:microsoft.com/office/officeart/2018/2/layout/IconVerticalSolidList"/>
    <dgm:cxn modelId="{03F61BC3-C7CE-4269-BC80-B3CE5016C016}" srcId="{0E78F292-52DD-4EC0-8E4E-00DD624272D7}" destId="{A36ADA4D-5DF1-44BB-9EDF-53358CA94803}" srcOrd="2" destOrd="0" parTransId="{32D3B7ED-99D4-4B22-B11D-EF0D00033B7E}" sibTransId="{BBD4776F-0CE4-4191-8953-7E3AEB2D058F}"/>
    <dgm:cxn modelId="{AA62EFC7-A984-442A-B833-6EBF5826D187}" type="presOf" srcId="{5142C21A-1492-4316-A9C4-758E0200A3A8}" destId="{96CF9E4D-814E-4003-955E-155454CC2B47}" srcOrd="0" destOrd="0" presId="urn:microsoft.com/office/officeart/2018/2/layout/IconVerticalSolidList"/>
    <dgm:cxn modelId="{942CECD6-E3AA-43EE-9DD3-7C542ACCC766}" srcId="{0E78F292-52DD-4EC0-8E4E-00DD624272D7}" destId="{5142C21A-1492-4316-A9C4-758E0200A3A8}" srcOrd="0" destOrd="0" parTransId="{8DFAEA6F-385E-47C4-BAAE-C00B20F1C6B7}" sibTransId="{81CD257B-36A5-4D92-B84B-BA0B64757C3D}"/>
    <dgm:cxn modelId="{1B46A9F8-7593-45E7-A2DE-CBBA97B0532C}" type="presOf" srcId="{0E78F292-52DD-4EC0-8E4E-00DD624272D7}" destId="{890C2E2D-05A0-4382-B25B-D933D78466BC}" srcOrd="0" destOrd="0" presId="urn:microsoft.com/office/officeart/2018/2/layout/IconVerticalSolidList"/>
    <dgm:cxn modelId="{AD058ADD-D3D8-48A2-BDE6-98E9EAD20213}" type="presParOf" srcId="{890C2E2D-05A0-4382-B25B-D933D78466BC}" destId="{1D429E00-0FB0-42D2-945F-3412DE361A3F}" srcOrd="0" destOrd="0" presId="urn:microsoft.com/office/officeart/2018/2/layout/IconVerticalSolidList"/>
    <dgm:cxn modelId="{28740D92-D19D-4DBF-9D56-60D552D5BD46}" type="presParOf" srcId="{1D429E00-0FB0-42D2-945F-3412DE361A3F}" destId="{EFFCF1E1-6377-44AC-8240-27EB8BCA9F9C}" srcOrd="0" destOrd="0" presId="urn:microsoft.com/office/officeart/2018/2/layout/IconVerticalSolidList"/>
    <dgm:cxn modelId="{E7E99D13-9213-4189-BB7E-104D27954C5B}" type="presParOf" srcId="{1D429E00-0FB0-42D2-945F-3412DE361A3F}" destId="{4E7AE8E3-3FBE-4704-A993-5DFD578B7C5B}" srcOrd="1" destOrd="0" presId="urn:microsoft.com/office/officeart/2018/2/layout/IconVerticalSolidList"/>
    <dgm:cxn modelId="{D1896F98-31EA-4506-B848-6B365AD37666}" type="presParOf" srcId="{1D429E00-0FB0-42D2-945F-3412DE361A3F}" destId="{9E28B56F-6ACF-48C7-9146-EC6E9E801F6C}" srcOrd="2" destOrd="0" presId="urn:microsoft.com/office/officeart/2018/2/layout/IconVerticalSolidList"/>
    <dgm:cxn modelId="{5D72DD2D-0363-4E6E-9B7E-9E952E956E5A}" type="presParOf" srcId="{1D429E00-0FB0-42D2-945F-3412DE361A3F}" destId="{96CF9E4D-814E-4003-955E-155454CC2B47}" srcOrd="3" destOrd="0" presId="urn:microsoft.com/office/officeart/2018/2/layout/IconVerticalSolidList"/>
    <dgm:cxn modelId="{7E8D8355-936B-4C14-B1A7-10D514E6AF08}" type="presParOf" srcId="{890C2E2D-05A0-4382-B25B-D933D78466BC}" destId="{71987005-3140-4945-BFF0-A039DEBCC69A}" srcOrd="1" destOrd="0" presId="urn:microsoft.com/office/officeart/2018/2/layout/IconVerticalSolidList"/>
    <dgm:cxn modelId="{0C604298-6C73-4985-962A-1DC2A7C28909}" type="presParOf" srcId="{890C2E2D-05A0-4382-B25B-D933D78466BC}" destId="{6E47B4DC-34ED-4A94-82DD-90BA7F808039}" srcOrd="2" destOrd="0" presId="urn:microsoft.com/office/officeart/2018/2/layout/IconVerticalSolidList"/>
    <dgm:cxn modelId="{72833308-F623-4963-8D9A-0A67BACA58F3}" type="presParOf" srcId="{6E47B4DC-34ED-4A94-82DD-90BA7F808039}" destId="{4C8C52E2-C227-48B8-9D1E-2A86D3B18D26}" srcOrd="0" destOrd="0" presId="urn:microsoft.com/office/officeart/2018/2/layout/IconVerticalSolidList"/>
    <dgm:cxn modelId="{E235A56A-2F5D-4777-87DF-8C5131381B8C}" type="presParOf" srcId="{6E47B4DC-34ED-4A94-82DD-90BA7F808039}" destId="{68864E16-9366-4DA2-B5CC-DAE125CFCFF8}" srcOrd="1" destOrd="0" presId="urn:microsoft.com/office/officeart/2018/2/layout/IconVerticalSolidList"/>
    <dgm:cxn modelId="{800DF020-38F2-4BFB-855B-772571466EFF}" type="presParOf" srcId="{6E47B4DC-34ED-4A94-82DD-90BA7F808039}" destId="{51ECE926-A12E-496F-861C-8A53372EB5D2}" srcOrd="2" destOrd="0" presId="urn:microsoft.com/office/officeart/2018/2/layout/IconVerticalSolidList"/>
    <dgm:cxn modelId="{86B865F6-68A6-4C4B-98B5-7463D54C9DCF}" type="presParOf" srcId="{6E47B4DC-34ED-4A94-82DD-90BA7F808039}" destId="{1783FC21-D7F0-47A5-8B61-22F7C09625BA}" srcOrd="3" destOrd="0" presId="urn:microsoft.com/office/officeart/2018/2/layout/IconVerticalSolidList"/>
    <dgm:cxn modelId="{B93A253E-49E8-45C5-A11B-8E96267AA460}" type="presParOf" srcId="{890C2E2D-05A0-4382-B25B-D933D78466BC}" destId="{0CFD2611-DEC4-4FC1-B97A-0FA4839458D1}" srcOrd="3" destOrd="0" presId="urn:microsoft.com/office/officeart/2018/2/layout/IconVerticalSolidList"/>
    <dgm:cxn modelId="{8BD8BCA2-D5FF-49DA-BF17-A7C798C672DE}" type="presParOf" srcId="{890C2E2D-05A0-4382-B25B-D933D78466BC}" destId="{1CFB495C-FC47-4C04-980A-6A67FA33A40B}" srcOrd="4" destOrd="0" presId="urn:microsoft.com/office/officeart/2018/2/layout/IconVerticalSolidList"/>
    <dgm:cxn modelId="{F11E9F01-28D5-4823-B5F6-39175EC3DD4C}" type="presParOf" srcId="{1CFB495C-FC47-4C04-980A-6A67FA33A40B}" destId="{EC0EEB03-454B-4583-A68F-35552A9AA094}" srcOrd="0" destOrd="0" presId="urn:microsoft.com/office/officeart/2018/2/layout/IconVerticalSolidList"/>
    <dgm:cxn modelId="{4F3CBD78-09D2-4CCB-AFB3-3BA0CBCFDA43}" type="presParOf" srcId="{1CFB495C-FC47-4C04-980A-6A67FA33A40B}" destId="{BD3D9E5F-B35F-4D34-9557-0891AEDC8F71}" srcOrd="1" destOrd="0" presId="urn:microsoft.com/office/officeart/2018/2/layout/IconVerticalSolidList"/>
    <dgm:cxn modelId="{01A56862-0890-47CC-B0F8-917D8F77F769}" type="presParOf" srcId="{1CFB495C-FC47-4C04-980A-6A67FA33A40B}" destId="{DA8BDF21-4B74-47A1-902F-C65C8E08E544}" srcOrd="2" destOrd="0" presId="urn:microsoft.com/office/officeart/2018/2/layout/IconVerticalSolidList"/>
    <dgm:cxn modelId="{A32ACB5F-9890-4D55-B241-837CB6C6864F}" type="presParOf" srcId="{1CFB495C-FC47-4C04-980A-6A67FA33A40B}" destId="{8AE1499C-BAB4-4879-B949-D014C75A0BE6}" srcOrd="3" destOrd="0" presId="urn:microsoft.com/office/officeart/2018/2/layout/IconVerticalSolidList"/>
    <dgm:cxn modelId="{9797CA31-E3BB-4473-AE66-F386E1EBA4CA}" type="presParOf" srcId="{890C2E2D-05A0-4382-B25B-D933D78466BC}" destId="{7012EC98-90EE-4C63-9240-B36162F4ABCD}" srcOrd="5" destOrd="0" presId="urn:microsoft.com/office/officeart/2018/2/layout/IconVerticalSolidList"/>
    <dgm:cxn modelId="{055F4B46-2600-469F-B63D-7D3FD33F4B7F}" type="presParOf" srcId="{890C2E2D-05A0-4382-B25B-D933D78466BC}" destId="{ED8F8D28-9380-4E78-947B-1DBADE01EF9F}" srcOrd="6" destOrd="0" presId="urn:microsoft.com/office/officeart/2018/2/layout/IconVerticalSolidList"/>
    <dgm:cxn modelId="{D4A93277-1A2D-406D-AFB5-8F298BF645AE}" type="presParOf" srcId="{ED8F8D28-9380-4E78-947B-1DBADE01EF9F}" destId="{5BCB8FD2-B357-4B82-AD36-70D781131312}" srcOrd="0" destOrd="0" presId="urn:microsoft.com/office/officeart/2018/2/layout/IconVerticalSolidList"/>
    <dgm:cxn modelId="{417D8150-8209-4EE9-A16E-84EF739A5218}" type="presParOf" srcId="{ED8F8D28-9380-4E78-947B-1DBADE01EF9F}" destId="{0C8279C5-3E5D-4CFB-87B2-9AFC4030D606}" srcOrd="1" destOrd="0" presId="urn:microsoft.com/office/officeart/2018/2/layout/IconVerticalSolidList"/>
    <dgm:cxn modelId="{ED8A62D0-B86D-43C8-A20F-98B48927A64D}" type="presParOf" srcId="{ED8F8D28-9380-4E78-947B-1DBADE01EF9F}" destId="{0B746AA9-F284-496B-B994-4D140FCA7F96}" srcOrd="2" destOrd="0" presId="urn:microsoft.com/office/officeart/2018/2/layout/IconVerticalSolidList"/>
    <dgm:cxn modelId="{52FC113A-2F78-48DC-901E-A8B318742F90}" type="presParOf" srcId="{ED8F8D28-9380-4E78-947B-1DBADE01EF9F}" destId="{ED43C547-032B-4D6E-8A93-83634047E44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4A25DD-4F58-456D-A915-CA7F176CE4B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4A4D434-EA82-4115-89C5-7CAEB1D881D7}">
      <dgm:prSet/>
      <dgm:spPr/>
      <dgm:t>
        <a:bodyPr/>
        <a:lstStyle/>
        <a:p>
          <a:r>
            <a:rPr lang="en-GB"/>
            <a:t>Research; </a:t>
          </a:r>
          <a:endParaRPr lang="en-US"/>
        </a:p>
      </dgm:t>
    </dgm:pt>
    <dgm:pt modelId="{CCAE30B5-1D55-49E3-8826-F39E18051431}" type="parTrans" cxnId="{A930D33C-9641-431A-A60F-C5B22AAE52F7}">
      <dgm:prSet/>
      <dgm:spPr/>
      <dgm:t>
        <a:bodyPr/>
        <a:lstStyle/>
        <a:p>
          <a:endParaRPr lang="en-US"/>
        </a:p>
      </dgm:t>
    </dgm:pt>
    <dgm:pt modelId="{56C9BEBC-E356-4827-A581-F00EDB6C4D45}" type="sibTrans" cxnId="{A930D33C-9641-431A-A60F-C5B22AAE52F7}">
      <dgm:prSet/>
      <dgm:spPr/>
      <dgm:t>
        <a:bodyPr/>
        <a:lstStyle/>
        <a:p>
          <a:endParaRPr lang="en-US"/>
        </a:p>
      </dgm:t>
    </dgm:pt>
    <dgm:pt modelId="{4A2FFF63-5596-4141-944D-237A19D671B7}">
      <dgm:prSet/>
      <dgm:spPr/>
      <dgm:t>
        <a:bodyPr/>
        <a:lstStyle/>
        <a:p>
          <a:r>
            <a:rPr lang="en-GB"/>
            <a:t>Para 1.4</a:t>
          </a:r>
          <a:endParaRPr lang="en-US"/>
        </a:p>
      </dgm:t>
    </dgm:pt>
    <dgm:pt modelId="{F3138BE0-B3BA-4D7B-BD79-40ABE7D1973A}" type="parTrans" cxnId="{AA13D389-3F56-4F5A-85B3-60686F04BB0C}">
      <dgm:prSet/>
      <dgm:spPr/>
      <dgm:t>
        <a:bodyPr/>
        <a:lstStyle/>
        <a:p>
          <a:endParaRPr lang="en-US"/>
        </a:p>
      </dgm:t>
    </dgm:pt>
    <dgm:pt modelId="{AFD7EF17-EC2D-4D03-BBD9-DA17A4BC9CC0}" type="sibTrans" cxnId="{AA13D389-3F56-4F5A-85B3-60686F04BB0C}">
      <dgm:prSet/>
      <dgm:spPr/>
      <dgm:t>
        <a:bodyPr/>
        <a:lstStyle/>
        <a:p>
          <a:endParaRPr lang="en-US"/>
        </a:p>
      </dgm:t>
    </dgm:pt>
    <dgm:pt modelId="{CAB3AAD7-312B-48B3-9C51-F57FC1E2AF94}">
      <dgm:prSet/>
      <dgm:spPr/>
      <dgm:t>
        <a:bodyPr/>
        <a:lstStyle/>
        <a:p>
          <a:r>
            <a:rPr lang="en-GB"/>
            <a:t>Para 2.1 </a:t>
          </a:r>
          <a:endParaRPr lang="en-US"/>
        </a:p>
      </dgm:t>
    </dgm:pt>
    <dgm:pt modelId="{386FAFF5-6F44-472A-B2EF-DEBB6D8E4AD4}" type="parTrans" cxnId="{42E49374-9EB0-407A-865D-1258AB08BABF}">
      <dgm:prSet/>
      <dgm:spPr/>
      <dgm:t>
        <a:bodyPr/>
        <a:lstStyle/>
        <a:p>
          <a:endParaRPr lang="en-US"/>
        </a:p>
      </dgm:t>
    </dgm:pt>
    <dgm:pt modelId="{6724CA58-8487-414B-9768-256BEA49804F}" type="sibTrans" cxnId="{42E49374-9EB0-407A-865D-1258AB08BABF}">
      <dgm:prSet/>
      <dgm:spPr/>
      <dgm:t>
        <a:bodyPr/>
        <a:lstStyle/>
        <a:p>
          <a:endParaRPr lang="en-US"/>
        </a:p>
      </dgm:t>
    </dgm:pt>
    <dgm:pt modelId="{2E740E83-F187-4432-95D4-7614B004C994}">
      <dgm:prSet/>
      <dgm:spPr/>
      <dgm:t>
        <a:bodyPr/>
        <a:lstStyle/>
        <a:p>
          <a:r>
            <a:rPr lang="en-GB"/>
            <a:t>Para 2.4 </a:t>
          </a:r>
          <a:endParaRPr lang="en-US"/>
        </a:p>
      </dgm:t>
    </dgm:pt>
    <dgm:pt modelId="{A1F3CC14-95BF-4220-B913-E9C290C0B966}" type="parTrans" cxnId="{4646BC43-AD31-4F9A-81F1-29988914363E}">
      <dgm:prSet/>
      <dgm:spPr/>
      <dgm:t>
        <a:bodyPr/>
        <a:lstStyle/>
        <a:p>
          <a:endParaRPr lang="en-US"/>
        </a:p>
      </dgm:t>
    </dgm:pt>
    <dgm:pt modelId="{7EEFA600-1D99-4E50-BA6F-EEE9EBE636CB}" type="sibTrans" cxnId="{4646BC43-AD31-4F9A-81F1-29988914363E}">
      <dgm:prSet/>
      <dgm:spPr/>
      <dgm:t>
        <a:bodyPr/>
        <a:lstStyle/>
        <a:p>
          <a:endParaRPr lang="en-US"/>
        </a:p>
      </dgm:t>
    </dgm:pt>
    <dgm:pt modelId="{0AC36F01-3437-4082-ADD7-F720EF10182B}">
      <dgm:prSet/>
      <dgm:spPr/>
      <dgm:t>
        <a:bodyPr/>
        <a:lstStyle/>
        <a:p>
          <a:r>
            <a:rPr lang="en-GB"/>
            <a:t>Para 2.5 </a:t>
          </a:r>
          <a:endParaRPr lang="en-US"/>
        </a:p>
      </dgm:t>
    </dgm:pt>
    <dgm:pt modelId="{2DBAB8EC-1B46-47EA-9AD8-9820447D970F}" type="parTrans" cxnId="{BA687DC8-D09A-41AA-8843-6C8B37D4FBFB}">
      <dgm:prSet/>
      <dgm:spPr/>
      <dgm:t>
        <a:bodyPr/>
        <a:lstStyle/>
        <a:p>
          <a:endParaRPr lang="en-US"/>
        </a:p>
      </dgm:t>
    </dgm:pt>
    <dgm:pt modelId="{DE283687-1D64-4DEF-85FA-865FA8186817}" type="sibTrans" cxnId="{BA687DC8-D09A-41AA-8843-6C8B37D4FBFB}">
      <dgm:prSet/>
      <dgm:spPr/>
      <dgm:t>
        <a:bodyPr/>
        <a:lstStyle/>
        <a:p>
          <a:endParaRPr lang="en-US"/>
        </a:p>
      </dgm:t>
    </dgm:pt>
    <dgm:pt modelId="{2997BAA8-CD6B-4F67-B651-96B36303B2E7}">
      <dgm:prSet/>
      <dgm:spPr/>
      <dgm:t>
        <a:bodyPr/>
        <a:lstStyle/>
        <a:p>
          <a:r>
            <a:rPr lang="en-GB"/>
            <a:t>Para 2.6 </a:t>
          </a:r>
          <a:endParaRPr lang="en-US"/>
        </a:p>
      </dgm:t>
    </dgm:pt>
    <dgm:pt modelId="{41F944E6-8DDA-4A4E-B5A6-A03DB65B878B}" type="parTrans" cxnId="{460371D7-BA1F-4C26-BB66-E6619D016E7A}">
      <dgm:prSet/>
      <dgm:spPr/>
      <dgm:t>
        <a:bodyPr/>
        <a:lstStyle/>
        <a:p>
          <a:endParaRPr lang="en-US"/>
        </a:p>
      </dgm:t>
    </dgm:pt>
    <dgm:pt modelId="{E2CB98CD-F4FB-4257-BDDF-1B3B1261C01E}" type="sibTrans" cxnId="{460371D7-BA1F-4C26-BB66-E6619D016E7A}">
      <dgm:prSet/>
      <dgm:spPr/>
      <dgm:t>
        <a:bodyPr/>
        <a:lstStyle/>
        <a:p>
          <a:endParaRPr lang="en-US"/>
        </a:p>
      </dgm:t>
    </dgm:pt>
    <dgm:pt modelId="{C5C84913-D28F-4AED-861D-F19FE04CFD32}">
      <dgm:prSet/>
      <dgm:spPr/>
      <dgm:t>
        <a:bodyPr/>
        <a:lstStyle/>
        <a:p>
          <a:r>
            <a:rPr lang="en-GB"/>
            <a:t>Para 2.7</a:t>
          </a:r>
          <a:endParaRPr lang="en-US"/>
        </a:p>
      </dgm:t>
    </dgm:pt>
    <dgm:pt modelId="{6CEC3BD7-7783-45F7-8F4E-61A1D96112E8}" type="parTrans" cxnId="{B9EDEE6D-0C1B-4DBB-919E-2EE41BD9555F}">
      <dgm:prSet/>
      <dgm:spPr/>
      <dgm:t>
        <a:bodyPr/>
        <a:lstStyle/>
        <a:p>
          <a:endParaRPr lang="en-US"/>
        </a:p>
      </dgm:t>
    </dgm:pt>
    <dgm:pt modelId="{F3BA3E52-C0A6-46BD-9EC7-368DBE38F409}" type="sibTrans" cxnId="{B9EDEE6D-0C1B-4DBB-919E-2EE41BD9555F}">
      <dgm:prSet/>
      <dgm:spPr/>
      <dgm:t>
        <a:bodyPr/>
        <a:lstStyle/>
        <a:p>
          <a:endParaRPr lang="en-US"/>
        </a:p>
      </dgm:t>
    </dgm:pt>
    <dgm:pt modelId="{17E1A335-C28B-4CA3-BF46-6DDA28780A63}">
      <dgm:prSet/>
      <dgm:spPr/>
      <dgm:t>
        <a:bodyPr/>
        <a:lstStyle/>
        <a:p>
          <a:r>
            <a:rPr lang="en-GB"/>
            <a:t>Prepare to feedback to the class.</a:t>
          </a:r>
          <a:endParaRPr lang="en-US"/>
        </a:p>
      </dgm:t>
    </dgm:pt>
    <dgm:pt modelId="{48AE7712-C01E-444E-9F8A-D96DD8DE116C}" type="parTrans" cxnId="{EECDB569-C499-46B1-9D14-131F3E443C58}">
      <dgm:prSet/>
      <dgm:spPr/>
      <dgm:t>
        <a:bodyPr/>
        <a:lstStyle/>
        <a:p>
          <a:endParaRPr lang="en-US"/>
        </a:p>
      </dgm:t>
    </dgm:pt>
    <dgm:pt modelId="{F1FC1359-4577-4A13-8EDA-13EAE9B0FDCE}" type="sibTrans" cxnId="{EECDB569-C499-46B1-9D14-131F3E443C58}">
      <dgm:prSet/>
      <dgm:spPr/>
      <dgm:t>
        <a:bodyPr/>
        <a:lstStyle/>
        <a:p>
          <a:endParaRPr lang="en-US"/>
        </a:p>
      </dgm:t>
    </dgm:pt>
    <dgm:pt modelId="{320C052F-031B-468F-8D10-59E7DD380706}">
      <dgm:prSet/>
      <dgm:spPr/>
      <dgm:t>
        <a:bodyPr/>
        <a:lstStyle/>
        <a:p>
          <a:r>
            <a:rPr lang="en-GB"/>
            <a:t>What about third parties? - Para 1.2. </a:t>
          </a:r>
          <a:endParaRPr lang="en-US"/>
        </a:p>
      </dgm:t>
    </dgm:pt>
    <dgm:pt modelId="{B2D2AFC9-D93F-4520-913C-96264560B1B8}" type="parTrans" cxnId="{A9F05CDA-4629-4016-9D4B-F2B704A9DF29}">
      <dgm:prSet/>
      <dgm:spPr/>
      <dgm:t>
        <a:bodyPr/>
        <a:lstStyle/>
        <a:p>
          <a:endParaRPr lang="en-US"/>
        </a:p>
      </dgm:t>
    </dgm:pt>
    <dgm:pt modelId="{D952F472-1F3F-408D-B704-1F141AE3D7E4}" type="sibTrans" cxnId="{A9F05CDA-4629-4016-9D4B-F2B704A9DF29}">
      <dgm:prSet/>
      <dgm:spPr/>
      <dgm:t>
        <a:bodyPr/>
        <a:lstStyle/>
        <a:p>
          <a:endParaRPr lang="en-US"/>
        </a:p>
      </dgm:t>
    </dgm:pt>
    <dgm:pt modelId="{51B211FD-8A0B-48DF-A6DA-A48F1F934FC9}" type="pres">
      <dgm:prSet presAssocID="{404A25DD-4F58-456D-A915-CA7F176CE4BA}" presName="linear" presStyleCnt="0">
        <dgm:presLayoutVars>
          <dgm:animLvl val="lvl"/>
          <dgm:resizeHandles val="exact"/>
        </dgm:presLayoutVars>
      </dgm:prSet>
      <dgm:spPr/>
    </dgm:pt>
    <dgm:pt modelId="{4B53E922-66AA-4191-9953-F5B67018F6FD}" type="pres">
      <dgm:prSet presAssocID="{34A4D434-EA82-4115-89C5-7CAEB1D881D7}" presName="parentText" presStyleLbl="node1" presStyleIdx="0" presStyleCnt="9">
        <dgm:presLayoutVars>
          <dgm:chMax val="0"/>
          <dgm:bulletEnabled val="1"/>
        </dgm:presLayoutVars>
      </dgm:prSet>
      <dgm:spPr/>
    </dgm:pt>
    <dgm:pt modelId="{1E4E0AA6-750E-408E-8064-323423CB96FA}" type="pres">
      <dgm:prSet presAssocID="{56C9BEBC-E356-4827-A581-F00EDB6C4D45}" presName="spacer" presStyleCnt="0"/>
      <dgm:spPr/>
    </dgm:pt>
    <dgm:pt modelId="{2EDBD518-CC07-4A8B-97E9-8D51A4A5D443}" type="pres">
      <dgm:prSet presAssocID="{4A2FFF63-5596-4141-944D-237A19D671B7}" presName="parentText" presStyleLbl="node1" presStyleIdx="1" presStyleCnt="9">
        <dgm:presLayoutVars>
          <dgm:chMax val="0"/>
          <dgm:bulletEnabled val="1"/>
        </dgm:presLayoutVars>
      </dgm:prSet>
      <dgm:spPr/>
    </dgm:pt>
    <dgm:pt modelId="{2D2DAD32-AA57-4BB2-8BCE-28283848DC6A}" type="pres">
      <dgm:prSet presAssocID="{AFD7EF17-EC2D-4D03-BBD9-DA17A4BC9CC0}" presName="spacer" presStyleCnt="0"/>
      <dgm:spPr/>
    </dgm:pt>
    <dgm:pt modelId="{B6D79D89-FE60-4DBF-BCD6-CBE8ADDFADCF}" type="pres">
      <dgm:prSet presAssocID="{CAB3AAD7-312B-48B3-9C51-F57FC1E2AF94}" presName="parentText" presStyleLbl="node1" presStyleIdx="2" presStyleCnt="9">
        <dgm:presLayoutVars>
          <dgm:chMax val="0"/>
          <dgm:bulletEnabled val="1"/>
        </dgm:presLayoutVars>
      </dgm:prSet>
      <dgm:spPr/>
    </dgm:pt>
    <dgm:pt modelId="{92191773-A586-4148-BE73-C0A74259D65B}" type="pres">
      <dgm:prSet presAssocID="{6724CA58-8487-414B-9768-256BEA49804F}" presName="spacer" presStyleCnt="0"/>
      <dgm:spPr/>
    </dgm:pt>
    <dgm:pt modelId="{EB12E568-6E39-4872-A683-58945FCCEBA0}" type="pres">
      <dgm:prSet presAssocID="{2E740E83-F187-4432-95D4-7614B004C994}" presName="parentText" presStyleLbl="node1" presStyleIdx="3" presStyleCnt="9">
        <dgm:presLayoutVars>
          <dgm:chMax val="0"/>
          <dgm:bulletEnabled val="1"/>
        </dgm:presLayoutVars>
      </dgm:prSet>
      <dgm:spPr/>
    </dgm:pt>
    <dgm:pt modelId="{7D065084-6739-4362-9E8E-814A6D15D7C0}" type="pres">
      <dgm:prSet presAssocID="{7EEFA600-1D99-4E50-BA6F-EEE9EBE636CB}" presName="spacer" presStyleCnt="0"/>
      <dgm:spPr/>
    </dgm:pt>
    <dgm:pt modelId="{BC39BC4E-189D-473A-BC5F-996D5C9257CF}" type="pres">
      <dgm:prSet presAssocID="{0AC36F01-3437-4082-ADD7-F720EF10182B}" presName="parentText" presStyleLbl="node1" presStyleIdx="4" presStyleCnt="9">
        <dgm:presLayoutVars>
          <dgm:chMax val="0"/>
          <dgm:bulletEnabled val="1"/>
        </dgm:presLayoutVars>
      </dgm:prSet>
      <dgm:spPr/>
    </dgm:pt>
    <dgm:pt modelId="{909A9F26-A80B-41B9-BB62-3ADB94D015E3}" type="pres">
      <dgm:prSet presAssocID="{DE283687-1D64-4DEF-85FA-865FA8186817}" presName="spacer" presStyleCnt="0"/>
      <dgm:spPr/>
    </dgm:pt>
    <dgm:pt modelId="{209F01E8-E25F-4D83-A418-1F290C14D6E9}" type="pres">
      <dgm:prSet presAssocID="{2997BAA8-CD6B-4F67-B651-96B36303B2E7}" presName="parentText" presStyleLbl="node1" presStyleIdx="5" presStyleCnt="9">
        <dgm:presLayoutVars>
          <dgm:chMax val="0"/>
          <dgm:bulletEnabled val="1"/>
        </dgm:presLayoutVars>
      </dgm:prSet>
      <dgm:spPr/>
    </dgm:pt>
    <dgm:pt modelId="{A995E647-DB77-434E-A3E4-03463E174688}" type="pres">
      <dgm:prSet presAssocID="{E2CB98CD-F4FB-4257-BDDF-1B3B1261C01E}" presName="spacer" presStyleCnt="0"/>
      <dgm:spPr/>
    </dgm:pt>
    <dgm:pt modelId="{05FDA23A-EC21-443E-8842-603BDA5A6591}" type="pres">
      <dgm:prSet presAssocID="{C5C84913-D28F-4AED-861D-F19FE04CFD32}" presName="parentText" presStyleLbl="node1" presStyleIdx="6" presStyleCnt="9">
        <dgm:presLayoutVars>
          <dgm:chMax val="0"/>
          <dgm:bulletEnabled val="1"/>
        </dgm:presLayoutVars>
      </dgm:prSet>
      <dgm:spPr/>
    </dgm:pt>
    <dgm:pt modelId="{CA4EF893-63CF-49CC-B641-7730AB613F09}" type="pres">
      <dgm:prSet presAssocID="{F3BA3E52-C0A6-46BD-9EC7-368DBE38F409}" presName="spacer" presStyleCnt="0"/>
      <dgm:spPr/>
    </dgm:pt>
    <dgm:pt modelId="{EC4CFB7D-7E8C-413A-9F3E-BB8063CFA226}" type="pres">
      <dgm:prSet presAssocID="{17E1A335-C28B-4CA3-BF46-6DDA28780A63}" presName="parentText" presStyleLbl="node1" presStyleIdx="7" presStyleCnt="9">
        <dgm:presLayoutVars>
          <dgm:chMax val="0"/>
          <dgm:bulletEnabled val="1"/>
        </dgm:presLayoutVars>
      </dgm:prSet>
      <dgm:spPr/>
    </dgm:pt>
    <dgm:pt modelId="{657F5CFE-68FB-4B00-9F13-4E4EF484E4FE}" type="pres">
      <dgm:prSet presAssocID="{F1FC1359-4577-4A13-8EDA-13EAE9B0FDCE}" presName="spacer" presStyleCnt="0"/>
      <dgm:spPr/>
    </dgm:pt>
    <dgm:pt modelId="{437E9AAB-EB5D-40A3-821C-DAFA48001075}" type="pres">
      <dgm:prSet presAssocID="{320C052F-031B-468F-8D10-59E7DD380706}" presName="parentText" presStyleLbl="node1" presStyleIdx="8" presStyleCnt="9">
        <dgm:presLayoutVars>
          <dgm:chMax val="0"/>
          <dgm:bulletEnabled val="1"/>
        </dgm:presLayoutVars>
      </dgm:prSet>
      <dgm:spPr/>
    </dgm:pt>
  </dgm:ptLst>
  <dgm:cxnLst>
    <dgm:cxn modelId="{D7B1CF08-CDFB-4045-98BA-6F821DD0DBD8}" type="presOf" srcId="{2997BAA8-CD6B-4F67-B651-96B36303B2E7}" destId="{209F01E8-E25F-4D83-A418-1F290C14D6E9}" srcOrd="0" destOrd="0" presId="urn:microsoft.com/office/officeart/2005/8/layout/vList2"/>
    <dgm:cxn modelId="{EF208127-8E49-41AD-82E2-C9CFBC684E78}" type="presOf" srcId="{0AC36F01-3437-4082-ADD7-F720EF10182B}" destId="{BC39BC4E-189D-473A-BC5F-996D5C9257CF}" srcOrd="0" destOrd="0" presId="urn:microsoft.com/office/officeart/2005/8/layout/vList2"/>
    <dgm:cxn modelId="{7C5FC838-DF92-46E0-87AB-028C34DA2975}" type="presOf" srcId="{17E1A335-C28B-4CA3-BF46-6DDA28780A63}" destId="{EC4CFB7D-7E8C-413A-9F3E-BB8063CFA226}" srcOrd="0" destOrd="0" presId="urn:microsoft.com/office/officeart/2005/8/layout/vList2"/>
    <dgm:cxn modelId="{A930D33C-9641-431A-A60F-C5B22AAE52F7}" srcId="{404A25DD-4F58-456D-A915-CA7F176CE4BA}" destId="{34A4D434-EA82-4115-89C5-7CAEB1D881D7}" srcOrd="0" destOrd="0" parTransId="{CCAE30B5-1D55-49E3-8826-F39E18051431}" sibTransId="{56C9BEBC-E356-4827-A581-F00EDB6C4D45}"/>
    <dgm:cxn modelId="{8DB72A42-FAC6-4EB2-8FBA-00599D378D86}" type="presOf" srcId="{CAB3AAD7-312B-48B3-9C51-F57FC1E2AF94}" destId="{B6D79D89-FE60-4DBF-BCD6-CBE8ADDFADCF}" srcOrd="0" destOrd="0" presId="urn:microsoft.com/office/officeart/2005/8/layout/vList2"/>
    <dgm:cxn modelId="{00C77F43-EAC4-4454-9716-3EF057795E0C}" type="presOf" srcId="{4A2FFF63-5596-4141-944D-237A19D671B7}" destId="{2EDBD518-CC07-4A8B-97E9-8D51A4A5D443}" srcOrd="0" destOrd="0" presId="urn:microsoft.com/office/officeart/2005/8/layout/vList2"/>
    <dgm:cxn modelId="{4646BC43-AD31-4F9A-81F1-29988914363E}" srcId="{404A25DD-4F58-456D-A915-CA7F176CE4BA}" destId="{2E740E83-F187-4432-95D4-7614B004C994}" srcOrd="3" destOrd="0" parTransId="{A1F3CC14-95BF-4220-B913-E9C290C0B966}" sibTransId="{7EEFA600-1D99-4E50-BA6F-EEE9EBE636CB}"/>
    <dgm:cxn modelId="{BBCB3945-C275-45A6-8B8B-4F747B595155}" type="presOf" srcId="{2E740E83-F187-4432-95D4-7614B004C994}" destId="{EB12E568-6E39-4872-A683-58945FCCEBA0}" srcOrd="0" destOrd="0" presId="urn:microsoft.com/office/officeart/2005/8/layout/vList2"/>
    <dgm:cxn modelId="{EECDB569-C499-46B1-9D14-131F3E443C58}" srcId="{404A25DD-4F58-456D-A915-CA7F176CE4BA}" destId="{17E1A335-C28B-4CA3-BF46-6DDA28780A63}" srcOrd="7" destOrd="0" parTransId="{48AE7712-C01E-444E-9F8A-D96DD8DE116C}" sibTransId="{F1FC1359-4577-4A13-8EDA-13EAE9B0FDCE}"/>
    <dgm:cxn modelId="{B9EDEE6D-0C1B-4DBB-919E-2EE41BD9555F}" srcId="{404A25DD-4F58-456D-A915-CA7F176CE4BA}" destId="{C5C84913-D28F-4AED-861D-F19FE04CFD32}" srcOrd="6" destOrd="0" parTransId="{6CEC3BD7-7783-45F7-8F4E-61A1D96112E8}" sibTransId="{F3BA3E52-C0A6-46BD-9EC7-368DBE38F409}"/>
    <dgm:cxn modelId="{A8AB476E-BAFC-4F1F-9667-907A1A65F6E2}" type="presOf" srcId="{C5C84913-D28F-4AED-861D-F19FE04CFD32}" destId="{05FDA23A-EC21-443E-8842-603BDA5A6591}" srcOrd="0" destOrd="0" presId="urn:microsoft.com/office/officeart/2005/8/layout/vList2"/>
    <dgm:cxn modelId="{42E49374-9EB0-407A-865D-1258AB08BABF}" srcId="{404A25DD-4F58-456D-A915-CA7F176CE4BA}" destId="{CAB3AAD7-312B-48B3-9C51-F57FC1E2AF94}" srcOrd="2" destOrd="0" parTransId="{386FAFF5-6F44-472A-B2EF-DEBB6D8E4AD4}" sibTransId="{6724CA58-8487-414B-9768-256BEA49804F}"/>
    <dgm:cxn modelId="{AA13D389-3F56-4F5A-85B3-60686F04BB0C}" srcId="{404A25DD-4F58-456D-A915-CA7F176CE4BA}" destId="{4A2FFF63-5596-4141-944D-237A19D671B7}" srcOrd="1" destOrd="0" parTransId="{F3138BE0-B3BA-4D7B-BD79-40ABE7D1973A}" sibTransId="{AFD7EF17-EC2D-4D03-BBD9-DA17A4BC9CC0}"/>
    <dgm:cxn modelId="{2739F1C3-AC16-403A-B389-994A62E5A50B}" type="presOf" srcId="{320C052F-031B-468F-8D10-59E7DD380706}" destId="{437E9AAB-EB5D-40A3-821C-DAFA48001075}" srcOrd="0" destOrd="0" presId="urn:microsoft.com/office/officeart/2005/8/layout/vList2"/>
    <dgm:cxn modelId="{BA687DC8-D09A-41AA-8843-6C8B37D4FBFB}" srcId="{404A25DD-4F58-456D-A915-CA7F176CE4BA}" destId="{0AC36F01-3437-4082-ADD7-F720EF10182B}" srcOrd="4" destOrd="0" parTransId="{2DBAB8EC-1B46-47EA-9AD8-9820447D970F}" sibTransId="{DE283687-1D64-4DEF-85FA-865FA8186817}"/>
    <dgm:cxn modelId="{460371D7-BA1F-4C26-BB66-E6619D016E7A}" srcId="{404A25DD-4F58-456D-A915-CA7F176CE4BA}" destId="{2997BAA8-CD6B-4F67-B651-96B36303B2E7}" srcOrd="5" destOrd="0" parTransId="{41F944E6-8DDA-4A4E-B5A6-A03DB65B878B}" sibTransId="{E2CB98CD-F4FB-4257-BDDF-1B3B1261C01E}"/>
    <dgm:cxn modelId="{A9F05CDA-4629-4016-9D4B-F2B704A9DF29}" srcId="{404A25DD-4F58-456D-A915-CA7F176CE4BA}" destId="{320C052F-031B-468F-8D10-59E7DD380706}" srcOrd="8" destOrd="0" parTransId="{B2D2AFC9-D93F-4520-913C-96264560B1B8}" sibTransId="{D952F472-1F3F-408D-B704-1F141AE3D7E4}"/>
    <dgm:cxn modelId="{B9EC31EE-A589-464C-A63A-9857A0EDECD8}" type="presOf" srcId="{34A4D434-EA82-4115-89C5-7CAEB1D881D7}" destId="{4B53E922-66AA-4191-9953-F5B67018F6FD}" srcOrd="0" destOrd="0" presId="urn:microsoft.com/office/officeart/2005/8/layout/vList2"/>
    <dgm:cxn modelId="{FC58C5F4-1AA0-4900-97AF-2880BBAA7129}" type="presOf" srcId="{404A25DD-4F58-456D-A915-CA7F176CE4BA}" destId="{51B211FD-8A0B-48DF-A6DA-A48F1F934FC9}" srcOrd="0" destOrd="0" presId="urn:microsoft.com/office/officeart/2005/8/layout/vList2"/>
    <dgm:cxn modelId="{80367EFE-BC80-4A0D-ADCE-A1155AFB7262}" type="presParOf" srcId="{51B211FD-8A0B-48DF-A6DA-A48F1F934FC9}" destId="{4B53E922-66AA-4191-9953-F5B67018F6FD}" srcOrd="0" destOrd="0" presId="urn:microsoft.com/office/officeart/2005/8/layout/vList2"/>
    <dgm:cxn modelId="{B2C1AAE0-DF35-427E-878D-635BA755A505}" type="presParOf" srcId="{51B211FD-8A0B-48DF-A6DA-A48F1F934FC9}" destId="{1E4E0AA6-750E-408E-8064-323423CB96FA}" srcOrd="1" destOrd="0" presId="urn:microsoft.com/office/officeart/2005/8/layout/vList2"/>
    <dgm:cxn modelId="{22D5EB4F-61C3-4717-9E59-A535F0AF0C22}" type="presParOf" srcId="{51B211FD-8A0B-48DF-A6DA-A48F1F934FC9}" destId="{2EDBD518-CC07-4A8B-97E9-8D51A4A5D443}" srcOrd="2" destOrd="0" presId="urn:microsoft.com/office/officeart/2005/8/layout/vList2"/>
    <dgm:cxn modelId="{406D92AA-0977-4EFF-BAF4-19BE2D839B26}" type="presParOf" srcId="{51B211FD-8A0B-48DF-A6DA-A48F1F934FC9}" destId="{2D2DAD32-AA57-4BB2-8BCE-28283848DC6A}" srcOrd="3" destOrd="0" presId="urn:microsoft.com/office/officeart/2005/8/layout/vList2"/>
    <dgm:cxn modelId="{7D31B505-76CC-4531-B1C6-7E976AB63CEF}" type="presParOf" srcId="{51B211FD-8A0B-48DF-A6DA-A48F1F934FC9}" destId="{B6D79D89-FE60-4DBF-BCD6-CBE8ADDFADCF}" srcOrd="4" destOrd="0" presId="urn:microsoft.com/office/officeart/2005/8/layout/vList2"/>
    <dgm:cxn modelId="{6D8CBA99-99B7-4459-A10B-5680A93BAA0A}" type="presParOf" srcId="{51B211FD-8A0B-48DF-A6DA-A48F1F934FC9}" destId="{92191773-A586-4148-BE73-C0A74259D65B}" srcOrd="5" destOrd="0" presId="urn:microsoft.com/office/officeart/2005/8/layout/vList2"/>
    <dgm:cxn modelId="{2D8E0A5C-23C8-45DA-A806-E31465E3B61B}" type="presParOf" srcId="{51B211FD-8A0B-48DF-A6DA-A48F1F934FC9}" destId="{EB12E568-6E39-4872-A683-58945FCCEBA0}" srcOrd="6" destOrd="0" presId="urn:microsoft.com/office/officeart/2005/8/layout/vList2"/>
    <dgm:cxn modelId="{7A01F3B6-4F0E-4EF4-8533-4195030590A2}" type="presParOf" srcId="{51B211FD-8A0B-48DF-A6DA-A48F1F934FC9}" destId="{7D065084-6739-4362-9E8E-814A6D15D7C0}" srcOrd="7" destOrd="0" presId="urn:microsoft.com/office/officeart/2005/8/layout/vList2"/>
    <dgm:cxn modelId="{AD347AEC-D564-4CEA-9D58-4D575CC8EE81}" type="presParOf" srcId="{51B211FD-8A0B-48DF-A6DA-A48F1F934FC9}" destId="{BC39BC4E-189D-473A-BC5F-996D5C9257CF}" srcOrd="8" destOrd="0" presId="urn:microsoft.com/office/officeart/2005/8/layout/vList2"/>
    <dgm:cxn modelId="{CECDFFFA-06CA-4E36-9B44-E8F6284C3357}" type="presParOf" srcId="{51B211FD-8A0B-48DF-A6DA-A48F1F934FC9}" destId="{909A9F26-A80B-41B9-BB62-3ADB94D015E3}" srcOrd="9" destOrd="0" presId="urn:microsoft.com/office/officeart/2005/8/layout/vList2"/>
    <dgm:cxn modelId="{920BBE54-0CF9-432D-9828-488A256CE0F8}" type="presParOf" srcId="{51B211FD-8A0B-48DF-A6DA-A48F1F934FC9}" destId="{209F01E8-E25F-4D83-A418-1F290C14D6E9}" srcOrd="10" destOrd="0" presId="urn:microsoft.com/office/officeart/2005/8/layout/vList2"/>
    <dgm:cxn modelId="{7CFD7FA2-DC00-4DAE-A0BA-828EE6AF7093}" type="presParOf" srcId="{51B211FD-8A0B-48DF-A6DA-A48F1F934FC9}" destId="{A995E647-DB77-434E-A3E4-03463E174688}" srcOrd="11" destOrd="0" presId="urn:microsoft.com/office/officeart/2005/8/layout/vList2"/>
    <dgm:cxn modelId="{2F1A3F92-4974-47F4-BF5D-9312F41EB639}" type="presParOf" srcId="{51B211FD-8A0B-48DF-A6DA-A48F1F934FC9}" destId="{05FDA23A-EC21-443E-8842-603BDA5A6591}" srcOrd="12" destOrd="0" presId="urn:microsoft.com/office/officeart/2005/8/layout/vList2"/>
    <dgm:cxn modelId="{2D4B70D2-837D-487D-B6D8-4FE8084E87A9}" type="presParOf" srcId="{51B211FD-8A0B-48DF-A6DA-A48F1F934FC9}" destId="{CA4EF893-63CF-49CC-B641-7730AB613F09}" srcOrd="13" destOrd="0" presId="urn:microsoft.com/office/officeart/2005/8/layout/vList2"/>
    <dgm:cxn modelId="{816B129A-F753-4AE2-9BFF-4C5225930A52}" type="presParOf" srcId="{51B211FD-8A0B-48DF-A6DA-A48F1F934FC9}" destId="{EC4CFB7D-7E8C-413A-9F3E-BB8063CFA226}" srcOrd="14" destOrd="0" presId="urn:microsoft.com/office/officeart/2005/8/layout/vList2"/>
    <dgm:cxn modelId="{E03A794B-6875-43C6-B8EA-F97DB78E615B}" type="presParOf" srcId="{51B211FD-8A0B-48DF-A6DA-A48F1F934FC9}" destId="{657F5CFE-68FB-4B00-9F13-4E4EF484E4FE}" srcOrd="15" destOrd="0" presId="urn:microsoft.com/office/officeart/2005/8/layout/vList2"/>
    <dgm:cxn modelId="{D30F190B-2DED-466E-9988-F691907A2794}" type="presParOf" srcId="{51B211FD-8A0B-48DF-A6DA-A48F1F934FC9}" destId="{437E9AAB-EB5D-40A3-821C-DAFA48001075}"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FC27B-CF0B-4999-A877-18ABBB1D3CD2}">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BABC08-A54B-457F-95C1-4DF68FF0FE31}">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D08651-FD3F-44BB-B7B7-52BF80EE9AED}">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22350">
            <a:lnSpc>
              <a:spcPct val="100000"/>
            </a:lnSpc>
            <a:spcBef>
              <a:spcPct val="0"/>
            </a:spcBef>
            <a:spcAft>
              <a:spcPct val="35000"/>
            </a:spcAft>
            <a:buNone/>
          </a:pPr>
          <a:r>
            <a:rPr lang="en-GB" sz="2300" kern="1200"/>
            <a:t>Oversees legal activities </a:t>
          </a:r>
          <a:endParaRPr lang="en-US" sz="2300" kern="1200"/>
        </a:p>
      </dsp:txBody>
      <dsp:txXfrm>
        <a:off x="1507738" y="707092"/>
        <a:ext cx="9007861" cy="1305401"/>
      </dsp:txXfrm>
    </dsp:sp>
    <dsp:sp modelId="{09B195A3-8A73-49E2-8EC2-63E74E0C09DB}">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D1A77-5CB3-48F6-843E-EFD7E89C83F8}">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8E7C3D-145A-47EC-BF39-299DFF5B12D1}">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22350">
            <a:lnSpc>
              <a:spcPct val="100000"/>
            </a:lnSpc>
            <a:spcBef>
              <a:spcPct val="0"/>
            </a:spcBef>
            <a:spcAft>
              <a:spcPct val="35000"/>
            </a:spcAft>
            <a:buNone/>
          </a:pPr>
          <a:r>
            <a:rPr lang="en-GB" sz="2300" kern="1200"/>
            <a:t>Works with different branches of the legal profession to meet the objectives of the S.1(1) of the Legal Services Act 2007. </a:t>
          </a:r>
          <a:endParaRPr lang="en-US" sz="2300" kern="1200"/>
        </a:p>
      </dsp:txBody>
      <dsp:txXfrm>
        <a:off x="1507738" y="2338844"/>
        <a:ext cx="9007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6F4160-198E-45B9-B32E-414F24155970}">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Regulates financial provisions. </a:t>
          </a:r>
          <a:endParaRPr lang="en-US" sz="3400" kern="1200"/>
        </a:p>
      </dsp:txBody>
      <dsp:txXfrm>
        <a:off x="38234" y="38234"/>
        <a:ext cx="7529629" cy="1228933"/>
      </dsp:txXfrm>
    </dsp:sp>
    <dsp:sp modelId="{E6F14626-A8D6-4969-B40A-9DA597A3C5C6}">
      <dsp:nvSpPr>
        <dsp:cNvPr id="0" name=""/>
        <dsp:cNvSpPr/>
      </dsp:nvSpPr>
      <dsp:spPr>
        <a:xfrm>
          <a:off x="788670" y="1522968"/>
          <a:ext cx="8938260" cy="1305401"/>
        </a:xfrm>
        <a:prstGeom prst="roundRect">
          <a:avLst>
            <a:gd name="adj" fmla="val 1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Regulated activities - Financial Services and Markets Act 2000</a:t>
          </a:r>
          <a:endParaRPr lang="en-US" sz="3400" kern="1200"/>
        </a:p>
      </dsp:txBody>
      <dsp:txXfrm>
        <a:off x="826904" y="1561202"/>
        <a:ext cx="7224611" cy="1228933"/>
      </dsp:txXfrm>
    </dsp:sp>
    <dsp:sp modelId="{DCAAFEF6-B0AE-44A7-9768-86B6C02CD877}">
      <dsp:nvSpPr>
        <dsp:cNvPr id="0" name=""/>
        <dsp:cNvSpPr/>
      </dsp:nvSpPr>
      <dsp:spPr>
        <a:xfrm>
          <a:off x="1577340" y="3045936"/>
          <a:ext cx="8938260" cy="1305401"/>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Financial Services Act 2021.</a:t>
          </a:r>
          <a:endParaRPr lang="en-US" sz="3400" kern="1200"/>
        </a:p>
      </dsp:txBody>
      <dsp:txXfrm>
        <a:off x="1615574" y="3084170"/>
        <a:ext cx="7224611" cy="1228933"/>
      </dsp:txXfrm>
    </dsp:sp>
    <dsp:sp modelId="{22C59CA9-489B-4935-93A9-F475439624AB}">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45811308-C465-4D43-AEAF-2018405D3A37}">
      <dsp:nvSpPr>
        <dsp:cNvPr id="0" name=""/>
        <dsp:cNvSpPr/>
      </dsp:nvSpPr>
      <dsp:spPr>
        <a:xfrm>
          <a:off x="8878419" y="2504195"/>
          <a:ext cx="848510" cy="848510"/>
        </a:xfrm>
        <a:prstGeom prst="downArrow">
          <a:avLst>
            <a:gd name="adj1" fmla="val 55000"/>
            <a:gd name="adj2" fmla="val 45000"/>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9B39B-2D51-4B05-BB5F-528B8708819D}">
      <dsp:nvSpPr>
        <dsp:cNvPr id="0" name=""/>
        <dsp:cNvSpPr/>
      </dsp:nvSpPr>
      <dsp:spPr>
        <a:xfrm>
          <a:off x="2044800" y="37566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1B907-7643-4F2B-AE56-A2FAE8F61796}">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73EE96-CA96-47AF-9E62-9366EBF7F53F}">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Solicitors' regulatory authority or CILEX code of conduct must be complied with.</a:t>
          </a:r>
          <a:endParaRPr lang="en-US" sz="1600" kern="1200"/>
        </a:p>
      </dsp:txBody>
      <dsp:txXfrm>
        <a:off x="1342800" y="3255669"/>
        <a:ext cx="3600000" cy="720000"/>
      </dsp:txXfrm>
    </dsp:sp>
    <dsp:sp modelId="{9FC64F1D-2475-40A6-8B25-EE372956869D}">
      <dsp:nvSpPr>
        <dsp:cNvPr id="0" name=""/>
        <dsp:cNvSpPr/>
      </dsp:nvSpPr>
      <dsp:spPr>
        <a:xfrm>
          <a:off x="6274800" y="375669"/>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D25118-897F-4D72-BAA1-632A9FE21C38}">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CA4E59-AC21-4047-94F9-1CF9F91F1751}">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SRA Standards and Regulations- rules </a:t>
          </a:r>
          <a:endParaRPr lang="en-US" sz="1600" kern="1200"/>
        </a:p>
      </dsp:txBody>
      <dsp:txXfrm>
        <a:off x="5572800" y="3255669"/>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54757-4B39-44DC-833E-D01575359094}">
      <dsp:nvSpPr>
        <dsp:cNvPr id="0" name=""/>
        <dsp:cNvSpPr/>
      </dsp:nvSpPr>
      <dsp:spPr>
        <a:xfrm>
          <a:off x="0" y="53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0CB2AA-62FE-485E-BCD5-859CA5A65552}">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C1C486-FBE5-4F1B-8E51-B8DAE6A1C3C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Para 1.1 - Maintaining trust and acting fairly.</a:t>
          </a:r>
          <a:endParaRPr lang="en-US" sz="2500" kern="1200"/>
        </a:p>
      </dsp:txBody>
      <dsp:txXfrm>
        <a:off x="1435590" y="531"/>
        <a:ext cx="9080009" cy="1242935"/>
      </dsp:txXfrm>
    </dsp:sp>
    <dsp:sp modelId="{DA98D150-8037-427A-8853-2611956558FA}">
      <dsp:nvSpPr>
        <dsp:cNvPr id="0" name=""/>
        <dsp:cNvSpPr/>
      </dsp:nvSpPr>
      <dsp:spPr>
        <a:xfrm>
          <a:off x="0" y="155420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EC4D9-5B91-4E3F-A73C-5878E389768B}">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3AC516-07F8-4B77-A754-E949BD241B54}">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Para 3.1-3.6 - Competence </a:t>
          </a:r>
          <a:endParaRPr lang="en-US" sz="2500" kern="1200"/>
        </a:p>
      </dsp:txBody>
      <dsp:txXfrm>
        <a:off x="1435590" y="1554201"/>
        <a:ext cx="9080009" cy="1242935"/>
      </dsp:txXfrm>
    </dsp:sp>
    <dsp:sp modelId="{18CEF709-D3E2-4094-9629-B7F5B8C61B6E}">
      <dsp:nvSpPr>
        <dsp:cNvPr id="0" name=""/>
        <dsp:cNvSpPr/>
      </dsp:nvSpPr>
      <dsp:spPr>
        <a:xfrm>
          <a:off x="0" y="3107870"/>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1E099-81FA-46E1-9244-D94EB36BC251}">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6C38F0-005E-4FFB-A979-E06E6A8BADF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Para 6.1-6.2 - Conflict of interest</a:t>
          </a:r>
          <a:endParaRPr lang="en-US" sz="2500" kern="1200" dirty="0"/>
        </a:p>
      </dsp:txBody>
      <dsp:txXfrm>
        <a:off x="1435590" y="3107870"/>
        <a:ext cx="9080009" cy="12429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CF1E1-6377-44AC-8240-27EB8BCA9F9C}">
      <dsp:nvSpPr>
        <dsp:cNvPr id="0" name=""/>
        <dsp:cNvSpPr/>
      </dsp:nvSpPr>
      <dsp:spPr>
        <a:xfrm>
          <a:off x="0" y="1805"/>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7AE8E3-3FBE-4704-A993-5DFD578B7C5B}">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CF9E4D-814E-4003-955E-155454CC2B47}">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Must keep confidential client information. </a:t>
          </a:r>
          <a:endParaRPr lang="en-US" sz="2200" kern="1200"/>
        </a:p>
      </dsp:txBody>
      <dsp:txXfrm>
        <a:off x="1057183" y="1805"/>
        <a:ext cx="9458416" cy="915310"/>
      </dsp:txXfrm>
    </dsp:sp>
    <dsp:sp modelId="{4C8C52E2-C227-48B8-9D1E-2A86D3B18D26}">
      <dsp:nvSpPr>
        <dsp:cNvPr id="0" name=""/>
        <dsp:cNvSpPr/>
      </dsp:nvSpPr>
      <dsp:spPr>
        <a:xfrm>
          <a:off x="0" y="1145944"/>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864E16-9366-4DA2-B5CC-DAE125CFCFF8}">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83FC21-D7F0-47A5-8B61-22F7C09625BA}">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Including all details </a:t>
          </a:r>
          <a:endParaRPr lang="en-US" sz="2200" kern="1200"/>
        </a:p>
      </dsp:txBody>
      <dsp:txXfrm>
        <a:off x="1057183" y="1145944"/>
        <a:ext cx="9458416" cy="915310"/>
      </dsp:txXfrm>
    </dsp:sp>
    <dsp:sp modelId="{EC0EEB03-454B-4583-A68F-35552A9AA094}">
      <dsp:nvSpPr>
        <dsp:cNvPr id="0" name=""/>
        <dsp:cNvSpPr/>
      </dsp:nvSpPr>
      <dsp:spPr>
        <a:xfrm>
          <a:off x="0" y="2290082"/>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3D9E5F-B35F-4D34-9557-0891AEDC8F71}">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E1499C-BAB4-4879-B949-D014C75A0BE6}">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This includes all staff. </a:t>
          </a:r>
          <a:endParaRPr lang="en-US" sz="2200" kern="1200"/>
        </a:p>
      </dsp:txBody>
      <dsp:txXfrm>
        <a:off x="1057183" y="2290082"/>
        <a:ext cx="9458416" cy="915310"/>
      </dsp:txXfrm>
    </dsp:sp>
    <dsp:sp modelId="{5BCB8FD2-B357-4B82-AD36-70D781131312}">
      <dsp:nvSpPr>
        <dsp:cNvPr id="0" name=""/>
        <dsp:cNvSpPr/>
      </dsp:nvSpPr>
      <dsp:spPr>
        <a:xfrm>
          <a:off x="0" y="3434221"/>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8279C5-3E5D-4CFB-87B2-9AFC4030D60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43C547-032B-4D6E-8A93-83634047E44C}">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Para 6.3 SRA code of conduct deals with confidentiality.</a:t>
          </a:r>
          <a:endParaRPr lang="en-US" sz="2200" kern="1200"/>
        </a:p>
      </dsp:txBody>
      <dsp:txXfrm>
        <a:off x="1057183" y="3434221"/>
        <a:ext cx="9458416" cy="9153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53E922-66AA-4191-9953-F5B67018F6FD}">
      <dsp:nvSpPr>
        <dsp:cNvPr id="0" name=""/>
        <dsp:cNvSpPr/>
      </dsp:nvSpPr>
      <dsp:spPr>
        <a:xfrm>
          <a:off x="0" y="25523"/>
          <a:ext cx="10515600" cy="4317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Research; </a:t>
          </a:r>
          <a:endParaRPr lang="en-US" sz="1800" kern="1200"/>
        </a:p>
      </dsp:txBody>
      <dsp:txXfrm>
        <a:off x="21075" y="46598"/>
        <a:ext cx="10473450" cy="389580"/>
      </dsp:txXfrm>
    </dsp:sp>
    <dsp:sp modelId="{2EDBD518-CC07-4A8B-97E9-8D51A4A5D443}">
      <dsp:nvSpPr>
        <dsp:cNvPr id="0" name=""/>
        <dsp:cNvSpPr/>
      </dsp:nvSpPr>
      <dsp:spPr>
        <a:xfrm>
          <a:off x="0" y="509093"/>
          <a:ext cx="10515600" cy="431730"/>
        </a:xfrm>
        <a:prstGeom prst="roundRect">
          <a:avLst/>
        </a:prstGeom>
        <a:solidFill>
          <a:schemeClr val="accent2">
            <a:hueOff val="805452"/>
            <a:satOff val="-2312"/>
            <a:lumOff val="-37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1.4</a:t>
          </a:r>
          <a:endParaRPr lang="en-US" sz="1800" kern="1200"/>
        </a:p>
      </dsp:txBody>
      <dsp:txXfrm>
        <a:off x="21075" y="530168"/>
        <a:ext cx="10473450" cy="389580"/>
      </dsp:txXfrm>
    </dsp:sp>
    <dsp:sp modelId="{B6D79D89-FE60-4DBF-BCD6-CBE8ADDFADCF}">
      <dsp:nvSpPr>
        <dsp:cNvPr id="0" name=""/>
        <dsp:cNvSpPr/>
      </dsp:nvSpPr>
      <dsp:spPr>
        <a:xfrm>
          <a:off x="0" y="992663"/>
          <a:ext cx="10515600" cy="43173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2.1 </a:t>
          </a:r>
          <a:endParaRPr lang="en-US" sz="1800" kern="1200"/>
        </a:p>
      </dsp:txBody>
      <dsp:txXfrm>
        <a:off x="21075" y="1013738"/>
        <a:ext cx="10473450" cy="389580"/>
      </dsp:txXfrm>
    </dsp:sp>
    <dsp:sp modelId="{EB12E568-6E39-4872-A683-58945FCCEBA0}">
      <dsp:nvSpPr>
        <dsp:cNvPr id="0" name=""/>
        <dsp:cNvSpPr/>
      </dsp:nvSpPr>
      <dsp:spPr>
        <a:xfrm>
          <a:off x="0" y="1476233"/>
          <a:ext cx="10515600" cy="431730"/>
        </a:xfrm>
        <a:prstGeom prst="roundRect">
          <a:avLst/>
        </a:prstGeom>
        <a:solidFill>
          <a:schemeClr val="accent2">
            <a:hueOff val="2416355"/>
            <a:satOff val="-6935"/>
            <a:lumOff val="-111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2.4 </a:t>
          </a:r>
          <a:endParaRPr lang="en-US" sz="1800" kern="1200"/>
        </a:p>
      </dsp:txBody>
      <dsp:txXfrm>
        <a:off x="21075" y="1497308"/>
        <a:ext cx="10473450" cy="389580"/>
      </dsp:txXfrm>
    </dsp:sp>
    <dsp:sp modelId="{BC39BC4E-189D-473A-BC5F-996D5C9257CF}">
      <dsp:nvSpPr>
        <dsp:cNvPr id="0" name=""/>
        <dsp:cNvSpPr/>
      </dsp:nvSpPr>
      <dsp:spPr>
        <a:xfrm>
          <a:off x="0" y="1959803"/>
          <a:ext cx="10515600" cy="431730"/>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2.5 </a:t>
          </a:r>
          <a:endParaRPr lang="en-US" sz="1800" kern="1200"/>
        </a:p>
      </dsp:txBody>
      <dsp:txXfrm>
        <a:off x="21075" y="1980878"/>
        <a:ext cx="10473450" cy="389580"/>
      </dsp:txXfrm>
    </dsp:sp>
    <dsp:sp modelId="{209F01E8-E25F-4D83-A418-1F290C14D6E9}">
      <dsp:nvSpPr>
        <dsp:cNvPr id="0" name=""/>
        <dsp:cNvSpPr/>
      </dsp:nvSpPr>
      <dsp:spPr>
        <a:xfrm>
          <a:off x="0" y="2443374"/>
          <a:ext cx="10515600" cy="431730"/>
        </a:xfrm>
        <a:prstGeom prst="roundRect">
          <a:avLst/>
        </a:prstGeom>
        <a:solidFill>
          <a:schemeClr val="accent2">
            <a:hueOff val="4027258"/>
            <a:satOff val="-11558"/>
            <a:lumOff val="-185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2.6 </a:t>
          </a:r>
          <a:endParaRPr lang="en-US" sz="1800" kern="1200"/>
        </a:p>
      </dsp:txBody>
      <dsp:txXfrm>
        <a:off x="21075" y="2464449"/>
        <a:ext cx="10473450" cy="389580"/>
      </dsp:txXfrm>
    </dsp:sp>
    <dsp:sp modelId="{05FDA23A-EC21-443E-8842-603BDA5A6591}">
      <dsp:nvSpPr>
        <dsp:cNvPr id="0" name=""/>
        <dsp:cNvSpPr/>
      </dsp:nvSpPr>
      <dsp:spPr>
        <a:xfrm>
          <a:off x="0" y="2926944"/>
          <a:ext cx="10515600" cy="431730"/>
        </a:xfrm>
        <a:prstGeom prst="roundRect">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2.7</a:t>
          </a:r>
          <a:endParaRPr lang="en-US" sz="1800" kern="1200"/>
        </a:p>
      </dsp:txBody>
      <dsp:txXfrm>
        <a:off x="21075" y="2948019"/>
        <a:ext cx="10473450" cy="389580"/>
      </dsp:txXfrm>
    </dsp:sp>
    <dsp:sp modelId="{EC4CFB7D-7E8C-413A-9F3E-BB8063CFA226}">
      <dsp:nvSpPr>
        <dsp:cNvPr id="0" name=""/>
        <dsp:cNvSpPr/>
      </dsp:nvSpPr>
      <dsp:spPr>
        <a:xfrm>
          <a:off x="0" y="3410514"/>
          <a:ext cx="10515600" cy="431730"/>
        </a:xfrm>
        <a:prstGeom prst="roundRect">
          <a:avLst/>
        </a:prstGeom>
        <a:solidFill>
          <a:schemeClr val="accent2">
            <a:hueOff val="5638161"/>
            <a:satOff val="-16181"/>
            <a:lumOff val="-259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Prepare to feedback to the class.</a:t>
          </a:r>
          <a:endParaRPr lang="en-US" sz="1800" kern="1200"/>
        </a:p>
      </dsp:txBody>
      <dsp:txXfrm>
        <a:off x="21075" y="3431589"/>
        <a:ext cx="10473450" cy="389580"/>
      </dsp:txXfrm>
    </dsp:sp>
    <dsp:sp modelId="{437E9AAB-EB5D-40A3-821C-DAFA48001075}">
      <dsp:nvSpPr>
        <dsp:cNvPr id="0" name=""/>
        <dsp:cNvSpPr/>
      </dsp:nvSpPr>
      <dsp:spPr>
        <a:xfrm>
          <a:off x="0" y="3894084"/>
          <a:ext cx="10515600" cy="43173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What about third parties? - Para 1.2. </a:t>
          </a:r>
          <a:endParaRPr lang="en-US" sz="1800" kern="1200"/>
        </a:p>
      </dsp:txBody>
      <dsp:txXfrm>
        <a:off x="21075" y="3915159"/>
        <a:ext cx="10473450" cy="3895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4C104E-AA72-45BA-B198-BEE7855E5BD3}" type="datetimeFigureOut">
              <a:t>2/25/25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034C68-DC05-4519-B529-F524F1C3F642}" type="slidenum">
              <a:t>‹#›</a:t>
            </a:fld>
            <a:endParaRPr lang="en-GB"/>
          </a:p>
        </p:txBody>
      </p:sp>
    </p:spTree>
    <p:extLst>
      <p:ext uri="{BB962C8B-B14F-4D97-AF65-F5344CB8AC3E}">
        <p14:creationId xmlns:p14="http://schemas.microsoft.com/office/powerpoint/2010/main" val="1061008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A9891E-7AA3-49AA-AFB8-C4C0618BF4F7}" type="slidenum">
              <a:rPr lang="en-GB" smtClean="0"/>
              <a:t>1</a:t>
            </a:fld>
            <a:endParaRPr lang="en-GB"/>
          </a:p>
        </p:txBody>
      </p:sp>
    </p:spTree>
    <p:extLst>
      <p:ext uri="{BB962C8B-B14F-4D97-AF65-F5344CB8AC3E}">
        <p14:creationId xmlns:p14="http://schemas.microsoft.com/office/powerpoint/2010/main" val="3050158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0" i="0" dirty="0">
                <a:solidFill>
                  <a:srgbClr val="313537"/>
                </a:solidFill>
                <a:effectLst/>
                <a:latin typeface="merriweather" panose="020F0502020204030204" pitchFamily="34" charset="0"/>
              </a:rPr>
              <a:t>This unit is concerned with the regulation of the legal professions and legal services in England and Wales. It starts with an explanation of the regulators for the different branches of the legal profession. We then look at some of the overarching regulators, the rules of which all legal professionals, and sometimes non-legal professionals, have to abide by. We will then look in detail at some of the regulations themselves, considering the duties they impose in specific areas.</a:t>
            </a:r>
          </a:p>
          <a:p>
            <a:pPr algn="l" fontAlgn="base" latinLnBrk="0"/>
            <a:br>
              <a:rPr lang="en-GB" b="0" i="0" dirty="0">
                <a:solidFill>
                  <a:srgbClr val="313537"/>
                </a:solidFill>
                <a:effectLst/>
                <a:latin typeface="lato" panose="020F0502020204030203" pitchFamily="34" charset="0"/>
              </a:rPr>
            </a:br>
            <a:endParaRPr lang="en-GB" b="0" i="0" dirty="0">
              <a:solidFill>
                <a:srgbClr val="313537"/>
              </a:solidFill>
              <a:effectLst/>
              <a:latin typeface="lato" panose="020F0502020204030203" pitchFamily="34" charset="0"/>
            </a:endParaRP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2</a:t>
            </a:fld>
            <a:endParaRPr lang="en-GB"/>
          </a:p>
        </p:txBody>
      </p:sp>
    </p:spTree>
    <p:extLst>
      <p:ext uri="{BB962C8B-B14F-4D97-AF65-F5344CB8AC3E}">
        <p14:creationId xmlns:p14="http://schemas.microsoft.com/office/powerpoint/2010/main" val="1502666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3B78E8-1ADC-E631-AA2B-D5EA0A8D11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140060-CB32-BACA-C068-13B0964C08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A4D0DD-4BE1-908E-E817-9CDA75D309AF}"/>
              </a:ext>
            </a:extLst>
          </p:cNvPr>
          <p:cNvSpPr>
            <a:spLocks noGrp="1"/>
          </p:cNvSpPr>
          <p:nvPr>
            <p:ph type="body" idx="1"/>
          </p:nvPr>
        </p:nvSpPr>
        <p:spPr/>
        <p:txBody>
          <a:bodyPr/>
          <a:lstStyle/>
          <a:p>
            <a:r>
              <a:rPr lang="en-US" dirty="0">
                <a:cs typeface="Calibri"/>
              </a:rPr>
              <a:t>If a chartered legal executive works within a firm, they are also governed by the Solicitors regulation authority. </a:t>
            </a:r>
          </a:p>
          <a:p>
            <a:endParaRPr lang="en-US" dirty="0">
              <a:cs typeface="Calibri"/>
            </a:endParaRPr>
          </a:p>
          <a:p>
            <a:r>
              <a:rPr lang="en-US" dirty="0">
                <a:cs typeface="Calibri"/>
              </a:rPr>
              <a:t>Principles by way of outcome that need to be complied with. </a:t>
            </a:r>
          </a:p>
          <a:p>
            <a:endParaRPr lang="en-US" dirty="0">
              <a:cs typeface="Calibri"/>
            </a:endParaRPr>
          </a:p>
          <a:p>
            <a:r>
              <a:rPr lang="en-GB" b="0" i="0" dirty="0">
                <a:solidFill>
                  <a:srgbClr val="313537"/>
                </a:solidFill>
                <a:effectLst/>
                <a:latin typeface="Inter"/>
              </a:rPr>
              <a:t>The </a:t>
            </a:r>
            <a:r>
              <a:rPr lang="en-GB" b="1" i="0" dirty="0">
                <a:solidFill>
                  <a:srgbClr val="313537"/>
                </a:solidFill>
                <a:effectLst/>
                <a:latin typeface="Inter"/>
              </a:rPr>
              <a:t>CILEX Code of Conduct </a:t>
            </a:r>
            <a:r>
              <a:rPr lang="en-GB" b="0" i="0" dirty="0">
                <a:solidFill>
                  <a:srgbClr val="313537"/>
                </a:solidFill>
                <a:effectLst/>
                <a:latin typeface="Inter"/>
              </a:rPr>
              <a:t>explains the principles by way of outcomes which members of CILEX must comply with. </a:t>
            </a:r>
          </a:p>
          <a:p>
            <a:endParaRPr lang="en-US" dirty="0">
              <a:cs typeface="Calibri"/>
            </a:endParaRPr>
          </a:p>
          <a:p>
            <a:pPr algn="l" fontAlgn="base"/>
            <a:r>
              <a:rPr lang="en-GB" b="0" i="0" dirty="0">
                <a:solidFill>
                  <a:srgbClr val="313537"/>
                </a:solidFill>
                <a:effectLst/>
                <a:latin typeface="Inter"/>
              </a:rPr>
              <a:t>CILEX Regulation’s Disciplinary Tribunal has wide ranging powers to punish members of CILEX and firms regulated by CILEX Regulation including fines of up to £100,000 for CILEX members.</a:t>
            </a:r>
          </a:p>
          <a:p>
            <a:pPr algn="l" fontAlgn="base"/>
            <a:r>
              <a:rPr lang="en-GB" b="0" i="0" dirty="0">
                <a:solidFill>
                  <a:srgbClr val="313537"/>
                </a:solidFill>
                <a:effectLst/>
                <a:latin typeface="Inter"/>
              </a:rPr>
              <a:t>Chartered legal executives who work in law firms regulated by the Solicitors Regulation Authority are also governed by the </a:t>
            </a:r>
            <a:r>
              <a:rPr lang="en-GB" b="1" i="0" dirty="0">
                <a:solidFill>
                  <a:srgbClr val="313537"/>
                </a:solidFill>
                <a:effectLst/>
                <a:latin typeface="var(--font-family-body)"/>
              </a:rPr>
              <a:t>SRA Standards and Regulations</a:t>
            </a:r>
            <a:r>
              <a:rPr lang="en-GB" b="0" i="0" dirty="0">
                <a:solidFill>
                  <a:srgbClr val="313537"/>
                </a:solidFill>
                <a:effectLst/>
                <a:latin typeface="Inter"/>
              </a:rPr>
              <a:t> </a:t>
            </a:r>
          </a:p>
          <a:p>
            <a:endParaRPr lang="en-US" dirty="0">
              <a:cs typeface="Calibri"/>
            </a:endParaRPr>
          </a:p>
        </p:txBody>
      </p:sp>
      <p:sp>
        <p:nvSpPr>
          <p:cNvPr id="4" name="Slide Number Placeholder 3">
            <a:extLst>
              <a:ext uri="{FF2B5EF4-FFF2-40B4-BE49-F238E27FC236}">
                <a16:creationId xmlns:a16="http://schemas.microsoft.com/office/drawing/2014/main" id="{9DFBDF1F-0B1A-C91C-2DE1-A49A5A983409}"/>
              </a:ext>
            </a:extLst>
          </p:cNvPr>
          <p:cNvSpPr>
            <a:spLocks noGrp="1"/>
          </p:cNvSpPr>
          <p:nvPr>
            <p:ph type="sldNum" sz="quarter" idx="5"/>
          </p:nvPr>
        </p:nvSpPr>
        <p:spPr/>
        <p:txBody>
          <a:bodyPr/>
          <a:lstStyle/>
          <a:p>
            <a:fld id="{7D034C68-DC05-4519-B529-F524F1C3F642}" type="slidenum">
              <a:t>3</a:t>
            </a:fld>
            <a:endParaRPr lang="en-GB"/>
          </a:p>
        </p:txBody>
      </p:sp>
    </p:spTree>
    <p:extLst>
      <p:ext uri="{BB962C8B-B14F-4D97-AF65-F5344CB8AC3E}">
        <p14:creationId xmlns:p14="http://schemas.microsoft.com/office/powerpoint/2010/main" val="1876304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0C51B0-6AA0-1B22-47B8-F84ECC7AD8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89B111-93A8-C201-5C09-FE063BE5B2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B3E6B7-CD4A-DAEE-1843-27831BC6643B}"/>
              </a:ext>
            </a:extLst>
          </p:cNvPr>
          <p:cNvSpPr>
            <a:spLocks noGrp="1"/>
          </p:cNvSpPr>
          <p:nvPr>
            <p:ph type="body" idx="1"/>
          </p:nvPr>
        </p:nvSpPr>
        <p:spPr/>
        <p:txBody>
          <a:bodyPr/>
          <a:lstStyle/>
          <a:p>
            <a:endParaRPr lang="en-US" dirty="0">
              <a:cs typeface="Calibri"/>
            </a:endParaRPr>
          </a:p>
        </p:txBody>
      </p:sp>
      <p:sp>
        <p:nvSpPr>
          <p:cNvPr id="4" name="Slide Number Placeholder 3">
            <a:extLst>
              <a:ext uri="{FF2B5EF4-FFF2-40B4-BE49-F238E27FC236}">
                <a16:creationId xmlns:a16="http://schemas.microsoft.com/office/drawing/2014/main" id="{244712B6-358F-5A19-C22A-08F9B4DAD25D}"/>
              </a:ext>
            </a:extLst>
          </p:cNvPr>
          <p:cNvSpPr>
            <a:spLocks noGrp="1"/>
          </p:cNvSpPr>
          <p:nvPr>
            <p:ph type="sldNum" sz="quarter" idx="5"/>
          </p:nvPr>
        </p:nvSpPr>
        <p:spPr/>
        <p:txBody>
          <a:bodyPr/>
          <a:lstStyle/>
          <a:p>
            <a:fld id="{7D034C68-DC05-4519-B529-F524F1C3F642}" type="slidenum">
              <a:t>4</a:t>
            </a:fld>
            <a:endParaRPr lang="en-GB"/>
          </a:p>
        </p:txBody>
      </p:sp>
    </p:spTree>
    <p:extLst>
      <p:ext uri="{BB962C8B-B14F-4D97-AF65-F5344CB8AC3E}">
        <p14:creationId xmlns:p14="http://schemas.microsoft.com/office/powerpoint/2010/main" val="3666320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0" i="0" dirty="0">
                <a:solidFill>
                  <a:srgbClr val="313537"/>
                </a:solidFill>
                <a:effectLst/>
                <a:latin typeface="Inter"/>
              </a:rPr>
              <a:t>Uphold the rule of law and the impartial administration of justice.</a:t>
            </a:r>
          </a:p>
          <a:p>
            <a:pPr marL="228600" indent="-228600">
              <a:buFont typeface="+mj-lt"/>
              <a:buAutoNum type="arabicPeriod"/>
            </a:pPr>
            <a:r>
              <a:rPr lang="en-GB" b="0" i="0" dirty="0">
                <a:solidFill>
                  <a:srgbClr val="313537"/>
                </a:solidFill>
                <a:effectLst/>
                <a:latin typeface="Inter"/>
              </a:rPr>
              <a:t>Maintain high standards of professional and personal conduct and justify public trust in you, your profession and the provision of legal services.</a:t>
            </a:r>
          </a:p>
          <a:p>
            <a:pPr marL="228600" indent="-228600">
              <a:buFont typeface="+mj-lt"/>
              <a:buAutoNum type="arabicPeriod"/>
            </a:pPr>
            <a:r>
              <a:rPr lang="en-GB" b="0" i="0" dirty="0">
                <a:solidFill>
                  <a:srgbClr val="313537"/>
                </a:solidFill>
                <a:effectLst/>
                <a:latin typeface="Inter"/>
              </a:rPr>
              <a:t>Behave with honesty and integrity.</a:t>
            </a:r>
          </a:p>
          <a:p>
            <a:pPr marL="228600" indent="-228600">
              <a:buFont typeface="+mj-lt"/>
              <a:buAutoNum type="arabicPeriod"/>
            </a:pPr>
            <a:r>
              <a:rPr lang="en-GB" b="0" i="0" dirty="0">
                <a:solidFill>
                  <a:srgbClr val="313537"/>
                </a:solidFill>
                <a:effectLst/>
                <a:latin typeface="Inter"/>
              </a:rPr>
              <a:t>Comply with your legal and regulatory obligations and deal with your regulators and ombudsmen openly, promptly and co-operatively.</a:t>
            </a:r>
          </a:p>
          <a:p>
            <a:pPr marL="228600" indent="-228600">
              <a:buFont typeface="+mj-lt"/>
              <a:buAutoNum type="arabicPeriod"/>
            </a:pPr>
            <a:r>
              <a:rPr lang="en-GB" b="0" i="0" dirty="0">
                <a:solidFill>
                  <a:srgbClr val="313537"/>
                </a:solidFill>
                <a:effectLst/>
                <a:latin typeface="Inter"/>
              </a:rPr>
              <a:t>Act competently in the best interests of your client and respect ­client confidentiality.</a:t>
            </a:r>
          </a:p>
          <a:p>
            <a:pPr marL="228600" indent="-228600">
              <a:buFont typeface="+mj-lt"/>
              <a:buAutoNum type="arabicPeriod"/>
            </a:pPr>
            <a:r>
              <a:rPr lang="en-GB" b="0" i="0" dirty="0">
                <a:solidFill>
                  <a:srgbClr val="313537"/>
                </a:solidFill>
                <a:effectLst/>
                <a:latin typeface="Inter"/>
              </a:rPr>
              <a:t>Treat everyone fairly and without prejudice.</a:t>
            </a:r>
          </a:p>
          <a:p>
            <a:pPr marL="228600" indent="-228600">
              <a:buFont typeface="+mj-lt"/>
              <a:buAutoNum type="arabicPeriod"/>
            </a:pPr>
            <a:r>
              <a:rPr lang="en-GB" b="0" i="0" dirty="0">
                <a:solidFill>
                  <a:srgbClr val="313537"/>
                </a:solidFill>
                <a:effectLst/>
                <a:latin typeface="Inter"/>
              </a:rPr>
              <a:t>Ensure your independence is not compromised</a:t>
            </a:r>
          </a:p>
          <a:p>
            <a:pPr marL="228600" indent="-228600">
              <a:buFont typeface="+mj-lt"/>
              <a:buAutoNum type="arabicPeriod"/>
            </a:pPr>
            <a:r>
              <a:rPr lang="en-GB" b="0" i="0" dirty="0">
                <a:solidFill>
                  <a:srgbClr val="313537"/>
                </a:solidFill>
                <a:effectLst/>
                <a:latin typeface="Inter"/>
              </a:rPr>
              <a:t>Act effectively and in accordance with proper governance and sound financial and risk management principles.</a:t>
            </a:r>
          </a:p>
          <a:p>
            <a:pPr marL="228600" indent="-228600">
              <a:buFont typeface="+mj-lt"/>
              <a:buAutoNum type="arabicPeriod"/>
            </a:pPr>
            <a:r>
              <a:rPr lang="en-GB" b="0" i="0" dirty="0">
                <a:solidFill>
                  <a:srgbClr val="313537"/>
                </a:solidFill>
                <a:effectLst/>
                <a:latin typeface="Inter"/>
              </a:rPr>
              <a:t>Protect client money and assets.</a:t>
            </a:r>
          </a:p>
          <a:p>
            <a:pPr marL="228600" indent="-228600">
              <a:buFont typeface="+mj-lt"/>
              <a:buAutoNum type="arabicPeriod"/>
            </a:pPr>
            <a:endParaRPr lang="en-GB" b="0" i="0" dirty="0">
              <a:solidFill>
                <a:srgbClr val="313537"/>
              </a:solidFill>
              <a:effectLst/>
              <a:latin typeface="Inter"/>
            </a:endParaRPr>
          </a:p>
          <a:p>
            <a:pPr algn="l" fontAlgn="base"/>
            <a:r>
              <a:rPr lang="en-GB" b="0" i="0" dirty="0">
                <a:solidFill>
                  <a:srgbClr val="313537"/>
                </a:solidFill>
                <a:effectLst/>
                <a:latin typeface="Inter"/>
              </a:rPr>
              <a:t>The </a:t>
            </a:r>
            <a:r>
              <a:rPr lang="en-GB" b="1" i="0" dirty="0">
                <a:solidFill>
                  <a:srgbClr val="313537"/>
                </a:solidFill>
                <a:effectLst/>
                <a:latin typeface="var(--font-family-body)"/>
              </a:rPr>
              <a:t>CILEX Code of Conduct </a:t>
            </a:r>
            <a:r>
              <a:rPr lang="en-GB" b="0" i="0" dirty="0">
                <a:solidFill>
                  <a:srgbClr val="313537"/>
                </a:solidFill>
                <a:effectLst/>
                <a:latin typeface="Inter"/>
              </a:rPr>
              <a:t>explains the principles by way of outcomes which members of CILEX must comply with. (See box above for more information).</a:t>
            </a:r>
          </a:p>
          <a:p>
            <a:pPr algn="l" fontAlgn="base"/>
            <a:r>
              <a:rPr lang="en-GB" b="0" i="0" dirty="0">
                <a:solidFill>
                  <a:srgbClr val="313537"/>
                </a:solidFill>
                <a:effectLst/>
                <a:latin typeface="Inter"/>
              </a:rPr>
              <a:t> For example, in relation to the first principle, the outcomes are:</a:t>
            </a:r>
          </a:p>
          <a:p>
            <a:pPr algn="l" fontAlgn="base"/>
            <a:r>
              <a:rPr lang="en-GB" b="0" i="0" dirty="0">
                <a:solidFill>
                  <a:srgbClr val="313537"/>
                </a:solidFill>
                <a:effectLst/>
                <a:latin typeface="Inter"/>
              </a:rPr>
              <a:t>“You must:</a:t>
            </a:r>
          </a:p>
          <a:p>
            <a:pPr algn="l" fontAlgn="base"/>
            <a:r>
              <a:rPr lang="en-GB" b="0" i="0" dirty="0">
                <a:solidFill>
                  <a:srgbClr val="313537"/>
                </a:solidFill>
                <a:effectLst/>
                <a:latin typeface="Inter"/>
              </a:rPr>
              <a:t>1.1 Understand and comply with your primary and overriding duty to the court, obey court orders and do nothing which would place you in contempt.</a:t>
            </a:r>
          </a:p>
          <a:p>
            <a:pPr algn="l" fontAlgn="base"/>
            <a:r>
              <a:rPr lang="en-GB" b="0" i="0" dirty="0">
                <a:solidFill>
                  <a:srgbClr val="313537"/>
                </a:solidFill>
                <a:effectLst/>
                <a:latin typeface="Inter"/>
              </a:rPr>
              <a:t>1.2 Not knowingly or recklessly allow the court to be misled."</a:t>
            </a:r>
          </a:p>
          <a:p>
            <a:pPr algn="l" fontAlgn="base"/>
            <a:r>
              <a:rPr lang="en-GB" b="0" i="0" dirty="0">
                <a:solidFill>
                  <a:srgbClr val="313537"/>
                </a:solidFill>
                <a:effectLst/>
                <a:latin typeface="Inter"/>
              </a:rPr>
              <a:t>CILEX Regulation’s Disciplinary Tribunal has wide ranging powers to punish members of CILEX and firms regulated by CILEX Regulation including fines of up to £100,000 for CILEX members.</a:t>
            </a:r>
          </a:p>
        </p:txBody>
      </p:sp>
      <p:sp>
        <p:nvSpPr>
          <p:cNvPr id="4" name="Slide Number Placeholder 3"/>
          <p:cNvSpPr>
            <a:spLocks noGrp="1"/>
          </p:cNvSpPr>
          <p:nvPr>
            <p:ph type="sldNum" sz="quarter" idx="5"/>
          </p:nvPr>
        </p:nvSpPr>
        <p:spPr/>
        <p:txBody>
          <a:bodyPr/>
          <a:lstStyle/>
          <a:p>
            <a:fld id="{7D034C68-DC05-4519-B529-F524F1C3F642}" type="slidenum">
              <a:rPr lang="en-GB" smtClean="0"/>
              <a:t>5</a:t>
            </a:fld>
            <a:endParaRPr lang="en-GB"/>
          </a:p>
        </p:txBody>
      </p:sp>
    </p:spTree>
    <p:extLst>
      <p:ext uri="{BB962C8B-B14F-4D97-AF65-F5344CB8AC3E}">
        <p14:creationId xmlns:p14="http://schemas.microsoft.com/office/powerpoint/2010/main" val="2513050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Functions of SRA</a:t>
            </a:r>
          </a:p>
          <a:p>
            <a:endParaRPr lang="en-GB" dirty="0"/>
          </a:p>
          <a:p>
            <a:pPr marL="171450" indent="-171450">
              <a:buFont typeface="Arial" panose="020B0604020202020204" pitchFamily="34" charset="0"/>
              <a:buChar char="•"/>
            </a:pPr>
            <a:r>
              <a:rPr lang="en-GB" b="0" i="0" dirty="0">
                <a:solidFill>
                  <a:srgbClr val="313537"/>
                </a:solidFill>
                <a:effectLst/>
                <a:latin typeface="Inter"/>
              </a:rPr>
              <a:t>Setting the standards for qualifying as a solicitor.</a:t>
            </a:r>
          </a:p>
          <a:p>
            <a:pPr marL="171450" indent="-171450">
              <a:buFont typeface="Arial" panose="020B0604020202020204" pitchFamily="34" charset="0"/>
              <a:buChar char="•"/>
            </a:pPr>
            <a:r>
              <a:rPr lang="en-GB" b="0" i="0" dirty="0">
                <a:solidFill>
                  <a:srgbClr val="313537"/>
                </a:solidFill>
                <a:effectLst/>
                <a:latin typeface="Inter"/>
              </a:rPr>
              <a:t>Drafting rules of professional conduct.</a:t>
            </a:r>
          </a:p>
          <a:p>
            <a:pPr marL="171450" indent="-171450">
              <a:buFont typeface="Arial" panose="020B0604020202020204" pitchFamily="34" charset="0"/>
              <a:buChar char="•"/>
            </a:pPr>
            <a:r>
              <a:rPr lang="en-GB" b="0" i="0" dirty="0">
                <a:solidFill>
                  <a:srgbClr val="313537"/>
                </a:solidFill>
                <a:effectLst/>
                <a:latin typeface="Inter"/>
              </a:rPr>
              <a:t>Providing ethical guidance.</a:t>
            </a:r>
          </a:p>
          <a:p>
            <a:pPr marL="171450" indent="-171450">
              <a:buFont typeface="Arial" panose="020B0604020202020204" pitchFamily="34" charset="0"/>
              <a:buChar char="•"/>
            </a:pPr>
            <a:r>
              <a:rPr lang="en-GB" b="0" i="0" dirty="0">
                <a:solidFill>
                  <a:srgbClr val="313537"/>
                </a:solidFill>
                <a:effectLst/>
                <a:latin typeface="Inter"/>
              </a:rPr>
              <a:t>Administering the solicitors’ roll.</a:t>
            </a:r>
          </a:p>
          <a:p>
            <a:pPr marL="171450" indent="-171450">
              <a:buFont typeface="Arial" panose="020B0604020202020204" pitchFamily="34" charset="0"/>
              <a:buChar char="•"/>
            </a:pPr>
            <a:r>
              <a:rPr lang="en-GB" b="0" i="0" dirty="0">
                <a:solidFill>
                  <a:srgbClr val="313537"/>
                </a:solidFill>
                <a:effectLst/>
                <a:latin typeface="Inter"/>
              </a:rPr>
              <a:t>Investigating complaints against solicitors and prosecuting them in the Solicitors’ Disciplinary Tribunal.</a:t>
            </a:r>
          </a:p>
          <a:p>
            <a:pPr marL="171450" indent="-171450">
              <a:buFont typeface="Arial" panose="020B0604020202020204" pitchFamily="34" charset="0"/>
              <a:buChar char="•"/>
            </a:pPr>
            <a:r>
              <a:rPr lang="en-GB" b="0" i="0" dirty="0">
                <a:solidFill>
                  <a:srgbClr val="313537"/>
                </a:solidFill>
                <a:effectLst/>
                <a:latin typeface="Inter"/>
              </a:rPr>
              <a:t>Where necessary, closing down law firms to protect the public.</a:t>
            </a:r>
          </a:p>
          <a:p>
            <a:pPr marL="171450" indent="-171450">
              <a:buFont typeface="Arial" panose="020B0604020202020204" pitchFamily="34" charset="0"/>
              <a:buChar char="•"/>
            </a:pPr>
            <a:endParaRPr lang="en-GB" b="0" i="0" dirty="0">
              <a:solidFill>
                <a:srgbClr val="313537"/>
              </a:solidFill>
              <a:effectLst/>
              <a:latin typeface="Inter"/>
            </a:endParaRPr>
          </a:p>
          <a:p>
            <a:pPr algn="l" fontAlgn="base"/>
            <a:endParaRPr lang="en-GB" b="0" i="0" dirty="0">
              <a:solidFill>
                <a:srgbClr val="313537"/>
              </a:solidFill>
              <a:effectLst/>
              <a:latin typeface="var(--font-family-body)"/>
            </a:endParaRPr>
          </a:p>
          <a:p>
            <a:pPr marL="171450" indent="-171450">
              <a:buFont typeface="Arial" panose="020B0604020202020204" pitchFamily="34" charset="0"/>
              <a:buChar char="•"/>
            </a:pPr>
            <a:endParaRPr lang="en-GB" b="0" i="0" dirty="0">
              <a:solidFill>
                <a:srgbClr val="313537"/>
              </a:solidFill>
              <a:effectLst/>
              <a:latin typeface="var(--font-family-body)"/>
            </a:endParaRPr>
          </a:p>
          <a:p>
            <a:pPr marL="171450" indent="-171450">
              <a:buFont typeface="Arial" panose="020B0604020202020204" pitchFamily="34" charset="0"/>
              <a:buChar char="•"/>
            </a:pPr>
            <a:endParaRPr lang="en-GB" b="0" i="0" dirty="0">
              <a:solidFill>
                <a:srgbClr val="313537"/>
              </a:solidFill>
              <a:effectLst/>
              <a:latin typeface="var(--font-family-body)"/>
            </a:endParaRPr>
          </a:p>
          <a:p>
            <a:pPr fontAlgn="base"/>
            <a:r>
              <a:rPr lang="en-GB" b="1" dirty="0">
                <a:effectLst/>
                <a:latin typeface="var(--font-family-head)"/>
              </a:rPr>
              <a:t>“statement of solicitor competence”</a:t>
            </a:r>
          </a:p>
          <a:p>
            <a:pPr fontAlgn="base"/>
            <a:r>
              <a:rPr lang="en-GB" b="0" dirty="0">
                <a:solidFill>
                  <a:srgbClr val="313537"/>
                </a:solidFill>
                <a:effectLst/>
                <a:latin typeface="inherit"/>
              </a:rPr>
              <a:t>–</a:t>
            </a:r>
            <a:endParaRPr lang="en-GB" dirty="0">
              <a:effectLst/>
            </a:endParaRPr>
          </a:p>
          <a:p>
            <a:pPr fontAlgn="base"/>
            <a:r>
              <a:rPr lang="en-GB" dirty="0">
                <a:effectLst/>
                <a:latin typeface="var(--font-family-body)"/>
              </a:rPr>
              <a:t>The SRA website sets out a “statement of solicitor competence” which defines the “continuing competences” which all solicitors are expected to meet. They include “Maintain the level of competence and legal knowledge needed to practise effectively, taking into account changes in their role and/or practice context and developments in the law…”. Linked to the statement of solicitor competence is a “threshold standard” which sets out the levels of competence and legal knowledge to be expected of a newly-qualified solicitor.</a:t>
            </a:r>
          </a:p>
          <a:p>
            <a:pPr fontAlgn="base"/>
            <a:endParaRPr lang="en-GB" dirty="0">
              <a:effectLst/>
              <a:latin typeface="var(--font-family-body)"/>
            </a:endParaRPr>
          </a:p>
          <a:p>
            <a:pPr fontAlgn="base"/>
            <a:endParaRPr lang="en-GB" dirty="0">
              <a:effectLst/>
              <a:latin typeface="var(--font-family-body)"/>
            </a:endParaRPr>
          </a:p>
          <a:p>
            <a:pPr fontAlgn="base"/>
            <a:r>
              <a:rPr lang="en-GB" b="1" dirty="0">
                <a:effectLst/>
                <a:latin typeface="var(--font-family-head)"/>
              </a:rPr>
              <a:t>“continuing competence toolkit”</a:t>
            </a:r>
          </a:p>
          <a:p>
            <a:pPr fontAlgn="base"/>
            <a:r>
              <a:rPr lang="en-GB" b="0" dirty="0">
                <a:solidFill>
                  <a:srgbClr val="707070"/>
                </a:solidFill>
                <a:effectLst/>
                <a:latin typeface="inherit"/>
              </a:rPr>
              <a:t>–</a:t>
            </a:r>
            <a:endParaRPr lang="en-GB" dirty="0">
              <a:effectLst/>
            </a:endParaRPr>
          </a:p>
          <a:p>
            <a:pPr fontAlgn="base"/>
            <a:r>
              <a:rPr lang="en-GB" dirty="0">
                <a:effectLst/>
                <a:latin typeface="var(--font-family-body)"/>
              </a:rPr>
              <a:t>The SRA website includes a “continuing competence toolkit” outlining good practice in learning and development. The website also gives guidance on maintaining a “development record” of learning and development activities. Taking these documents into account, solicitors are required to make an annual CPD declaration that they have considered their learning and development needs for that CPD year and have taken appropriate measures for maintaining their competence.</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6</a:t>
            </a:fld>
            <a:endParaRPr lang="en-GB"/>
          </a:p>
        </p:txBody>
      </p:sp>
    </p:spTree>
    <p:extLst>
      <p:ext uri="{BB962C8B-B14F-4D97-AF65-F5344CB8AC3E}">
        <p14:creationId xmlns:p14="http://schemas.microsoft.com/office/powerpoint/2010/main" val="1973950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8CFA8-1401-DF5B-879F-131D28242E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E2390F-C193-B2CB-07FF-9B0D1C9223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A2405C-C2BC-F98E-1ABE-528F21F33F46}"/>
              </a:ext>
            </a:extLst>
          </p:cNvPr>
          <p:cNvSpPr>
            <a:spLocks noGrp="1"/>
          </p:cNvSpPr>
          <p:nvPr>
            <p:ph type="body" idx="1"/>
          </p:nvPr>
        </p:nvSpPr>
        <p:spPr/>
        <p:txBody>
          <a:bodyPr/>
          <a:lstStyle/>
          <a:p>
            <a:pPr algn="l" fontAlgn="base"/>
            <a:r>
              <a:rPr lang="en-GB" b="0" i="0" dirty="0">
                <a:solidFill>
                  <a:srgbClr val="313537"/>
                </a:solidFill>
                <a:effectLst/>
                <a:latin typeface="Inter"/>
              </a:rPr>
              <a:t>The </a:t>
            </a:r>
            <a:r>
              <a:rPr lang="en-GB" b="1" i="0" dirty="0">
                <a:solidFill>
                  <a:srgbClr val="313537"/>
                </a:solidFill>
                <a:effectLst/>
                <a:latin typeface="var(--font-family-body)"/>
              </a:rPr>
              <a:t>SRA Standards and Regulations</a:t>
            </a:r>
            <a:r>
              <a:rPr lang="en-GB" b="0" i="0" dirty="0">
                <a:solidFill>
                  <a:srgbClr val="313537"/>
                </a:solidFill>
                <a:effectLst/>
                <a:latin typeface="Inter"/>
              </a:rPr>
              <a:t> include the following principles. You act:</a:t>
            </a:r>
          </a:p>
          <a:p>
            <a:pPr marL="171450" indent="-171450" algn="l" fontAlgn="base">
              <a:buFont typeface="Arial" panose="020B0604020202020204" pitchFamily="34" charset="0"/>
              <a:buChar char="•"/>
            </a:pPr>
            <a:r>
              <a:rPr lang="en-GB" b="0" i="0" dirty="0">
                <a:solidFill>
                  <a:srgbClr val="313537"/>
                </a:solidFill>
                <a:effectLst/>
                <a:latin typeface="var(--font-family-body)"/>
              </a:rPr>
              <a:t>in a way that upholds the constitutional principle of the rule of law, and the proper administration of justice;</a:t>
            </a:r>
          </a:p>
          <a:p>
            <a:pPr marL="171450" indent="-171450" algn="l" fontAlgn="base">
              <a:buFont typeface="Arial" panose="020B0604020202020204" pitchFamily="34" charset="0"/>
              <a:buChar char="•"/>
            </a:pPr>
            <a:r>
              <a:rPr lang="en-GB" b="0" i="0" dirty="0">
                <a:solidFill>
                  <a:srgbClr val="313537"/>
                </a:solidFill>
                <a:effectLst/>
                <a:latin typeface="var(--font-family-body)"/>
              </a:rPr>
              <a:t>in a way that upholds public trust and confidence in the solicitors’ profession and in the legal services provided by authorised persons;</a:t>
            </a:r>
          </a:p>
          <a:p>
            <a:pPr marL="171450" indent="-171450" algn="l" fontAlgn="base">
              <a:buFont typeface="Arial" panose="020B0604020202020204" pitchFamily="34" charset="0"/>
              <a:buChar char="•"/>
            </a:pPr>
            <a:r>
              <a:rPr lang="en-GB" b="0" i="0" dirty="0">
                <a:solidFill>
                  <a:srgbClr val="313537"/>
                </a:solidFill>
                <a:effectLst/>
                <a:latin typeface="var(--font-family-body)"/>
              </a:rPr>
              <a:t>with independence;</a:t>
            </a:r>
          </a:p>
          <a:p>
            <a:pPr marL="171450" indent="-171450" algn="l" fontAlgn="base">
              <a:buFont typeface="Arial" panose="020B0604020202020204" pitchFamily="34" charset="0"/>
              <a:buChar char="•"/>
            </a:pPr>
            <a:r>
              <a:rPr lang="en-GB" b="0" i="0" dirty="0">
                <a:solidFill>
                  <a:srgbClr val="313537"/>
                </a:solidFill>
                <a:effectLst/>
                <a:latin typeface="var(--font-family-body)"/>
              </a:rPr>
              <a:t>with honesty;</a:t>
            </a:r>
          </a:p>
          <a:p>
            <a:pPr marL="171450" indent="-171450" algn="l" fontAlgn="base">
              <a:buFont typeface="Arial" panose="020B0604020202020204" pitchFamily="34" charset="0"/>
              <a:buChar char="•"/>
            </a:pPr>
            <a:r>
              <a:rPr lang="en-GB" b="0" i="0" dirty="0">
                <a:solidFill>
                  <a:srgbClr val="313537"/>
                </a:solidFill>
                <a:effectLst/>
                <a:latin typeface="var(--font-family-body)"/>
              </a:rPr>
              <a:t>with integrity;</a:t>
            </a:r>
          </a:p>
          <a:p>
            <a:pPr marL="171450" indent="-171450" algn="l" fontAlgn="base">
              <a:buFont typeface="Arial" panose="020B0604020202020204" pitchFamily="34" charset="0"/>
              <a:buChar char="•"/>
            </a:pPr>
            <a:r>
              <a:rPr lang="en-GB" b="0" i="0" dirty="0">
                <a:solidFill>
                  <a:srgbClr val="313537"/>
                </a:solidFill>
                <a:effectLst/>
                <a:latin typeface="var(--font-family-body)"/>
              </a:rPr>
              <a:t>in a way that encourages equality, diversity and inclusion; and</a:t>
            </a:r>
          </a:p>
          <a:p>
            <a:pPr marL="171450" indent="-171450" algn="l" fontAlgn="base">
              <a:buFont typeface="Arial" panose="020B0604020202020204" pitchFamily="34" charset="0"/>
              <a:buChar char="•"/>
            </a:pPr>
            <a:r>
              <a:rPr lang="en-GB" b="0" i="0" dirty="0">
                <a:solidFill>
                  <a:srgbClr val="313537"/>
                </a:solidFill>
                <a:effectLst/>
                <a:latin typeface="var(--font-family-body)"/>
              </a:rPr>
              <a:t>in the best interest of each client.</a:t>
            </a:r>
            <a:endParaRPr lang="en-GB" b="0" i="0" dirty="0">
              <a:solidFill>
                <a:srgbClr val="313537"/>
              </a:solidFill>
              <a:effectLst/>
              <a:latin typeface="Inter"/>
            </a:endParaRPr>
          </a:p>
        </p:txBody>
      </p:sp>
      <p:sp>
        <p:nvSpPr>
          <p:cNvPr id="4" name="Slide Number Placeholder 3">
            <a:extLst>
              <a:ext uri="{FF2B5EF4-FFF2-40B4-BE49-F238E27FC236}">
                <a16:creationId xmlns:a16="http://schemas.microsoft.com/office/drawing/2014/main" id="{509F11C7-14C7-F57A-C57C-3754B2287E55}"/>
              </a:ext>
            </a:extLst>
          </p:cNvPr>
          <p:cNvSpPr>
            <a:spLocks noGrp="1"/>
          </p:cNvSpPr>
          <p:nvPr>
            <p:ph type="sldNum" sz="quarter" idx="5"/>
          </p:nvPr>
        </p:nvSpPr>
        <p:spPr/>
        <p:txBody>
          <a:bodyPr/>
          <a:lstStyle/>
          <a:p>
            <a:fld id="{7D034C68-DC05-4519-B529-F524F1C3F642}" type="slidenum">
              <a:rPr lang="en-GB" smtClean="0"/>
              <a:t>7</a:t>
            </a:fld>
            <a:endParaRPr lang="en-GB"/>
          </a:p>
        </p:txBody>
      </p:sp>
    </p:spTree>
    <p:extLst>
      <p:ext uri="{BB962C8B-B14F-4D97-AF65-F5344CB8AC3E}">
        <p14:creationId xmlns:p14="http://schemas.microsoft.com/office/powerpoint/2010/main" val="1524981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Code of Conduct covers rights of audience, advertising and relationships with solicitors. The Code states that barristers should provide a competent standard of work to each client.</a:t>
            </a:r>
          </a:p>
          <a:p>
            <a:endParaRPr lang="en-GB" b="0" i="0" dirty="0">
              <a:solidFill>
                <a:srgbClr val="313537"/>
              </a:solidFill>
              <a:effectLst/>
              <a:latin typeface="Inter"/>
            </a:endParaRPr>
          </a:p>
          <a:p>
            <a:r>
              <a:rPr lang="en-GB" b="0" i="0" dirty="0">
                <a:solidFill>
                  <a:srgbClr val="313537"/>
                </a:solidFill>
                <a:effectLst/>
                <a:latin typeface="Inter"/>
              </a:rPr>
              <a:t>The Core Duties set out in the Code require barristers not to discriminate unlawfully against anyone.</a:t>
            </a:r>
          </a:p>
          <a:p>
            <a:endParaRPr lang="en-GB" b="0" i="0" dirty="0">
              <a:solidFill>
                <a:srgbClr val="313537"/>
              </a:solidFill>
              <a:effectLst/>
              <a:latin typeface="Inter"/>
            </a:endParaRPr>
          </a:p>
          <a:p>
            <a:r>
              <a:rPr lang="en-GB" b="0" i="0" dirty="0">
                <a:solidFill>
                  <a:srgbClr val="313537"/>
                </a:solidFill>
                <a:effectLst/>
                <a:latin typeface="Inter"/>
              </a:rPr>
              <a:t>In addition, barristers should not act in a way which brings the profession into disrepute. They should act with honesty and integrity and are bound by a duty of confidentiality to the client. Crucially, a barrister must observe their duty to the court in the administration of justice.</a:t>
            </a:r>
          </a:p>
        </p:txBody>
      </p:sp>
      <p:sp>
        <p:nvSpPr>
          <p:cNvPr id="4" name="Slide Number Placeholder 3"/>
          <p:cNvSpPr>
            <a:spLocks noGrp="1"/>
          </p:cNvSpPr>
          <p:nvPr>
            <p:ph type="sldNum" sz="quarter" idx="5"/>
          </p:nvPr>
        </p:nvSpPr>
        <p:spPr/>
        <p:txBody>
          <a:bodyPr/>
          <a:lstStyle/>
          <a:p>
            <a:fld id="{7D034C68-DC05-4519-B529-F524F1C3F642}" type="slidenum">
              <a:rPr lang="en-GB" smtClean="0"/>
              <a:t>8</a:t>
            </a:fld>
            <a:endParaRPr lang="en-GB"/>
          </a:p>
        </p:txBody>
      </p:sp>
    </p:spTree>
    <p:extLst>
      <p:ext uri="{BB962C8B-B14F-4D97-AF65-F5344CB8AC3E}">
        <p14:creationId xmlns:p14="http://schemas.microsoft.com/office/powerpoint/2010/main" val="3099495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Legal Services Board has the overall responsibility of overseeing legal activities in England and Wales. It is independent of government and works with the approved regulators of the different branches of the legal profession to meet the following regulatory objectives set out in </a:t>
            </a:r>
            <a:r>
              <a:rPr lang="en-GB" b="1" i="0" dirty="0">
                <a:solidFill>
                  <a:srgbClr val="313537"/>
                </a:solidFill>
                <a:effectLst/>
                <a:latin typeface="Inter"/>
              </a:rPr>
              <a:t>s1(1) Legal Services Act 2007</a:t>
            </a:r>
            <a:r>
              <a:rPr lang="en-GB" b="0" i="0" dirty="0">
                <a:solidFill>
                  <a:srgbClr val="313537"/>
                </a:solidFill>
                <a:effectLst/>
                <a:latin typeface="Inter"/>
              </a:rPr>
              <a:t>.</a:t>
            </a:r>
          </a:p>
          <a:p>
            <a:endParaRPr lang="en-GB" b="0" i="0" dirty="0">
              <a:solidFill>
                <a:srgbClr val="313537"/>
              </a:solidFill>
              <a:effectLst/>
              <a:latin typeface="Inter"/>
            </a:endParaRPr>
          </a:p>
          <a:p>
            <a:r>
              <a:rPr lang="en-GB" b="0" i="0" dirty="0">
                <a:solidFill>
                  <a:srgbClr val="313537"/>
                </a:solidFill>
                <a:effectLst/>
                <a:latin typeface="Inter"/>
              </a:rPr>
              <a:t>Objectives:</a:t>
            </a:r>
          </a:p>
          <a:p>
            <a:endParaRPr lang="en-GB" b="0" i="0" dirty="0">
              <a:solidFill>
                <a:srgbClr val="313537"/>
              </a:solidFill>
              <a:effectLst/>
              <a:latin typeface="Inter"/>
            </a:endParaRPr>
          </a:p>
          <a:p>
            <a:r>
              <a:rPr lang="en-GB" b="0" i="0" dirty="0">
                <a:solidFill>
                  <a:srgbClr val="313537"/>
                </a:solidFill>
                <a:effectLst/>
                <a:latin typeface="Inter"/>
              </a:rPr>
              <a:t>Protecting and promoting the public interest.</a:t>
            </a:r>
          </a:p>
          <a:p>
            <a:r>
              <a:rPr lang="en-GB" b="0" i="0" dirty="0">
                <a:solidFill>
                  <a:srgbClr val="313537"/>
                </a:solidFill>
                <a:effectLst/>
                <a:latin typeface="Inter"/>
              </a:rPr>
              <a:t>Supporting the constitutional principle of the rule of law.</a:t>
            </a:r>
          </a:p>
          <a:p>
            <a:r>
              <a:rPr lang="en-GB" b="0" i="0" dirty="0">
                <a:solidFill>
                  <a:srgbClr val="313537"/>
                </a:solidFill>
                <a:effectLst/>
                <a:latin typeface="Inter"/>
              </a:rPr>
              <a:t>Improving access to justice.</a:t>
            </a:r>
          </a:p>
          <a:p>
            <a:r>
              <a:rPr lang="en-GB" b="0" i="0" dirty="0">
                <a:solidFill>
                  <a:srgbClr val="313537"/>
                </a:solidFill>
                <a:effectLst/>
                <a:latin typeface="Inter"/>
              </a:rPr>
              <a:t>Protecting and promoting the interests of consumers.</a:t>
            </a:r>
          </a:p>
          <a:p>
            <a:r>
              <a:rPr lang="en-GB" b="0" i="0" dirty="0">
                <a:solidFill>
                  <a:srgbClr val="313537"/>
                </a:solidFill>
                <a:effectLst/>
                <a:latin typeface="Inter"/>
              </a:rPr>
              <a:t>Promoting competition in the provision of services provided by lawyers.</a:t>
            </a:r>
          </a:p>
          <a:p>
            <a:r>
              <a:rPr lang="en-GB" b="0" i="0" dirty="0">
                <a:solidFill>
                  <a:srgbClr val="313537"/>
                </a:solidFill>
                <a:effectLst/>
                <a:latin typeface="Inter"/>
              </a:rPr>
              <a:t>Encouraging an independent, strong, diverse and effective legal profession.</a:t>
            </a:r>
          </a:p>
          <a:p>
            <a:r>
              <a:rPr lang="en-GB" b="0" i="0" dirty="0">
                <a:solidFill>
                  <a:srgbClr val="313537"/>
                </a:solidFill>
                <a:effectLst/>
                <a:latin typeface="Inter"/>
              </a:rPr>
              <a:t>Increasing public understanding of the citizen’s legal rights and duties.</a:t>
            </a: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9</a:t>
            </a:fld>
            <a:endParaRPr lang="en-GB"/>
          </a:p>
        </p:txBody>
      </p:sp>
    </p:spTree>
    <p:extLst>
      <p:ext uri="{BB962C8B-B14F-4D97-AF65-F5344CB8AC3E}">
        <p14:creationId xmlns:p14="http://schemas.microsoft.com/office/powerpoint/2010/main" val="4193318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9391B-4170-E50F-5ED5-393F415AA1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308505-E7E8-AFD6-A2CC-59A806F1A5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5110ED-7450-A73B-8D45-4A2BE57B4EB8}"/>
              </a:ext>
            </a:extLst>
          </p:cNvPr>
          <p:cNvSpPr>
            <a:spLocks noGrp="1"/>
          </p:cNvSpPr>
          <p:nvPr>
            <p:ph type="body" idx="1"/>
          </p:nvPr>
        </p:nvSpPr>
        <p:spPr/>
        <p:txBody>
          <a:bodyPr/>
          <a:lstStyle/>
          <a:p>
            <a:pPr algn="l" fontAlgn="base"/>
            <a:r>
              <a:rPr lang="en-GB" b="1" dirty="0">
                <a:effectLst/>
              </a:rPr>
              <a:t>Why? </a:t>
            </a:r>
          </a:p>
          <a:p>
            <a:pPr algn="l">
              <a:spcBef>
                <a:spcPts val="1500"/>
              </a:spcBef>
              <a:spcAft>
                <a:spcPts val="750"/>
              </a:spcAft>
            </a:pPr>
            <a:r>
              <a:rPr lang="en-GB" b="0" i="0" dirty="0">
                <a:solidFill>
                  <a:srgbClr val="0D414E"/>
                </a:solidFill>
                <a:effectLst/>
                <a:latin typeface="Futura Std Bold" panose="020B0602020204020303" pitchFamily="34" charset="-79"/>
                <a:cs typeface="Futura Std Bold" panose="020B0602020204020303" pitchFamily="34" charset="-79"/>
              </a:rPr>
              <a:t>1) It's a regulatory requirement</a:t>
            </a:r>
          </a:p>
          <a:p>
            <a:pPr algn="l">
              <a:spcBef>
                <a:spcPts val="1500"/>
              </a:spcBef>
              <a:spcAft>
                <a:spcPts val="750"/>
              </a:spcAft>
            </a:pPr>
            <a:r>
              <a:rPr lang="en-GB" b="0" i="0" dirty="0">
                <a:solidFill>
                  <a:srgbClr val="0D414E"/>
                </a:solidFill>
                <a:effectLst/>
                <a:latin typeface="Futura Std Bold" panose="020B0602020204020303" pitchFamily="34" charset="-79"/>
                <a:cs typeface="Futura Std Bold" panose="020B0602020204020303" pitchFamily="34" charset="-79"/>
              </a:rPr>
              <a:t>2) It’s good practice at the different stages of engagement </a:t>
            </a:r>
          </a:p>
          <a:p>
            <a:pPr algn="l">
              <a:spcBef>
                <a:spcPts val="1500"/>
              </a:spcBef>
              <a:spcAft>
                <a:spcPts val="750"/>
              </a:spcAft>
            </a:pPr>
            <a:r>
              <a:rPr lang="en-GB" b="0" i="0" dirty="0">
                <a:solidFill>
                  <a:srgbClr val="0D414E"/>
                </a:solidFill>
                <a:effectLst/>
                <a:latin typeface="Futura Std Bold" panose="020B0602020204020303" pitchFamily="34" charset="-79"/>
                <a:cs typeface="Futura Std Bold" panose="020B0602020204020303" pitchFamily="34" charset="-79"/>
              </a:rPr>
              <a:t>3) Time limits: 6 months after final response</a:t>
            </a:r>
            <a:endParaRPr lang="en-GB" b="0" i="0" dirty="0">
              <a:solidFill>
                <a:srgbClr val="333333"/>
              </a:solidFill>
              <a:effectLst/>
              <a:latin typeface="Arial" panose="020B0604020202020204" pitchFamily="34" charset="0"/>
            </a:endParaRPr>
          </a:p>
          <a:p>
            <a:pPr algn="l" fontAlgn="base"/>
            <a:endParaRPr lang="en-GB" dirty="0">
              <a:effectLst/>
            </a:endParaRPr>
          </a:p>
          <a:p>
            <a:pPr algn="l" fontAlgn="base"/>
            <a:endParaRPr lang="en-GB" dirty="0">
              <a:effectLst/>
            </a:endParaRPr>
          </a:p>
          <a:p>
            <a:pPr algn="l" fontAlgn="base"/>
            <a:r>
              <a:rPr lang="en-GB" b="1" dirty="0">
                <a:effectLst/>
              </a:rPr>
              <a:t>When?</a:t>
            </a:r>
          </a:p>
          <a:p>
            <a:pPr marL="171450" indent="-171450" algn="l" fontAlgn="base">
              <a:buFont typeface="Arial" panose="020B0604020202020204" pitchFamily="34" charset="0"/>
              <a:buChar char="•"/>
            </a:pPr>
            <a:r>
              <a:rPr lang="en-GB" dirty="0">
                <a:effectLst/>
              </a:rPr>
              <a:t>Website or advertising material</a:t>
            </a:r>
            <a:endParaRPr lang="en-GB" dirty="0"/>
          </a:p>
          <a:p>
            <a:pPr marL="171450" indent="-171450" algn="l" fontAlgn="base">
              <a:buFont typeface="Arial" panose="020B0604020202020204" pitchFamily="34" charset="0"/>
              <a:buChar char="•"/>
            </a:pPr>
            <a:r>
              <a:rPr lang="en-GB" dirty="0">
                <a:effectLst/>
              </a:rPr>
              <a:t>Initial engagement document (</a:t>
            </a:r>
            <a:r>
              <a:rPr lang="en-GB" dirty="0" err="1">
                <a:effectLst/>
              </a:rPr>
              <a:t>i.e.contract</a:t>
            </a:r>
            <a:r>
              <a:rPr lang="en-GB" dirty="0">
                <a:effectLst/>
              </a:rPr>
              <a:t>, terms and </a:t>
            </a:r>
            <a:r>
              <a:rPr lang="en-GB" dirty="0" err="1">
                <a:effectLst/>
              </a:rPr>
              <a:t>conditions,client</a:t>
            </a:r>
            <a:r>
              <a:rPr lang="en-GB" dirty="0">
                <a:effectLst/>
              </a:rPr>
              <a:t> care letter)</a:t>
            </a:r>
            <a:endParaRPr lang="en-GB" dirty="0"/>
          </a:p>
          <a:p>
            <a:pPr marL="171450" indent="-171450" algn="l" fontAlgn="base">
              <a:buFont typeface="Arial" panose="020B0604020202020204" pitchFamily="34" charset="0"/>
              <a:buChar char="•"/>
            </a:pPr>
            <a:r>
              <a:rPr lang="en-GB" dirty="0">
                <a:effectLst/>
              </a:rPr>
              <a:t>When they seem to be dissatisfied with your service</a:t>
            </a:r>
            <a:endParaRPr lang="en-GB" dirty="0"/>
          </a:p>
          <a:p>
            <a:pPr marL="171450" indent="-171450" algn="l" fontAlgn="base">
              <a:buFont typeface="Arial" panose="020B0604020202020204" pitchFamily="34" charset="0"/>
              <a:buChar char="•"/>
            </a:pPr>
            <a:r>
              <a:rPr lang="en-GB" dirty="0">
                <a:effectLst/>
              </a:rPr>
              <a:t>When you have finished your first tier complaints process</a:t>
            </a:r>
            <a:br>
              <a:rPr lang="en-GB" dirty="0"/>
            </a:br>
            <a:endParaRPr lang="en-GB" b="0" i="0" dirty="0">
              <a:solidFill>
                <a:srgbClr val="313537"/>
              </a:solidFill>
              <a:effectLst/>
              <a:latin typeface="Inter"/>
            </a:endParaRPr>
          </a:p>
        </p:txBody>
      </p:sp>
      <p:sp>
        <p:nvSpPr>
          <p:cNvPr id="4" name="Slide Number Placeholder 3">
            <a:extLst>
              <a:ext uri="{FF2B5EF4-FFF2-40B4-BE49-F238E27FC236}">
                <a16:creationId xmlns:a16="http://schemas.microsoft.com/office/drawing/2014/main" id="{D0DBAEA0-A546-AA12-F996-860BC899CC3C}"/>
              </a:ext>
            </a:extLst>
          </p:cNvPr>
          <p:cNvSpPr>
            <a:spLocks noGrp="1"/>
          </p:cNvSpPr>
          <p:nvPr>
            <p:ph type="sldNum" sz="quarter" idx="5"/>
          </p:nvPr>
        </p:nvSpPr>
        <p:spPr/>
        <p:txBody>
          <a:bodyPr/>
          <a:lstStyle/>
          <a:p>
            <a:fld id="{7D034C68-DC05-4519-B529-F524F1C3F642}" type="slidenum">
              <a:rPr lang="en-GB" smtClean="0"/>
              <a:t>10</a:t>
            </a:fld>
            <a:endParaRPr lang="en-GB"/>
          </a:p>
        </p:txBody>
      </p:sp>
    </p:spTree>
    <p:extLst>
      <p:ext uri="{BB962C8B-B14F-4D97-AF65-F5344CB8AC3E}">
        <p14:creationId xmlns:p14="http://schemas.microsoft.com/office/powerpoint/2010/main" val="3007382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Office for Legal Complaints supervises the Legal Ombudsman - a body which is required to resolve complaints about legal services free of charge for individuals, small businesses, charities, clubs and trusts.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Legal Ombudsman is staffed by a chief ombudsman and three ombudsmen. Complainants must try to resolve their complaints with the legal professional concerned before using the Legal Ombudsman.</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It aims to resolve complaints quickly and informally and can require both parties to co-operate. It can award up to </a:t>
            </a:r>
            <a:r>
              <a:rPr lang="en-GB" b="1" i="0" dirty="0">
                <a:solidFill>
                  <a:srgbClr val="313537"/>
                </a:solidFill>
                <a:effectLst/>
                <a:latin typeface="var(--font-family-body)"/>
              </a:rPr>
              <a:t>£50,000</a:t>
            </a:r>
            <a:r>
              <a:rPr lang="en-GB" b="0" i="0" dirty="0">
                <a:solidFill>
                  <a:srgbClr val="313537"/>
                </a:solidFill>
                <a:effectLst/>
                <a:latin typeface="Inter"/>
              </a:rPr>
              <a:t> in compensation.</a:t>
            </a: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11</a:t>
            </a:fld>
            <a:endParaRPr lang="en-GB"/>
          </a:p>
        </p:txBody>
      </p:sp>
    </p:spTree>
    <p:extLst>
      <p:ext uri="{BB962C8B-B14F-4D97-AF65-F5344CB8AC3E}">
        <p14:creationId xmlns:p14="http://schemas.microsoft.com/office/powerpoint/2010/main" val="1417684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The Financial Conduct Authority (FCA) regulates financial services in the UK.</a:t>
            </a:r>
          </a:p>
          <a:p>
            <a:pPr>
              <a:buFont typeface="Arial" panose="020B0604020202020204" pitchFamily="34" charset="0"/>
              <a:buChar char="•"/>
            </a:pPr>
            <a:r>
              <a:rPr lang="en-GB" dirty="0"/>
              <a:t>The FCA regulates activities rather than specific professions.</a:t>
            </a:r>
          </a:p>
          <a:p>
            <a:pPr>
              <a:buFont typeface="Arial" panose="020B0604020202020204" pitchFamily="34" charset="0"/>
              <a:buChar char="•"/>
            </a:pPr>
            <a:r>
              <a:rPr lang="en-GB" dirty="0"/>
              <a:t>A list of regulated activities is set out in the Financial Services and Markets Act 2000.</a:t>
            </a:r>
          </a:p>
          <a:p>
            <a:pPr>
              <a:buFont typeface="Arial" panose="020B0604020202020204" pitchFamily="34" charset="0"/>
              <a:buChar char="•"/>
            </a:pPr>
            <a:r>
              <a:rPr lang="en-GB" dirty="0"/>
              <a:t>Regulated activities include advising on investments and providing credit references.</a:t>
            </a:r>
          </a:p>
          <a:p>
            <a:pPr>
              <a:buFont typeface="Arial" panose="020B0604020202020204" pitchFamily="34" charset="0"/>
              <a:buChar char="•"/>
            </a:pPr>
            <a:r>
              <a:rPr lang="en-GB" dirty="0"/>
              <a:t>Some legal profession activities are also considered regulated by the FCA.</a:t>
            </a:r>
          </a:p>
          <a:p>
            <a:pPr>
              <a:buFont typeface="Arial" panose="020B0604020202020204" pitchFamily="34" charset="0"/>
              <a:buChar char="•"/>
            </a:pPr>
            <a:r>
              <a:rPr lang="en-GB" dirty="0"/>
              <a:t>Example: Arranging indemnity insurance for a client in a property purchase is a regulated financial activity.</a:t>
            </a:r>
          </a:p>
          <a:p>
            <a:pPr>
              <a:buFont typeface="Arial" panose="020B0604020202020204" pitchFamily="34" charset="0"/>
              <a:buChar char="•"/>
            </a:pPr>
            <a:r>
              <a:rPr lang="en-GB" dirty="0"/>
              <a:t>To undertake regulated financial activity, legal service providers must: </a:t>
            </a:r>
          </a:p>
          <a:p>
            <a:pPr marL="742950" lvl="1" indent="-285750">
              <a:buFont typeface="Arial" panose="020B0604020202020204" pitchFamily="34" charset="0"/>
              <a:buChar char="•"/>
            </a:pPr>
            <a:r>
              <a:rPr lang="en-GB" dirty="0"/>
              <a:t>Be registered with the FCA under the Financial Services Act 2021, or</a:t>
            </a:r>
          </a:p>
          <a:p>
            <a:pPr marL="742950" lvl="1" indent="-285750">
              <a:buFont typeface="Arial" panose="020B0604020202020204" pitchFamily="34" charset="0"/>
              <a:buChar char="•"/>
            </a:pPr>
            <a:r>
              <a:rPr lang="en-GB" dirty="0"/>
              <a:t>Be covered by an exemption.</a:t>
            </a:r>
          </a:p>
          <a:p>
            <a:pPr>
              <a:buFont typeface="Arial" panose="020B0604020202020204" pitchFamily="34" charset="0"/>
              <a:buChar char="•"/>
            </a:pPr>
            <a:r>
              <a:rPr lang="en-GB" dirty="0"/>
              <a:t>An exemption under the SRA Financial Services (Scope) Rules allows SRA-regulated individuals to provide financial services incidental to legal services.</a:t>
            </a:r>
          </a:p>
          <a:p>
            <a:pPr>
              <a:buFont typeface="Arial" panose="020B0604020202020204" pitchFamily="34" charset="0"/>
              <a:buChar char="•"/>
            </a:pPr>
            <a:r>
              <a:rPr lang="en-GB" dirty="0"/>
              <a:t>Example: Arranging indemnity insurance during conveyancing falls under the exemption.</a:t>
            </a:r>
          </a:p>
          <a:p>
            <a:pPr>
              <a:buFont typeface="Arial" panose="020B0604020202020204" pitchFamily="34" charset="0"/>
              <a:buChar char="•"/>
            </a:pPr>
            <a:r>
              <a:rPr lang="en-GB" dirty="0"/>
              <a:t>The exemption does not apply to financial services unrelated to legal work, e.g., offering loans or dealing in shares.</a:t>
            </a:r>
          </a:p>
          <a:p>
            <a:pPr>
              <a:buFont typeface="Arial" panose="020B0604020202020204" pitchFamily="34" charset="0"/>
              <a:buChar char="•"/>
            </a:pPr>
            <a:r>
              <a:rPr lang="en-GB" dirty="0"/>
              <a:t>It is crucial to understand whether your firm complies with these rules.</a:t>
            </a: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12</a:t>
            </a:fld>
            <a:endParaRPr lang="en-GB"/>
          </a:p>
        </p:txBody>
      </p:sp>
    </p:spTree>
    <p:extLst>
      <p:ext uri="{BB962C8B-B14F-4D97-AF65-F5344CB8AC3E}">
        <p14:creationId xmlns:p14="http://schemas.microsoft.com/office/powerpoint/2010/main" val="2248590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There are seven mandatory principles which apply in relation to</a:t>
            </a:r>
            <a:r>
              <a:rPr lang="en-GB" b="1" i="0" dirty="0">
                <a:solidFill>
                  <a:srgbClr val="313537"/>
                </a:solidFill>
                <a:effectLst/>
                <a:latin typeface="var(--font-family-body)"/>
              </a:rPr>
              <a:t> all </a:t>
            </a:r>
            <a:r>
              <a:rPr lang="en-GB" b="0" i="0" dirty="0">
                <a:solidFill>
                  <a:srgbClr val="313537"/>
                </a:solidFill>
                <a:effectLst/>
                <a:latin typeface="Inter"/>
              </a:rPr>
              <a:t>the elements of the SRA Standards and Regulations. The SRA has called them “the fundamental tenets of ethical behaviour that we, the SRA, expect of those that we regulate”. These are the key ethical and professional requirements for all firms and individuals who are providing legal services. If two or more principles come into conflict, the principle taking precedence is the one which best serves the wider public interest in the circumstances.</a:t>
            </a:r>
          </a:p>
          <a:p>
            <a:pPr algn="l" fontAlgn="base"/>
            <a:endParaRPr lang="en-GB" b="0" i="0" dirty="0">
              <a:solidFill>
                <a:srgbClr val="313537"/>
              </a:solidFill>
              <a:effectLst/>
              <a:latin typeface="Inter"/>
            </a:endParaRP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These mandatory principles apply in relation to all the elements of the SRA Standards and Regulations and must therefore be considered in relation to all ethical issues.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SRA Code of Conduct for Solicitors and the SRA Code of Conduct for Firms are extensive and should be read independently. The two Codes of Conduct are aimed at different audiences, but overlap a great deal. Both are divided into sections and paragraphs, with the SRA website providing links to further commentary and guidance. In this course book, we will focus on the requirements of the SRA Code of Conduct for Solicitors.</a:t>
            </a: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13</a:t>
            </a:fld>
            <a:endParaRPr lang="en-GB"/>
          </a:p>
        </p:txBody>
      </p:sp>
    </p:spTree>
    <p:extLst>
      <p:ext uri="{BB962C8B-B14F-4D97-AF65-F5344CB8AC3E}">
        <p14:creationId xmlns:p14="http://schemas.microsoft.com/office/powerpoint/2010/main" val="36068980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a:t>
            </a:r>
            <a:r>
              <a:rPr lang="en-GB" b="1" i="0" dirty="0">
                <a:solidFill>
                  <a:srgbClr val="313537"/>
                </a:solidFill>
                <a:effectLst/>
                <a:latin typeface="Inter"/>
              </a:rPr>
              <a:t>SRA Code of Conduct for Solicitors</a:t>
            </a:r>
            <a:r>
              <a:rPr lang="en-GB" b="0" i="0" dirty="0">
                <a:solidFill>
                  <a:srgbClr val="313537"/>
                </a:solidFill>
                <a:effectLst/>
                <a:latin typeface="Inter"/>
              </a:rPr>
              <a:t> refers constantly to the duties owed by solicitors to their clients. Para 8.1 requires that </a:t>
            </a:r>
            <a:r>
              <a:rPr lang="en-GB" b="0" i="1" dirty="0">
                <a:solidFill>
                  <a:srgbClr val="313537"/>
                </a:solidFill>
                <a:effectLst/>
                <a:latin typeface="Inter"/>
              </a:rPr>
              <a:t>you identify who you are acting for in relation to any matter</a:t>
            </a:r>
            <a:r>
              <a:rPr lang="en-GB" b="0" i="0" dirty="0">
                <a:solidFill>
                  <a:srgbClr val="313537"/>
                </a:solidFill>
                <a:effectLst/>
                <a:latin typeface="Inter"/>
              </a:rPr>
              <a:t>. It is very important to be clear from the beginning of a case precisely who is your client.</a:t>
            </a:r>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14</a:t>
            </a:fld>
            <a:endParaRPr lang="en-GB"/>
          </a:p>
        </p:txBody>
      </p:sp>
    </p:spTree>
    <p:extLst>
      <p:ext uri="{BB962C8B-B14F-4D97-AF65-F5344CB8AC3E}">
        <p14:creationId xmlns:p14="http://schemas.microsoft.com/office/powerpoint/2010/main" val="23774937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1" i="0" dirty="0">
                <a:solidFill>
                  <a:srgbClr val="313537"/>
                </a:solidFill>
                <a:effectLst/>
                <a:latin typeface="var(--font-family-head)"/>
              </a:rPr>
              <a:t>4.4.2.2   Maintaining trust and acting fairly</a:t>
            </a:r>
            <a:endParaRPr lang="en-GB" b="1" i="0" dirty="0">
              <a:solidFill>
                <a:srgbClr val="313537"/>
              </a:solidFill>
              <a:effectLst/>
              <a:latin typeface="merriweather" pitchFamily="2" charset="77"/>
            </a:endParaRPr>
          </a:p>
          <a:p>
            <a:pPr algn="l" fontAlgn="base" latinLnBrk="0"/>
            <a:r>
              <a:rPr lang="en-GB" b="1" i="0" dirty="0">
                <a:solidFill>
                  <a:srgbClr val="313537"/>
                </a:solidFill>
                <a:effectLst/>
                <a:latin typeface="var(--font-family-body)"/>
              </a:rPr>
              <a:t>Paras 1.1–1.4 SRA Code of Conduct for Solicitors</a:t>
            </a:r>
            <a:r>
              <a:rPr lang="en-GB" b="0" i="0" dirty="0">
                <a:solidFill>
                  <a:srgbClr val="313537"/>
                </a:solidFill>
                <a:effectLst/>
                <a:latin typeface="merriweather" pitchFamily="2" charset="77"/>
              </a:rPr>
              <a:t> sets out the obligations of solicitors and their staff to maintain the trust of their clients and act fairly towards them, including not discriminating by allowing personal views to affect professional relationships </a:t>
            </a:r>
            <a:r>
              <a:rPr lang="en-GB" b="1" i="0" dirty="0">
                <a:solidFill>
                  <a:srgbClr val="313537"/>
                </a:solidFill>
                <a:effectLst/>
                <a:latin typeface="var(--font-family-body)"/>
              </a:rPr>
              <a:t>(para 1.1)</a:t>
            </a:r>
            <a:r>
              <a:rPr lang="en-GB" b="0" i="0" dirty="0">
                <a:solidFill>
                  <a:srgbClr val="313537"/>
                </a:solidFill>
                <a:effectLst/>
                <a:latin typeface="merriweather" pitchFamily="2" charset="77"/>
              </a:rPr>
              <a:t>, not abusing your position by taking unfair advantage of clients </a:t>
            </a:r>
            <a:r>
              <a:rPr lang="en-GB" b="1" i="0" dirty="0">
                <a:solidFill>
                  <a:srgbClr val="313537"/>
                </a:solidFill>
                <a:effectLst/>
                <a:latin typeface="var(--font-family-body)"/>
              </a:rPr>
              <a:t>(para 1.2)</a:t>
            </a:r>
            <a:r>
              <a:rPr lang="en-GB" b="0" i="0" dirty="0">
                <a:solidFill>
                  <a:srgbClr val="313537"/>
                </a:solidFill>
                <a:effectLst/>
                <a:latin typeface="merriweather" pitchFamily="2" charset="77"/>
              </a:rPr>
              <a:t> and not misleading your clients, the court or others </a:t>
            </a:r>
            <a:r>
              <a:rPr lang="en-GB" b="1" i="0" dirty="0">
                <a:solidFill>
                  <a:srgbClr val="313537"/>
                </a:solidFill>
                <a:effectLst/>
                <a:latin typeface="var(--font-family-body)"/>
              </a:rPr>
              <a:t>(para 1.4)</a:t>
            </a:r>
            <a:r>
              <a:rPr lang="en-GB" b="0" i="0" dirty="0">
                <a:solidFill>
                  <a:srgbClr val="313537"/>
                </a:solidFill>
                <a:effectLst/>
                <a:latin typeface="merriweather" pitchFamily="2" charset="77"/>
              </a:rPr>
              <a:t>.</a:t>
            </a:r>
          </a:p>
          <a:p>
            <a:pPr algn="l" fontAlgn="base" latinLnBrk="0"/>
            <a:endParaRPr lang="en-GB" b="0" i="0" dirty="0">
              <a:solidFill>
                <a:srgbClr val="313537"/>
              </a:solidFill>
              <a:effectLst/>
              <a:latin typeface="merriweather" pitchFamily="2" charset="77"/>
            </a:endParaRPr>
          </a:p>
          <a:p>
            <a:pPr algn="l" fontAlgn="base" latinLnBrk="0"/>
            <a:r>
              <a:rPr lang="en-GB" b="1" i="0" dirty="0">
                <a:solidFill>
                  <a:srgbClr val="313537"/>
                </a:solidFill>
                <a:effectLst/>
                <a:latin typeface="var(--font-family-head)"/>
              </a:rPr>
              <a:t>4.4.2.3   Competence</a:t>
            </a:r>
            <a:endParaRPr lang="en-GB" b="1" i="0" dirty="0">
              <a:solidFill>
                <a:srgbClr val="313537"/>
              </a:solidFill>
              <a:effectLst/>
              <a:latin typeface="merriweather" pitchFamily="2" charset="77"/>
            </a:endParaRPr>
          </a:p>
          <a:p>
            <a:pPr algn="l" fontAlgn="base" latinLnBrk="0"/>
            <a:r>
              <a:rPr lang="en-GB" b="1" i="0" dirty="0">
                <a:solidFill>
                  <a:srgbClr val="313537"/>
                </a:solidFill>
                <a:effectLst/>
                <a:latin typeface="var(--font-family-body)"/>
              </a:rPr>
              <a:t>Paras 3.1–3.6 SRA Code of Conduct for Solicitors</a:t>
            </a:r>
            <a:r>
              <a:rPr lang="en-GB" b="0" i="0" dirty="0">
                <a:solidFill>
                  <a:srgbClr val="313537"/>
                </a:solidFill>
                <a:effectLst/>
                <a:latin typeface="merriweather" pitchFamily="2" charset="77"/>
              </a:rPr>
              <a:t> concerns the competence of solicitors and their staff to undertake the work they have been instructed to do. This includes an obligation to ensure you are competent to undertake the work instructed and maintain your own professional knowledge and skills </a:t>
            </a:r>
            <a:r>
              <a:rPr lang="en-GB" b="1" i="0" dirty="0">
                <a:solidFill>
                  <a:srgbClr val="313537"/>
                </a:solidFill>
                <a:effectLst/>
                <a:latin typeface="var(--font-family-body)"/>
              </a:rPr>
              <a:t>(para 3.3)</a:t>
            </a:r>
            <a:r>
              <a:rPr lang="en-GB" b="0" i="0" dirty="0">
                <a:solidFill>
                  <a:srgbClr val="313537"/>
                </a:solidFill>
                <a:effectLst/>
                <a:latin typeface="merriweather" pitchFamily="2" charset="77"/>
              </a:rPr>
              <a:t> and to ensure those you supervise are competent to undertake the work instructed and maintain their knowledge and skills </a:t>
            </a:r>
            <a:r>
              <a:rPr lang="en-GB" b="1" i="0" dirty="0">
                <a:solidFill>
                  <a:srgbClr val="313537"/>
                </a:solidFill>
                <a:effectLst/>
                <a:latin typeface="var(--font-family-body)"/>
              </a:rPr>
              <a:t>(para 3.6)</a:t>
            </a:r>
            <a:r>
              <a:rPr lang="en-GB" b="0" i="0" dirty="0">
                <a:solidFill>
                  <a:srgbClr val="313537"/>
                </a:solidFill>
                <a:effectLst/>
                <a:latin typeface="merriweather" pitchFamily="2" charset="77"/>
              </a:rPr>
              <a:t>.</a:t>
            </a:r>
          </a:p>
          <a:p>
            <a:pPr algn="l" fontAlgn="base" latinLnBrk="0"/>
            <a:endParaRPr lang="en-GB" b="0" i="0" dirty="0">
              <a:solidFill>
                <a:srgbClr val="313537"/>
              </a:solidFill>
              <a:effectLst/>
              <a:latin typeface="merriweather" pitchFamily="2" charset="77"/>
            </a:endParaRPr>
          </a:p>
          <a:p>
            <a:pPr algn="l" fontAlgn="base" latinLnBrk="0"/>
            <a:r>
              <a:rPr lang="en-GB" b="1" i="0" dirty="0">
                <a:solidFill>
                  <a:srgbClr val="313537"/>
                </a:solidFill>
                <a:effectLst/>
                <a:latin typeface="var(--font-family-head)"/>
              </a:rPr>
              <a:t>4.4.2.4   Conflicts of interest</a:t>
            </a:r>
            <a:endParaRPr lang="en-GB" b="1" i="0" dirty="0">
              <a:solidFill>
                <a:srgbClr val="313537"/>
              </a:solidFill>
              <a:effectLst/>
              <a:latin typeface="merriweather" pitchFamily="2" charset="77"/>
            </a:endParaRPr>
          </a:p>
          <a:p>
            <a:pPr algn="l" fontAlgn="base" latinLnBrk="0"/>
            <a:r>
              <a:rPr lang="en-GB" b="1" i="0" dirty="0">
                <a:solidFill>
                  <a:srgbClr val="313537"/>
                </a:solidFill>
                <a:effectLst/>
                <a:latin typeface="var(--font-family-body)"/>
              </a:rPr>
              <a:t>Paras 6.1–6.2 SRA Code of Conduct for Solicitors</a:t>
            </a:r>
            <a:r>
              <a:rPr lang="en-GB" b="0" i="0" dirty="0">
                <a:solidFill>
                  <a:srgbClr val="313537"/>
                </a:solidFill>
                <a:effectLst/>
                <a:latin typeface="merriweather" pitchFamily="2" charset="77"/>
              </a:rPr>
              <a:t> deals with the obligations of solicitors and their staff to avoid conflicts of interest between the solicitor and the client and also between clients.</a:t>
            </a: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15</a:t>
            </a:fld>
            <a:endParaRPr lang="en-GB"/>
          </a:p>
        </p:txBody>
      </p:sp>
    </p:spTree>
    <p:extLst>
      <p:ext uri="{BB962C8B-B14F-4D97-AF65-F5344CB8AC3E}">
        <p14:creationId xmlns:p14="http://schemas.microsoft.com/office/powerpoint/2010/main" val="39433128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0" dirty="0">
              <a:solidFill>
                <a:srgbClr val="313537"/>
              </a:solidFill>
              <a:effectLst/>
              <a:latin typeface="Inter"/>
            </a:endParaRPr>
          </a:p>
          <a:p>
            <a:r>
              <a:rPr lang="en-GB" b="0" i="0" dirty="0">
                <a:solidFill>
                  <a:srgbClr val="313537"/>
                </a:solidFill>
                <a:effectLst/>
                <a:latin typeface="Inter"/>
              </a:rPr>
              <a:t>Solicitors and other lawyers regulated by the SRA owe their clients a duty of </a:t>
            </a:r>
            <a:r>
              <a:rPr lang="en-GB" b="1" i="0" dirty="0">
                <a:solidFill>
                  <a:srgbClr val="313537"/>
                </a:solidFill>
                <a:effectLst/>
                <a:latin typeface="Inter"/>
              </a:rPr>
              <a:t>utmost confidentiality</a:t>
            </a:r>
            <a:r>
              <a:rPr lang="en-GB" b="0" i="0" dirty="0">
                <a:solidFill>
                  <a:srgbClr val="313537"/>
                </a:solidFill>
                <a:effectLst/>
                <a:latin typeface="Inter"/>
              </a:rPr>
              <a:t>. This means that they must keep confidential all the details of their clients and ensure that their staff do likewise. Consider the following examples of where this duty is breached.</a:t>
            </a:r>
            <a:endParaRPr lang="en-GB" b="1" i="0" dirty="0">
              <a:solidFill>
                <a:srgbClr val="313537"/>
              </a:solidFill>
              <a:effectLst/>
              <a:latin typeface="Inter"/>
            </a:endParaRPr>
          </a:p>
          <a:p>
            <a:endParaRPr lang="en-GB" b="1" i="0" dirty="0">
              <a:solidFill>
                <a:srgbClr val="313537"/>
              </a:solidFill>
              <a:effectLst/>
              <a:latin typeface="Inter"/>
            </a:endParaRPr>
          </a:p>
          <a:p>
            <a:r>
              <a:rPr lang="en-GB" b="1" i="0" dirty="0">
                <a:solidFill>
                  <a:srgbClr val="313537"/>
                </a:solidFill>
                <a:effectLst/>
                <a:latin typeface="Inter"/>
              </a:rPr>
              <a:t>Para 6.3 SRA Code of Conduct for Solicitors</a:t>
            </a:r>
            <a:r>
              <a:rPr lang="en-GB" b="0" i="0" dirty="0">
                <a:solidFill>
                  <a:srgbClr val="313537"/>
                </a:solidFill>
                <a:effectLst/>
                <a:latin typeface="Inter"/>
              </a:rPr>
              <a:t> deals with confidentiality. It states: You keep the affairs of clients and former clients confidential unless disclosure is required or permitted by law or the client consents. There are various statutes which allow certain government agencies, such as HM Revenue &amp; Customs, to require law firms to disclose information </a:t>
            </a:r>
            <a:r>
              <a:rPr lang="en-GB" b="1" i="0" dirty="0">
                <a:solidFill>
                  <a:srgbClr val="313537"/>
                </a:solidFill>
                <a:effectLst/>
                <a:latin typeface="Inter"/>
              </a:rPr>
              <a:t>without</a:t>
            </a:r>
            <a:r>
              <a:rPr lang="en-GB" b="0" i="0" dirty="0">
                <a:solidFill>
                  <a:srgbClr val="313537"/>
                </a:solidFill>
                <a:effectLst/>
                <a:latin typeface="Inter"/>
              </a:rPr>
              <a:t> the client’s consent – these exceptions are </a:t>
            </a:r>
            <a:r>
              <a:rPr lang="en-GB" b="0" i="1" dirty="0">
                <a:solidFill>
                  <a:srgbClr val="313537"/>
                </a:solidFill>
                <a:effectLst/>
                <a:latin typeface="Inter"/>
              </a:rPr>
              <a:t>permitted by law</a:t>
            </a:r>
            <a:r>
              <a:rPr lang="en-GB" b="0" i="0" dirty="0">
                <a:solidFill>
                  <a:srgbClr val="313537"/>
                </a:solidFill>
                <a:effectLst/>
                <a:latin typeface="Inter"/>
              </a:rPr>
              <a:t>.</a:t>
            </a:r>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16</a:t>
            </a:fld>
            <a:endParaRPr lang="en-GB"/>
          </a:p>
        </p:txBody>
      </p:sp>
    </p:spTree>
    <p:extLst>
      <p:ext uri="{BB962C8B-B14F-4D97-AF65-F5344CB8AC3E}">
        <p14:creationId xmlns:p14="http://schemas.microsoft.com/office/powerpoint/2010/main" val="17219962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Para 1.4 and paras 2.1–2.7 SRA Code of Conduct for Solicitors deal with how a lawyer should deal with ethical issues when faced with conflicting pressures from the client and a court. </a:t>
            </a:r>
          </a:p>
          <a:p>
            <a:endParaRPr lang="en-US" dirty="0"/>
          </a:p>
          <a:p>
            <a:r>
              <a:rPr lang="en-US" dirty="0"/>
              <a:t>In addition, Principle 1 requires that you act in a way that upholds the constitutional principle of the rule of law and the proper administration of justice. Para 1.4 states: You do not mislead or attempt to mislead your clients, the court or others, either by your own acts or omissions or allowing or being complicit in the acts or omissions of others (including your client).</a:t>
            </a:r>
            <a:endParaRPr lang="en-US" dirty="0">
              <a:cs typeface="Calibri" panose="020F0502020204030204"/>
            </a:endParaRPr>
          </a:p>
          <a:p>
            <a:endParaRPr lang="en-US" dirty="0"/>
          </a:p>
          <a:p>
            <a:r>
              <a:rPr lang="en-US" dirty="0"/>
              <a:t> Para 2.1 states: You do not misuse or tamper with evidence or attempt to do so. </a:t>
            </a:r>
            <a:endParaRPr lang="en-US" dirty="0">
              <a:cs typeface="Calibri" panose="020F0502020204030204"/>
            </a:endParaRPr>
          </a:p>
          <a:p>
            <a:endParaRPr lang="en-US" dirty="0"/>
          </a:p>
          <a:p>
            <a:r>
              <a:rPr lang="en-US" dirty="0"/>
              <a:t>Para 2.4 states: You only make assertions or put forward statements, representations or submissions to the court or others which are properly arguable. Where a client has admitted their guilt in a criminal offence to you, you must not argue their innocence in court. </a:t>
            </a:r>
          </a:p>
          <a:p>
            <a:endParaRPr lang="en-US" dirty="0"/>
          </a:p>
          <a:p>
            <a:r>
              <a:rPr lang="en-US" dirty="0"/>
              <a:t>Para 2.5 requires you not to place yourself in contempt of court and para 2.6 states that you must not waste the court’s time. </a:t>
            </a:r>
          </a:p>
          <a:p>
            <a:endParaRPr lang="en-US" dirty="0"/>
          </a:p>
          <a:p>
            <a:r>
              <a:rPr lang="en-US" dirty="0"/>
              <a:t>Para 2.7 states that you must draw the court’s attention to relevant cases and statutory references which are likely to have a material effect on the case.</a:t>
            </a:r>
          </a:p>
          <a:p>
            <a:endParaRPr lang="en-US" dirty="0"/>
          </a:p>
          <a:p>
            <a:endParaRPr lang="en-US" dirty="0"/>
          </a:p>
          <a:p>
            <a:r>
              <a:rPr lang="en-GB" b="0" i="0" dirty="0">
                <a:solidFill>
                  <a:srgbClr val="313537"/>
                </a:solidFill>
                <a:effectLst/>
                <a:latin typeface="Inter"/>
              </a:rPr>
              <a:t>Para 1.2 SRA Code of Conduct for Solicitors states that you should not take </a:t>
            </a:r>
            <a:r>
              <a:rPr lang="en-GB" b="0" i="1" dirty="0">
                <a:solidFill>
                  <a:srgbClr val="313537"/>
                </a:solidFill>
                <a:effectLst/>
                <a:latin typeface="Inter"/>
              </a:rPr>
              <a:t>unfair advantage of clients or others.</a:t>
            </a:r>
            <a:endParaRPr lang="en-US" b="0" i="1" dirty="0">
              <a:solidFill>
                <a:srgbClr val="313537"/>
              </a:solidFill>
              <a:effectLst/>
              <a:latin typeface="Inter"/>
            </a:endParaRPr>
          </a:p>
          <a:p>
            <a:endParaRPr lang="en-US" b="0" i="1" dirty="0">
              <a:solidFill>
                <a:srgbClr val="313537"/>
              </a:solidFill>
              <a:effectLst/>
              <a:latin typeface="Inter"/>
            </a:endParaRPr>
          </a:p>
          <a:p>
            <a:r>
              <a:rPr lang="en-GB" b="1" i="0" dirty="0">
                <a:solidFill>
                  <a:srgbClr val="313537"/>
                </a:solidFill>
                <a:effectLst/>
                <a:latin typeface="Inter"/>
              </a:rPr>
              <a:t>Para 1.2</a:t>
            </a:r>
            <a:r>
              <a:rPr lang="en-GB" b="0" i="0" dirty="0">
                <a:solidFill>
                  <a:srgbClr val="313537"/>
                </a:solidFill>
                <a:effectLst/>
                <a:latin typeface="Inter"/>
              </a:rPr>
              <a:t> is important when dealing with a third party who is your client’s opponent in litigation or the other party in a transaction (e.g. a house sale). You should not contact the opponent or other party in person if he is already represented by a lawyer.</a:t>
            </a:r>
            <a:endParaRPr lang="en-US" b="0" i="1" dirty="0">
              <a:solidFill>
                <a:srgbClr val="313537"/>
              </a:solidFill>
              <a:effectLst/>
              <a:latin typeface="Inter"/>
            </a:endParaRPr>
          </a:p>
          <a:p>
            <a:endParaRPr lang="en-US" b="0" i="1" dirty="0">
              <a:solidFill>
                <a:srgbClr val="313537"/>
              </a:solidFill>
              <a:effectLst/>
              <a:latin typeface="Inter"/>
            </a:endParaRPr>
          </a:p>
          <a:p>
            <a:pPr fontAlgn="base"/>
            <a:r>
              <a:rPr lang="en-GB" dirty="0">
                <a:effectLst/>
                <a:latin typeface="var(--font-family-body)"/>
              </a:rPr>
              <a:t>Increasing restrictions on access to legal aid have resulted in greater numbers of people representing themselves in court as “litigants in person”. This causes significant difficulties for lawyers, judges and ­courtroom staff but you will be expected to make greater allowances for unrepresented opponents. In particular, you must not take unfair advantage of an unrepresented opponent’s lack of legal knowledge.</a:t>
            </a:r>
          </a:p>
          <a:p>
            <a:pPr algn="l" fontAlgn="base" latinLnBrk="0"/>
            <a:br>
              <a:rPr lang="en-GB" b="1" i="0" dirty="0">
                <a:solidFill>
                  <a:srgbClr val="313537"/>
                </a:solidFill>
                <a:effectLst/>
                <a:latin typeface="var(--font-family-head)"/>
              </a:rPr>
            </a:br>
            <a:endParaRPr lang="en-GB" b="1" i="0" dirty="0">
              <a:solidFill>
                <a:srgbClr val="313537"/>
              </a:solidFill>
              <a:effectLst/>
              <a:latin typeface="var(--font-family-head)"/>
            </a:endParaRPr>
          </a:p>
          <a:p>
            <a:endParaRPr lang="en-US" dirty="0"/>
          </a:p>
        </p:txBody>
      </p:sp>
      <p:sp>
        <p:nvSpPr>
          <p:cNvPr id="4" name="Slide Number Placeholder 3"/>
          <p:cNvSpPr>
            <a:spLocks noGrp="1"/>
          </p:cNvSpPr>
          <p:nvPr>
            <p:ph type="sldNum" sz="quarter" idx="5"/>
          </p:nvPr>
        </p:nvSpPr>
        <p:spPr/>
        <p:txBody>
          <a:bodyPr/>
          <a:lstStyle/>
          <a:p>
            <a:fld id="{7D034C68-DC05-4519-B529-F524F1C3F642}" type="slidenum">
              <a:rPr lang="en-GB"/>
              <a:t>17</a:t>
            </a:fld>
            <a:endParaRPr lang="en-GB"/>
          </a:p>
        </p:txBody>
      </p:sp>
    </p:spTree>
    <p:extLst>
      <p:ext uri="{BB962C8B-B14F-4D97-AF65-F5344CB8AC3E}">
        <p14:creationId xmlns:p14="http://schemas.microsoft.com/office/powerpoint/2010/main" val="35318409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5D2CF2-CB4F-AF85-82BE-5FE8222996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762A84-7064-4C42-2B86-DBF73D5CF9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94757E-DBE8-477C-FFFB-D19C341A88F7}"/>
              </a:ext>
            </a:extLst>
          </p:cNvPr>
          <p:cNvSpPr>
            <a:spLocks noGrp="1"/>
          </p:cNvSpPr>
          <p:nvPr>
            <p:ph type="body" idx="1"/>
          </p:nvPr>
        </p:nvSpPr>
        <p:spPr/>
        <p:txBody>
          <a:bodyPr/>
          <a:lstStyle/>
          <a:p>
            <a:r>
              <a:rPr lang="en-US" dirty="0"/>
              <a:t>A: CoC solicitor must not act for client where there is a significant conflict of interest (either own or with another client). SRA Principles - independence (includes acting without conflicts of interest) and with integrity. </a:t>
            </a:r>
          </a:p>
          <a:p>
            <a:r>
              <a:rPr lang="en-US" dirty="0"/>
              <a:t>STEP 1: solicitor should be satisfied client has taken independent advice</a:t>
            </a:r>
          </a:p>
          <a:p>
            <a:r>
              <a:rPr lang="en-US" dirty="0"/>
              <a:t>STEP 2: written record, written confirmation by client the client they have received the advice.</a:t>
            </a:r>
          </a:p>
          <a:p>
            <a:r>
              <a:rPr lang="en-US" dirty="0"/>
              <a:t>STEP 3: cease to act if client refuses to take independent advice.</a:t>
            </a:r>
          </a:p>
          <a:p>
            <a:endParaRPr lang="en-US" dirty="0"/>
          </a:p>
          <a:p>
            <a:r>
              <a:rPr lang="en-US" dirty="0"/>
              <a:t>Not always need to cease to act - but most cases will see STEP Code. </a:t>
            </a:r>
          </a:p>
          <a:p>
            <a:endParaRPr lang="en-US" dirty="0"/>
          </a:p>
          <a:p>
            <a:pPr algn="l">
              <a:spcBef>
                <a:spcPts val="375"/>
              </a:spcBef>
              <a:spcAft>
                <a:spcPts val="2025"/>
              </a:spcAft>
            </a:pPr>
            <a:r>
              <a:rPr lang="en-US" dirty="0"/>
              <a:t>B: </a:t>
            </a:r>
            <a:r>
              <a:rPr lang="en-GB" b="0" i="0" dirty="0">
                <a:solidFill>
                  <a:srgbClr val="000000"/>
                </a:solidFill>
                <a:effectLst/>
                <a:latin typeface="Arial" panose="020B0604020202020204" pitchFamily="34" charset="0"/>
              </a:rPr>
              <a:t>As a solicitor, you are under a duty not to mislead your client. You have already explained to Harpreet the availability of a defence and the effect that this would have on her case. You can continue to represent her at sentencing but must advise her that you cannot make any reference in her plea of mitigation to any factors that would amount to a defence. This would include any reference to circumstances which might suggest that Harpreet was acting in self-defence, and therefore, would limit what you might say in explaining the context of the offence to the court. If Harpreet agrees to proceeding on this basis, you should make a file note and ask that she sign this to confirm agreement.</a:t>
            </a:r>
          </a:p>
          <a:p>
            <a:pPr algn="l">
              <a:spcBef>
                <a:spcPts val="375"/>
              </a:spcBef>
              <a:spcAft>
                <a:spcPts val="2025"/>
              </a:spcAft>
            </a:pPr>
            <a:endParaRPr lang="en-GB" b="0" i="0" dirty="0">
              <a:solidFill>
                <a:srgbClr val="000000"/>
              </a:solidFill>
              <a:effectLst/>
              <a:latin typeface="Arial" panose="020B0604020202020204" pitchFamily="34" charset="0"/>
            </a:endParaRPr>
          </a:p>
          <a:p>
            <a:pPr algn="l">
              <a:spcBef>
                <a:spcPts val="375"/>
              </a:spcBef>
              <a:spcAft>
                <a:spcPts val="2025"/>
              </a:spcAft>
            </a:pPr>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C: </a:t>
            </a:r>
            <a:r>
              <a:rPr lang="en-US" dirty="0"/>
              <a:t>Para 3.4 CoC must take into account of client's attributes and characteristics. Principle 6, inclusive practice; principle 7 best interests of client. Must make necessary adjustments to allow client to engage in the process. This would involve interpretation/translation services. Should not use their son as there is a risk of undue influence, independent interpretation should be obtained. </a:t>
            </a:r>
          </a:p>
          <a:p>
            <a:r>
              <a:rPr lang="en-US" dirty="0"/>
              <a:t>Also must only act on instructions from the client CoC 3.1</a:t>
            </a:r>
          </a:p>
          <a:p>
            <a:endParaRPr lang="en-US" dirty="0"/>
          </a:p>
          <a:p>
            <a:pPr algn="l">
              <a:spcBef>
                <a:spcPts val="375"/>
              </a:spcBef>
              <a:spcAft>
                <a:spcPts val="2025"/>
              </a:spcAft>
            </a:pPr>
            <a:r>
              <a:rPr lang="en-US" dirty="0"/>
              <a:t>D: </a:t>
            </a:r>
            <a:r>
              <a:rPr lang="en-GB" b="0" i="0" dirty="0">
                <a:solidFill>
                  <a:srgbClr val="000000"/>
                </a:solidFill>
                <a:effectLst/>
                <a:latin typeface="Arial" panose="020B0604020202020204" pitchFamily="34" charset="0"/>
              </a:rPr>
              <a:t>As a solicitor, you are under a duty not to mislead the court. You should first advise Sarah of the benefits of pleading guilty. If she insists on pleading not guilty, you should advise that you can continue to represent her, but disclosure to you has implications on how you can represent her and the case that you can advance. You can seek to let the prosecution prove its case and submit a no case to answer – this may be sufficient given your view that the case is weak. However, you cannot ethically put forward a ‘positive case’, in which you seek to prove Sarah’s innocence. Sarah may not want you to take this approach, in which case, you may need to withdraw from representing her. If you do withdraw, you continue to owe Sarah a duty of confidentiality and cannot tell the court the reason for your withdrawal.</a:t>
            </a:r>
          </a:p>
          <a:p>
            <a:endParaRPr lang="en-US" dirty="0"/>
          </a:p>
          <a:p>
            <a:pPr algn="l">
              <a:spcBef>
                <a:spcPts val="375"/>
              </a:spcBef>
              <a:spcAft>
                <a:spcPts val="2025"/>
              </a:spcAft>
            </a:pPr>
            <a:endParaRPr lang="en-GB" b="0" i="0" dirty="0">
              <a:solidFill>
                <a:srgbClr val="000000"/>
              </a:solidFill>
              <a:effectLst/>
              <a:latin typeface="Arial" panose="020B0604020202020204" pitchFamily="34" charset="0"/>
            </a:endParaRPr>
          </a:p>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5387678F-E8BC-1F5C-1D11-7680232F5AB9}"/>
              </a:ext>
            </a:extLst>
          </p:cNvPr>
          <p:cNvSpPr>
            <a:spLocks noGrp="1"/>
          </p:cNvSpPr>
          <p:nvPr>
            <p:ph type="sldNum" sz="quarter" idx="5"/>
          </p:nvPr>
        </p:nvSpPr>
        <p:spPr/>
        <p:txBody>
          <a:bodyPr/>
          <a:lstStyle/>
          <a:p>
            <a:fld id="{7D034C68-DC05-4519-B529-F524F1C3F642}" type="slidenum">
              <a:rPr lang="en-GB"/>
              <a:t>18</a:t>
            </a:fld>
            <a:endParaRPr lang="en-GB"/>
          </a:p>
        </p:txBody>
      </p:sp>
    </p:spTree>
    <p:extLst>
      <p:ext uri="{BB962C8B-B14F-4D97-AF65-F5344CB8AC3E}">
        <p14:creationId xmlns:p14="http://schemas.microsoft.com/office/powerpoint/2010/main" val="35852177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0" i="0" dirty="0">
                <a:solidFill>
                  <a:srgbClr val="313537"/>
                </a:solidFill>
                <a:effectLst/>
                <a:latin typeface="Inter"/>
              </a:rPr>
              <a:t>Processed lawfully, fairly and transparently.</a:t>
            </a:r>
          </a:p>
          <a:p>
            <a:pPr marL="228600" indent="-228600">
              <a:buFont typeface="+mj-lt"/>
              <a:buAutoNum type="arabicPeriod"/>
            </a:pPr>
            <a:r>
              <a:rPr lang="en-GB" b="0" i="0" dirty="0">
                <a:solidFill>
                  <a:srgbClr val="313537"/>
                </a:solidFill>
                <a:effectLst/>
                <a:latin typeface="Inter"/>
              </a:rPr>
              <a:t>Processed for a specific purpose.</a:t>
            </a:r>
          </a:p>
          <a:p>
            <a:pPr marL="228600" indent="-228600" algn="l" fontAlgn="base">
              <a:buFont typeface="+mj-lt"/>
              <a:buAutoNum type="arabicPeriod"/>
            </a:pPr>
            <a:r>
              <a:rPr lang="en-GB" b="0" dirty="0">
                <a:effectLst/>
                <a:latin typeface="var(--font-family-head)"/>
              </a:rPr>
              <a:t>Limited to necessary data (i.e. you should not hold data that it is not needed).</a:t>
            </a:r>
          </a:p>
          <a:p>
            <a:pPr marL="228600" indent="-228600" algn="l" fontAlgn="base">
              <a:buFont typeface="+mj-lt"/>
              <a:buAutoNum type="arabicPeriod"/>
            </a:pPr>
            <a:r>
              <a:rPr lang="en-GB" b="0" dirty="0">
                <a:effectLst/>
                <a:latin typeface="var(--font-family-head)"/>
              </a:rPr>
              <a:t>Accurate </a:t>
            </a:r>
          </a:p>
          <a:p>
            <a:pPr marL="228600" indent="-228600" algn="l" fontAlgn="base">
              <a:buFont typeface="+mj-lt"/>
              <a:buAutoNum type="arabicPeriod"/>
            </a:pPr>
            <a:r>
              <a:rPr lang="en-GB" b="0" i="0" dirty="0">
                <a:solidFill>
                  <a:srgbClr val="313537"/>
                </a:solidFill>
                <a:effectLst/>
                <a:latin typeface="Inter"/>
              </a:rPr>
              <a:t>Not kept for longer than necessary.</a:t>
            </a:r>
          </a:p>
          <a:p>
            <a:pPr marL="228600" indent="-228600" algn="l" fontAlgn="base">
              <a:buFont typeface="+mj-lt"/>
              <a:buAutoNum type="arabicPeriod"/>
            </a:pPr>
            <a:r>
              <a:rPr lang="en-GB" b="0" i="0" dirty="0">
                <a:solidFill>
                  <a:srgbClr val="313537"/>
                </a:solidFill>
                <a:effectLst/>
                <a:latin typeface="Inter"/>
              </a:rPr>
              <a:t>Kept securely </a:t>
            </a:r>
            <a:endParaRPr lang="en-GB" b="0" dirty="0">
              <a:effectLst/>
              <a:latin typeface="var(--font-family-head)"/>
            </a:endParaRPr>
          </a:p>
          <a:p>
            <a:pPr marL="228600" indent="-228600" fontAlgn="base">
              <a:buFont typeface="+mj-lt"/>
              <a:buAutoNum type="arabicPeriod"/>
            </a:pPr>
            <a:r>
              <a:rPr lang="en-GB" b="0" i="0" dirty="0">
                <a:solidFill>
                  <a:srgbClr val="313537"/>
                </a:solidFill>
                <a:effectLst/>
                <a:latin typeface="Inter"/>
              </a:rPr>
              <a:t>Controlled by someone who is accountable for that data and takes responsibility for complying with the other principles.</a:t>
            </a:r>
            <a:br>
              <a:rPr lang="en-GB" dirty="0">
                <a:effectLst/>
              </a:rPr>
            </a:br>
            <a:endParaRPr lang="en-GB" dirty="0">
              <a:effectLst/>
            </a:endParaRPr>
          </a:p>
          <a:p>
            <a:endParaRPr lang="en-GB" dirty="0"/>
          </a:p>
          <a:p>
            <a:r>
              <a:rPr lang="en-GB" b="0" i="0" dirty="0">
                <a:solidFill>
                  <a:srgbClr val="313537"/>
                </a:solidFill>
                <a:effectLst/>
                <a:latin typeface="Inter"/>
              </a:rPr>
              <a:t>Cybersecurity is extremely important for law firms. Legal practices are attractive targets for cyber criminals, as they often hold both sensitive client data and large sums of client money. </a:t>
            </a:r>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19</a:t>
            </a:fld>
            <a:endParaRPr lang="en-GB"/>
          </a:p>
        </p:txBody>
      </p:sp>
    </p:spTree>
    <p:extLst>
      <p:ext uri="{BB962C8B-B14F-4D97-AF65-F5344CB8AC3E}">
        <p14:creationId xmlns:p14="http://schemas.microsoft.com/office/powerpoint/2010/main" val="8184244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Law firms have been used by criminals to convert the cash proceeds of crime into legitimate investments, such as property. As a result, lawyers, together with other professionals such as accountants, are required by the </a:t>
            </a:r>
            <a:r>
              <a:rPr lang="en-GB" b="1" i="0" dirty="0">
                <a:solidFill>
                  <a:srgbClr val="313537"/>
                </a:solidFill>
                <a:effectLst/>
                <a:latin typeface="var(--font-family-body)"/>
              </a:rPr>
              <a:t>Money Laundering</a:t>
            </a:r>
            <a:r>
              <a:rPr lang="en-GB" b="0" i="0" dirty="0">
                <a:solidFill>
                  <a:srgbClr val="313537"/>
                </a:solidFill>
                <a:effectLst/>
                <a:latin typeface="Inter"/>
              </a:rPr>
              <a:t>, </a:t>
            </a:r>
            <a:r>
              <a:rPr lang="en-GB" b="1" i="0" dirty="0">
                <a:solidFill>
                  <a:srgbClr val="313537"/>
                </a:solidFill>
                <a:effectLst/>
                <a:latin typeface="var(--font-family-body)"/>
              </a:rPr>
              <a:t>Terrorist Financing</a:t>
            </a:r>
            <a:r>
              <a:rPr lang="en-GB" b="0" i="0" dirty="0">
                <a:solidFill>
                  <a:srgbClr val="313537"/>
                </a:solidFill>
                <a:effectLst/>
                <a:latin typeface="Inter"/>
              </a:rPr>
              <a:t> and </a:t>
            </a:r>
            <a:r>
              <a:rPr lang="en-GB" b="1" i="0" dirty="0">
                <a:solidFill>
                  <a:srgbClr val="313537"/>
                </a:solidFill>
                <a:effectLst/>
                <a:latin typeface="var(--font-family-body)"/>
              </a:rPr>
              <a:t>Transfer of Funds</a:t>
            </a:r>
            <a:r>
              <a:rPr lang="en-GB" b="0" i="0" dirty="0">
                <a:solidFill>
                  <a:srgbClr val="313537"/>
                </a:solidFill>
                <a:effectLst/>
                <a:latin typeface="Inter"/>
              </a:rPr>
              <a:t> </a:t>
            </a:r>
            <a:r>
              <a:rPr lang="en-GB" b="1" i="0" dirty="0">
                <a:solidFill>
                  <a:srgbClr val="313537"/>
                </a:solidFill>
                <a:effectLst/>
                <a:latin typeface="var(--font-family-body)"/>
              </a:rPr>
              <a:t>(Information on the Payer) Regulations 2017</a:t>
            </a:r>
            <a:r>
              <a:rPr lang="en-GB" b="0" i="0" dirty="0">
                <a:solidFill>
                  <a:srgbClr val="313537"/>
                </a:solidFill>
                <a:effectLst/>
                <a:latin typeface="Inter"/>
              </a:rPr>
              <a:t> and the ­</a:t>
            </a:r>
            <a:r>
              <a:rPr lang="en-GB" b="1" i="0" dirty="0">
                <a:solidFill>
                  <a:srgbClr val="313537"/>
                </a:solidFill>
                <a:effectLst/>
                <a:latin typeface="var(--font-family-body)"/>
              </a:rPr>
              <a:t>Proceeds of Crime Act 2002</a:t>
            </a:r>
            <a:r>
              <a:rPr lang="en-GB" b="0" i="0" dirty="0">
                <a:solidFill>
                  <a:srgbClr val="313537"/>
                </a:solidFill>
                <a:effectLst/>
                <a:latin typeface="Inter"/>
              </a:rPr>
              <a:t> (as amended) to carry out certain identity checks before carrying out work for clients.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money laundering legislation imposes a number of important requirements on law firms including a specific nomination of a money laundering reporting officer. As part of the checks which must be carried out, each client must provide identification such as a passport and a recent utility bill.</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Many areas of legal work require practitioners to look after significant sums on behalf of their clients: probate, conveyancing. The CILEX Regulation Accounts Rules and SRA Accounts Rules both require strict separation of clients’ money from the firm’s own cash.</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bureaucratic procedures for receiving and handling cheques and money transfers payable to clients will vary in different firms, but the rules laid down by the regulators must be met. You must learn the procedures applicable in your firm as soon as possible.</a:t>
            </a:r>
          </a:p>
          <a:p>
            <a:pPr algn="l" fontAlgn="base"/>
            <a:endParaRPr lang="en-GB" b="0" i="0" dirty="0">
              <a:solidFill>
                <a:srgbClr val="313537"/>
              </a:solidFill>
              <a:effectLst/>
              <a:latin typeface="Inter"/>
            </a:endParaRP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When the firm submits a bill for its work (which may include expenses (disbursements) </a:t>
            </a:r>
            <a:r>
              <a:rPr lang="en-GB" b="1" i="0" dirty="0">
                <a:solidFill>
                  <a:srgbClr val="313537"/>
                </a:solidFill>
                <a:effectLst/>
                <a:latin typeface="Inter"/>
              </a:rPr>
              <a:t>and</a:t>
            </a:r>
            <a:r>
              <a:rPr lang="en-GB" b="0" i="0" dirty="0">
                <a:solidFill>
                  <a:srgbClr val="313537"/>
                </a:solidFill>
                <a:effectLst/>
                <a:latin typeface="Inter"/>
              </a:rPr>
              <a:t> it has been approved by the client, the fee earner is able to transfer the sums concerned from the client account to the </a:t>
            </a:r>
            <a:r>
              <a:rPr lang="en-GB" b="1" i="0" dirty="0">
                <a:solidFill>
                  <a:srgbClr val="313537"/>
                </a:solidFill>
                <a:effectLst/>
                <a:latin typeface="Inter"/>
              </a:rPr>
              <a:t>office account</a:t>
            </a:r>
            <a:r>
              <a:rPr lang="en-GB" b="0" i="0" dirty="0">
                <a:solidFill>
                  <a:srgbClr val="313537"/>
                </a:solidFill>
                <a:effectLst/>
                <a:latin typeface="Inter"/>
              </a:rPr>
              <a:t>. The office account represents cash owned by the firm, and it must be kept strictly separate from the client account. If a cheque is received representing both client money and money to pay a bill, it must first be paid into the client account before the cash to pay the bill (assuming it has been approved) can be transferred.</a:t>
            </a:r>
          </a:p>
          <a:p>
            <a:pPr algn="l" fontAlgn="base"/>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20</a:t>
            </a:fld>
            <a:endParaRPr lang="en-GB"/>
          </a:p>
        </p:txBody>
      </p:sp>
    </p:spTree>
    <p:extLst>
      <p:ext uri="{BB962C8B-B14F-4D97-AF65-F5344CB8AC3E}">
        <p14:creationId xmlns:p14="http://schemas.microsoft.com/office/powerpoint/2010/main" val="21485211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491FF-0A27-CCD2-2786-94854E923D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9E235-BBAE-35FB-7909-917006A6D9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B72DD-DB97-7DE4-7C52-9DACD24DEB2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FD62919-44EC-B87C-5741-AA2514CBD367}"/>
              </a:ext>
            </a:extLst>
          </p:cNvPr>
          <p:cNvSpPr>
            <a:spLocks noGrp="1"/>
          </p:cNvSpPr>
          <p:nvPr>
            <p:ph type="sldNum" sz="quarter" idx="5"/>
          </p:nvPr>
        </p:nvSpPr>
        <p:spPr/>
        <p:txBody>
          <a:bodyPr/>
          <a:lstStyle/>
          <a:p>
            <a:fld id="{7D034C68-DC05-4519-B529-F524F1C3F642}" type="slidenum">
              <a:rPr lang="en-GB"/>
              <a:t>21</a:t>
            </a:fld>
            <a:endParaRPr lang="en-GB"/>
          </a:p>
        </p:txBody>
      </p:sp>
    </p:spTree>
    <p:extLst>
      <p:ext uri="{BB962C8B-B14F-4D97-AF65-F5344CB8AC3E}">
        <p14:creationId xmlns:p14="http://schemas.microsoft.com/office/powerpoint/2010/main" val="16222560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F7081E-4250-58E6-661E-65BFF73DD1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EA917-1EA6-4445-0AB1-A8FE03B38C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7B3986-A752-6856-9FAA-9BEA4DFE442D}"/>
              </a:ext>
            </a:extLst>
          </p:cNvPr>
          <p:cNvSpPr>
            <a:spLocks noGrp="1"/>
          </p:cNvSpPr>
          <p:nvPr>
            <p:ph type="body" idx="1"/>
          </p:nvPr>
        </p:nvSpPr>
        <p:spPr/>
        <p:txBody>
          <a:bodyPr/>
          <a:lstStyle/>
          <a:p>
            <a:r>
              <a:rPr lang="en-US" dirty="0"/>
              <a:t>False</a:t>
            </a:r>
          </a:p>
        </p:txBody>
      </p:sp>
      <p:sp>
        <p:nvSpPr>
          <p:cNvPr id="4" name="Slide Number Placeholder 3">
            <a:extLst>
              <a:ext uri="{FF2B5EF4-FFF2-40B4-BE49-F238E27FC236}">
                <a16:creationId xmlns:a16="http://schemas.microsoft.com/office/drawing/2014/main" id="{5132DFAC-A8AC-17FC-B248-378E1405FA23}"/>
              </a:ext>
            </a:extLst>
          </p:cNvPr>
          <p:cNvSpPr>
            <a:spLocks noGrp="1"/>
          </p:cNvSpPr>
          <p:nvPr>
            <p:ph type="sldNum" sz="quarter" idx="5"/>
          </p:nvPr>
        </p:nvSpPr>
        <p:spPr/>
        <p:txBody>
          <a:bodyPr/>
          <a:lstStyle/>
          <a:p>
            <a:fld id="{7D034C68-DC05-4519-B529-F524F1C3F642}" type="slidenum">
              <a:rPr lang="en-GB"/>
              <a:t>22</a:t>
            </a:fld>
            <a:endParaRPr lang="en-GB"/>
          </a:p>
        </p:txBody>
      </p:sp>
    </p:spTree>
    <p:extLst>
      <p:ext uri="{BB962C8B-B14F-4D97-AF65-F5344CB8AC3E}">
        <p14:creationId xmlns:p14="http://schemas.microsoft.com/office/powerpoint/2010/main" val="19825502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9E18A-4B9B-0499-D5A7-A860CB111C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3B47F7-A025-6F73-1DA7-77DB2E149E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87D7F4-DC01-E1EE-889B-0B45C047E1C6}"/>
              </a:ext>
            </a:extLst>
          </p:cNvPr>
          <p:cNvSpPr>
            <a:spLocks noGrp="1"/>
          </p:cNvSpPr>
          <p:nvPr>
            <p:ph type="body" idx="1"/>
          </p:nvPr>
        </p:nvSpPr>
        <p:spPr/>
        <p:txBody>
          <a:bodyPr/>
          <a:lstStyle/>
          <a:p>
            <a:pPr>
              <a:lnSpc>
                <a:spcPct val="160000"/>
              </a:lnSpc>
            </a:pPr>
            <a:r>
              <a:rPr lang="en-GB" dirty="0"/>
              <a:t>B) Body that oversees legal activities in England and Wales.</a:t>
            </a:r>
          </a:p>
        </p:txBody>
      </p:sp>
      <p:sp>
        <p:nvSpPr>
          <p:cNvPr id="4" name="Slide Number Placeholder 3">
            <a:extLst>
              <a:ext uri="{FF2B5EF4-FFF2-40B4-BE49-F238E27FC236}">
                <a16:creationId xmlns:a16="http://schemas.microsoft.com/office/drawing/2014/main" id="{5E7FAE30-726B-199C-E81B-51783B7632CE}"/>
              </a:ext>
            </a:extLst>
          </p:cNvPr>
          <p:cNvSpPr>
            <a:spLocks noGrp="1"/>
          </p:cNvSpPr>
          <p:nvPr>
            <p:ph type="sldNum" sz="quarter" idx="5"/>
          </p:nvPr>
        </p:nvSpPr>
        <p:spPr/>
        <p:txBody>
          <a:bodyPr/>
          <a:lstStyle/>
          <a:p>
            <a:fld id="{7D034C68-DC05-4519-B529-F524F1C3F642}" type="slidenum">
              <a:rPr lang="en-GB"/>
              <a:t>23</a:t>
            </a:fld>
            <a:endParaRPr lang="en-GB"/>
          </a:p>
        </p:txBody>
      </p:sp>
    </p:spTree>
    <p:extLst>
      <p:ext uri="{BB962C8B-B14F-4D97-AF65-F5344CB8AC3E}">
        <p14:creationId xmlns:p14="http://schemas.microsoft.com/office/powerpoint/2010/main" val="38152375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4C16C-0580-EB09-1AA9-EDD193BA2D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4B8616-146C-C16D-98E8-F9C06B37BB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82AD9D-869D-7EE0-1FF3-7E06E622ADCA}"/>
              </a:ext>
            </a:extLst>
          </p:cNvPr>
          <p:cNvSpPr>
            <a:spLocks noGrp="1"/>
          </p:cNvSpPr>
          <p:nvPr>
            <p:ph type="body" idx="1"/>
          </p:nvPr>
        </p:nvSpPr>
        <p:spPr/>
        <p:txBody>
          <a:bodyPr/>
          <a:lstStyle/>
          <a:p>
            <a:pPr>
              <a:lnSpc>
                <a:spcPct val="160000"/>
              </a:lnSpc>
            </a:pPr>
            <a:r>
              <a:rPr lang="en-GB" dirty="0"/>
              <a:t>C) 6.1 and 6.2</a:t>
            </a:r>
          </a:p>
        </p:txBody>
      </p:sp>
      <p:sp>
        <p:nvSpPr>
          <p:cNvPr id="4" name="Slide Number Placeholder 3">
            <a:extLst>
              <a:ext uri="{FF2B5EF4-FFF2-40B4-BE49-F238E27FC236}">
                <a16:creationId xmlns:a16="http://schemas.microsoft.com/office/drawing/2014/main" id="{7601B2CB-1C2D-8FFE-172A-C643F8CF451A}"/>
              </a:ext>
            </a:extLst>
          </p:cNvPr>
          <p:cNvSpPr>
            <a:spLocks noGrp="1"/>
          </p:cNvSpPr>
          <p:nvPr>
            <p:ph type="sldNum" sz="quarter" idx="5"/>
          </p:nvPr>
        </p:nvSpPr>
        <p:spPr/>
        <p:txBody>
          <a:bodyPr/>
          <a:lstStyle/>
          <a:p>
            <a:fld id="{7D034C68-DC05-4519-B529-F524F1C3F642}" type="slidenum">
              <a:rPr lang="en-GB"/>
              <a:t>24</a:t>
            </a:fld>
            <a:endParaRPr lang="en-GB"/>
          </a:p>
        </p:txBody>
      </p:sp>
    </p:spTree>
    <p:extLst>
      <p:ext uri="{BB962C8B-B14F-4D97-AF65-F5344CB8AC3E}">
        <p14:creationId xmlns:p14="http://schemas.microsoft.com/office/powerpoint/2010/main" val="27960619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25</a:t>
            </a:fld>
            <a:endParaRPr lang="en-GB"/>
          </a:p>
        </p:txBody>
      </p:sp>
    </p:spTree>
    <p:extLst>
      <p:ext uri="{BB962C8B-B14F-4D97-AF65-F5344CB8AC3E}">
        <p14:creationId xmlns:p14="http://schemas.microsoft.com/office/powerpoint/2010/main" val="1256731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D74D-E3F5-D4A5-E8FA-05ED88C5152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A0EBFAD-26E3-BB15-FB71-6F9E63CD8D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78A991A-0648-B276-15EC-F9AFC5C98412}"/>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5" name="Footer Placeholder 4">
            <a:extLst>
              <a:ext uri="{FF2B5EF4-FFF2-40B4-BE49-F238E27FC236}">
                <a16:creationId xmlns:a16="http://schemas.microsoft.com/office/drawing/2014/main" id="{EB83DA58-A2E9-7CE2-3B97-B152FFE40B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E822F9-0E7A-48BF-412B-82303C54DBE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187591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6AE1A-1827-27DD-E032-12EB1A8224D2}"/>
              </a:ext>
            </a:extLst>
          </p:cNvPr>
          <p:cNvSpPr>
            <a:spLocks noGrp="1"/>
          </p:cNvSpPr>
          <p:nvPr>
            <p:ph type="title" hasCustomPrompt="1"/>
          </p:nvPr>
        </p:nvSpPr>
        <p:spPr/>
        <p:txBody>
          <a:bodyPr/>
          <a:lstStyle>
            <a:lvl1pPr>
              <a:defRPr b="1"/>
            </a:lvl1pPr>
          </a:lstStyle>
          <a:p>
            <a:r>
              <a:rPr lang="en-GB" dirty="0"/>
              <a:t>CLICK TO EDIT MASTER TITLE STYLE</a:t>
            </a:r>
          </a:p>
        </p:txBody>
      </p:sp>
      <p:sp>
        <p:nvSpPr>
          <p:cNvPr id="3" name="Content Placeholder 2">
            <a:extLst>
              <a:ext uri="{FF2B5EF4-FFF2-40B4-BE49-F238E27FC236}">
                <a16:creationId xmlns:a16="http://schemas.microsoft.com/office/drawing/2014/main" id="{7B6B21A1-B7B6-5D27-A884-79D609F82F1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7148CF-62E1-D9DC-B2C2-28C27233F244}"/>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5" name="Footer Placeholder 4">
            <a:extLst>
              <a:ext uri="{FF2B5EF4-FFF2-40B4-BE49-F238E27FC236}">
                <a16:creationId xmlns:a16="http://schemas.microsoft.com/office/drawing/2014/main" id="{9F7B9C5B-E302-2495-E3D3-ADCAEFA383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04F60B-FB92-B87A-A2D7-C5F3838B5EAA}"/>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8799915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C85CE-35CB-651B-CD02-DAF1F3D0A15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25C44AE-D570-FDFD-C3FC-1A33E60FE0F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562773F-C9A8-F718-83AB-FDB0D158D105}"/>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5" name="Footer Placeholder 4">
            <a:extLst>
              <a:ext uri="{FF2B5EF4-FFF2-40B4-BE49-F238E27FC236}">
                <a16:creationId xmlns:a16="http://schemas.microsoft.com/office/drawing/2014/main" id="{9EE1B4F7-6CA5-1C73-09B3-2EFF815FB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2D2EB1-03DD-C7EE-EE27-204C59D0F62B}"/>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964357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32EFB-2F74-3661-DE1D-058D19FF790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39E0F1A-9BFC-FAB6-FD8C-169A48A365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9022614-3389-0AE4-441C-FBCAF032595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C05EC1C-D2E5-1FA2-3844-ACB822BBC015}"/>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6" name="Footer Placeholder 5">
            <a:extLst>
              <a:ext uri="{FF2B5EF4-FFF2-40B4-BE49-F238E27FC236}">
                <a16:creationId xmlns:a16="http://schemas.microsoft.com/office/drawing/2014/main" id="{AB7CFC1E-8783-1106-C333-6D78305054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CE59B4-B548-F5DA-C939-85973AF5DBF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3827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0E67-BE72-4B8E-9C82-2727AF7BB5A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4B47862-4A26-A60B-3F19-5721E38564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ABDA04-54DB-84EE-2A1C-88EDCAC2F17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9885735-065D-46DB-2CE5-432091560D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2BC06A-E40D-1DB9-5ED4-BB5B510683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900BB10-DF1C-D306-C255-CC81CE820A0B}"/>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8" name="Footer Placeholder 7">
            <a:extLst>
              <a:ext uri="{FF2B5EF4-FFF2-40B4-BE49-F238E27FC236}">
                <a16:creationId xmlns:a16="http://schemas.microsoft.com/office/drawing/2014/main" id="{5A4C5D50-6E94-464D-F0D9-B6CF426A57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744873-8E08-A13F-00D0-F9F382C97083}"/>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81956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922FD-EB11-CCAB-E025-65C65572598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2FE68E1-1585-3437-35C9-13F1BEF7E32A}"/>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4" name="Footer Placeholder 3">
            <a:extLst>
              <a:ext uri="{FF2B5EF4-FFF2-40B4-BE49-F238E27FC236}">
                <a16:creationId xmlns:a16="http://schemas.microsoft.com/office/drawing/2014/main" id="{2C336386-6153-E063-C3FD-9153F39102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474F6B-D617-1BBF-86D6-BCE377445424}"/>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967565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189367-7D60-0915-783C-AB28E79D0028}"/>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3" name="Footer Placeholder 2">
            <a:extLst>
              <a:ext uri="{FF2B5EF4-FFF2-40B4-BE49-F238E27FC236}">
                <a16:creationId xmlns:a16="http://schemas.microsoft.com/office/drawing/2014/main" id="{9A57072D-C78E-4179-2D08-E1B520CAC60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BEDD07-E439-AE41-334A-9BD3451F02ED}"/>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01485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A5B7C-E95E-9B38-5880-097CF2D36A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274C62B-84E5-29C7-CC80-B1DAD483B2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60D7906-20EF-5031-2152-09F9BEE69D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EEEC12-CC47-A4AD-B67E-8696C5572CC3}"/>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6" name="Footer Placeholder 5">
            <a:extLst>
              <a:ext uri="{FF2B5EF4-FFF2-40B4-BE49-F238E27FC236}">
                <a16:creationId xmlns:a16="http://schemas.microsoft.com/office/drawing/2014/main" id="{5ED88503-339D-5C17-2F6C-B1880BBEAC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456980-2093-8D56-A64A-158E638E7EC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71828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E5E2-54D2-973C-B22C-7884F5FAE4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88930EB-C4B0-EF5E-8D4C-74A8856F37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09D263-D0D1-0AF4-EE57-65BCE09650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D4B9E9-53E4-45D2-2A51-08F388497007}"/>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6" name="Footer Placeholder 5">
            <a:extLst>
              <a:ext uri="{FF2B5EF4-FFF2-40B4-BE49-F238E27FC236}">
                <a16:creationId xmlns:a16="http://schemas.microsoft.com/office/drawing/2014/main" id="{529FE4F3-2782-47E8-D363-F8685A91B1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8C8AD3-2B08-48E6-CAC5-C5CF88302570}"/>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72033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394FB-E8AA-AC31-883F-1BBE0D10860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85C3276-EC99-5943-9857-89E75D71B4F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724355-19EF-C2EB-F37B-77172A788F37}"/>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5" name="Footer Placeholder 4">
            <a:extLst>
              <a:ext uri="{FF2B5EF4-FFF2-40B4-BE49-F238E27FC236}">
                <a16:creationId xmlns:a16="http://schemas.microsoft.com/office/drawing/2014/main" id="{6E2A84B0-D290-36A6-3421-E3C097430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C00BD9-EA63-41A3-9552-8D582B34803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0146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619039-BEFF-CF8A-1530-DE5585BB843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88DE52-2369-C3C6-7408-30BC6CD2649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182708-7468-029C-7438-4A3673EFFDC4}"/>
              </a:ext>
            </a:extLst>
          </p:cNvPr>
          <p:cNvSpPr>
            <a:spLocks noGrp="1"/>
          </p:cNvSpPr>
          <p:nvPr>
            <p:ph type="dt" sz="half" idx="10"/>
          </p:nvPr>
        </p:nvSpPr>
        <p:spPr/>
        <p:txBody>
          <a:bodyPr/>
          <a:lstStyle/>
          <a:p>
            <a:fld id="{11008460-8B2F-4AAA-A4E2-10730069204C}" type="datetimeFigureOut">
              <a:rPr lang="en-US" smtClean="0"/>
              <a:t>2/25/25</a:t>
            </a:fld>
            <a:endParaRPr lang="en-US"/>
          </a:p>
        </p:txBody>
      </p:sp>
      <p:sp>
        <p:nvSpPr>
          <p:cNvPr id="5" name="Footer Placeholder 4">
            <a:extLst>
              <a:ext uri="{FF2B5EF4-FFF2-40B4-BE49-F238E27FC236}">
                <a16:creationId xmlns:a16="http://schemas.microsoft.com/office/drawing/2014/main" id="{B0B8D062-E11F-ABB3-3D74-47E69129F9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A840C4-9C15-F746-15FF-0F1112C74A5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490930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CEEC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814EFD-959A-FE0F-ADC1-AB944B8B5A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0744756F-9507-88BC-DD1E-5B9184BC16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D37F14-2339-84FA-C47B-F000D43798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rgbClr val="002060"/>
                </a:solidFill>
              </a:defRPr>
            </a:lvl1pPr>
          </a:lstStyle>
          <a:p>
            <a:fld id="{11008460-8B2F-4AAA-A4E2-10730069204C}" type="datetimeFigureOut">
              <a:rPr lang="en-US" smtClean="0"/>
              <a:pPr/>
              <a:t>2/25/25</a:t>
            </a:fld>
            <a:endParaRPr lang="en-US" dirty="0"/>
          </a:p>
        </p:txBody>
      </p:sp>
      <p:sp>
        <p:nvSpPr>
          <p:cNvPr id="5" name="Footer Placeholder 4">
            <a:extLst>
              <a:ext uri="{FF2B5EF4-FFF2-40B4-BE49-F238E27FC236}">
                <a16:creationId xmlns:a16="http://schemas.microsoft.com/office/drawing/2014/main" id="{C156F8B6-5536-E015-A04B-0FD1DAAFAE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rgbClr val="002060"/>
                </a:solidFill>
              </a:defRPr>
            </a:lvl1pPr>
          </a:lstStyle>
          <a:p>
            <a:endParaRPr lang="en-US" dirty="0"/>
          </a:p>
        </p:txBody>
      </p:sp>
      <p:sp>
        <p:nvSpPr>
          <p:cNvPr id="6" name="Slide Number Placeholder 5">
            <a:extLst>
              <a:ext uri="{FF2B5EF4-FFF2-40B4-BE49-F238E27FC236}">
                <a16:creationId xmlns:a16="http://schemas.microsoft.com/office/drawing/2014/main" id="{9260C0E1-80C1-B132-A5F7-A8B764366B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rgbClr val="002060"/>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15941568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b="1" kern="1200">
          <a:solidFill>
            <a:srgbClr val="00206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2060"/>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2060"/>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206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ra.org.uk/solicitors/standards-regulations/code-conduct-solicitor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agselaw.com/top-three-reasons-you-need-a-lawyer/" TargetMode="Externa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transgriot.blogspot.com/2016/02/say-hello-to-uk-judge-dr-victoria.html" TargetMode="Externa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legalombudsman.org.uk/information-centre/learning-resources/signposting-consumers-to-the-legal-ombudsma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flickr.com/photos/25560952@N03/6318347369" TargetMode="External"/><Relationship Id="rId2" Type="http://schemas.openxmlformats.org/officeDocument/2006/relationships/image" Target="../media/image30.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34000" r="-34000"/>
          </a:stretch>
        </a:blip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EA4FBA1-769E-5EFF-2DD8-5F8744E5A263}"/>
              </a:ext>
            </a:extLst>
          </p:cNvPr>
          <p:cNvSpPr/>
          <p:nvPr/>
        </p:nvSpPr>
        <p:spPr>
          <a:xfrm>
            <a:off x="-106680" y="-60634"/>
            <a:ext cx="12405360" cy="6979267"/>
          </a:xfrm>
          <a:prstGeom prst="rect">
            <a:avLst/>
          </a:prstGeom>
          <a:gradFill flip="none" rotWithShape="1">
            <a:gsLst>
              <a:gs pos="100000">
                <a:srgbClr val="282A5A">
                  <a:alpha val="0"/>
                </a:srgbClr>
              </a:gs>
              <a:gs pos="0">
                <a:srgbClr val="282A5A"/>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0" y="4333775"/>
            <a:ext cx="6096000" cy="1701570"/>
          </a:xfrm>
        </p:spPr>
        <p:txBody>
          <a:bodyPr anchor="b">
            <a:normAutofit fontScale="90000"/>
          </a:bodyPr>
          <a:lstStyle/>
          <a:p>
            <a:pPr algn="l"/>
            <a:r>
              <a:rPr lang="en-GB" sz="4800" b="1" dirty="0">
                <a:solidFill>
                  <a:srgbClr val="FDD507"/>
                </a:solidFill>
              </a:rPr>
              <a:t>Unit 4: </a:t>
            </a:r>
            <a:br>
              <a:rPr lang="en-GB" sz="4800" b="1" dirty="0">
                <a:solidFill>
                  <a:schemeClr val="bg1"/>
                </a:solidFill>
              </a:rPr>
            </a:br>
            <a:r>
              <a:rPr lang="en-GB" sz="4800" b="1" dirty="0">
                <a:solidFill>
                  <a:schemeClr val="bg1"/>
                </a:solidFill>
              </a:rPr>
              <a:t>REGULATION OF LEGAL PROFESSIONAL </a:t>
            </a:r>
            <a:endParaRPr lang="en-US" sz="4800" b="1" dirty="0">
              <a:solidFill>
                <a:schemeClr val="bg1"/>
              </a:solidFill>
            </a:endParaRPr>
          </a:p>
        </p:txBody>
      </p:sp>
      <p:sp>
        <p:nvSpPr>
          <p:cNvPr id="3" name="Subtitle 2"/>
          <p:cNvSpPr>
            <a:spLocks noGrp="1"/>
          </p:cNvSpPr>
          <p:nvPr>
            <p:ph type="subTitle" idx="1"/>
          </p:nvPr>
        </p:nvSpPr>
        <p:spPr>
          <a:xfrm>
            <a:off x="0" y="6089948"/>
            <a:ext cx="4976734" cy="646785"/>
          </a:xfrm>
        </p:spPr>
        <p:txBody>
          <a:bodyPr>
            <a:normAutofit fontScale="92500" lnSpcReduction="20000"/>
          </a:bodyPr>
          <a:lstStyle/>
          <a:p>
            <a:pPr algn="l"/>
            <a:r>
              <a:rPr lang="en-GB" sz="2000" b="1" dirty="0">
                <a:solidFill>
                  <a:srgbClr val="FDD507"/>
                </a:solidFill>
                <a:cs typeface="Calibri"/>
              </a:rPr>
              <a:t>MARTIN SAMUEL JONES</a:t>
            </a:r>
          </a:p>
          <a:p>
            <a:pPr algn="l"/>
            <a:r>
              <a:rPr lang="en-GB" sz="2000" dirty="0" err="1">
                <a:solidFill>
                  <a:srgbClr val="FDD507"/>
                </a:solidFill>
                <a:cs typeface="Calibri"/>
              </a:rPr>
              <a:t>martin.jones@uwtsd.ac.uk</a:t>
            </a:r>
            <a:endParaRPr lang="en-GB" sz="2000" dirty="0">
              <a:solidFill>
                <a:srgbClr val="FDD507"/>
              </a:solidFill>
            </a:endParaRPr>
          </a:p>
        </p:txBody>
      </p:sp>
      <p:sp>
        <p:nvSpPr>
          <p:cNvPr id="25" name="Subtitle 2">
            <a:extLst>
              <a:ext uri="{FF2B5EF4-FFF2-40B4-BE49-F238E27FC236}">
                <a16:creationId xmlns:a16="http://schemas.microsoft.com/office/drawing/2014/main" id="{D6BE8DE7-FA9B-6620-F33A-254F004AC934}"/>
              </a:ext>
            </a:extLst>
          </p:cNvPr>
          <p:cNvSpPr txBox="1">
            <a:spLocks/>
          </p:cNvSpPr>
          <p:nvPr/>
        </p:nvSpPr>
        <p:spPr>
          <a:xfrm>
            <a:off x="0" y="3823844"/>
            <a:ext cx="4976734" cy="6467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b="0" i="0" kern="1200">
                <a:solidFill>
                  <a:schemeClr val="tx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b="1" dirty="0">
                <a:solidFill>
                  <a:schemeClr val="bg1"/>
                </a:solidFill>
                <a:cs typeface="Calibri"/>
              </a:rPr>
              <a:t>BMCX3000: LEGAL SYSTEM</a:t>
            </a:r>
            <a:endParaRPr lang="en-GB" sz="2000" b="1" dirty="0">
              <a:solidFill>
                <a:schemeClr val="bg1"/>
              </a:solidFill>
            </a:endParaRPr>
          </a:p>
        </p:txBody>
      </p:sp>
      <p:cxnSp>
        <p:nvCxnSpPr>
          <p:cNvPr id="30" name="Straight Connector 29">
            <a:extLst>
              <a:ext uri="{FF2B5EF4-FFF2-40B4-BE49-F238E27FC236}">
                <a16:creationId xmlns:a16="http://schemas.microsoft.com/office/drawing/2014/main" id="{A3C20C1E-3F58-8058-3343-5D62FA4B97D4}"/>
              </a:ext>
            </a:extLst>
          </p:cNvPr>
          <p:cNvCxnSpPr/>
          <p:nvPr/>
        </p:nvCxnSpPr>
        <p:spPr>
          <a:xfrm>
            <a:off x="69926" y="3809979"/>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cxnSp>
        <p:nvCxnSpPr>
          <p:cNvPr id="31" name="Straight Connector 30">
            <a:extLst>
              <a:ext uri="{FF2B5EF4-FFF2-40B4-BE49-F238E27FC236}">
                <a16:creationId xmlns:a16="http://schemas.microsoft.com/office/drawing/2014/main" id="{FB1AD63A-A7C1-882F-5274-E4C32ECB0CFA}"/>
              </a:ext>
            </a:extLst>
          </p:cNvPr>
          <p:cNvCxnSpPr/>
          <p:nvPr/>
        </p:nvCxnSpPr>
        <p:spPr>
          <a:xfrm>
            <a:off x="69926" y="6035345"/>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pic>
        <p:nvPicPr>
          <p:cNvPr id="37" name="Picture 36" descr="A blue background with white text&#10;&#10;Description automatically generated">
            <a:extLst>
              <a:ext uri="{FF2B5EF4-FFF2-40B4-BE49-F238E27FC236}">
                <a16:creationId xmlns:a16="http://schemas.microsoft.com/office/drawing/2014/main" id="{20FAFA12-7AD2-89A6-0D38-EF6443DC6375}"/>
              </a:ext>
            </a:extLst>
          </p:cNvPr>
          <p:cNvPicPr>
            <a:picLocks noChangeAspect="1"/>
          </p:cNvPicPr>
          <p:nvPr/>
        </p:nvPicPr>
        <p:blipFill>
          <a:blip r:embed="rId4">
            <a:clrChange>
              <a:clrFrom>
                <a:srgbClr val="292A5A"/>
              </a:clrFrom>
              <a:clrTo>
                <a:srgbClr val="292A5A">
                  <a:alpha val="0"/>
                </a:srgbClr>
              </a:clrTo>
            </a:clrChange>
            <a:extLst>
              <a:ext uri="{28A0092B-C50C-407E-A947-70E740481C1C}">
                <a14:useLocalDpi xmlns:a14="http://schemas.microsoft.com/office/drawing/2010/main" val="0"/>
              </a:ext>
            </a:extLst>
          </a:blip>
          <a:stretch>
            <a:fillRect/>
          </a:stretch>
        </p:blipFill>
        <p:spPr>
          <a:xfrm>
            <a:off x="215900" y="121267"/>
            <a:ext cx="1993900" cy="780849"/>
          </a:xfrm>
          <a:prstGeom prst="rect">
            <a:avLst/>
          </a:prstGeom>
        </p:spPr>
      </p:pic>
    </p:spTree>
    <p:extLst>
      <p:ext uri="{BB962C8B-B14F-4D97-AF65-F5344CB8AC3E}">
        <p14:creationId xmlns:p14="http://schemas.microsoft.com/office/powerpoint/2010/main" val="1098430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80A20-2D33-34AA-E074-CB94C04A2911}"/>
              </a:ext>
            </a:extLst>
          </p:cNvPr>
          <p:cNvSpPr>
            <a:spLocks noGrp="1"/>
          </p:cNvSpPr>
          <p:nvPr>
            <p:ph type="title"/>
          </p:nvPr>
        </p:nvSpPr>
        <p:spPr>
          <a:xfrm>
            <a:off x="838200" y="365125"/>
            <a:ext cx="10515600" cy="1325563"/>
          </a:xfrm>
        </p:spPr>
        <p:txBody>
          <a:bodyPr>
            <a:noAutofit/>
          </a:bodyPr>
          <a:lstStyle/>
          <a:p>
            <a:r>
              <a:rPr lang="en-GB" dirty="0"/>
              <a:t>CONTENT </a:t>
            </a:r>
            <a:endParaRPr lang="en-US" dirty="0"/>
          </a:p>
        </p:txBody>
      </p:sp>
      <p:sp>
        <p:nvSpPr>
          <p:cNvPr id="3" name="Content Placeholder 2">
            <a:extLst>
              <a:ext uri="{FF2B5EF4-FFF2-40B4-BE49-F238E27FC236}">
                <a16:creationId xmlns:a16="http://schemas.microsoft.com/office/drawing/2014/main" id="{CEBAE77A-A1D4-0B71-EB65-75F7C0185B25}"/>
              </a:ext>
            </a:extLst>
          </p:cNvPr>
          <p:cNvSpPr>
            <a:spLocks noGrp="1"/>
          </p:cNvSpPr>
          <p:nvPr>
            <p:ph idx="1"/>
          </p:nvPr>
        </p:nvSpPr>
        <p:spPr>
          <a:xfrm>
            <a:off x="838200" y="1825625"/>
            <a:ext cx="10515600" cy="4351338"/>
          </a:xfrm>
        </p:spPr>
        <p:txBody>
          <a:bodyPr vert="horz" lIns="91440" tIns="45720" rIns="91440" bIns="45720" rtlCol="0" anchor="t">
            <a:noAutofit/>
          </a:bodyPr>
          <a:lstStyle/>
          <a:p>
            <a:r>
              <a:rPr lang="en-GB" dirty="0"/>
              <a:t>Chartered Legal executive </a:t>
            </a:r>
            <a:endParaRPr lang="en-US" dirty="0"/>
          </a:p>
          <a:p>
            <a:r>
              <a:rPr lang="en-GB" dirty="0"/>
              <a:t>Solicitors</a:t>
            </a:r>
          </a:p>
          <a:p>
            <a:r>
              <a:rPr lang="en-GB" dirty="0"/>
              <a:t>Barristers </a:t>
            </a:r>
          </a:p>
          <a:p>
            <a:r>
              <a:rPr lang="en-GB" dirty="0"/>
              <a:t>Confidentiality</a:t>
            </a:r>
          </a:p>
          <a:p>
            <a:r>
              <a:rPr lang="en-GB" dirty="0"/>
              <a:t>Money Handling </a:t>
            </a:r>
          </a:p>
        </p:txBody>
      </p:sp>
      <p:pic>
        <p:nvPicPr>
          <p:cNvPr id="4" name="Graphic 4" descr="Books on shelf with solid fill">
            <a:extLst>
              <a:ext uri="{FF2B5EF4-FFF2-40B4-BE49-F238E27FC236}">
                <a16:creationId xmlns:a16="http://schemas.microsoft.com/office/drawing/2014/main" id="{27FFEA20-1771-D295-3F01-695AB0AD70D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66891" y="3329709"/>
            <a:ext cx="3235036" cy="3235036"/>
          </a:xfrm>
          <a:prstGeom prst="rect">
            <a:avLst/>
          </a:prstGeom>
        </p:spPr>
      </p:pic>
    </p:spTree>
    <p:extLst>
      <p:ext uri="{BB962C8B-B14F-4D97-AF65-F5344CB8AC3E}">
        <p14:creationId xmlns:p14="http://schemas.microsoft.com/office/powerpoint/2010/main" val="612691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DA658-5931-CEE6-22A4-E98FC7294D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592507-8CDC-4125-85AB-A6A6096FCA66}"/>
              </a:ext>
            </a:extLst>
          </p:cNvPr>
          <p:cNvSpPr>
            <a:spLocks noGrp="1"/>
          </p:cNvSpPr>
          <p:nvPr>
            <p:ph type="title"/>
          </p:nvPr>
        </p:nvSpPr>
        <p:spPr>
          <a:xfrm>
            <a:off x="838200" y="365125"/>
            <a:ext cx="10515600" cy="1325563"/>
          </a:xfrm>
        </p:spPr>
        <p:txBody>
          <a:bodyPr>
            <a:normAutofit/>
          </a:bodyPr>
          <a:lstStyle/>
          <a:p>
            <a:r>
              <a:rPr lang="en-GB" dirty="0"/>
              <a:t>CHARTERED LEGAL EXECUTIVES </a:t>
            </a:r>
            <a:endParaRPr lang="en-US" dirty="0"/>
          </a:p>
        </p:txBody>
      </p:sp>
      <p:sp>
        <p:nvSpPr>
          <p:cNvPr id="3" name="Content Placeholder 2">
            <a:extLst>
              <a:ext uri="{FF2B5EF4-FFF2-40B4-BE49-F238E27FC236}">
                <a16:creationId xmlns:a16="http://schemas.microsoft.com/office/drawing/2014/main" id="{2F1E229F-7D3B-6304-953E-D65EE5370CAC}"/>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dirty="0"/>
              <a:t>Regulated by </a:t>
            </a:r>
            <a:r>
              <a:rPr lang="en-GB" b="1" dirty="0"/>
              <a:t>CILEX Regulation</a:t>
            </a:r>
            <a:endParaRPr lang="en-US" b="1" dirty="0"/>
          </a:p>
          <a:p>
            <a:r>
              <a:rPr lang="en-GB" dirty="0"/>
              <a:t>Must abide by the Cilex Regulations. </a:t>
            </a:r>
          </a:p>
          <a:p>
            <a:r>
              <a:rPr lang="en-GB" dirty="0"/>
              <a:t>Code of Conduct (9 principles). </a:t>
            </a:r>
          </a:p>
          <a:p>
            <a:pPr lvl="1"/>
            <a:r>
              <a:rPr lang="en-GB" dirty="0"/>
              <a:t>Principles members must follow in conduct, practice, professional performance and outcomes </a:t>
            </a:r>
          </a:p>
          <a:p>
            <a:r>
              <a:rPr lang="en-GB" dirty="0"/>
              <a:t>Continuing professional development:</a:t>
            </a:r>
          </a:p>
          <a:p>
            <a:pPr lvl="1"/>
            <a:r>
              <a:rPr lang="en-GB" dirty="0"/>
              <a:t>1 Oct to 30 Sept: online log, planned and unplanned </a:t>
            </a:r>
          </a:p>
          <a:p>
            <a:pPr lvl="2"/>
            <a:r>
              <a:rPr lang="en-GB" dirty="0"/>
              <a:t>Training events, webinars, course</a:t>
            </a:r>
          </a:p>
          <a:p>
            <a:pPr lvl="2"/>
            <a:r>
              <a:rPr lang="en-GB" dirty="0"/>
              <a:t>reflective learning (self evaluation)</a:t>
            </a:r>
          </a:p>
        </p:txBody>
      </p:sp>
    </p:spTree>
    <p:extLst>
      <p:ext uri="{BB962C8B-B14F-4D97-AF65-F5344CB8AC3E}">
        <p14:creationId xmlns:p14="http://schemas.microsoft.com/office/powerpoint/2010/main" val="2966708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5F48BA-8698-6F68-9E98-9A27A97FEF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C96D0B-B43B-AD14-F6C8-6E801517FDA8}"/>
              </a:ext>
            </a:extLst>
          </p:cNvPr>
          <p:cNvSpPr>
            <a:spLocks noGrp="1"/>
          </p:cNvSpPr>
          <p:nvPr>
            <p:ph type="title"/>
          </p:nvPr>
        </p:nvSpPr>
        <p:spPr>
          <a:xfrm>
            <a:off x="838200" y="365125"/>
            <a:ext cx="10515600" cy="1325563"/>
          </a:xfrm>
        </p:spPr>
        <p:txBody>
          <a:bodyPr>
            <a:normAutofit/>
          </a:bodyPr>
          <a:lstStyle/>
          <a:p>
            <a:r>
              <a:rPr lang="en-GB" dirty="0"/>
              <a:t>CHARTERED LEGAL EXECUTIVES </a:t>
            </a:r>
            <a:endParaRPr lang="en-US" dirty="0"/>
          </a:p>
        </p:txBody>
      </p:sp>
      <p:sp>
        <p:nvSpPr>
          <p:cNvPr id="3" name="Content Placeholder 2">
            <a:extLst>
              <a:ext uri="{FF2B5EF4-FFF2-40B4-BE49-F238E27FC236}">
                <a16:creationId xmlns:a16="http://schemas.microsoft.com/office/drawing/2014/main" id="{566478DA-04CC-F71B-2239-0BAE03F1E15B}"/>
              </a:ext>
            </a:extLst>
          </p:cNvPr>
          <p:cNvSpPr>
            <a:spLocks noGrp="1"/>
          </p:cNvSpPr>
          <p:nvPr>
            <p:ph idx="1"/>
          </p:nvPr>
        </p:nvSpPr>
        <p:spPr>
          <a:xfrm>
            <a:off x="838200" y="1825625"/>
            <a:ext cx="10515600" cy="4351338"/>
          </a:xfrm>
        </p:spPr>
        <p:txBody>
          <a:bodyPr vert="horz" lIns="91440" tIns="45720" rIns="91440" bIns="45720" rtlCol="0" anchor="t">
            <a:normAutofit/>
          </a:bodyPr>
          <a:lstStyle/>
          <a:p>
            <a:pPr>
              <a:lnSpc>
                <a:spcPct val="170000"/>
              </a:lnSpc>
            </a:pPr>
            <a:r>
              <a:rPr lang="en-GB" sz="1800" dirty="0"/>
              <a:t>CILEX Regulation now able to regulate legal practices run by chartered legal executive litigators and advocates, conveyancing practitioners, probate practitioners and immigration practitioners as well as those run by other “authorised persons” (</a:t>
            </a:r>
            <a:r>
              <a:rPr lang="en-GB" sz="1800" dirty="0" err="1"/>
              <a:t>inc</a:t>
            </a:r>
            <a:r>
              <a:rPr lang="en-GB" sz="1800" dirty="0"/>
              <a:t> solicitors).</a:t>
            </a:r>
          </a:p>
          <a:p>
            <a:pPr>
              <a:lnSpc>
                <a:spcPct val="170000"/>
              </a:lnSpc>
            </a:pPr>
            <a:r>
              <a:rPr lang="en-GB" sz="1800" dirty="0"/>
              <a:t>Legal practices (also referred to as “entities”) will be required by CILEX Regulation to appoint the following key personnel (one person may have more than one role):</a:t>
            </a:r>
          </a:p>
          <a:p>
            <a:pPr lvl="1">
              <a:lnSpc>
                <a:spcPct val="170000"/>
              </a:lnSpc>
            </a:pPr>
            <a:r>
              <a:rPr lang="en-GB" sz="1600" dirty="0"/>
              <a:t>an approved manager; a compliance manager; and an accounts manager.</a:t>
            </a:r>
          </a:p>
          <a:p>
            <a:pPr>
              <a:lnSpc>
                <a:spcPct val="170000"/>
              </a:lnSpc>
            </a:pPr>
            <a:r>
              <a:rPr lang="en-GB" sz="1800" dirty="0"/>
              <a:t>These managers are required to demonstrate competence in practice management and accounts management.</a:t>
            </a:r>
          </a:p>
        </p:txBody>
      </p:sp>
    </p:spTree>
    <p:extLst>
      <p:ext uri="{BB962C8B-B14F-4D97-AF65-F5344CB8AC3E}">
        <p14:creationId xmlns:p14="http://schemas.microsoft.com/office/powerpoint/2010/main" val="3145173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F8A5FE58-F9E3-A6A1-0D05-38E544F750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CD1002-3BE0-6117-D354-CC56C5D048DA}"/>
              </a:ext>
            </a:extLst>
          </p:cNvPr>
          <p:cNvSpPr>
            <a:spLocks noGrp="1"/>
          </p:cNvSpPr>
          <p:nvPr>
            <p:ph type="title"/>
          </p:nvPr>
        </p:nvSpPr>
        <p:spPr>
          <a:xfrm>
            <a:off x="838200" y="365125"/>
            <a:ext cx="10515600" cy="1325563"/>
          </a:xfrm>
        </p:spPr>
        <p:txBody>
          <a:bodyPr>
            <a:normAutofit/>
          </a:bodyPr>
          <a:lstStyle/>
          <a:p>
            <a:r>
              <a:rPr lang="en-GB" dirty="0"/>
              <a:t>ACTIVITY 1</a:t>
            </a:r>
            <a:endParaRPr lang="en-US" dirty="0"/>
          </a:p>
        </p:txBody>
      </p:sp>
      <p:sp>
        <p:nvSpPr>
          <p:cNvPr id="3" name="Content Placeholder 2">
            <a:extLst>
              <a:ext uri="{FF2B5EF4-FFF2-40B4-BE49-F238E27FC236}">
                <a16:creationId xmlns:a16="http://schemas.microsoft.com/office/drawing/2014/main" id="{F46D5BE0-6492-4134-452C-DCEEF489BCB7}"/>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514350" indent="-514350">
              <a:buFont typeface="+mj-lt"/>
              <a:buAutoNum type="arabicPeriod"/>
            </a:pPr>
            <a:r>
              <a:rPr lang="en-GB" dirty="0"/>
              <a:t>Can you identify any of the 9 principles which CILEX members must abide by? </a:t>
            </a:r>
          </a:p>
        </p:txBody>
      </p:sp>
    </p:spTree>
    <p:extLst>
      <p:ext uri="{BB962C8B-B14F-4D97-AF65-F5344CB8AC3E}">
        <p14:creationId xmlns:p14="http://schemas.microsoft.com/office/powerpoint/2010/main" val="1515002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22538-FC32-2C7C-E1ED-AC6EBA1FD4D6}"/>
              </a:ext>
            </a:extLst>
          </p:cNvPr>
          <p:cNvSpPr>
            <a:spLocks noGrp="1"/>
          </p:cNvSpPr>
          <p:nvPr>
            <p:ph type="title"/>
          </p:nvPr>
        </p:nvSpPr>
        <p:spPr>
          <a:xfrm>
            <a:off x="838200" y="365125"/>
            <a:ext cx="10515600" cy="1325563"/>
          </a:xfrm>
        </p:spPr>
        <p:txBody>
          <a:bodyPr anchor="ctr">
            <a:normAutofit/>
          </a:bodyPr>
          <a:lstStyle/>
          <a:p>
            <a:r>
              <a:rPr lang="en-GB" dirty="0"/>
              <a:t>Solicitors</a:t>
            </a:r>
            <a:endParaRPr lang="en-US" dirty="0"/>
          </a:p>
        </p:txBody>
      </p:sp>
      <p:sp>
        <p:nvSpPr>
          <p:cNvPr id="3" name="Content Placeholder 2">
            <a:extLst>
              <a:ext uri="{FF2B5EF4-FFF2-40B4-BE49-F238E27FC236}">
                <a16:creationId xmlns:a16="http://schemas.microsoft.com/office/drawing/2014/main" id="{E16A15BE-DB08-7034-0AB5-4B47CC68DBC6}"/>
              </a:ext>
            </a:extLst>
          </p:cNvPr>
          <p:cNvSpPr>
            <a:spLocks noGrp="1"/>
          </p:cNvSpPr>
          <p:nvPr>
            <p:ph idx="1"/>
          </p:nvPr>
        </p:nvSpPr>
        <p:spPr>
          <a:xfrm>
            <a:off x="838200" y="1825625"/>
            <a:ext cx="6656294" cy="4351338"/>
          </a:xfrm>
        </p:spPr>
        <p:txBody>
          <a:bodyPr vert="horz" lIns="91440" tIns="45720" rIns="91440" bIns="45720" rtlCol="0" anchor="t">
            <a:normAutofit fontScale="77500" lnSpcReduction="20000"/>
          </a:bodyPr>
          <a:lstStyle/>
          <a:p>
            <a:pPr>
              <a:lnSpc>
                <a:spcPct val="150000"/>
              </a:lnSpc>
            </a:pPr>
            <a:r>
              <a:rPr lang="en-GB" dirty="0">
                <a:hlinkClick r:id="rId3"/>
              </a:rPr>
              <a:t>Solicitors' regulation authority.</a:t>
            </a:r>
            <a:endParaRPr lang="en-GB" dirty="0"/>
          </a:p>
          <a:p>
            <a:pPr lvl="1">
              <a:lnSpc>
                <a:spcPct val="150000"/>
              </a:lnSpc>
            </a:pPr>
            <a:r>
              <a:rPr lang="en-GB" dirty="0"/>
              <a:t>6 core functions</a:t>
            </a:r>
          </a:p>
          <a:p>
            <a:pPr>
              <a:lnSpc>
                <a:spcPct val="150000"/>
              </a:lnSpc>
            </a:pPr>
            <a:r>
              <a:rPr lang="en-US" dirty="0"/>
              <a:t>SRA standards and regulations</a:t>
            </a:r>
          </a:p>
          <a:p>
            <a:pPr lvl="1">
              <a:lnSpc>
                <a:spcPct val="150000"/>
              </a:lnSpc>
            </a:pPr>
            <a:r>
              <a:rPr lang="en-US" dirty="0"/>
              <a:t>7 principles how to act</a:t>
            </a:r>
          </a:p>
          <a:p>
            <a:pPr>
              <a:lnSpc>
                <a:spcPct val="150000"/>
              </a:lnSpc>
            </a:pPr>
            <a:r>
              <a:rPr lang="en-US" dirty="0"/>
              <a:t> SRA Code of Conduct for Solicitors </a:t>
            </a:r>
          </a:p>
          <a:p>
            <a:pPr>
              <a:lnSpc>
                <a:spcPct val="150000"/>
              </a:lnSpc>
            </a:pPr>
            <a:r>
              <a:rPr lang="en-US" dirty="0"/>
              <a:t>SRA Code of Conduct for Firms.</a:t>
            </a:r>
          </a:p>
          <a:p>
            <a:pPr>
              <a:lnSpc>
                <a:spcPct val="150000"/>
              </a:lnSpc>
            </a:pPr>
            <a:r>
              <a:rPr lang="en-GB" dirty="0"/>
              <a:t>Fines of up to £2000 on individuals or firms</a:t>
            </a:r>
          </a:p>
          <a:p>
            <a:pPr>
              <a:lnSpc>
                <a:spcPct val="150000"/>
              </a:lnSpc>
            </a:pPr>
            <a:r>
              <a:rPr lang="en-GB" dirty="0"/>
              <a:t>CPD</a:t>
            </a:r>
          </a:p>
        </p:txBody>
      </p:sp>
      <p:pic>
        <p:nvPicPr>
          <p:cNvPr id="4" name="Picture 4">
            <a:extLst>
              <a:ext uri="{FF2B5EF4-FFF2-40B4-BE49-F238E27FC236}">
                <a16:creationId xmlns:a16="http://schemas.microsoft.com/office/drawing/2014/main" id="{D509C939-B518-18B1-FDFE-92CEFB58008D}"/>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1209" r="29458" b="-2"/>
          <a:stretch/>
        </p:blipFill>
        <p:spPr>
          <a:xfrm>
            <a:off x="7671760" y="536291"/>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p:spPr>
      </p:pic>
    </p:spTree>
    <p:extLst>
      <p:ext uri="{BB962C8B-B14F-4D97-AF65-F5344CB8AC3E}">
        <p14:creationId xmlns:p14="http://schemas.microsoft.com/office/powerpoint/2010/main" val="4279834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97904143-9F95-7292-8C12-F0D452ED34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6D3B7A-2EE9-9D3F-6B4B-2EF1B3C76408}"/>
              </a:ext>
            </a:extLst>
          </p:cNvPr>
          <p:cNvSpPr>
            <a:spLocks noGrp="1"/>
          </p:cNvSpPr>
          <p:nvPr>
            <p:ph type="title"/>
          </p:nvPr>
        </p:nvSpPr>
        <p:spPr>
          <a:xfrm>
            <a:off x="838200" y="365125"/>
            <a:ext cx="10515600" cy="1325563"/>
          </a:xfrm>
        </p:spPr>
        <p:txBody>
          <a:bodyPr>
            <a:normAutofit/>
          </a:bodyPr>
          <a:lstStyle/>
          <a:p>
            <a:r>
              <a:rPr lang="en-GB" dirty="0"/>
              <a:t>ACTIVITY 2</a:t>
            </a:r>
            <a:endParaRPr lang="en-US" dirty="0"/>
          </a:p>
        </p:txBody>
      </p:sp>
      <p:sp>
        <p:nvSpPr>
          <p:cNvPr id="3" name="Content Placeholder 2">
            <a:extLst>
              <a:ext uri="{FF2B5EF4-FFF2-40B4-BE49-F238E27FC236}">
                <a16:creationId xmlns:a16="http://schemas.microsoft.com/office/drawing/2014/main" id="{3076BC5F-3213-7DFA-716B-0076E878836D}"/>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514350" indent="-514350">
              <a:buFont typeface="+mj-lt"/>
              <a:buAutoNum type="arabicPeriod"/>
            </a:pPr>
            <a:r>
              <a:rPr lang="en-GB" dirty="0"/>
              <a:t>Can you identify the 7 principles set out by which solicitors must act?</a:t>
            </a:r>
          </a:p>
        </p:txBody>
      </p:sp>
    </p:spTree>
    <p:extLst>
      <p:ext uri="{BB962C8B-B14F-4D97-AF65-F5344CB8AC3E}">
        <p14:creationId xmlns:p14="http://schemas.microsoft.com/office/powerpoint/2010/main" val="3823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55A68-C810-7549-0651-060DA4D1D958}"/>
              </a:ext>
            </a:extLst>
          </p:cNvPr>
          <p:cNvSpPr>
            <a:spLocks noGrp="1"/>
          </p:cNvSpPr>
          <p:nvPr>
            <p:ph type="title"/>
          </p:nvPr>
        </p:nvSpPr>
        <p:spPr>
          <a:xfrm>
            <a:off x="838200" y="365125"/>
            <a:ext cx="10515600" cy="1325563"/>
          </a:xfrm>
        </p:spPr>
        <p:txBody>
          <a:bodyPr anchor="ctr">
            <a:normAutofit/>
          </a:bodyPr>
          <a:lstStyle/>
          <a:p>
            <a:r>
              <a:rPr lang="en-GB" dirty="0"/>
              <a:t>Barristers </a:t>
            </a:r>
            <a:endParaRPr lang="en-US"/>
          </a:p>
        </p:txBody>
      </p:sp>
      <p:sp>
        <p:nvSpPr>
          <p:cNvPr id="3" name="Content Placeholder 2">
            <a:extLst>
              <a:ext uri="{FF2B5EF4-FFF2-40B4-BE49-F238E27FC236}">
                <a16:creationId xmlns:a16="http://schemas.microsoft.com/office/drawing/2014/main" id="{5EBF3C70-043A-FD98-BD22-253E45BA0D91}"/>
              </a:ext>
            </a:extLst>
          </p:cNvPr>
          <p:cNvSpPr>
            <a:spLocks noGrp="1"/>
          </p:cNvSpPr>
          <p:nvPr>
            <p:ph idx="1"/>
          </p:nvPr>
        </p:nvSpPr>
        <p:spPr>
          <a:xfrm>
            <a:off x="838200" y="1825625"/>
            <a:ext cx="6028765" cy="4351338"/>
          </a:xfrm>
        </p:spPr>
        <p:txBody>
          <a:bodyPr vert="horz" lIns="91440" tIns="45720" rIns="91440" bIns="45720" rtlCol="0" anchor="t">
            <a:normAutofit/>
          </a:bodyPr>
          <a:lstStyle/>
          <a:p>
            <a:r>
              <a:rPr lang="en-GB" dirty="0"/>
              <a:t>Bar Standards Board</a:t>
            </a:r>
          </a:p>
          <a:p>
            <a:r>
              <a:rPr lang="en-GB" dirty="0"/>
              <a:t>Code of conduct</a:t>
            </a:r>
          </a:p>
          <a:p>
            <a:pPr lvl="1"/>
            <a:r>
              <a:rPr lang="en-GB" dirty="0"/>
              <a:t>Covers rights of audience, advertising and relationships with solicitors. </a:t>
            </a:r>
          </a:p>
          <a:p>
            <a:pPr lvl="1"/>
            <a:r>
              <a:rPr lang="en-GB" dirty="0"/>
              <a:t>Core duties: not to discriminate unlawfully against anyone</a:t>
            </a:r>
          </a:p>
          <a:p>
            <a:pPr lvl="1"/>
            <a:r>
              <a:rPr lang="en-GB" dirty="0"/>
              <a:t>Not bring profession into disrepute</a:t>
            </a:r>
          </a:p>
          <a:p>
            <a:pPr lvl="1"/>
            <a:r>
              <a:rPr lang="en-GB" dirty="0"/>
              <a:t>Honesty, integrity, Confidentiality</a:t>
            </a:r>
          </a:p>
          <a:p>
            <a:pPr lvl="1"/>
            <a:r>
              <a:rPr lang="en-GB" dirty="0"/>
              <a:t>Duty to the court in administration of justice</a:t>
            </a:r>
          </a:p>
          <a:p>
            <a:endParaRPr lang="en-GB" dirty="0"/>
          </a:p>
          <a:p>
            <a:endParaRPr lang="en-GB" dirty="0"/>
          </a:p>
        </p:txBody>
      </p:sp>
      <p:pic>
        <p:nvPicPr>
          <p:cNvPr id="4" name="Picture 4" descr="A picture containing person&#10;&#10;Description automatically generated">
            <a:extLst>
              <a:ext uri="{FF2B5EF4-FFF2-40B4-BE49-F238E27FC236}">
                <a16:creationId xmlns:a16="http://schemas.microsoft.com/office/drawing/2014/main" id="{0FE13903-0EE4-9412-972E-8470E79EEE7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14756"/>
          <a:stretch/>
        </p:blipFill>
        <p:spPr>
          <a:xfrm>
            <a:off x="710821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p:spPr>
      </p:pic>
    </p:spTree>
    <p:extLst>
      <p:ext uri="{BB962C8B-B14F-4D97-AF65-F5344CB8AC3E}">
        <p14:creationId xmlns:p14="http://schemas.microsoft.com/office/powerpoint/2010/main" val="3396113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128E3-95DB-4887-8FC1-07780651DEEF}"/>
              </a:ext>
            </a:extLst>
          </p:cNvPr>
          <p:cNvSpPr>
            <a:spLocks noGrp="1"/>
          </p:cNvSpPr>
          <p:nvPr>
            <p:ph type="title"/>
          </p:nvPr>
        </p:nvSpPr>
        <p:spPr>
          <a:xfrm>
            <a:off x="838200" y="365125"/>
            <a:ext cx="10515600" cy="1325563"/>
          </a:xfrm>
        </p:spPr>
        <p:txBody>
          <a:bodyPr>
            <a:noAutofit/>
          </a:bodyPr>
          <a:lstStyle/>
          <a:p>
            <a:r>
              <a:rPr lang="en-GB" dirty="0"/>
              <a:t>THE LEGAL SERVICES BOARD</a:t>
            </a:r>
            <a:endParaRPr lang="en-US" dirty="0"/>
          </a:p>
        </p:txBody>
      </p:sp>
      <p:graphicFrame>
        <p:nvGraphicFramePr>
          <p:cNvPr id="7" name="Content Placeholder 2">
            <a:extLst>
              <a:ext uri="{FF2B5EF4-FFF2-40B4-BE49-F238E27FC236}">
                <a16:creationId xmlns:a16="http://schemas.microsoft.com/office/drawing/2014/main" id="{251B1F25-73ED-4E20-C325-995BC1EFFA16}"/>
              </a:ext>
            </a:extLst>
          </p:cNvPr>
          <p:cNvGraphicFramePr>
            <a:graphicFrameLocks noGrp="1"/>
          </p:cNvGraphicFramePr>
          <p:nvPr>
            <p:ph idx="1"/>
            <p:extLst>
              <p:ext uri="{D42A27DB-BD31-4B8C-83A1-F6EECF244321}">
                <p14:modId xmlns:p14="http://schemas.microsoft.com/office/powerpoint/2010/main" val="37412925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7964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948EE2B2-FA90-30AF-3A2A-E02F7F0314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86A3A0-6361-F223-388A-132058ABE58D}"/>
              </a:ext>
            </a:extLst>
          </p:cNvPr>
          <p:cNvSpPr>
            <a:spLocks noGrp="1"/>
          </p:cNvSpPr>
          <p:nvPr>
            <p:ph type="title"/>
          </p:nvPr>
        </p:nvSpPr>
        <p:spPr>
          <a:xfrm>
            <a:off x="838200" y="365125"/>
            <a:ext cx="10515600" cy="1325563"/>
          </a:xfrm>
        </p:spPr>
        <p:txBody>
          <a:bodyPr>
            <a:normAutofit/>
          </a:bodyPr>
          <a:lstStyle/>
          <a:p>
            <a:r>
              <a:rPr lang="en-GB" dirty="0"/>
              <a:t>ACTIVITY 3</a:t>
            </a:r>
            <a:endParaRPr lang="en-US" dirty="0"/>
          </a:p>
        </p:txBody>
      </p:sp>
      <p:sp>
        <p:nvSpPr>
          <p:cNvPr id="3" name="Content Placeholder 2">
            <a:extLst>
              <a:ext uri="{FF2B5EF4-FFF2-40B4-BE49-F238E27FC236}">
                <a16:creationId xmlns:a16="http://schemas.microsoft.com/office/drawing/2014/main" id="{5D3E804E-10D4-DB3F-34F4-134BCB6B2B70}"/>
              </a:ext>
            </a:extLst>
          </p:cNvPr>
          <p:cNvSpPr>
            <a:spLocks noGrp="1"/>
          </p:cNvSpPr>
          <p:nvPr>
            <p:ph idx="1"/>
          </p:nvPr>
        </p:nvSpPr>
        <p:spPr>
          <a:xfrm>
            <a:off x="838200" y="1825625"/>
            <a:ext cx="10515600" cy="4351338"/>
          </a:xfrm>
        </p:spPr>
        <p:txBody>
          <a:bodyPr vert="horz" lIns="91440" tIns="45720" rIns="91440" bIns="45720" rtlCol="0" anchor="t">
            <a:normAutofit/>
          </a:bodyPr>
          <a:lstStyle/>
          <a:p>
            <a:pPr lvl="0">
              <a:lnSpc>
                <a:spcPct val="150000"/>
              </a:lnSpc>
            </a:pPr>
            <a:r>
              <a:rPr lang="en-GB" dirty="0"/>
              <a:t>Go to the </a:t>
            </a:r>
            <a:r>
              <a:rPr lang="en-GB" dirty="0">
                <a:hlinkClick r:id="rId3"/>
              </a:rPr>
              <a:t>Legal Ombudsman website</a:t>
            </a:r>
            <a:r>
              <a:rPr lang="en-GB" dirty="0"/>
              <a:t>. Read the guidance to legal professionals on “signposting” the Legal Ombudsman to clients. </a:t>
            </a:r>
          </a:p>
          <a:p>
            <a:pPr>
              <a:lnSpc>
                <a:spcPct val="150000"/>
              </a:lnSpc>
            </a:pPr>
            <a:r>
              <a:rPr lang="en-GB" dirty="0"/>
              <a:t>Why should you signpost? </a:t>
            </a:r>
          </a:p>
          <a:p>
            <a:pPr>
              <a:lnSpc>
                <a:spcPct val="150000"/>
              </a:lnSpc>
            </a:pPr>
            <a:r>
              <a:rPr lang="en-GB" dirty="0"/>
              <a:t>When should clients be signposted to the Legal Ombudsman?</a:t>
            </a:r>
            <a:endParaRPr lang="en-US" dirty="0"/>
          </a:p>
        </p:txBody>
      </p:sp>
    </p:spTree>
    <p:extLst>
      <p:ext uri="{BB962C8B-B14F-4D97-AF65-F5344CB8AC3E}">
        <p14:creationId xmlns:p14="http://schemas.microsoft.com/office/powerpoint/2010/main" val="803664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8165-7CBE-272E-FAD3-F917B88746A6}"/>
              </a:ext>
            </a:extLst>
          </p:cNvPr>
          <p:cNvSpPr>
            <a:spLocks noGrp="1"/>
          </p:cNvSpPr>
          <p:nvPr>
            <p:ph type="title"/>
          </p:nvPr>
        </p:nvSpPr>
        <p:spPr>
          <a:xfrm>
            <a:off x="838200" y="365125"/>
            <a:ext cx="10515600" cy="1325563"/>
          </a:xfrm>
        </p:spPr>
        <p:txBody>
          <a:bodyPr>
            <a:normAutofit/>
          </a:bodyPr>
          <a:lstStyle/>
          <a:p>
            <a:r>
              <a:rPr lang="en-GB" dirty="0"/>
              <a:t>THE OFFICE FOR LEGAL COMPLAINTS </a:t>
            </a:r>
            <a:endParaRPr lang="en-US" dirty="0"/>
          </a:p>
        </p:txBody>
      </p:sp>
      <p:sp>
        <p:nvSpPr>
          <p:cNvPr id="3" name="Content Placeholder 2">
            <a:extLst>
              <a:ext uri="{FF2B5EF4-FFF2-40B4-BE49-F238E27FC236}">
                <a16:creationId xmlns:a16="http://schemas.microsoft.com/office/drawing/2014/main" id="{6FC0FB00-6566-5D6C-EA26-E6D5B3C71391}"/>
              </a:ext>
            </a:extLst>
          </p:cNvPr>
          <p:cNvSpPr>
            <a:spLocks noGrp="1"/>
          </p:cNvSpPr>
          <p:nvPr>
            <p:ph idx="1"/>
          </p:nvPr>
        </p:nvSpPr>
        <p:spPr>
          <a:xfrm>
            <a:off x="838200" y="1825625"/>
            <a:ext cx="10515600" cy="4351338"/>
          </a:xfrm>
        </p:spPr>
        <p:txBody>
          <a:bodyPr vert="horz" lIns="91440" tIns="45720" rIns="91440" bIns="45720" rtlCol="0" anchor="t">
            <a:normAutofit/>
          </a:bodyPr>
          <a:lstStyle/>
          <a:p>
            <a:pPr>
              <a:lnSpc>
                <a:spcPct val="150000"/>
              </a:lnSpc>
            </a:pPr>
            <a:r>
              <a:rPr lang="en-GB" dirty="0"/>
              <a:t>''Supervises the legal ombudsman.</a:t>
            </a:r>
            <a:endParaRPr lang="en-US" dirty="0"/>
          </a:p>
          <a:p>
            <a:pPr>
              <a:lnSpc>
                <a:spcPct val="150000"/>
              </a:lnSpc>
            </a:pPr>
            <a:r>
              <a:rPr lang="en-GB" dirty="0"/>
              <a:t>Legal Ombudsman staffed by chief ombudsmen and three ombudsmen.</a:t>
            </a:r>
          </a:p>
          <a:p>
            <a:pPr>
              <a:lnSpc>
                <a:spcPct val="150000"/>
              </a:lnSpc>
            </a:pPr>
            <a:r>
              <a:rPr lang="en-GB" dirty="0"/>
              <a:t>Can award up to £50,000 for compensation</a:t>
            </a:r>
          </a:p>
        </p:txBody>
      </p:sp>
    </p:spTree>
    <p:extLst>
      <p:ext uri="{BB962C8B-B14F-4D97-AF65-F5344CB8AC3E}">
        <p14:creationId xmlns:p14="http://schemas.microsoft.com/office/powerpoint/2010/main" val="3894439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EF20E-052B-E445-380B-99E2FFC2D3E1}"/>
              </a:ext>
            </a:extLst>
          </p:cNvPr>
          <p:cNvSpPr>
            <a:spLocks noGrp="1"/>
          </p:cNvSpPr>
          <p:nvPr>
            <p:ph type="title"/>
          </p:nvPr>
        </p:nvSpPr>
        <p:spPr>
          <a:xfrm>
            <a:off x="838200" y="365125"/>
            <a:ext cx="10515600" cy="1325563"/>
          </a:xfrm>
        </p:spPr>
        <p:txBody>
          <a:bodyPr>
            <a:normAutofit/>
          </a:bodyPr>
          <a:lstStyle/>
          <a:p>
            <a:r>
              <a:rPr lang="en-GB"/>
              <a:t>Financial conduct authority</a:t>
            </a:r>
            <a:endParaRPr lang="en-US"/>
          </a:p>
        </p:txBody>
      </p:sp>
      <p:graphicFrame>
        <p:nvGraphicFramePr>
          <p:cNvPr id="5" name="Content Placeholder 2">
            <a:extLst>
              <a:ext uri="{FF2B5EF4-FFF2-40B4-BE49-F238E27FC236}">
                <a16:creationId xmlns:a16="http://schemas.microsoft.com/office/drawing/2014/main" id="{12247395-8CA3-A059-61E5-44032D5F2DB3}"/>
              </a:ext>
            </a:extLst>
          </p:cNvPr>
          <p:cNvGraphicFramePr>
            <a:graphicFrameLocks noGrp="1"/>
          </p:cNvGraphicFramePr>
          <p:nvPr>
            <p:ph idx="1"/>
            <p:extLst>
              <p:ext uri="{D42A27DB-BD31-4B8C-83A1-F6EECF244321}">
                <p14:modId xmlns:p14="http://schemas.microsoft.com/office/powerpoint/2010/main" val="23616147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0056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B1193-038D-F052-D6AE-834D43A51E01}"/>
              </a:ext>
            </a:extLst>
          </p:cNvPr>
          <p:cNvSpPr>
            <a:spLocks noGrp="1"/>
          </p:cNvSpPr>
          <p:nvPr>
            <p:ph type="title"/>
          </p:nvPr>
        </p:nvSpPr>
        <p:spPr>
          <a:xfrm>
            <a:off x="838200" y="365125"/>
            <a:ext cx="10515600" cy="1325563"/>
          </a:xfrm>
        </p:spPr>
        <p:txBody>
          <a:bodyPr>
            <a:noAutofit/>
          </a:bodyPr>
          <a:lstStyle/>
          <a:p>
            <a:r>
              <a:rPr lang="en-GB" dirty="0"/>
              <a:t>SAFEGUARDS AND PROFESSIONAL ETHICS</a:t>
            </a:r>
            <a:endParaRPr lang="en-US" dirty="0"/>
          </a:p>
        </p:txBody>
      </p:sp>
      <p:graphicFrame>
        <p:nvGraphicFramePr>
          <p:cNvPr id="5" name="Content Placeholder 2">
            <a:extLst>
              <a:ext uri="{FF2B5EF4-FFF2-40B4-BE49-F238E27FC236}">
                <a16:creationId xmlns:a16="http://schemas.microsoft.com/office/drawing/2014/main" id="{A5788052-3B89-34BE-A999-D331BA2F85C1}"/>
              </a:ext>
            </a:extLst>
          </p:cNvPr>
          <p:cNvGraphicFramePr>
            <a:graphicFrameLocks noGrp="1"/>
          </p:cNvGraphicFramePr>
          <p:nvPr>
            <p:ph idx="1"/>
            <p:extLst>
              <p:ext uri="{D42A27DB-BD31-4B8C-83A1-F6EECF244321}">
                <p14:modId xmlns:p14="http://schemas.microsoft.com/office/powerpoint/2010/main" val="19175132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2686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Wood human figure">
            <a:extLst>
              <a:ext uri="{FF2B5EF4-FFF2-40B4-BE49-F238E27FC236}">
                <a16:creationId xmlns:a16="http://schemas.microsoft.com/office/drawing/2014/main" id="{F135F72D-4464-E778-AB97-6C38C87FC9A7}"/>
              </a:ext>
            </a:extLst>
          </p:cNvPr>
          <p:cNvPicPr>
            <a:picLocks noChangeAspect="1"/>
          </p:cNvPicPr>
          <p:nvPr/>
        </p:nvPicPr>
        <p:blipFill rotWithShape="1">
          <a:blip r:embed="rId3"/>
          <a:srcRect r="-2" b="15603"/>
          <a:stretch/>
        </p:blipFill>
        <p:spPr>
          <a:xfrm>
            <a:off x="20" y="10"/>
            <a:ext cx="12191979" cy="6857989"/>
          </a:xfrm>
          <a:prstGeom prst="rect">
            <a:avLst/>
          </a:prstGeom>
        </p:spPr>
      </p:pic>
      <p:sp>
        <p:nvSpPr>
          <p:cNvPr id="2" name="Title 1">
            <a:extLst>
              <a:ext uri="{FF2B5EF4-FFF2-40B4-BE49-F238E27FC236}">
                <a16:creationId xmlns:a16="http://schemas.microsoft.com/office/drawing/2014/main" id="{A48D3DA6-95F1-6D8A-F689-5E5EEE60F96A}"/>
              </a:ext>
            </a:extLst>
          </p:cNvPr>
          <p:cNvSpPr>
            <a:spLocks noGrp="1"/>
          </p:cNvSpPr>
          <p:nvPr>
            <p:ph type="ctrTitle"/>
          </p:nvPr>
        </p:nvSpPr>
        <p:spPr>
          <a:xfrm>
            <a:off x="1524000" y="1122363"/>
            <a:ext cx="9144000" cy="2387600"/>
          </a:xfrm>
        </p:spPr>
        <p:txBody>
          <a:bodyPr anchor="b">
            <a:normAutofit/>
          </a:bodyPr>
          <a:lstStyle/>
          <a:p>
            <a:r>
              <a:rPr lang="en-GB"/>
              <a:t>Who is the client?</a:t>
            </a:r>
            <a:endParaRPr lang="en-US"/>
          </a:p>
        </p:txBody>
      </p:sp>
      <p:sp>
        <p:nvSpPr>
          <p:cNvPr id="7" name="Subtitle 6">
            <a:extLst>
              <a:ext uri="{FF2B5EF4-FFF2-40B4-BE49-F238E27FC236}">
                <a16:creationId xmlns:a16="http://schemas.microsoft.com/office/drawing/2014/main" id="{FF0ACFBC-6CA6-7CDF-D15A-804F8387C5E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2321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C6992-BB42-F9ED-CC48-84C6183DAC28}"/>
              </a:ext>
            </a:extLst>
          </p:cNvPr>
          <p:cNvSpPr>
            <a:spLocks noGrp="1"/>
          </p:cNvSpPr>
          <p:nvPr>
            <p:ph type="title"/>
          </p:nvPr>
        </p:nvSpPr>
        <p:spPr>
          <a:xfrm>
            <a:off x="838200" y="365125"/>
            <a:ext cx="10515600" cy="1325563"/>
          </a:xfrm>
        </p:spPr>
        <p:txBody>
          <a:bodyPr>
            <a:normAutofit/>
          </a:bodyPr>
          <a:lstStyle/>
          <a:p>
            <a:r>
              <a:rPr lang="en-GB" dirty="0"/>
              <a:t>SRA CODE OF CONDUCT FURTHER REQUIREMENTS</a:t>
            </a:r>
            <a:endParaRPr lang="en-US" dirty="0"/>
          </a:p>
        </p:txBody>
      </p:sp>
      <p:graphicFrame>
        <p:nvGraphicFramePr>
          <p:cNvPr id="5" name="Content Placeholder 2">
            <a:extLst>
              <a:ext uri="{FF2B5EF4-FFF2-40B4-BE49-F238E27FC236}">
                <a16:creationId xmlns:a16="http://schemas.microsoft.com/office/drawing/2014/main" id="{A9F5E880-C858-6EEE-74C1-6228FAE742AB}"/>
              </a:ext>
            </a:extLst>
          </p:cNvPr>
          <p:cNvGraphicFramePr>
            <a:graphicFrameLocks noGrp="1"/>
          </p:cNvGraphicFramePr>
          <p:nvPr>
            <p:ph idx="1"/>
            <p:extLst>
              <p:ext uri="{D42A27DB-BD31-4B8C-83A1-F6EECF244321}">
                <p14:modId xmlns:p14="http://schemas.microsoft.com/office/powerpoint/2010/main" val="5358656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52305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75D4B-CA7A-D8DA-C4B1-582E936C12EC}"/>
              </a:ext>
            </a:extLst>
          </p:cNvPr>
          <p:cNvSpPr>
            <a:spLocks noGrp="1"/>
          </p:cNvSpPr>
          <p:nvPr>
            <p:ph type="title"/>
          </p:nvPr>
        </p:nvSpPr>
        <p:spPr>
          <a:xfrm>
            <a:off x="838200" y="365125"/>
            <a:ext cx="10515600" cy="1325563"/>
          </a:xfrm>
        </p:spPr>
        <p:txBody>
          <a:bodyPr>
            <a:normAutofit/>
          </a:bodyPr>
          <a:lstStyle/>
          <a:p>
            <a:r>
              <a:rPr lang="en-GB" dirty="0"/>
              <a:t>CONFIDENTIALITY AND DISCLOSURE </a:t>
            </a:r>
            <a:endParaRPr lang="en-US" dirty="0"/>
          </a:p>
        </p:txBody>
      </p:sp>
      <p:graphicFrame>
        <p:nvGraphicFramePr>
          <p:cNvPr id="7" name="Content Placeholder 2">
            <a:extLst>
              <a:ext uri="{FF2B5EF4-FFF2-40B4-BE49-F238E27FC236}">
                <a16:creationId xmlns:a16="http://schemas.microsoft.com/office/drawing/2014/main" id="{180C8AEA-698C-6E9A-93BB-CE1D255200CC}"/>
              </a:ext>
            </a:extLst>
          </p:cNvPr>
          <p:cNvGraphicFramePr>
            <a:graphicFrameLocks noGrp="1"/>
          </p:cNvGraphicFramePr>
          <p:nvPr>
            <p:ph idx="1"/>
            <p:extLst>
              <p:ext uri="{D42A27DB-BD31-4B8C-83A1-F6EECF244321}">
                <p14:modId xmlns:p14="http://schemas.microsoft.com/office/powerpoint/2010/main" val="490355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679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2141A-CD1F-E0BD-B88C-2E45AA3B8DA6}"/>
              </a:ext>
            </a:extLst>
          </p:cNvPr>
          <p:cNvSpPr>
            <a:spLocks noGrp="1"/>
          </p:cNvSpPr>
          <p:nvPr>
            <p:ph type="title"/>
          </p:nvPr>
        </p:nvSpPr>
        <p:spPr>
          <a:xfrm>
            <a:off x="838200" y="365125"/>
            <a:ext cx="10515600" cy="1325563"/>
          </a:xfrm>
        </p:spPr>
        <p:txBody>
          <a:bodyPr>
            <a:normAutofit/>
          </a:bodyPr>
          <a:lstStyle/>
          <a:p>
            <a:r>
              <a:rPr lang="en-GB"/>
              <a:t>What about duties to the court?</a:t>
            </a:r>
            <a:endParaRPr lang="en-US"/>
          </a:p>
        </p:txBody>
      </p:sp>
      <p:graphicFrame>
        <p:nvGraphicFramePr>
          <p:cNvPr id="20" name="Content Placeholder 2">
            <a:extLst>
              <a:ext uri="{FF2B5EF4-FFF2-40B4-BE49-F238E27FC236}">
                <a16:creationId xmlns:a16="http://schemas.microsoft.com/office/drawing/2014/main" id="{9041ECC1-5792-9660-C528-B41E8594FD8D}"/>
              </a:ext>
            </a:extLst>
          </p:cNvPr>
          <p:cNvGraphicFramePr>
            <a:graphicFrameLocks noGrp="1"/>
          </p:cNvGraphicFramePr>
          <p:nvPr>
            <p:ph idx="1"/>
            <p:extLst>
              <p:ext uri="{D42A27DB-BD31-4B8C-83A1-F6EECF244321}">
                <p14:modId xmlns:p14="http://schemas.microsoft.com/office/powerpoint/2010/main" val="30983512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9236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D893C776-F115-83B8-5AD2-6D2DD4544764}"/>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415B94E-84CF-B373-E9BA-7C319FAA5783}"/>
              </a:ext>
            </a:extLst>
          </p:cNvPr>
          <p:cNvSpPr>
            <a:spLocks noGrp="1"/>
          </p:cNvSpPr>
          <p:nvPr>
            <p:ph type="title"/>
          </p:nvPr>
        </p:nvSpPr>
        <p:spPr/>
        <p:txBody>
          <a:bodyPr/>
          <a:lstStyle/>
          <a:p>
            <a:r>
              <a:rPr lang="en-GB" dirty="0"/>
              <a:t>ACTIVITY 4: ETHICS</a:t>
            </a:r>
          </a:p>
        </p:txBody>
      </p:sp>
      <p:sp>
        <p:nvSpPr>
          <p:cNvPr id="3" name="Content Placeholder 2">
            <a:extLst>
              <a:ext uri="{FF2B5EF4-FFF2-40B4-BE49-F238E27FC236}">
                <a16:creationId xmlns:a16="http://schemas.microsoft.com/office/drawing/2014/main" id="{786647E5-155C-A4BF-3D4C-FFE817580BA8}"/>
              </a:ext>
            </a:extLst>
          </p:cNvPr>
          <p:cNvSpPr>
            <a:spLocks noGrp="1"/>
          </p:cNvSpPr>
          <p:nvPr>
            <p:ph sz="half" idx="1"/>
          </p:nvPr>
        </p:nvSpPr>
        <p:spPr/>
        <p:txBody>
          <a:bodyPr vert="horz" lIns="91440" tIns="45720" rIns="91440" bIns="45720" rtlCol="0" anchor="t">
            <a:normAutofit fontScale="92500"/>
          </a:bodyPr>
          <a:lstStyle/>
          <a:p>
            <a:pPr marL="514350" indent="-514350">
              <a:lnSpc>
                <a:spcPct val="160000"/>
              </a:lnSpc>
              <a:buFont typeface="+mj-lt"/>
              <a:buAutoNum type="alphaUcPeriod"/>
            </a:pPr>
            <a:r>
              <a:rPr lang="en-GB" sz="1600" b="0" i="0">
                <a:effectLst/>
              </a:rPr>
              <a:t>You are drafting a will for a client who wishes to give you a gift in the will, </a:t>
            </a:r>
            <a:r>
              <a:rPr lang="en-GB" sz="1600" b="1" i="0">
                <a:effectLst/>
              </a:rPr>
              <a:t>what should you do?</a:t>
            </a:r>
          </a:p>
          <a:p>
            <a:pPr marL="514350" indent="-514350">
              <a:lnSpc>
                <a:spcPct val="160000"/>
              </a:lnSpc>
              <a:buFont typeface="+mj-lt"/>
              <a:buAutoNum type="alphaUcPeriod"/>
            </a:pPr>
            <a:r>
              <a:rPr lang="en-GB" sz="1600" b="0" i="0">
                <a:effectLst/>
              </a:rPr>
              <a:t>Harpreet has been charged with actual bodily harm. Upon reviewing her case, it is your view that she has acted in self-defence. You have told her this, but she feels guilty for injuring someone and insists that she should be punished. She is determined that she should plead guilty but asks that you explain the reasons relating to the offence to the court in mitigation. </a:t>
            </a:r>
            <a:r>
              <a:rPr lang="en-GB" sz="1600" b="1" i="0">
                <a:effectLst/>
              </a:rPr>
              <a:t>What should you do? </a:t>
            </a:r>
            <a:endParaRPr lang="en-GB" sz="1600" b="1" i="0" dirty="0">
              <a:effectLst/>
            </a:endParaRPr>
          </a:p>
        </p:txBody>
      </p:sp>
      <p:sp>
        <p:nvSpPr>
          <p:cNvPr id="5" name="Content Placeholder 4">
            <a:extLst>
              <a:ext uri="{FF2B5EF4-FFF2-40B4-BE49-F238E27FC236}">
                <a16:creationId xmlns:a16="http://schemas.microsoft.com/office/drawing/2014/main" id="{06EE9AB8-41CE-E0E2-F607-BCE0769B17D2}"/>
              </a:ext>
            </a:extLst>
          </p:cNvPr>
          <p:cNvSpPr>
            <a:spLocks noGrp="1"/>
          </p:cNvSpPr>
          <p:nvPr>
            <p:ph sz="half" idx="2"/>
          </p:nvPr>
        </p:nvSpPr>
        <p:spPr/>
        <p:txBody>
          <a:bodyPr>
            <a:normAutofit fontScale="92500"/>
          </a:bodyPr>
          <a:lstStyle/>
          <a:p>
            <a:pPr marL="514350" indent="-514350">
              <a:lnSpc>
                <a:spcPct val="170000"/>
              </a:lnSpc>
              <a:buFont typeface="+mj-lt"/>
              <a:buAutoNum type="alphaUcPeriod" startAt="3"/>
            </a:pPr>
            <a:r>
              <a:rPr lang="en-GB" sz="1600" dirty="0"/>
              <a:t>You are drafting the will for a client who cannot speak English but their son has offered to translate for them. How should you approach this?</a:t>
            </a:r>
          </a:p>
          <a:p>
            <a:pPr marL="514350" indent="-514350">
              <a:lnSpc>
                <a:spcPct val="170000"/>
              </a:lnSpc>
              <a:buFont typeface="+mj-lt"/>
              <a:buAutoNum type="alphaUcPeriod" startAt="3"/>
            </a:pPr>
            <a:r>
              <a:rPr lang="en-GB" sz="1600" dirty="0"/>
              <a:t>Sarah has been charged with theft of a watch. In your view, the case against Sarah indicated in the IDPC is weak. However, when you meet with Sarah, she tells you that she did steal the watch and that she sold it to a pawnbroker to fund a holiday. </a:t>
            </a:r>
            <a:r>
              <a:rPr lang="en-GB" sz="1600" b="1" dirty="0"/>
              <a:t>What should you do? </a:t>
            </a:r>
          </a:p>
        </p:txBody>
      </p:sp>
    </p:spTree>
    <p:extLst>
      <p:ext uri="{BB962C8B-B14F-4D97-AF65-F5344CB8AC3E}">
        <p14:creationId xmlns:p14="http://schemas.microsoft.com/office/powerpoint/2010/main" val="24896415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12516-F0FD-087D-D7E2-9C5C68EA79F1}"/>
              </a:ext>
            </a:extLst>
          </p:cNvPr>
          <p:cNvSpPr>
            <a:spLocks noGrp="1"/>
          </p:cNvSpPr>
          <p:nvPr>
            <p:ph type="title"/>
          </p:nvPr>
        </p:nvSpPr>
        <p:spPr>
          <a:xfrm>
            <a:off x="838200" y="365125"/>
            <a:ext cx="10515600" cy="1325563"/>
          </a:xfrm>
        </p:spPr>
        <p:txBody>
          <a:bodyPr>
            <a:normAutofit/>
          </a:bodyPr>
          <a:lstStyle/>
          <a:p>
            <a:r>
              <a:rPr lang="en-GB" dirty="0"/>
              <a:t>HANDLING DATA</a:t>
            </a:r>
            <a:endParaRPr lang="en-US" dirty="0"/>
          </a:p>
        </p:txBody>
      </p:sp>
      <p:sp>
        <p:nvSpPr>
          <p:cNvPr id="3" name="Content Placeholder 2">
            <a:extLst>
              <a:ext uri="{FF2B5EF4-FFF2-40B4-BE49-F238E27FC236}">
                <a16:creationId xmlns:a16="http://schemas.microsoft.com/office/drawing/2014/main" id="{1955319E-7CEA-D4C3-B4EB-8642BEE6C552}"/>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dirty="0"/>
              <a:t>General Data Protection Regulation: 7 principles</a:t>
            </a:r>
            <a:endParaRPr lang="en-US" dirty="0"/>
          </a:p>
          <a:p>
            <a:r>
              <a:rPr lang="en-GB" dirty="0"/>
              <a:t>Data Protection Act 2018</a:t>
            </a:r>
          </a:p>
          <a:p>
            <a:r>
              <a:rPr lang="en-GB" dirty="0"/>
              <a:t>Identifiable data. </a:t>
            </a:r>
          </a:p>
          <a:p>
            <a:r>
              <a:rPr lang="en-GB" dirty="0"/>
              <a:t>Cybersecurity - need to be taken seriously. </a:t>
            </a:r>
          </a:p>
          <a:p>
            <a:endParaRPr lang="en-GB" dirty="0"/>
          </a:p>
        </p:txBody>
      </p:sp>
    </p:spTree>
    <p:extLst>
      <p:ext uri="{BB962C8B-B14F-4D97-AF65-F5344CB8AC3E}">
        <p14:creationId xmlns:p14="http://schemas.microsoft.com/office/powerpoint/2010/main" val="75749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9B2D8-3B3F-AD4D-619C-5E5CD1193506}"/>
              </a:ext>
            </a:extLst>
          </p:cNvPr>
          <p:cNvSpPr>
            <a:spLocks noGrp="1"/>
          </p:cNvSpPr>
          <p:nvPr>
            <p:ph type="title"/>
          </p:nvPr>
        </p:nvSpPr>
        <p:spPr>
          <a:xfrm>
            <a:off x="838200" y="365125"/>
            <a:ext cx="10515600" cy="1325563"/>
          </a:xfrm>
        </p:spPr>
        <p:txBody>
          <a:bodyPr>
            <a:normAutofit/>
          </a:bodyPr>
          <a:lstStyle/>
          <a:p>
            <a:r>
              <a:rPr lang="en-GB" dirty="0"/>
              <a:t>Finacial Crime</a:t>
            </a:r>
            <a:endParaRPr lang="en-US"/>
          </a:p>
        </p:txBody>
      </p:sp>
      <p:sp>
        <p:nvSpPr>
          <p:cNvPr id="3" name="Content Placeholder 2">
            <a:extLst>
              <a:ext uri="{FF2B5EF4-FFF2-40B4-BE49-F238E27FC236}">
                <a16:creationId xmlns:a16="http://schemas.microsoft.com/office/drawing/2014/main" id="{4F45CA69-EA17-496A-63D7-F2CB733E035C}"/>
              </a:ext>
            </a:extLst>
          </p:cNvPr>
          <p:cNvSpPr>
            <a:spLocks noGrp="1"/>
          </p:cNvSpPr>
          <p:nvPr>
            <p:ph idx="1"/>
          </p:nvPr>
        </p:nvSpPr>
        <p:spPr>
          <a:xfrm>
            <a:off x="838200" y="1825625"/>
            <a:ext cx="10515600" cy="4351338"/>
          </a:xfrm>
        </p:spPr>
        <p:txBody>
          <a:bodyPr vert="horz" lIns="91440" tIns="45720" rIns="91440" bIns="45720" rtlCol="0" anchor="t">
            <a:normAutofit/>
          </a:bodyPr>
          <a:lstStyle/>
          <a:p>
            <a:pPr>
              <a:lnSpc>
                <a:spcPct val="150000"/>
              </a:lnSpc>
            </a:pPr>
            <a:r>
              <a:rPr lang="en-GB" dirty="0"/>
              <a:t>Required to abide by the Money Laundering, Terrorist Financing and Transfer of funds (information of the payer) Regulations 2017 </a:t>
            </a:r>
          </a:p>
          <a:p>
            <a:pPr>
              <a:lnSpc>
                <a:spcPct val="150000"/>
              </a:lnSpc>
            </a:pPr>
            <a:r>
              <a:rPr lang="en-GB" dirty="0"/>
              <a:t>Proceeds of Crime Act 2002. </a:t>
            </a:r>
          </a:p>
          <a:p>
            <a:pPr>
              <a:lnSpc>
                <a:spcPct val="150000"/>
              </a:lnSpc>
            </a:pPr>
            <a:r>
              <a:rPr lang="en-GB" dirty="0"/>
              <a:t>Checks on this will be carried out.</a:t>
            </a:r>
          </a:p>
        </p:txBody>
      </p:sp>
    </p:spTree>
    <p:extLst>
      <p:ext uri="{BB962C8B-B14F-4D97-AF65-F5344CB8AC3E}">
        <p14:creationId xmlns:p14="http://schemas.microsoft.com/office/powerpoint/2010/main" val="25440999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C2A37D2F-E027-58FC-8FBC-4B4CA4E561D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DAE9026C-FF8B-FBDE-26F2-E9E8C8F4158F}"/>
              </a:ext>
            </a:extLst>
          </p:cNvPr>
          <p:cNvSpPr>
            <a:spLocks noGrp="1"/>
          </p:cNvSpPr>
          <p:nvPr>
            <p:ph type="title"/>
          </p:nvPr>
        </p:nvSpPr>
        <p:spPr/>
        <p:txBody>
          <a:bodyPr/>
          <a:lstStyle/>
          <a:p>
            <a:r>
              <a:rPr lang="en-GB" dirty="0"/>
              <a:t>KNOWLEDGE CHECK (1)</a:t>
            </a:r>
          </a:p>
        </p:txBody>
      </p:sp>
      <p:sp>
        <p:nvSpPr>
          <p:cNvPr id="3" name="Content Placeholder 2">
            <a:extLst>
              <a:ext uri="{FF2B5EF4-FFF2-40B4-BE49-F238E27FC236}">
                <a16:creationId xmlns:a16="http://schemas.microsoft.com/office/drawing/2014/main" id="{2756BC99-C058-4658-EDFD-C728368ED2FA}"/>
              </a:ext>
            </a:extLst>
          </p:cNvPr>
          <p:cNvSpPr>
            <a:spLocks noGrp="1"/>
          </p:cNvSpPr>
          <p:nvPr>
            <p:ph idx="1"/>
          </p:nvPr>
        </p:nvSpPr>
        <p:spPr>
          <a:xfrm>
            <a:off x="838200" y="1825625"/>
            <a:ext cx="10515600" cy="4351338"/>
          </a:xfrm>
        </p:spPr>
        <p:txBody>
          <a:bodyPr vert="horz" lIns="91440" tIns="45720" rIns="91440" bIns="45720" rtlCol="0" anchor="t">
            <a:normAutofit/>
          </a:bodyPr>
          <a:lstStyle/>
          <a:p>
            <a:pPr>
              <a:lnSpc>
                <a:spcPct val="160000"/>
              </a:lnSpc>
            </a:pPr>
            <a:r>
              <a:rPr lang="en-GB" dirty="0"/>
              <a:t>All chartered legal executives must comply with the CILEX Code of Conduct?</a:t>
            </a:r>
          </a:p>
          <a:p>
            <a:pPr>
              <a:lnSpc>
                <a:spcPct val="160000"/>
              </a:lnSpc>
            </a:pPr>
            <a:r>
              <a:rPr lang="en-GB" dirty="0"/>
              <a:t>True or False?</a:t>
            </a:r>
          </a:p>
        </p:txBody>
      </p:sp>
    </p:spTree>
    <p:extLst>
      <p:ext uri="{BB962C8B-B14F-4D97-AF65-F5344CB8AC3E}">
        <p14:creationId xmlns:p14="http://schemas.microsoft.com/office/powerpoint/2010/main" val="187329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758DD765-C870-3D55-6359-3CADE09B3A0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50D64835-7DB9-D5D9-8E6A-2C859B2F3A3C}"/>
              </a:ext>
            </a:extLst>
          </p:cNvPr>
          <p:cNvSpPr>
            <a:spLocks noGrp="1"/>
          </p:cNvSpPr>
          <p:nvPr>
            <p:ph type="title"/>
          </p:nvPr>
        </p:nvSpPr>
        <p:spPr/>
        <p:txBody>
          <a:bodyPr/>
          <a:lstStyle/>
          <a:p>
            <a:r>
              <a:rPr lang="en-GB" dirty="0"/>
              <a:t>KNOWLEDGE CHECK (2)</a:t>
            </a:r>
          </a:p>
        </p:txBody>
      </p:sp>
      <p:sp>
        <p:nvSpPr>
          <p:cNvPr id="3" name="Content Placeholder 2">
            <a:extLst>
              <a:ext uri="{FF2B5EF4-FFF2-40B4-BE49-F238E27FC236}">
                <a16:creationId xmlns:a16="http://schemas.microsoft.com/office/drawing/2014/main" id="{52B32173-B662-52DB-23F2-CEC5249639B2}"/>
              </a:ext>
            </a:extLst>
          </p:cNvPr>
          <p:cNvSpPr>
            <a:spLocks noGrp="1"/>
          </p:cNvSpPr>
          <p:nvPr>
            <p:ph idx="1"/>
          </p:nvPr>
        </p:nvSpPr>
        <p:spPr>
          <a:xfrm>
            <a:off x="838200" y="1825625"/>
            <a:ext cx="10515600" cy="4351338"/>
          </a:xfrm>
        </p:spPr>
        <p:txBody>
          <a:bodyPr vert="horz" lIns="91440" tIns="45720" rIns="91440" bIns="45720" rtlCol="0" anchor="t">
            <a:normAutofit/>
          </a:bodyPr>
          <a:lstStyle/>
          <a:p>
            <a:pPr>
              <a:lnSpc>
                <a:spcPct val="160000"/>
              </a:lnSpc>
            </a:pPr>
            <a:r>
              <a:rPr lang="en-GB" dirty="0"/>
              <a:t> Legal persons do not need to comply with the UK GDPR principles?</a:t>
            </a:r>
          </a:p>
          <a:p>
            <a:pPr>
              <a:lnSpc>
                <a:spcPct val="160000"/>
              </a:lnSpc>
            </a:pPr>
            <a:r>
              <a:rPr lang="en-GB" dirty="0"/>
              <a:t>True or False?</a:t>
            </a:r>
          </a:p>
        </p:txBody>
      </p:sp>
    </p:spTree>
    <p:extLst>
      <p:ext uri="{BB962C8B-B14F-4D97-AF65-F5344CB8AC3E}">
        <p14:creationId xmlns:p14="http://schemas.microsoft.com/office/powerpoint/2010/main" val="95126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96A1C857-9E63-FBDE-65F0-D20F83B3FAD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AF1EE05B-BC82-A100-51A0-E2A739855552}"/>
              </a:ext>
            </a:extLst>
          </p:cNvPr>
          <p:cNvSpPr>
            <a:spLocks noGrp="1"/>
          </p:cNvSpPr>
          <p:nvPr>
            <p:ph type="title"/>
          </p:nvPr>
        </p:nvSpPr>
        <p:spPr/>
        <p:txBody>
          <a:bodyPr/>
          <a:lstStyle/>
          <a:p>
            <a:r>
              <a:rPr lang="en-GB" dirty="0"/>
              <a:t>KNOWLEDGE CHECK (2)</a:t>
            </a:r>
          </a:p>
        </p:txBody>
      </p:sp>
      <p:sp>
        <p:nvSpPr>
          <p:cNvPr id="3" name="Content Placeholder 2">
            <a:extLst>
              <a:ext uri="{FF2B5EF4-FFF2-40B4-BE49-F238E27FC236}">
                <a16:creationId xmlns:a16="http://schemas.microsoft.com/office/drawing/2014/main" id="{0F4107C6-AD73-5D42-8934-43ADC8D21533}"/>
              </a:ext>
            </a:extLst>
          </p:cNvPr>
          <p:cNvSpPr>
            <a:spLocks noGrp="1"/>
          </p:cNvSpPr>
          <p:nvPr>
            <p:ph idx="1"/>
          </p:nvPr>
        </p:nvSpPr>
        <p:spPr>
          <a:xfrm>
            <a:off x="838200" y="1825625"/>
            <a:ext cx="10515600" cy="4351338"/>
          </a:xfrm>
        </p:spPr>
        <p:txBody>
          <a:bodyPr vert="horz" lIns="91440" tIns="45720" rIns="91440" bIns="45720" rtlCol="0" anchor="t">
            <a:normAutofit fontScale="92500"/>
          </a:bodyPr>
          <a:lstStyle/>
          <a:p>
            <a:pPr>
              <a:lnSpc>
                <a:spcPct val="160000"/>
              </a:lnSpc>
            </a:pPr>
            <a:r>
              <a:rPr lang="en-GB" dirty="0"/>
              <a:t>Which of the following defines the role of the Legal Services board?</a:t>
            </a:r>
          </a:p>
          <a:p>
            <a:pPr>
              <a:lnSpc>
                <a:spcPct val="160000"/>
              </a:lnSpc>
            </a:pPr>
            <a:r>
              <a:rPr lang="en-GB" dirty="0"/>
              <a:t>A) The regulator for the provision of financial services in the UK.</a:t>
            </a:r>
          </a:p>
          <a:p>
            <a:pPr>
              <a:lnSpc>
                <a:spcPct val="160000"/>
              </a:lnSpc>
            </a:pPr>
            <a:r>
              <a:rPr lang="en-GB" dirty="0"/>
              <a:t>B) Body that oversees legal activities in England and Wales.</a:t>
            </a:r>
          </a:p>
          <a:p>
            <a:pPr>
              <a:lnSpc>
                <a:spcPct val="160000"/>
              </a:lnSpc>
            </a:pPr>
            <a:r>
              <a:rPr lang="en-GB" dirty="0"/>
              <a:t>C) The body who regulates CILEX practitioners</a:t>
            </a:r>
          </a:p>
          <a:p>
            <a:pPr>
              <a:lnSpc>
                <a:spcPct val="160000"/>
              </a:lnSpc>
            </a:pPr>
            <a:r>
              <a:rPr lang="en-GB" dirty="0"/>
              <a:t>D) The body who regulates solicitors </a:t>
            </a:r>
          </a:p>
        </p:txBody>
      </p:sp>
    </p:spTree>
    <p:extLst>
      <p:ext uri="{BB962C8B-B14F-4D97-AF65-F5344CB8AC3E}">
        <p14:creationId xmlns:p14="http://schemas.microsoft.com/office/powerpoint/2010/main" val="14065832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5ED6DEB0-AE54-5663-B173-41F308CF358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E120986B-3261-2304-A945-35B744588D93}"/>
              </a:ext>
            </a:extLst>
          </p:cNvPr>
          <p:cNvSpPr>
            <a:spLocks noGrp="1"/>
          </p:cNvSpPr>
          <p:nvPr>
            <p:ph type="title"/>
          </p:nvPr>
        </p:nvSpPr>
        <p:spPr/>
        <p:txBody>
          <a:bodyPr/>
          <a:lstStyle/>
          <a:p>
            <a:r>
              <a:rPr lang="en-GB" dirty="0"/>
              <a:t>KNOWLEDGE CHECK (4)</a:t>
            </a:r>
          </a:p>
        </p:txBody>
      </p:sp>
      <p:sp>
        <p:nvSpPr>
          <p:cNvPr id="3" name="Content Placeholder 2">
            <a:extLst>
              <a:ext uri="{FF2B5EF4-FFF2-40B4-BE49-F238E27FC236}">
                <a16:creationId xmlns:a16="http://schemas.microsoft.com/office/drawing/2014/main" id="{E350FB26-D32C-5910-CF9E-953CB6900F2E}"/>
              </a:ext>
            </a:extLst>
          </p:cNvPr>
          <p:cNvSpPr>
            <a:spLocks noGrp="1"/>
          </p:cNvSpPr>
          <p:nvPr>
            <p:ph idx="1"/>
          </p:nvPr>
        </p:nvSpPr>
        <p:spPr>
          <a:xfrm>
            <a:off x="838200" y="1825625"/>
            <a:ext cx="10515600" cy="4351338"/>
          </a:xfrm>
        </p:spPr>
        <p:txBody>
          <a:bodyPr vert="horz" lIns="91440" tIns="45720" rIns="91440" bIns="45720" rtlCol="0" anchor="t">
            <a:normAutofit fontScale="92500"/>
          </a:bodyPr>
          <a:lstStyle/>
          <a:p>
            <a:pPr>
              <a:lnSpc>
                <a:spcPct val="160000"/>
              </a:lnSpc>
            </a:pPr>
            <a:r>
              <a:rPr lang="en-GB" dirty="0"/>
              <a:t>What paragraph of the SRA code of conduct concerns conflict of interest?</a:t>
            </a:r>
          </a:p>
          <a:p>
            <a:pPr>
              <a:lnSpc>
                <a:spcPct val="160000"/>
              </a:lnSpc>
            </a:pPr>
            <a:r>
              <a:rPr lang="en-GB" dirty="0"/>
              <a:t>A) 3.1 and 3.2</a:t>
            </a:r>
          </a:p>
          <a:p>
            <a:pPr>
              <a:lnSpc>
                <a:spcPct val="160000"/>
              </a:lnSpc>
            </a:pPr>
            <a:r>
              <a:rPr lang="en-GB" dirty="0"/>
              <a:t>B) 5.1 and 5.2</a:t>
            </a:r>
          </a:p>
          <a:p>
            <a:pPr>
              <a:lnSpc>
                <a:spcPct val="160000"/>
              </a:lnSpc>
            </a:pPr>
            <a:r>
              <a:rPr lang="en-GB" dirty="0"/>
              <a:t>C) 6.1 and 6.2</a:t>
            </a:r>
          </a:p>
          <a:p>
            <a:pPr>
              <a:lnSpc>
                <a:spcPct val="160000"/>
              </a:lnSpc>
            </a:pPr>
            <a:r>
              <a:rPr lang="en-GB" dirty="0"/>
              <a:t>D) 8.1 and 8.2</a:t>
            </a:r>
          </a:p>
        </p:txBody>
      </p:sp>
    </p:spTree>
    <p:extLst>
      <p:ext uri="{BB962C8B-B14F-4D97-AF65-F5344CB8AC3E}">
        <p14:creationId xmlns:p14="http://schemas.microsoft.com/office/powerpoint/2010/main" val="31115987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B02BC-D4A9-E980-9656-A9EBDDA7F907}"/>
              </a:ext>
            </a:extLst>
          </p:cNvPr>
          <p:cNvSpPr>
            <a:spLocks noGrp="1"/>
          </p:cNvSpPr>
          <p:nvPr>
            <p:ph type="title"/>
          </p:nvPr>
        </p:nvSpPr>
        <p:spPr>
          <a:xfrm>
            <a:off x="838200" y="365125"/>
            <a:ext cx="10515600" cy="1325563"/>
          </a:xfrm>
        </p:spPr>
        <p:txBody>
          <a:bodyPr>
            <a:normAutofit/>
          </a:bodyPr>
          <a:lstStyle/>
          <a:p>
            <a:r>
              <a:rPr lang="en-GB" dirty="0"/>
              <a:t>Summary</a:t>
            </a:r>
            <a:endParaRPr lang="en-US"/>
          </a:p>
        </p:txBody>
      </p:sp>
      <p:sp>
        <p:nvSpPr>
          <p:cNvPr id="3" name="Content Placeholder 2">
            <a:extLst>
              <a:ext uri="{FF2B5EF4-FFF2-40B4-BE49-F238E27FC236}">
                <a16:creationId xmlns:a16="http://schemas.microsoft.com/office/drawing/2014/main" id="{61753A3A-7641-5B1E-CB33-547EE450ABE1}"/>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dirty="0"/>
              <a:t>Chartered Legal executive </a:t>
            </a:r>
            <a:endParaRPr lang="en-US" dirty="0"/>
          </a:p>
          <a:p>
            <a:r>
              <a:rPr lang="en-GB" dirty="0"/>
              <a:t>Solicitors</a:t>
            </a:r>
          </a:p>
          <a:p>
            <a:r>
              <a:rPr lang="en-GB" dirty="0"/>
              <a:t>Barristers </a:t>
            </a:r>
          </a:p>
          <a:p>
            <a:r>
              <a:rPr lang="en-GB" dirty="0"/>
              <a:t>Confidentiality</a:t>
            </a:r>
          </a:p>
          <a:p>
            <a:r>
              <a:rPr lang="en-GB" dirty="0"/>
              <a:t>Money Handling </a:t>
            </a:r>
          </a:p>
        </p:txBody>
      </p:sp>
    </p:spTree>
    <p:extLst>
      <p:ext uri="{BB962C8B-B14F-4D97-AF65-F5344CB8AC3E}">
        <p14:creationId xmlns:p14="http://schemas.microsoft.com/office/powerpoint/2010/main" val="39203300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a:extLst>
              <a:ext uri="{FF2B5EF4-FFF2-40B4-BE49-F238E27FC236}">
                <a16:creationId xmlns:a16="http://schemas.microsoft.com/office/drawing/2014/main" id="{E390346E-D0DD-35F4-9E41-762F2198347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737" b="9264"/>
          <a:stretch/>
        </p:blipFill>
        <p:spPr>
          <a:xfrm>
            <a:off x="20" y="10"/>
            <a:ext cx="12191979" cy="6857989"/>
          </a:xfrm>
          <a:prstGeom prst="rect">
            <a:avLst/>
          </a:prstGeom>
        </p:spPr>
      </p:pic>
      <p:sp>
        <p:nvSpPr>
          <p:cNvPr id="2" name="Title 1">
            <a:extLst>
              <a:ext uri="{FF2B5EF4-FFF2-40B4-BE49-F238E27FC236}">
                <a16:creationId xmlns:a16="http://schemas.microsoft.com/office/drawing/2014/main" id="{3B2C0163-FA56-339F-DCBF-EAF88C6C9127}"/>
              </a:ext>
            </a:extLst>
          </p:cNvPr>
          <p:cNvSpPr>
            <a:spLocks noGrp="1"/>
          </p:cNvSpPr>
          <p:nvPr>
            <p:ph type="ctrTitle"/>
          </p:nvPr>
        </p:nvSpPr>
        <p:spPr>
          <a:xfrm>
            <a:off x="2101755" y="2253484"/>
            <a:ext cx="7983941" cy="2571001"/>
          </a:xfrm>
        </p:spPr>
        <p:txBody>
          <a:bodyPr>
            <a:normAutofit/>
          </a:bodyPr>
          <a:lstStyle/>
          <a:p>
            <a:pPr algn="ctr"/>
            <a:r>
              <a:rPr lang="en-GB" b="1" dirty="0">
                <a:solidFill>
                  <a:srgbClr val="FFFFFF"/>
                </a:solidFill>
              </a:rPr>
              <a:t>THANK YOU !</a:t>
            </a:r>
          </a:p>
        </p:txBody>
      </p:sp>
      <p:sp>
        <p:nvSpPr>
          <p:cNvPr id="3" name="Content Placeholder 2">
            <a:extLst>
              <a:ext uri="{FF2B5EF4-FFF2-40B4-BE49-F238E27FC236}">
                <a16:creationId xmlns:a16="http://schemas.microsoft.com/office/drawing/2014/main" id="{502BFC91-B95C-B390-145E-6702814CFA43}"/>
              </a:ext>
            </a:extLst>
          </p:cNvPr>
          <p:cNvSpPr>
            <a:spLocks noGrp="1"/>
          </p:cNvSpPr>
          <p:nvPr>
            <p:ph type="subTitle" idx="1"/>
          </p:nvPr>
        </p:nvSpPr>
        <p:spPr>
          <a:xfrm>
            <a:off x="2320119" y="5015553"/>
            <a:ext cx="7533565" cy="889948"/>
          </a:xfrm>
        </p:spPr>
        <p:txBody>
          <a:bodyPr anchor="ctr">
            <a:normAutofit/>
          </a:bodyPr>
          <a:lstStyle/>
          <a:p>
            <a:pPr algn="ctr"/>
            <a:r>
              <a:rPr lang="en-GB" dirty="0">
                <a:solidFill>
                  <a:srgbClr val="FFFFFF"/>
                </a:solidFill>
              </a:rPr>
              <a:t>Any questions?</a:t>
            </a:r>
          </a:p>
        </p:txBody>
      </p:sp>
    </p:spTree>
    <p:extLst>
      <p:ext uri="{BB962C8B-B14F-4D97-AF65-F5344CB8AC3E}">
        <p14:creationId xmlns:p14="http://schemas.microsoft.com/office/powerpoint/2010/main" val="2340016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296</TotalTime>
  <Words>4169</Words>
  <Application>Microsoft Macintosh PowerPoint</Application>
  <PresentationFormat>Widescreen</PresentationFormat>
  <Paragraphs>324</Paragraphs>
  <Slides>26</Slides>
  <Notes>25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26</vt:i4>
      </vt:variant>
    </vt:vector>
  </HeadingPairs>
  <TitlesOfParts>
    <vt:vector size="37" baseType="lpstr">
      <vt:lpstr>Arial</vt:lpstr>
      <vt:lpstr>Calibri</vt:lpstr>
      <vt:lpstr>Century Gothic</vt:lpstr>
      <vt:lpstr>Futura Std Bold</vt:lpstr>
      <vt:lpstr>inherit</vt:lpstr>
      <vt:lpstr>Inter</vt:lpstr>
      <vt:lpstr>lato</vt:lpstr>
      <vt:lpstr>merriweather</vt:lpstr>
      <vt:lpstr>var(--font-family-body)</vt:lpstr>
      <vt:lpstr>var(--font-family-head)</vt:lpstr>
      <vt:lpstr>Office Theme</vt:lpstr>
      <vt:lpstr>Unit 4:  REGULATION OF LEGAL PROFESSIONAL </vt:lpstr>
      <vt:lpstr>CONTENT </vt:lpstr>
      <vt:lpstr>CHARTERED LEGAL EXECUTIVES </vt:lpstr>
      <vt:lpstr>CHARTERED LEGAL EXECUTIVES </vt:lpstr>
      <vt:lpstr>ACTIVITY 1</vt:lpstr>
      <vt:lpstr>Solicitors</vt:lpstr>
      <vt:lpstr>ACTIVITY 2</vt:lpstr>
      <vt:lpstr>Barristers </vt:lpstr>
      <vt:lpstr>THE LEGAL SERVICES BOARD</vt:lpstr>
      <vt:lpstr>ACTIVITY 3</vt:lpstr>
      <vt:lpstr>THE OFFICE FOR LEGAL COMPLAINTS </vt:lpstr>
      <vt:lpstr>Financial conduct authority</vt:lpstr>
      <vt:lpstr>SAFEGUARDS AND PROFESSIONAL ETHICS</vt:lpstr>
      <vt:lpstr>Who is the client?</vt:lpstr>
      <vt:lpstr>SRA CODE OF CONDUCT FURTHER REQUIREMENTS</vt:lpstr>
      <vt:lpstr>CONFIDENTIALITY AND DISCLOSURE </vt:lpstr>
      <vt:lpstr>What about duties to the court?</vt:lpstr>
      <vt:lpstr>ACTIVITY 4: ETHICS</vt:lpstr>
      <vt:lpstr>HANDLING DATA</vt:lpstr>
      <vt:lpstr>Finacial Crime</vt:lpstr>
      <vt:lpstr>KNOWLEDGE CHECK (1)</vt:lpstr>
      <vt:lpstr>KNOWLEDGE CHECK (2)</vt:lpstr>
      <vt:lpstr>KNOWLEDGE CHECK (2)</vt:lpstr>
      <vt:lpstr>KNOWLEDGE CHECK (4)</vt:lpstr>
      <vt:lpstr>Summary</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Martin.Jones</cp:lastModifiedBy>
  <cp:revision>514</cp:revision>
  <dcterms:created xsi:type="dcterms:W3CDTF">2022-10-26T10:11:00Z</dcterms:created>
  <dcterms:modified xsi:type="dcterms:W3CDTF">2025-02-25T22:05:37Z</dcterms:modified>
</cp:coreProperties>
</file>