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58" r:id="rId5"/>
    <p:sldId id="265" r:id="rId6"/>
    <p:sldId id="266" r:id="rId7"/>
    <p:sldId id="267" r:id="rId8"/>
    <p:sldId id="259" r:id="rId9"/>
    <p:sldId id="260" r:id="rId10"/>
    <p:sldId id="261" r:id="rId11"/>
    <p:sldId id="262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2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6DCD84F-C167-42E1-8270-A675372247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165" y="562915"/>
            <a:ext cx="4630092" cy="2893808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8CC527-5302-442D-AA73-A89EE5B8A5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4141693"/>
            <a:ext cx="8791575" cy="817169"/>
          </a:xfrm>
        </p:spPr>
        <p:txBody>
          <a:bodyPr>
            <a:normAutofit/>
          </a:bodyPr>
          <a:lstStyle/>
          <a:p>
            <a:pPr algn="ctr"/>
            <a:r>
              <a:rPr lang="en-MY" dirty="0"/>
              <a:t>Carmarthen Adventure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6E63B3-603C-4E60-BFA8-17F282147A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5161086"/>
            <a:ext cx="8791575" cy="114827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MY" sz="2400" dirty="0"/>
              <a:t>Dean </a:t>
            </a:r>
            <a:r>
              <a:rPr lang="en-MY" sz="2400" dirty="0" err="1"/>
              <a:t>ismail</a:t>
            </a:r>
            <a:endParaRPr lang="en-MY" sz="2400" dirty="0"/>
          </a:p>
          <a:p>
            <a:pPr>
              <a:lnSpc>
                <a:spcPct val="110000"/>
              </a:lnSpc>
            </a:pPr>
            <a:r>
              <a:rPr lang="en-MY" sz="2400" dirty="0"/>
              <a:t>1708700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72925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0B871-5734-4934-ACCD-E80822CC0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MY" dirty="0"/>
              <a:t>Video treatment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633E1-74E4-483C-BC1C-BF1E8EB687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MY" dirty="0"/>
              <a:t> Vlogging / Documentary / B-roll footage</a:t>
            </a:r>
          </a:p>
          <a:p>
            <a:r>
              <a:rPr lang="en-MY" dirty="0"/>
              <a:t> 10 – 15 minutes duration</a:t>
            </a:r>
          </a:p>
          <a:p>
            <a:r>
              <a:rPr lang="en-MY" dirty="0"/>
              <a:t> Content for YouTube</a:t>
            </a:r>
          </a:p>
          <a:p>
            <a:r>
              <a:rPr lang="en-MY" dirty="0"/>
              <a:t>Millennials / future tourist</a:t>
            </a:r>
          </a:p>
          <a:p>
            <a:r>
              <a:rPr lang="en-MY" dirty="0"/>
              <a:t> Experience Carmarthen first hand</a:t>
            </a:r>
          </a:p>
          <a:p>
            <a:r>
              <a:rPr lang="en-MY" dirty="0"/>
              <a:t> Learn the culture and everyday life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389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C1D6C-DA85-43B0-AAE2-DB6F7239B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MY" sz="6600" dirty="0"/>
              <a:t>WHY</a:t>
            </a:r>
            <a:r>
              <a:rPr lang="en-MY" sz="6600" dirty="0">
                <a:latin typeface="Adobe Caslon Pro Bold" panose="0205070206050A020403" pitchFamily="18" charset="0"/>
              </a:rPr>
              <a:t>?</a:t>
            </a:r>
            <a:endParaRPr lang="en-GB" sz="6600" dirty="0">
              <a:latin typeface="Adobe Caslon Pro Bold" panose="0205070206050A0204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ABE82-67F6-43BC-899A-120ADEE0BC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MY" dirty="0"/>
              <a:t> UK = London? / England?</a:t>
            </a:r>
          </a:p>
          <a:p>
            <a:r>
              <a:rPr lang="en-MY" dirty="0"/>
              <a:t> perceptions towards Wales</a:t>
            </a:r>
          </a:p>
          <a:p>
            <a:r>
              <a:rPr lang="en-MY" dirty="0"/>
              <a:t> there’s more than just a big city</a:t>
            </a:r>
          </a:p>
          <a:p>
            <a:r>
              <a:rPr lang="en-MY" dirty="0"/>
              <a:t> a lot more to discover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875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2">
            <a:extLst>
              <a:ext uri="{FF2B5EF4-FFF2-40B4-BE49-F238E27FC236}">
                <a16:creationId xmlns:a16="http://schemas.microsoft.com/office/drawing/2014/main" id="{38BFA449-4933-478B-B27D-ACCC557FF97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4" name="Group 73">
            <a:extLst>
              <a:ext uri="{FF2B5EF4-FFF2-40B4-BE49-F238E27FC236}">
                <a16:creationId xmlns:a16="http://schemas.microsoft.com/office/drawing/2014/main" id="{F21A37DB-EDD2-4025-A254-7FE5E4C7AE2B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75" name="Rectangle 5">
              <a:extLst>
                <a:ext uri="{FF2B5EF4-FFF2-40B4-BE49-F238E27FC236}">
                  <a16:creationId xmlns:a16="http://schemas.microsoft.com/office/drawing/2014/main" id="{708D40D6-935E-4579-ABE6-A99C7E33FCF2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F9775315-32FD-4BD8-BB73-F51CD2C68600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336A6870-9B40-41FF-B9F4-A6BA3B298790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Rectangle 8">
              <a:extLst>
                <a:ext uri="{FF2B5EF4-FFF2-40B4-BE49-F238E27FC236}">
                  <a16:creationId xmlns:a16="http://schemas.microsoft.com/office/drawing/2014/main" id="{C710122E-DD96-4794-A7E0-04B497DA5D59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4F4CBCBE-E77B-4F77-A0FC-8E53E822273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3AADEE32-46BC-4B55-9FB4-EC09FF4B70E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49C2E1A9-8937-452C-B9FC-E735928819B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12">
              <a:extLst>
                <a:ext uri="{FF2B5EF4-FFF2-40B4-BE49-F238E27FC236}">
                  <a16:creationId xmlns:a16="http://schemas.microsoft.com/office/drawing/2014/main" id="{52F0D79A-B92A-42F1-9DC4-3768BB84C7D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3">
              <a:extLst>
                <a:ext uri="{FF2B5EF4-FFF2-40B4-BE49-F238E27FC236}">
                  <a16:creationId xmlns:a16="http://schemas.microsoft.com/office/drawing/2014/main" id="{DF9A7FE6-2AA9-4245-A3FD-2B1E9B419EF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4">
              <a:extLst>
                <a:ext uri="{FF2B5EF4-FFF2-40B4-BE49-F238E27FC236}">
                  <a16:creationId xmlns:a16="http://schemas.microsoft.com/office/drawing/2014/main" id="{5DBCDEBC-5990-40B3-B01F-0901475F588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15">
              <a:extLst>
                <a:ext uri="{FF2B5EF4-FFF2-40B4-BE49-F238E27FC236}">
                  <a16:creationId xmlns:a16="http://schemas.microsoft.com/office/drawing/2014/main" id="{4F679A7F-49B5-4FB8-8861-39C0B1A7806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6">
              <a:extLst>
                <a:ext uri="{FF2B5EF4-FFF2-40B4-BE49-F238E27FC236}">
                  <a16:creationId xmlns:a16="http://schemas.microsoft.com/office/drawing/2014/main" id="{25A941BD-9824-47D0-835E-824412568C6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7">
              <a:extLst>
                <a:ext uri="{FF2B5EF4-FFF2-40B4-BE49-F238E27FC236}">
                  <a16:creationId xmlns:a16="http://schemas.microsoft.com/office/drawing/2014/main" id="{9788DF14-5749-40F7-9AFC-400AB2F61D8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18">
              <a:extLst>
                <a:ext uri="{FF2B5EF4-FFF2-40B4-BE49-F238E27FC236}">
                  <a16:creationId xmlns:a16="http://schemas.microsoft.com/office/drawing/2014/main" id="{E1032387-9F5C-4637-A5BC-43C8FDFF3AD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19">
              <a:extLst>
                <a:ext uri="{FF2B5EF4-FFF2-40B4-BE49-F238E27FC236}">
                  <a16:creationId xmlns:a16="http://schemas.microsoft.com/office/drawing/2014/main" id="{E0AE6232-915A-4EDB-BC6C-546E772D2AB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0">
              <a:extLst>
                <a:ext uri="{FF2B5EF4-FFF2-40B4-BE49-F238E27FC236}">
                  <a16:creationId xmlns:a16="http://schemas.microsoft.com/office/drawing/2014/main" id="{4B47A13E-CFFB-493F-8C53-266B8A9D140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1">
              <a:extLst>
                <a:ext uri="{FF2B5EF4-FFF2-40B4-BE49-F238E27FC236}">
                  <a16:creationId xmlns:a16="http://schemas.microsoft.com/office/drawing/2014/main" id="{CFD722CE-8752-4A08-B23F-764AB47DDA8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22">
              <a:extLst>
                <a:ext uri="{FF2B5EF4-FFF2-40B4-BE49-F238E27FC236}">
                  <a16:creationId xmlns:a16="http://schemas.microsoft.com/office/drawing/2014/main" id="{042C13BD-E9AE-4C85-B32E-8913F9B2705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3">
              <a:extLst>
                <a:ext uri="{FF2B5EF4-FFF2-40B4-BE49-F238E27FC236}">
                  <a16:creationId xmlns:a16="http://schemas.microsoft.com/office/drawing/2014/main" id="{4598BDC2-ABB1-475A-89A7-29713D01C86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24">
              <a:extLst>
                <a:ext uri="{FF2B5EF4-FFF2-40B4-BE49-F238E27FC236}">
                  <a16:creationId xmlns:a16="http://schemas.microsoft.com/office/drawing/2014/main" id="{2B080B8C-F78B-4171-A1BC-CA5BE0F5690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25">
              <a:extLst>
                <a:ext uri="{FF2B5EF4-FFF2-40B4-BE49-F238E27FC236}">
                  <a16:creationId xmlns:a16="http://schemas.microsoft.com/office/drawing/2014/main" id="{71741891-D8A9-46B8-B264-5459DCF9E24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26">
              <a:extLst>
                <a:ext uri="{FF2B5EF4-FFF2-40B4-BE49-F238E27FC236}">
                  <a16:creationId xmlns:a16="http://schemas.microsoft.com/office/drawing/2014/main" id="{A109E82B-1D08-4B6E-9B6C-FE2EC6D5330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27">
              <a:extLst>
                <a:ext uri="{FF2B5EF4-FFF2-40B4-BE49-F238E27FC236}">
                  <a16:creationId xmlns:a16="http://schemas.microsoft.com/office/drawing/2014/main" id="{F35E73B8-CFFA-479A-9DE0-5300299D27B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28">
              <a:extLst>
                <a:ext uri="{FF2B5EF4-FFF2-40B4-BE49-F238E27FC236}">
                  <a16:creationId xmlns:a16="http://schemas.microsoft.com/office/drawing/2014/main" id="{B0B910CE-9CED-4630-9203-347D1B6D12F4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29">
              <a:extLst>
                <a:ext uri="{FF2B5EF4-FFF2-40B4-BE49-F238E27FC236}">
                  <a16:creationId xmlns:a16="http://schemas.microsoft.com/office/drawing/2014/main" id="{D06A4D8D-E038-4ED6-9E80-4E91BA84A5F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0">
              <a:extLst>
                <a:ext uri="{FF2B5EF4-FFF2-40B4-BE49-F238E27FC236}">
                  <a16:creationId xmlns:a16="http://schemas.microsoft.com/office/drawing/2014/main" id="{5EC8C817-4C9E-45E8-B74C-729F1C3FB09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1">
              <a:extLst>
                <a:ext uri="{FF2B5EF4-FFF2-40B4-BE49-F238E27FC236}">
                  <a16:creationId xmlns:a16="http://schemas.microsoft.com/office/drawing/2014/main" id="{226556E8-E6A7-4D81-9C6C-A69A8B611B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32">
              <a:extLst>
                <a:ext uri="{FF2B5EF4-FFF2-40B4-BE49-F238E27FC236}">
                  <a16:creationId xmlns:a16="http://schemas.microsoft.com/office/drawing/2014/main" id="{BF75F646-19BF-4436-97C0-BE3EBEEF941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Rectangle 33">
              <a:extLst>
                <a:ext uri="{FF2B5EF4-FFF2-40B4-BE49-F238E27FC236}">
                  <a16:creationId xmlns:a16="http://schemas.microsoft.com/office/drawing/2014/main" id="{222B076E-642A-4E93-8143-3A8D88975321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4" name="Freeform 34">
              <a:extLst>
                <a:ext uri="{FF2B5EF4-FFF2-40B4-BE49-F238E27FC236}">
                  <a16:creationId xmlns:a16="http://schemas.microsoft.com/office/drawing/2014/main" id="{569DC54F-1DCD-40F9-B756-A79C3170C2C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35">
              <a:extLst>
                <a:ext uri="{FF2B5EF4-FFF2-40B4-BE49-F238E27FC236}">
                  <a16:creationId xmlns:a16="http://schemas.microsoft.com/office/drawing/2014/main" id="{D6F49EF9-430E-4A1B-9A18-6C247E71E64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36">
              <a:extLst>
                <a:ext uri="{FF2B5EF4-FFF2-40B4-BE49-F238E27FC236}">
                  <a16:creationId xmlns:a16="http://schemas.microsoft.com/office/drawing/2014/main" id="{C94C2930-C094-4CF9-8449-60C7BAE989E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37">
              <a:extLst>
                <a:ext uri="{FF2B5EF4-FFF2-40B4-BE49-F238E27FC236}">
                  <a16:creationId xmlns:a16="http://schemas.microsoft.com/office/drawing/2014/main" id="{B4FF864C-97F2-40BD-95D1-E47527BCB2D0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38">
              <a:extLst>
                <a:ext uri="{FF2B5EF4-FFF2-40B4-BE49-F238E27FC236}">
                  <a16:creationId xmlns:a16="http://schemas.microsoft.com/office/drawing/2014/main" id="{E8804833-F6BB-4F88-BA24-F59429C710F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39">
              <a:extLst>
                <a:ext uri="{FF2B5EF4-FFF2-40B4-BE49-F238E27FC236}">
                  <a16:creationId xmlns:a16="http://schemas.microsoft.com/office/drawing/2014/main" id="{29A4A3B0-4E15-432A-92DB-7B9E576010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0">
              <a:extLst>
                <a:ext uri="{FF2B5EF4-FFF2-40B4-BE49-F238E27FC236}">
                  <a16:creationId xmlns:a16="http://schemas.microsoft.com/office/drawing/2014/main" id="{3CAB34B1-2BFA-44A9-AC3E-D300B30B75A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1">
              <a:extLst>
                <a:ext uri="{FF2B5EF4-FFF2-40B4-BE49-F238E27FC236}">
                  <a16:creationId xmlns:a16="http://schemas.microsoft.com/office/drawing/2014/main" id="{F92527C9-EADB-4C47-BA6A-E70AC9FEC67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42">
              <a:extLst>
                <a:ext uri="{FF2B5EF4-FFF2-40B4-BE49-F238E27FC236}">
                  <a16:creationId xmlns:a16="http://schemas.microsoft.com/office/drawing/2014/main" id="{B9808241-C113-44CB-810B-CCBA189552C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43">
              <a:extLst>
                <a:ext uri="{FF2B5EF4-FFF2-40B4-BE49-F238E27FC236}">
                  <a16:creationId xmlns:a16="http://schemas.microsoft.com/office/drawing/2014/main" id="{67AEC938-B302-4DA0-9A63-39F2BC34A7B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44">
              <a:extLst>
                <a:ext uri="{FF2B5EF4-FFF2-40B4-BE49-F238E27FC236}">
                  <a16:creationId xmlns:a16="http://schemas.microsoft.com/office/drawing/2014/main" id="{4A1D4FCF-06B8-4AD3-A750-2B6C298C2EA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Rectangle 45">
              <a:extLst>
                <a:ext uri="{FF2B5EF4-FFF2-40B4-BE49-F238E27FC236}">
                  <a16:creationId xmlns:a16="http://schemas.microsoft.com/office/drawing/2014/main" id="{B99F5A7E-1A7F-43C2-AC7A-A1B877D0ADEE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6" name="Freeform 46">
              <a:extLst>
                <a:ext uri="{FF2B5EF4-FFF2-40B4-BE49-F238E27FC236}">
                  <a16:creationId xmlns:a16="http://schemas.microsoft.com/office/drawing/2014/main" id="{5B2DDAA2-7B26-47EF-B7D6-B00B653B368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47">
              <a:extLst>
                <a:ext uri="{FF2B5EF4-FFF2-40B4-BE49-F238E27FC236}">
                  <a16:creationId xmlns:a16="http://schemas.microsoft.com/office/drawing/2014/main" id="{7050BAA0-A0C9-4670-B76F-CC87679BC88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48">
              <a:extLst>
                <a:ext uri="{FF2B5EF4-FFF2-40B4-BE49-F238E27FC236}">
                  <a16:creationId xmlns:a16="http://schemas.microsoft.com/office/drawing/2014/main" id="{296F765D-D9A6-4D73-88D8-0DCC5012BF3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49">
              <a:extLst>
                <a:ext uri="{FF2B5EF4-FFF2-40B4-BE49-F238E27FC236}">
                  <a16:creationId xmlns:a16="http://schemas.microsoft.com/office/drawing/2014/main" id="{30C0F78F-AC50-4DFA-B5A8-A68422EC0B0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0">
              <a:extLst>
                <a:ext uri="{FF2B5EF4-FFF2-40B4-BE49-F238E27FC236}">
                  <a16:creationId xmlns:a16="http://schemas.microsoft.com/office/drawing/2014/main" id="{E8AD708C-6C0A-458D-A623-7669B917864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51">
              <a:extLst>
                <a:ext uri="{FF2B5EF4-FFF2-40B4-BE49-F238E27FC236}">
                  <a16:creationId xmlns:a16="http://schemas.microsoft.com/office/drawing/2014/main" id="{2F29497E-2528-4481-99BB-8336C16E41C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2" name="Freeform 52">
              <a:extLst>
                <a:ext uri="{FF2B5EF4-FFF2-40B4-BE49-F238E27FC236}">
                  <a16:creationId xmlns:a16="http://schemas.microsoft.com/office/drawing/2014/main" id="{30DD109A-0A1F-4554-A865-B1062C525DA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53">
              <a:extLst>
                <a:ext uri="{FF2B5EF4-FFF2-40B4-BE49-F238E27FC236}">
                  <a16:creationId xmlns:a16="http://schemas.microsoft.com/office/drawing/2014/main" id="{39A1957F-65F0-4D6E-9F75-09614FFAC4D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54">
              <a:extLst>
                <a:ext uri="{FF2B5EF4-FFF2-40B4-BE49-F238E27FC236}">
                  <a16:creationId xmlns:a16="http://schemas.microsoft.com/office/drawing/2014/main" id="{B4F4BB93-11B2-400C-9549-C7FB7BF7117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55">
              <a:extLst>
                <a:ext uri="{FF2B5EF4-FFF2-40B4-BE49-F238E27FC236}">
                  <a16:creationId xmlns:a16="http://schemas.microsoft.com/office/drawing/2014/main" id="{04B086A3-C06F-4862-A8A0-DB01FF3DDEB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56">
              <a:extLst>
                <a:ext uri="{FF2B5EF4-FFF2-40B4-BE49-F238E27FC236}">
                  <a16:creationId xmlns:a16="http://schemas.microsoft.com/office/drawing/2014/main" id="{9202F0E1-86CF-4652-AA29-E284146476F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57">
              <a:extLst>
                <a:ext uri="{FF2B5EF4-FFF2-40B4-BE49-F238E27FC236}">
                  <a16:creationId xmlns:a16="http://schemas.microsoft.com/office/drawing/2014/main" id="{8887D0AB-0624-47E1-906E-6686FA7DEBC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58">
              <a:extLst>
                <a:ext uri="{FF2B5EF4-FFF2-40B4-BE49-F238E27FC236}">
                  <a16:creationId xmlns:a16="http://schemas.microsoft.com/office/drawing/2014/main" id="{F54439EF-914B-4744-A1D7-FBD89813CB2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3B471BDA-CF9A-4D5A-968B-40FC59D410D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31" name="Rectangle 130">
              <a:extLst>
                <a:ext uri="{FF2B5EF4-FFF2-40B4-BE49-F238E27FC236}">
                  <a16:creationId xmlns:a16="http://schemas.microsoft.com/office/drawing/2014/main" id="{040777B3-B75E-4922-A37C-3C019743C8C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2" name="Picture 2">
              <a:extLst>
                <a:ext uri="{FF2B5EF4-FFF2-40B4-BE49-F238E27FC236}">
                  <a16:creationId xmlns:a16="http://schemas.microsoft.com/office/drawing/2014/main" id="{4444371B-289B-4387-9856-366475C891A1}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6EBB9F5-E348-427B-9A65-894F508F6FF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79" r="2251"/>
          <a:stretch/>
        </p:blipFill>
        <p:spPr>
          <a:xfrm>
            <a:off x="6078497" y="9525"/>
            <a:ext cx="6101597" cy="6857990"/>
          </a:xfrm>
          <a:prstGeom prst="rect">
            <a:avLst/>
          </a:prstGeom>
        </p:spPr>
      </p:pic>
      <p:grpSp>
        <p:nvGrpSpPr>
          <p:cNvPr id="134" name="Group 133">
            <a:extLst>
              <a:ext uri="{FF2B5EF4-FFF2-40B4-BE49-F238E27FC236}">
                <a16:creationId xmlns:a16="http://schemas.microsoft.com/office/drawing/2014/main" id="{ECC60EEE-AABB-4099-9403-8A4CDD57343D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135" name="Freeform 32">
              <a:extLst>
                <a:ext uri="{FF2B5EF4-FFF2-40B4-BE49-F238E27FC236}">
                  <a16:creationId xmlns:a16="http://schemas.microsoft.com/office/drawing/2014/main" id="{37EE12D4-39A5-483C-9603-F67BC95C26E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6" name="Freeform 33">
              <a:extLst>
                <a:ext uri="{FF2B5EF4-FFF2-40B4-BE49-F238E27FC236}">
                  <a16:creationId xmlns:a16="http://schemas.microsoft.com/office/drawing/2014/main" id="{EB0D59E9-096F-40E0-9841-CEE7D008105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7" name="Freeform 34">
              <a:extLst>
                <a:ext uri="{FF2B5EF4-FFF2-40B4-BE49-F238E27FC236}">
                  <a16:creationId xmlns:a16="http://schemas.microsoft.com/office/drawing/2014/main" id="{282F10F0-6C2B-496C-8799-79FA8D023580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8" name="Freeform 35">
              <a:extLst>
                <a:ext uri="{FF2B5EF4-FFF2-40B4-BE49-F238E27FC236}">
                  <a16:creationId xmlns:a16="http://schemas.microsoft.com/office/drawing/2014/main" id="{BF5C5BBE-C9CE-403B-A438-0179F6DE446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9" name="Freeform 36">
              <a:extLst>
                <a:ext uri="{FF2B5EF4-FFF2-40B4-BE49-F238E27FC236}">
                  <a16:creationId xmlns:a16="http://schemas.microsoft.com/office/drawing/2014/main" id="{E934C356-875A-42AE-A732-2D9A0F71D65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0" name="Freeform 37">
              <a:extLst>
                <a:ext uri="{FF2B5EF4-FFF2-40B4-BE49-F238E27FC236}">
                  <a16:creationId xmlns:a16="http://schemas.microsoft.com/office/drawing/2014/main" id="{F01F959B-AD54-406B-B259-33E17530642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1" name="Freeform 38">
              <a:extLst>
                <a:ext uri="{FF2B5EF4-FFF2-40B4-BE49-F238E27FC236}">
                  <a16:creationId xmlns:a16="http://schemas.microsoft.com/office/drawing/2014/main" id="{1F01FC20-9E7F-4CBD-80F4-FC59958C615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2" name="Freeform 39">
              <a:extLst>
                <a:ext uri="{FF2B5EF4-FFF2-40B4-BE49-F238E27FC236}">
                  <a16:creationId xmlns:a16="http://schemas.microsoft.com/office/drawing/2014/main" id="{347EC5B5-5839-44EA-A8C8-42471CDC496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3" name="Freeform 40">
              <a:extLst>
                <a:ext uri="{FF2B5EF4-FFF2-40B4-BE49-F238E27FC236}">
                  <a16:creationId xmlns:a16="http://schemas.microsoft.com/office/drawing/2014/main" id="{D116B3BA-0986-427E-B045-486A54F4553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4" name="Rectangle 41">
              <a:extLst>
                <a:ext uri="{FF2B5EF4-FFF2-40B4-BE49-F238E27FC236}">
                  <a16:creationId xmlns:a16="http://schemas.microsoft.com/office/drawing/2014/main" id="{69492FD6-3328-4CD2-BF68-A1B7FC0C67AE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C5A2BA54-1CB5-4D78-833D-4DE99D4CF650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7" name="Rectangle 5">
              <a:extLst>
                <a:ext uri="{FF2B5EF4-FFF2-40B4-BE49-F238E27FC236}">
                  <a16:creationId xmlns:a16="http://schemas.microsoft.com/office/drawing/2014/main" id="{2DB6607A-AE5A-4681-97D6-48D8B5010213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8" name="Freeform 6">
              <a:extLst>
                <a:ext uri="{FF2B5EF4-FFF2-40B4-BE49-F238E27FC236}">
                  <a16:creationId xmlns:a16="http://schemas.microsoft.com/office/drawing/2014/main" id="{5E0CE6AA-EF28-43C6-800A-9935291AD5A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7">
              <a:extLst>
                <a:ext uri="{FF2B5EF4-FFF2-40B4-BE49-F238E27FC236}">
                  <a16:creationId xmlns:a16="http://schemas.microsoft.com/office/drawing/2014/main" id="{73BFC1E3-1422-4F2B-92EF-9A523182925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Rectangle 8">
              <a:extLst>
                <a:ext uri="{FF2B5EF4-FFF2-40B4-BE49-F238E27FC236}">
                  <a16:creationId xmlns:a16="http://schemas.microsoft.com/office/drawing/2014/main" id="{82CBF0D0-7E2E-45E8-B887-FECB65B4E9FE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1" name="Freeform 9">
              <a:extLst>
                <a:ext uri="{FF2B5EF4-FFF2-40B4-BE49-F238E27FC236}">
                  <a16:creationId xmlns:a16="http://schemas.microsoft.com/office/drawing/2014/main" id="{CFC2EE57-3A17-49D2-B960-B2151196DEC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Freeform 10">
              <a:extLst>
                <a:ext uri="{FF2B5EF4-FFF2-40B4-BE49-F238E27FC236}">
                  <a16:creationId xmlns:a16="http://schemas.microsoft.com/office/drawing/2014/main" id="{BC6054EA-AC38-4659-8DFC-7EA8363CA28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11">
              <a:extLst>
                <a:ext uri="{FF2B5EF4-FFF2-40B4-BE49-F238E27FC236}">
                  <a16:creationId xmlns:a16="http://schemas.microsoft.com/office/drawing/2014/main" id="{5D458F22-E3AE-4E1F-84E7-B89DA554D45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12">
              <a:extLst>
                <a:ext uri="{FF2B5EF4-FFF2-40B4-BE49-F238E27FC236}">
                  <a16:creationId xmlns:a16="http://schemas.microsoft.com/office/drawing/2014/main" id="{0C8ECD7E-36FA-42E4-8CA2-DCAEFB7B584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13">
              <a:extLst>
                <a:ext uri="{FF2B5EF4-FFF2-40B4-BE49-F238E27FC236}">
                  <a16:creationId xmlns:a16="http://schemas.microsoft.com/office/drawing/2014/main" id="{05CCF058-4880-4E54-B471-D1668C777A9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14">
              <a:extLst>
                <a:ext uri="{FF2B5EF4-FFF2-40B4-BE49-F238E27FC236}">
                  <a16:creationId xmlns:a16="http://schemas.microsoft.com/office/drawing/2014/main" id="{665BE7E0-1D92-4191-8128-69FAB3A6A1E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Freeform 15">
              <a:extLst>
                <a:ext uri="{FF2B5EF4-FFF2-40B4-BE49-F238E27FC236}">
                  <a16:creationId xmlns:a16="http://schemas.microsoft.com/office/drawing/2014/main" id="{2E478E73-D149-4066-8259-CD8344AB945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8" name="Freeform 16">
              <a:extLst>
                <a:ext uri="{FF2B5EF4-FFF2-40B4-BE49-F238E27FC236}">
                  <a16:creationId xmlns:a16="http://schemas.microsoft.com/office/drawing/2014/main" id="{5D5CD267-26CF-49D3-87EB-1E7BFBD62AC4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17">
              <a:extLst>
                <a:ext uri="{FF2B5EF4-FFF2-40B4-BE49-F238E27FC236}">
                  <a16:creationId xmlns:a16="http://schemas.microsoft.com/office/drawing/2014/main" id="{2336B37D-C4BA-41F8-B4E7-738E45EE935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18">
              <a:extLst>
                <a:ext uri="{FF2B5EF4-FFF2-40B4-BE49-F238E27FC236}">
                  <a16:creationId xmlns:a16="http://schemas.microsoft.com/office/drawing/2014/main" id="{49CEB4CD-333D-4D07-94CE-AC797BBF4B2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19">
              <a:extLst>
                <a:ext uri="{FF2B5EF4-FFF2-40B4-BE49-F238E27FC236}">
                  <a16:creationId xmlns:a16="http://schemas.microsoft.com/office/drawing/2014/main" id="{E0F2EFE1-B0C9-41C9-9FA9-E770E2D5BD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20">
              <a:extLst>
                <a:ext uri="{FF2B5EF4-FFF2-40B4-BE49-F238E27FC236}">
                  <a16:creationId xmlns:a16="http://schemas.microsoft.com/office/drawing/2014/main" id="{2F6844AA-0827-41A1-BB22-4BD3309ADBE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21">
              <a:extLst>
                <a:ext uri="{FF2B5EF4-FFF2-40B4-BE49-F238E27FC236}">
                  <a16:creationId xmlns:a16="http://schemas.microsoft.com/office/drawing/2014/main" id="{B235723F-C68A-4A97-A617-3E9A9C22A62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22">
              <a:extLst>
                <a:ext uri="{FF2B5EF4-FFF2-40B4-BE49-F238E27FC236}">
                  <a16:creationId xmlns:a16="http://schemas.microsoft.com/office/drawing/2014/main" id="{AFEB9141-0BDF-4114-AB24-1E01DE03186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23">
              <a:extLst>
                <a:ext uri="{FF2B5EF4-FFF2-40B4-BE49-F238E27FC236}">
                  <a16:creationId xmlns:a16="http://schemas.microsoft.com/office/drawing/2014/main" id="{0D54A9BF-75F9-4A83-AA6B-8010BF38A4DF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24">
              <a:extLst>
                <a:ext uri="{FF2B5EF4-FFF2-40B4-BE49-F238E27FC236}">
                  <a16:creationId xmlns:a16="http://schemas.microsoft.com/office/drawing/2014/main" id="{3288CFAB-D4D6-492A-B462-09BB2BD904B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25">
              <a:extLst>
                <a:ext uri="{FF2B5EF4-FFF2-40B4-BE49-F238E27FC236}">
                  <a16:creationId xmlns:a16="http://schemas.microsoft.com/office/drawing/2014/main" id="{CA9D6FFC-1660-4F40-9FD2-2B33025E4CE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26">
              <a:extLst>
                <a:ext uri="{FF2B5EF4-FFF2-40B4-BE49-F238E27FC236}">
                  <a16:creationId xmlns:a16="http://schemas.microsoft.com/office/drawing/2014/main" id="{A4A8BA1E-9927-4201-A300-C6B5BED9193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27">
              <a:extLst>
                <a:ext uri="{FF2B5EF4-FFF2-40B4-BE49-F238E27FC236}">
                  <a16:creationId xmlns:a16="http://schemas.microsoft.com/office/drawing/2014/main" id="{22AFD4D4-6AEA-4436-82BC-CB036F87EC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0" name="Freeform 28">
              <a:extLst>
                <a:ext uri="{FF2B5EF4-FFF2-40B4-BE49-F238E27FC236}">
                  <a16:creationId xmlns:a16="http://schemas.microsoft.com/office/drawing/2014/main" id="{B4CA41A4-B77F-444E-A92B-CC601C0BC65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29">
              <a:extLst>
                <a:ext uri="{FF2B5EF4-FFF2-40B4-BE49-F238E27FC236}">
                  <a16:creationId xmlns:a16="http://schemas.microsoft.com/office/drawing/2014/main" id="{865CFF1D-3C70-46D9-97B0-92C70F392C7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30">
              <a:extLst>
                <a:ext uri="{FF2B5EF4-FFF2-40B4-BE49-F238E27FC236}">
                  <a16:creationId xmlns:a16="http://schemas.microsoft.com/office/drawing/2014/main" id="{7A04484B-D321-43E1-86DD-F7E32A24BCE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31">
              <a:extLst>
                <a:ext uri="{FF2B5EF4-FFF2-40B4-BE49-F238E27FC236}">
                  <a16:creationId xmlns:a16="http://schemas.microsoft.com/office/drawing/2014/main" id="{E2CC12CD-C2A5-40BD-8BE8-66B7A7268CD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32">
              <a:extLst>
                <a:ext uri="{FF2B5EF4-FFF2-40B4-BE49-F238E27FC236}">
                  <a16:creationId xmlns:a16="http://schemas.microsoft.com/office/drawing/2014/main" id="{1E3DF86E-AB44-4154-9CA3-C8C02B20D67F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Rectangle 33">
              <a:extLst>
                <a:ext uri="{FF2B5EF4-FFF2-40B4-BE49-F238E27FC236}">
                  <a16:creationId xmlns:a16="http://schemas.microsoft.com/office/drawing/2014/main" id="{ADC8D582-EB2D-4D38-8823-7FB1FB2BFEA0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6" name="Freeform 34">
              <a:extLst>
                <a:ext uri="{FF2B5EF4-FFF2-40B4-BE49-F238E27FC236}">
                  <a16:creationId xmlns:a16="http://schemas.microsoft.com/office/drawing/2014/main" id="{011E1CEA-AFFC-42FE-840D-A3B0F842463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35">
              <a:extLst>
                <a:ext uri="{FF2B5EF4-FFF2-40B4-BE49-F238E27FC236}">
                  <a16:creationId xmlns:a16="http://schemas.microsoft.com/office/drawing/2014/main" id="{76C64EAF-0261-45FA-9F95-0B536466165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36">
              <a:extLst>
                <a:ext uri="{FF2B5EF4-FFF2-40B4-BE49-F238E27FC236}">
                  <a16:creationId xmlns:a16="http://schemas.microsoft.com/office/drawing/2014/main" id="{EDC58670-805B-4958-AE08-B61E5A73AB0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37">
              <a:extLst>
                <a:ext uri="{FF2B5EF4-FFF2-40B4-BE49-F238E27FC236}">
                  <a16:creationId xmlns:a16="http://schemas.microsoft.com/office/drawing/2014/main" id="{1512240B-9829-4107-A85E-DFBEE306286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38">
              <a:extLst>
                <a:ext uri="{FF2B5EF4-FFF2-40B4-BE49-F238E27FC236}">
                  <a16:creationId xmlns:a16="http://schemas.microsoft.com/office/drawing/2014/main" id="{B59441B6-8F55-4566-B5F8-A053A932309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39">
              <a:extLst>
                <a:ext uri="{FF2B5EF4-FFF2-40B4-BE49-F238E27FC236}">
                  <a16:creationId xmlns:a16="http://schemas.microsoft.com/office/drawing/2014/main" id="{6D062F50-AC49-4E70-92B3-9BCFE138649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Freeform 40">
              <a:extLst>
                <a:ext uri="{FF2B5EF4-FFF2-40B4-BE49-F238E27FC236}">
                  <a16:creationId xmlns:a16="http://schemas.microsoft.com/office/drawing/2014/main" id="{1FA0EB50-E8CB-45B4-8ED5-788754F4CEE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3" name="Freeform 41">
              <a:extLst>
                <a:ext uri="{FF2B5EF4-FFF2-40B4-BE49-F238E27FC236}">
                  <a16:creationId xmlns:a16="http://schemas.microsoft.com/office/drawing/2014/main" id="{FC507F72-75CE-468E-B348-AE1873E9E77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4" name="Freeform 42">
              <a:extLst>
                <a:ext uri="{FF2B5EF4-FFF2-40B4-BE49-F238E27FC236}">
                  <a16:creationId xmlns:a16="http://schemas.microsoft.com/office/drawing/2014/main" id="{781D34F2-C0B0-4220-BA83-AE4CDC2BE45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5" name="Freeform 43">
              <a:extLst>
                <a:ext uri="{FF2B5EF4-FFF2-40B4-BE49-F238E27FC236}">
                  <a16:creationId xmlns:a16="http://schemas.microsoft.com/office/drawing/2014/main" id="{96D3A3D8-2214-47E2-90DF-EB8E8922E4A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6" name="Freeform 44">
              <a:extLst>
                <a:ext uri="{FF2B5EF4-FFF2-40B4-BE49-F238E27FC236}">
                  <a16:creationId xmlns:a16="http://schemas.microsoft.com/office/drawing/2014/main" id="{E5C891BD-8830-427B-A690-1C3D8BAD025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7" name="Rectangle 45">
              <a:extLst>
                <a:ext uri="{FF2B5EF4-FFF2-40B4-BE49-F238E27FC236}">
                  <a16:creationId xmlns:a16="http://schemas.microsoft.com/office/drawing/2014/main" id="{4A3705CB-C3BA-4834-822A-E97C2F8A0D44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8" name="Freeform 46">
              <a:extLst>
                <a:ext uri="{FF2B5EF4-FFF2-40B4-BE49-F238E27FC236}">
                  <a16:creationId xmlns:a16="http://schemas.microsoft.com/office/drawing/2014/main" id="{3CF22130-7505-4C25-AC49-5DD59EF7C7A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9" name="Freeform 47">
              <a:extLst>
                <a:ext uri="{FF2B5EF4-FFF2-40B4-BE49-F238E27FC236}">
                  <a16:creationId xmlns:a16="http://schemas.microsoft.com/office/drawing/2014/main" id="{EFF560F4-697B-4CC1-9AC8-6C91A8017A8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0" name="Freeform 48">
              <a:extLst>
                <a:ext uri="{FF2B5EF4-FFF2-40B4-BE49-F238E27FC236}">
                  <a16:creationId xmlns:a16="http://schemas.microsoft.com/office/drawing/2014/main" id="{7D3216B3-1293-43C4-BBFA-B836E5895C8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1" name="Freeform 49">
              <a:extLst>
                <a:ext uri="{FF2B5EF4-FFF2-40B4-BE49-F238E27FC236}">
                  <a16:creationId xmlns:a16="http://schemas.microsoft.com/office/drawing/2014/main" id="{A0665B7D-2416-4B87-A001-9EDD0EF63AD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2" name="Freeform 50">
              <a:extLst>
                <a:ext uri="{FF2B5EF4-FFF2-40B4-BE49-F238E27FC236}">
                  <a16:creationId xmlns:a16="http://schemas.microsoft.com/office/drawing/2014/main" id="{2EE2432C-262C-4267-930A-BE1A8F6A9ED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3" name="Freeform 51">
              <a:extLst>
                <a:ext uri="{FF2B5EF4-FFF2-40B4-BE49-F238E27FC236}">
                  <a16:creationId xmlns:a16="http://schemas.microsoft.com/office/drawing/2014/main" id="{02A3432C-1ED1-4B42-B85C-81EC80B04DB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4" name="Freeform 52">
              <a:extLst>
                <a:ext uri="{FF2B5EF4-FFF2-40B4-BE49-F238E27FC236}">
                  <a16:creationId xmlns:a16="http://schemas.microsoft.com/office/drawing/2014/main" id="{A4AB4B84-080E-4A9D-99AC-F28468466A5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5" name="Freeform 53">
              <a:extLst>
                <a:ext uri="{FF2B5EF4-FFF2-40B4-BE49-F238E27FC236}">
                  <a16:creationId xmlns:a16="http://schemas.microsoft.com/office/drawing/2014/main" id="{668A2CA1-9949-45D9-A81C-AAF5287ADEF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6" name="Freeform 54">
              <a:extLst>
                <a:ext uri="{FF2B5EF4-FFF2-40B4-BE49-F238E27FC236}">
                  <a16:creationId xmlns:a16="http://schemas.microsoft.com/office/drawing/2014/main" id="{1151A1EC-0A92-4424-A8E5-8C32BA818CF4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7" name="Freeform 55">
              <a:extLst>
                <a:ext uri="{FF2B5EF4-FFF2-40B4-BE49-F238E27FC236}">
                  <a16:creationId xmlns:a16="http://schemas.microsoft.com/office/drawing/2014/main" id="{277D7F09-E974-49B2-B91E-F8B15CF5E8C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8" name="Freeform 56">
              <a:extLst>
                <a:ext uri="{FF2B5EF4-FFF2-40B4-BE49-F238E27FC236}">
                  <a16:creationId xmlns:a16="http://schemas.microsoft.com/office/drawing/2014/main" id="{E6FBA352-4C32-4913-BC4F-0D8A3108E5F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9" name="Freeform 57">
              <a:extLst>
                <a:ext uri="{FF2B5EF4-FFF2-40B4-BE49-F238E27FC236}">
                  <a16:creationId xmlns:a16="http://schemas.microsoft.com/office/drawing/2014/main" id="{8C63A559-C7FD-4FCC-8318-A8A38535E9E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0" name="Freeform 58">
              <a:extLst>
                <a:ext uri="{FF2B5EF4-FFF2-40B4-BE49-F238E27FC236}">
                  <a16:creationId xmlns:a16="http://schemas.microsoft.com/office/drawing/2014/main" id="{17C111DD-1378-41CB-A7B3-240B74EFADF4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23C232-64FC-46D6-AF7A-B37E9F8A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8435" y="1719262"/>
            <a:ext cx="4052887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Video Structure</a:t>
            </a:r>
          </a:p>
        </p:txBody>
      </p:sp>
    </p:spTree>
    <p:extLst>
      <p:ext uri="{BB962C8B-B14F-4D97-AF65-F5344CB8AC3E}">
        <p14:creationId xmlns:p14="http://schemas.microsoft.com/office/powerpoint/2010/main" val="1633224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225F92B-C2F6-40DA-B910-AB9CE9B1A3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43" r="4" b="4"/>
          <a:stretch/>
        </p:blipFill>
        <p:spPr>
          <a:xfrm>
            <a:off x="6392335" y="2497720"/>
            <a:ext cx="4655075" cy="3047892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DD9822-3684-42AD-AFC7-137355447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/>
              <a:t>PLACE TO VISIT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F36D9-0834-41FD-B164-E29DA7375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844521" cy="3541714"/>
          </a:xfrm>
        </p:spPr>
        <p:txBody>
          <a:bodyPr anchor="ctr">
            <a:normAutofit/>
          </a:bodyPr>
          <a:lstStyle/>
          <a:p>
            <a:r>
              <a:rPr lang="en-GB" dirty="0" err="1"/>
              <a:t>Dryslwyn</a:t>
            </a:r>
            <a:r>
              <a:rPr lang="en-GB" dirty="0"/>
              <a:t> Castle</a:t>
            </a:r>
          </a:p>
          <a:p>
            <a:r>
              <a:rPr lang="en-GB" dirty="0"/>
              <a:t>Dinefwr Castle</a:t>
            </a:r>
          </a:p>
          <a:p>
            <a:r>
              <a:rPr lang="en-GB" dirty="0"/>
              <a:t>How to go there</a:t>
            </a:r>
          </a:p>
          <a:p>
            <a:r>
              <a:rPr lang="en-GB" dirty="0"/>
              <a:t>What the place can offer</a:t>
            </a:r>
          </a:p>
        </p:txBody>
      </p:sp>
    </p:spTree>
    <p:extLst>
      <p:ext uri="{BB962C8B-B14F-4D97-AF65-F5344CB8AC3E}">
        <p14:creationId xmlns:p14="http://schemas.microsoft.com/office/powerpoint/2010/main" val="3122209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449B6F7-A972-4EFA-8B87-F955322E89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1411" y="2265849"/>
            <a:ext cx="4689234" cy="3516925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678C21-6558-4BFE-A65E-289D339FD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/>
              <a:t>FOOD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6FDA8-A9A1-436F-9F2E-2C5789ED5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727" y="2249487"/>
            <a:ext cx="4710683" cy="3541714"/>
          </a:xfrm>
        </p:spPr>
        <p:txBody>
          <a:bodyPr>
            <a:normAutofit/>
          </a:bodyPr>
          <a:lstStyle/>
          <a:p>
            <a:r>
              <a:rPr lang="en-GB" dirty="0"/>
              <a:t>Collaboration with </a:t>
            </a:r>
            <a:r>
              <a:rPr lang="en-GB" dirty="0" err="1"/>
              <a:t>Alany</a:t>
            </a:r>
            <a:endParaRPr lang="en-GB" dirty="0"/>
          </a:p>
          <a:p>
            <a:r>
              <a:rPr lang="en-GB" dirty="0"/>
              <a:t>Morgan’s Chippy</a:t>
            </a:r>
          </a:p>
          <a:p>
            <a:r>
              <a:rPr lang="en-GB" dirty="0"/>
              <a:t>Palm </a:t>
            </a:r>
            <a:r>
              <a:rPr lang="en-GB" dirty="0" err="1"/>
              <a:t>Caye</a:t>
            </a:r>
            <a:endParaRPr lang="en-GB" dirty="0"/>
          </a:p>
          <a:p>
            <a:r>
              <a:rPr lang="en-GB" dirty="0"/>
              <a:t> Friend’s Arm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174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9864BBF-2836-4053-B364-D4D5361CF8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27" r="823" b="-1"/>
          <a:stretch/>
        </p:blipFill>
        <p:spPr>
          <a:xfrm>
            <a:off x="1141411" y="2249487"/>
            <a:ext cx="3494597" cy="354965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2432DB-15A2-4C7E-8A95-0EEE24878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/>
              <a:t>SPORT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B48BC-D28D-40CA-994F-C55CEC159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4579" y="2249487"/>
            <a:ext cx="6012832" cy="35417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/>
              <a:t>Carmarthen quins</a:t>
            </a:r>
          </a:p>
          <a:p>
            <a:pPr>
              <a:lnSpc>
                <a:spcPct val="110000"/>
              </a:lnSpc>
            </a:pPr>
            <a:r>
              <a:rPr lang="en-GB" sz="2200"/>
              <a:t>Meeting with Board of Directors</a:t>
            </a:r>
          </a:p>
          <a:p>
            <a:pPr>
              <a:lnSpc>
                <a:spcPct val="110000"/>
              </a:lnSpc>
            </a:pPr>
            <a:r>
              <a:rPr lang="en-GB" sz="2200"/>
              <a:t>Training session</a:t>
            </a:r>
          </a:p>
          <a:p>
            <a:pPr>
              <a:lnSpc>
                <a:spcPct val="110000"/>
              </a:lnSpc>
            </a:pPr>
            <a:r>
              <a:rPr lang="en-GB" sz="2200"/>
              <a:t>Joining the team to watch Rugby Six Nations (Quins clubhouse)</a:t>
            </a:r>
          </a:p>
          <a:p>
            <a:pPr>
              <a:lnSpc>
                <a:spcPct val="110000"/>
              </a:lnSpc>
            </a:pPr>
            <a:r>
              <a:rPr lang="en-GB" sz="2200"/>
              <a:t>Pre-match , match, and post-match</a:t>
            </a:r>
          </a:p>
          <a:p>
            <a:pPr>
              <a:lnSpc>
                <a:spcPct val="110000"/>
              </a:lnSpc>
            </a:pPr>
            <a:r>
              <a:rPr lang="en-GB" sz="2200"/>
              <a:t>History of the team</a:t>
            </a:r>
          </a:p>
        </p:txBody>
      </p:sp>
    </p:spTree>
    <p:extLst>
      <p:ext uri="{BB962C8B-B14F-4D97-AF65-F5344CB8AC3E}">
        <p14:creationId xmlns:p14="http://schemas.microsoft.com/office/powerpoint/2010/main" val="1076260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05C41-4682-45C2-8AB6-8F71A7DD9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999267"/>
          </a:xfrm>
        </p:spPr>
        <p:txBody>
          <a:bodyPr>
            <a:noAutofit/>
          </a:bodyPr>
          <a:lstStyle/>
          <a:p>
            <a:pPr algn="ctr"/>
            <a:r>
              <a:rPr lang="en-MY" sz="8000" dirty="0"/>
              <a:t>Logo</a:t>
            </a:r>
            <a:endParaRPr lang="en-GB" sz="8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4A1FE70-58EC-40C5-A82C-7F82E957836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6163" y="2249486"/>
            <a:ext cx="3861382" cy="1484314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4B6DEC1-17FA-4ED9-B3E4-A192BFD5015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046162" y="4077785"/>
            <a:ext cx="3861382" cy="1589590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8F6B9CD-0701-4299-A396-6D0BDB3265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6873" y="1577180"/>
            <a:ext cx="4460538" cy="28289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3CD68FB-3CD5-40C8-9B46-823F32907A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6872" y="3637385"/>
            <a:ext cx="4433551" cy="247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519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38C3DD-4150-44DA-8B1C-048EB71078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532" y="0"/>
            <a:ext cx="96929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428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7C8656C-FA43-4D28-8F67-E68B03741C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769" y="498705"/>
            <a:ext cx="11671620" cy="5576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137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49C3E7-3CCF-44B3-8419-D9A3E3996D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676" y="703354"/>
            <a:ext cx="11808069" cy="5654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401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77010-6A32-4D39-8142-C5CDFDAEE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MY" dirty="0"/>
              <a:t>Issues and Risks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FA368-5DFC-4C03-8B16-CF02BA894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Permission to fly a drone</a:t>
            </a:r>
          </a:p>
          <a:p>
            <a:r>
              <a:rPr lang="en-GB" dirty="0"/>
              <a:t>Going to a tough terrain of </a:t>
            </a:r>
            <a:r>
              <a:rPr lang="en-GB" dirty="0" err="1"/>
              <a:t>Dryslwyn</a:t>
            </a:r>
            <a:r>
              <a:rPr lang="en-GB" dirty="0"/>
              <a:t> and Dinefwr Castle</a:t>
            </a:r>
          </a:p>
          <a:p>
            <a:r>
              <a:rPr lang="en-GB" dirty="0"/>
              <a:t>Insufficient funds of transport and meal for crews</a:t>
            </a:r>
          </a:p>
          <a:p>
            <a:r>
              <a:rPr lang="en-GB" dirty="0"/>
              <a:t>Tight schedule</a:t>
            </a:r>
          </a:p>
          <a:p>
            <a:r>
              <a:rPr lang="en-GB" dirty="0"/>
              <a:t>Weather </a:t>
            </a:r>
            <a:r>
              <a:rPr lang="en-GB"/>
              <a:t>(rain/cold)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4248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1351</TotalTime>
  <Words>164</Words>
  <Application>Microsoft Office PowerPoint</Application>
  <PresentationFormat>Widescreen</PresentationFormat>
  <Paragraphs>40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Adobe Caslon Pro Bold</vt:lpstr>
      <vt:lpstr>Arial</vt:lpstr>
      <vt:lpstr>Trebuchet MS</vt:lpstr>
      <vt:lpstr>Tw Cen MT</vt:lpstr>
      <vt:lpstr>Circuit</vt:lpstr>
      <vt:lpstr>Carmarthen Adventure</vt:lpstr>
      <vt:lpstr>Video treatment</vt:lpstr>
      <vt:lpstr>WHY?</vt:lpstr>
      <vt:lpstr>Video Structure</vt:lpstr>
      <vt:lpstr>PLACE TO VISIT</vt:lpstr>
      <vt:lpstr>FOOD</vt:lpstr>
      <vt:lpstr>SPORT</vt:lpstr>
      <vt:lpstr>Logo</vt:lpstr>
      <vt:lpstr>PowerPoint Presentation</vt:lpstr>
      <vt:lpstr>PowerPoint Presentation</vt:lpstr>
      <vt:lpstr>PowerPoint Presentation</vt:lpstr>
      <vt:lpstr>Issues and Risks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Carmarthen Adventure</dc:title>
  <dc:creator>LENOVO</dc:creator>
  <cp:lastModifiedBy>LENOVO</cp:lastModifiedBy>
  <cp:revision>27</cp:revision>
  <dcterms:created xsi:type="dcterms:W3CDTF">2018-02-14T11:56:13Z</dcterms:created>
  <dcterms:modified xsi:type="dcterms:W3CDTF">2018-02-20T12:24:10Z</dcterms:modified>
</cp:coreProperties>
</file>