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3.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4.xml" ContentType="application/vnd.openxmlformats-officedocument.presentationml.tags+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5.xml" ContentType="application/vnd.openxmlformats-officedocument.presentationml.tags+xml"/>
  <Override PartName="/ppt/notesSlides/notesSlide2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31"/>
  </p:notesMasterIdLst>
  <p:sldIdLst>
    <p:sldId id="346" r:id="rId2"/>
    <p:sldId id="312" r:id="rId3"/>
    <p:sldId id="267" r:id="rId4"/>
    <p:sldId id="314" r:id="rId5"/>
    <p:sldId id="288" r:id="rId6"/>
    <p:sldId id="270" r:id="rId7"/>
    <p:sldId id="342" r:id="rId8"/>
    <p:sldId id="344" r:id="rId9"/>
    <p:sldId id="345" r:id="rId10"/>
    <p:sldId id="343" r:id="rId11"/>
    <p:sldId id="289" r:id="rId12"/>
    <p:sldId id="328" r:id="rId13"/>
    <p:sldId id="329" r:id="rId14"/>
    <p:sldId id="330" r:id="rId15"/>
    <p:sldId id="331" r:id="rId16"/>
    <p:sldId id="332" r:id="rId17"/>
    <p:sldId id="333" r:id="rId18"/>
    <p:sldId id="334" r:id="rId19"/>
    <p:sldId id="347" r:id="rId20"/>
    <p:sldId id="335" r:id="rId21"/>
    <p:sldId id="336" r:id="rId22"/>
    <p:sldId id="337" r:id="rId23"/>
    <p:sldId id="338" r:id="rId24"/>
    <p:sldId id="339" r:id="rId25"/>
    <p:sldId id="340" r:id="rId26"/>
    <p:sldId id="341" r:id="rId27"/>
    <p:sldId id="290" r:id="rId28"/>
    <p:sldId id="327" r:id="rId29"/>
    <p:sldId id="302" r:id="rId3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3CC205C-EAED-4604-8A42-883AD3ED7A35}">
          <p14:sldIdLst>
            <p14:sldId id="346"/>
            <p14:sldId id="312"/>
            <p14:sldId id="267"/>
            <p14:sldId id="314"/>
            <p14:sldId id="288"/>
            <p14:sldId id="270"/>
            <p14:sldId id="342"/>
            <p14:sldId id="344"/>
            <p14:sldId id="345"/>
            <p14:sldId id="343"/>
            <p14:sldId id="289"/>
            <p14:sldId id="328"/>
            <p14:sldId id="329"/>
            <p14:sldId id="330"/>
            <p14:sldId id="331"/>
            <p14:sldId id="332"/>
            <p14:sldId id="333"/>
            <p14:sldId id="334"/>
            <p14:sldId id="347"/>
            <p14:sldId id="335"/>
            <p14:sldId id="336"/>
            <p14:sldId id="337"/>
            <p14:sldId id="338"/>
            <p14:sldId id="339"/>
            <p14:sldId id="340"/>
            <p14:sldId id="341"/>
            <p14:sldId id="290"/>
            <p14:sldId id="327"/>
            <p14:sldId id="30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62" autoAdjust="0"/>
    <p:restoredTop sz="65490" autoAdjust="0"/>
  </p:normalViewPr>
  <p:slideViewPr>
    <p:cSldViewPr>
      <p:cViewPr varScale="1">
        <p:scale>
          <a:sx n="54" d="100"/>
          <a:sy n="54" d="100"/>
        </p:scale>
        <p:origin x="2059" y="53"/>
      </p:cViewPr>
      <p:guideLst>
        <p:guide orient="horz" pos="2160"/>
        <p:guide pos="2880"/>
      </p:guideLst>
    </p:cSldViewPr>
  </p:slideViewPr>
  <p:outlineViewPr>
    <p:cViewPr>
      <p:scale>
        <a:sx n="33" d="100"/>
        <a:sy n="33" d="100"/>
      </p:scale>
      <p:origin x="0" y="-102"/>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762839-28B9-4BA4-9DFE-389ACE1C85CA}"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EA0656B3-F44D-438C-A820-8036897F6C26}">
      <dgm:prSet phldrT="[Text]"/>
      <dgm:spPr/>
      <dgm:t>
        <a:bodyPr/>
        <a:lstStyle/>
        <a:p>
          <a:r>
            <a:rPr lang="en-GB" dirty="0"/>
            <a:t>Actus Reus</a:t>
          </a:r>
        </a:p>
      </dgm:t>
    </dgm:pt>
    <dgm:pt modelId="{68E447B4-858D-4C94-88FA-218F2722D6D9}" type="parTrans" cxnId="{1AF1EFAA-7E62-458F-9A3F-57B8AB082668}">
      <dgm:prSet/>
      <dgm:spPr/>
      <dgm:t>
        <a:bodyPr/>
        <a:lstStyle/>
        <a:p>
          <a:endParaRPr lang="en-GB"/>
        </a:p>
      </dgm:t>
    </dgm:pt>
    <dgm:pt modelId="{A5D75E37-5D9A-405E-93E7-2DFB12239BFC}" type="sibTrans" cxnId="{1AF1EFAA-7E62-458F-9A3F-57B8AB082668}">
      <dgm:prSet/>
      <dgm:spPr/>
      <dgm:t>
        <a:bodyPr/>
        <a:lstStyle/>
        <a:p>
          <a:endParaRPr lang="en-GB"/>
        </a:p>
      </dgm:t>
    </dgm:pt>
    <dgm:pt modelId="{41C8B45B-07D6-4D33-A0BC-B7EEE407926B}">
      <dgm:prSet phldrT="[Text]"/>
      <dgm:spPr/>
      <dgm:t>
        <a:bodyPr/>
        <a:lstStyle/>
        <a:p>
          <a:r>
            <a:rPr lang="en-GB" dirty="0"/>
            <a:t>Prohibited Conduct</a:t>
          </a:r>
        </a:p>
      </dgm:t>
    </dgm:pt>
    <dgm:pt modelId="{5A40A187-3209-438C-AE9F-BDAB598B605A}" type="parTrans" cxnId="{E2569BE9-31CF-4F83-93ED-1C4A312698D8}">
      <dgm:prSet/>
      <dgm:spPr/>
      <dgm:t>
        <a:bodyPr/>
        <a:lstStyle/>
        <a:p>
          <a:endParaRPr lang="en-GB"/>
        </a:p>
      </dgm:t>
    </dgm:pt>
    <dgm:pt modelId="{17CF1DA5-2063-4D3D-A515-97FD25AB3158}" type="sibTrans" cxnId="{E2569BE9-31CF-4F83-93ED-1C4A312698D8}">
      <dgm:prSet/>
      <dgm:spPr/>
      <dgm:t>
        <a:bodyPr/>
        <a:lstStyle/>
        <a:p>
          <a:endParaRPr lang="en-GB"/>
        </a:p>
      </dgm:t>
    </dgm:pt>
    <dgm:pt modelId="{73AF96E4-C25B-4035-8609-720B9379979F}">
      <dgm:prSet phldrT="[Text]"/>
      <dgm:spPr/>
      <dgm:t>
        <a:bodyPr/>
        <a:lstStyle/>
        <a:p>
          <a:r>
            <a:rPr lang="en-GB" dirty="0"/>
            <a:t>Acts</a:t>
          </a:r>
        </a:p>
      </dgm:t>
    </dgm:pt>
    <dgm:pt modelId="{956FF2B6-8942-4515-A2C2-518DBC3FD588}" type="parTrans" cxnId="{798D77DB-D07A-45F8-9B14-6B791C6AC89C}">
      <dgm:prSet/>
      <dgm:spPr/>
      <dgm:t>
        <a:bodyPr/>
        <a:lstStyle/>
        <a:p>
          <a:endParaRPr lang="en-GB"/>
        </a:p>
      </dgm:t>
    </dgm:pt>
    <dgm:pt modelId="{C5761AF1-D0FA-4ACC-8B40-DB90785EBBBC}" type="sibTrans" cxnId="{798D77DB-D07A-45F8-9B14-6B791C6AC89C}">
      <dgm:prSet/>
      <dgm:spPr/>
      <dgm:t>
        <a:bodyPr/>
        <a:lstStyle/>
        <a:p>
          <a:endParaRPr lang="en-GB"/>
        </a:p>
      </dgm:t>
    </dgm:pt>
    <dgm:pt modelId="{1CEADF80-3F4E-4AC7-A062-1E38DEE019B2}">
      <dgm:prSet phldrT="[Text]"/>
      <dgm:spPr/>
      <dgm:t>
        <a:bodyPr/>
        <a:lstStyle/>
        <a:p>
          <a:r>
            <a:rPr lang="en-GB" dirty="0"/>
            <a:t>Omissions</a:t>
          </a:r>
        </a:p>
      </dgm:t>
    </dgm:pt>
    <dgm:pt modelId="{63AC550E-3367-4704-9604-19CA5C0772BD}" type="parTrans" cxnId="{FE08CDC0-96BC-41FB-B386-8A4D86CDEC40}">
      <dgm:prSet/>
      <dgm:spPr/>
      <dgm:t>
        <a:bodyPr/>
        <a:lstStyle/>
        <a:p>
          <a:endParaRPr lang="en-GB"/>
        </a:p>
      </dgm:t>
    </dgm:pt>
    <dgm:pt modelId="{0B4835BF-174E-4358-AD96-E61544438505}" type="sibTrans" cxnId="{FE08CDC0-96BC-41FB-B386-8A4D86CDEC40}">
      <dgm:prSet/>
      <dgm:spPr/>
      <dgm:t>
        <a:bodyPr/>
        <a:lstStyle/>
        <a:p>
          <a:endParaRPr lang="en-GB"/>
        </a:p>
      </dgm:t>
    </dgm:pt>
    <dgm:pt modelId="{4B661072-8E86-45FF-89B2-B44590817487}">
      <dgm:prSet phldrT="[Text]"/>
      <dgm:spPr/>
      <dgm:t>
        <a:bodyPr/>
        <a:lstStyle/>
        <a:p>
          <a:r>
            <a:rPr lang="en-GB" dirty="0"/>
            <a:t>Prohibited Circumstances</a:t>
          </a:r>
        </a:p>
      </dgm:t>
    </dgm:pt>
    <dgm:pt modelId="{7C0813F1-1984-4FB8-8EDE-54EFAD4DCDEE}" type="parTrans" cxnId="{70EE33B0-EE7F-4F29-8CE0-6BBA44BABD8B}">
      <dgm:prSet/>
      <dgm:spPr/>
      <dgm:t>
        <a:bodyPr/>
        <a:lstStyle/>
        <a:p>
          <a:endParaRPr lang="en-GB"/>
        </a:p>
      </dgm:t>
    </dgm:pt>
    <dgm:pt modelId="{E92B6238-503B-4C1A-8174-D8BDF68E71C9}" type="sibTrans" cxnId="{70EE33B0-EE7F-4F29-8CE0-6BBA44BABD8B}">
      <dgm:prSet/>
      <dgm:spPr/>
      <dgm:t>
        <a:bodyPr/>
        <a:lstStyle/>
        <a:p>
          <a:endParaRPr lang="en-GB"/>
        </a:p>
      </dgm:t>
    </dgm:pt>
    <dgm:pt modelId="{28670DE6-80D1-4798-8D1C-4674305C8ABB}">
      <dgm:prSet phldrT="[Text]"/>
      <dgm:spPr/>
      <dgm:t>
        <a:bodyPr/>
        <a:lstStyle/>
        <a:p>
          <a:r>
            <a:rPr lang="en-GB" dirty="0"/>
            <a:t>Prohibited consequences</a:t>
          </a:r>
        </a:p>
      </dgm:t>
    </dgm:pt>
    <dgm:pt modelId="{DACAF79F-8286-4AC5-ACE9-3AB66CA546EE}" type="parTrans" cxnId="{24BA3039-1EC6-436E-841A-CA2DBAFDEA5F}">
      <dgm:prSet/>
      <dgm:spPr/>
      <dgm:t>
        <a:bodyPr/>
        <a:lstStyle/>
        <a:p>
          <a:endParaRPr lang="en-GB"/>
        </a:p>
      </dgm:t>
    </dgm:pt>
    <dgm:pt modelId="{D792572B-7244-48E7-834A-F2C07495C945}" type="sibTrans" cxnId="{24BA3039-1EC6-436E-841A-CA2DBAFDEA5F}">
      <dgm:prSet/>
      <dgm:spPr/>
      <dgm:t>
        <a:bodyPr/>
        <a:lstStyle/>
        <a:p>
          <a:endParaRPr lang="en-GB"/>
        </a:p>
      </dgm:t>
    </dgm:pt>
    <dgm:pt modelId="{8A4F74FE-AD08-47FF-B333-3A2F7DB3A860}">
      <dgm:prSet phldrT="[Text]"/>
      <dgm:spPr/>
      <dgm:t>
        <a:bodyPr/>
        <a:lstStyle/>
        <a:p>
          <a:r>
            <a:rPr lang="en-GB" dirty="0"/>
            <a:t>Causation must be </a:t>
          </a:r>
          <a:r>
            <a:rPr lang="en-GB" dirty="0">
              <a:latin typeface="Corbel" panose="020B0503020204020204"/>
            </a:rPr>
            <a:t>established</a:t>
          </a:r>
          <a:endParaRPr lang="en-GB" dirty="0"/>
        </a:p>
      </dgm:t>
    </dgm:pt>
    <dgm:pt modelId="{5B3EB530-ECD3-480D-A1AA-311FBD75B3F7}" type="parTrans" cxnId="{9BA657DC-B62B-4E1A-96CE-CE10CFD15E4A}">
      <dgm:prSet/>
      <dgm:spPr/>
      <dgm:t>
        <a:bodyPr/>
        <a:lstStyle/>
        <a:p>
          <a:endParaRPr lang="en-GB"/>
        </a:p>
      </dgm:t>
    </dgm:pt>
    <dgm:pt modelId="{CA7A562A-FBBA-4EF8-962F-96B671F1E98C}" type="sibTrans" cxnId="{9BA657DC-B62B-4E1A-96CE-CE10CFD15E4A}">
      <dgm:prSet/>
      <dgm:spPr/>
      <dgm:t>
        <a:bodyPr/>
        <a:lstStyle/>
        <a:p>
          <a:endParaRPr lang="en-GB"/>
        </a:p>
      </dgm:t>
    </dgm:pt>
    <dgm:pt modelId="{64221035-04F7-4AE1-B555-6DBE058E8F0A}" type="pres">
      <dgm:prSet presAssocID="{B7762839-28B9-4BA4-9DFE-389ACE1C85CA}" presName="diagram" presStyleCnt="0">
        <dgm:presLayoutVars>
          <dgm:chPref val="1"/>
          <dgm:dir/>
          <dgm:animOne val="branch"/>
          <dgm:animLvl val="lvl"/>
          <dgm:resizeHandles val="exact"/>
        </dgm:presLayoutVars>
      </dgm:prSet>
      <dgm:spPr/>
    </dgm:pt>
    <dgm:pt modelId="{60286C5A-C12E-49A7-908A-59528B58B036}" type="pres">
      <dgm:prSet presAssocID="{EA0656B3-F44D-438C-A820-8036897F6C26}" presName="root1" presStyleCnt="0"/>
      <dgm:spPr/>
    </dgm:pt>
    <dgm:pt modelId="{8120CC99-D086-4A43-ACB1-280FC7727B66}" type="pres">
      <dgm:prSet presAssocID="{EA0656B3-F44D-438C-A820-8036897F6C26}" presName="LevelOneTextNode" presStyleLbl="node0" presStyleIdx="0" presStyleCnt="1">
        <dgm:presLayoutVars>
          <dgm:chPref val="3"/>
        </dgm:presLayoutVars>
      </dgm:prSet>
      <dgm:spPr/>
    </dgm:pt>
    <dgm:pt modelId="{1E170702-1453-4672-8307-458E14A463D8}" type="pres">
      <dgm:prSet presAssocID="{EA0656B3-F44D-438C-A820-8036897F6C26}" presName="level2hierChild" presStyleCnt="0"/>
      <dgm:spPr/>
    </dgm:pt>
    <dgm:pt modelId="{3496C78A-8954-4CF3-8109-0913956CF170}" type="pres">
      <dgm:prSet presAssocID="{5A40A187-3209-438C-AE9F-BDAB598B605A}" presName="conn2-1" presStyleLbl="parChTrans1D2" presStyleIdx="0" presStyleCnt="3"/>
      <dgm:spPr/>
    </dgm:pt>
    <dgm:pt modelId="{AFD36E97-8B00-4BC6-99BB-6472705C73E6}" type="pres">
      <dgm:prSet presAssocID="{5A40A187-3209-438C-AE9F-BDAB598B605A}" presName="connTx" presStyleLbl="parChTrans1D2" presStyleIdx="0" presStyleCnt="3"/>
      <dgm:spPr/>
    </dgm:pt>
    <dgm:pt modelId="{E61531D3-45FD-4C2B-9E1A-757580F9E657}" type="pres">
      <dgm:prSet presAssocID="{41C8B45B-07D6-4D33-A0BC-B7EEE407926B}" presName="root2" presStyleCnt="0"/>
      <dgm:spPr/>
    </dgm:pt>
    <dgm:pt modelId="{A3E43139-F2A2-4F88-ACC2-34BE478A4226}" type="pres">
      <dgm:prSet presAssocID="{41C8B45B-07D6-4D33-A0BC-B7EEE407926B}" presName="LevelTwoTextNode" presStyleLbl="node2" presStyleIdx="0" presStyleCnt="3">
        <dgm:presLayoutVars>
          <dgm:chPref val="3"/>
        </dgm:presLayoutVars>
      </dgm:prSet>
      <dgm:spPr/>
    </dgm:pt>
    <dgm:pt modelId="{60C61420-7C06-4712-B557-3428AFD2C753}" type="pres">
      <dgm:prSet presAssocID="{41C8B45B-07D6-4D33-A0BC-B7EEE407926B}" presName="level3hierChild" presStyleCnt="0"/>
      <dgm:spPr/>
    </dgm:pt>
    <dgm:pt modelId="{481B1E4C-B887-4405-AEA6-517708F8BA2F}" type="pres">
      <dgm:prSet presAssocID="{956FF2B6-8942-4515-A2C2-518DBC3FD588}" presName="conn2-1" presStyleLbl="parChTrans1D3" presStyleIdx="0" presStyleCnt="3"/>
      <dgm:spPr/>
    </dgm:pt>
    <dgm:pt modelId="{48B46F74-D560-4AD4-95FA-2413C802FCBD}" type="pres">
      <dgm:prSet presAssocID="{956FF2B6-8942-4515-A2C2-518DBC3FD588}" presName="connTx" presStyleLbl="parChTrans1D3" presStyleIdx="0" presStyleCnt="3"/>
      <dgm:spPr/>
    </dgm:pt>
    <dgm:pt modelId="{2E868BD0-7C8B-4325-90FF-C71A06634A12}" type="pres">
      <dgm:prSet presAssocID="{73AF96E4-C25B-4035-8609-720B9379979F}" presName="root2" presStyleCnt="0"/>
      <dgm:spPr/>
    </dgm:pt>
    <dgm:pt modelId="{E1D580E9-E485-4344-B5D9-F3C62878DBE9}" type="pres">
      <dgm:prSet presAssocID="{73AF96E4-C25B-4035-8609-720B9379979F}" presName="LevelTwoTextNode" presStyleLbl="node3" presStyleIdx="0" presStyleCnt="3">
        <dgm:presLayoutVars>
          <dgm:chPref val="3"/>
        </dgm:presLayoutVars>
      </dgm:prSet>
      <dgm:spPr/>
    </dgm:pt>
    <dgm:pt modelId="{161C0258-D7D7-4BF3-9F00-4A9FEC5D1401}" type="pres">
      <dgm:prSet presAssocID="{73AF96E4-C25B-4035-8609-720B9379979F}" presName="level3hierChild" presStyleCnt="0"/>
      <dgm:spPr/>
    </dgm:pt>
    <dgm:pt modelId="{BC347F99-29F1-423E-B166-3192DE637446}" type="pres">
      <dgm:prSet presAssocID="{63AC550E-3367-4704-9604-19CA5C0772BD}" presName="conn2-1" presStyleLbl="parChTrans1D3" presStyleIdx="1" presStyleCnt="3"/>
      <dgm:spPr/>
    </dgm:pt>
    <dgm:pt modelId="{D10BE372-09EE-4013-BFBD-8674D1073760}" type="pres">
      <dgm:prSet presAssocID="{63AC550E-3367-4704-9604-19CA5C0772BD}" presName="connTx" presStyleLbl="parChTrans1D3" presStyleIdx="1" presStyleCnt="3"/>
      <dgm:spPr/>
    </dgm:pt>
    <dgm:pt modelId="{38F4D026-2C49-4EA7-904A-46754C76F9C7}" type="pres">
      <dgm:prSet presAssocID="{1CEADF80-3F4E-4AC7-A062-1E38DEE019B2}" presName="root2" presStyleCnt="0"/>
      <dgm:spPr/>
    </dgm:pt>
    <dgm:pt modelId="{0B80EA2D-C194-4A29-8C35-E427097F3B2D}" type="pres">
      <dgm:prSet presAssocID="{1CEADF80-3F4E-4AC7-A062-1E38DEE019B2}" presName="LevelTwoTextNode" presStyleLbl="node3" presStyleIdx="1" presStyleCnt="3">
        <dgm:presLayoutVars>
          <dgm:chPref val="3"/>
        </dgm:presLayoutVars>
      </dgm:prSet>
      <dgm:spPr/>
    </dgm:pt>
    <dgm:pt modelId="{42F20E67-EDC0-467D-BC2F-37060CC373AA}" type="pres">
      <dgm:prSet presAssocID="{1CEADF80-3F4E-4AC7-A062-1E38DEE019B2}" presName="level3hierChild" presStyleCnt="0"/>
      <dgm:spPr/>
    </dgm:pt>
    <dgm:pt modelId="{C3794657-66FC-4885-A57A-7C6C6E1331A9}" type="pres">
      <dgm:prSet presAssocID="{7C0813F1-1984-4FB8-8EDE-54EFAD4DCDEE}" presName="conn2-1" presStyleLbl="parChTrans1D2" presStyleIdx="1" presStyleCnt="3"/>
      <dgm:spPr/>
    </dgm:pt>
    <dgm:pt modelId="{51D42926-A45A-4A89-A5E2-214DF1B813A5}" type="pres">
      <dgm:prSet presAssocID="{7C0813F1-1984-4FB8-8EDE-54EFAD4DCDEE}" presName="connTx" presStyleLbl="parChTrans1D2" presStyleIdx="1" presStyleCnt="3"/>
      <dgm:spPr/>
    </dgm:pt>
    <dgm:pt modelId="{4B45FF16-C90D-47CA-9F14-D5DE56CCD2D7}" type="pres">
      <dgm:prSet presAssocID="{4B661072-8E86-45FF-89B2-B44590817487}" presName="root2" presStyleCnt="0"/>
      <dgm:spPr/>
    </dgm:pt>
    <dgm:pt modelId="{DF173682-F3D6-418E-B079-A703E3C80F43}" type="pres">
      <dgm:prSet presAssocID="{4B661072-8E86-45FF-89B2-B44590817487}" presName="LevelTwoTextNode" presStyleLbl="node2" presStyleIdx="1" presStyleCnt="3">
        <dgm:presLayoutVars>
          <dgm:chPref val="3"/>
        </dgm:presLayoutVars>
      </dgm:prSet>
      <dgm:spPr/>
    </dgm:pt>
    <dgm:pt modelId="{DA65E5D7-10EB-484A-AF20-5F8CC3F2A8CA}" type="pres">
      <dgm:prSet presAssocID="{4B661072-8E86-45FF-89B2-B44590817487}" presName="level3hierChild" presStyleCnt="0"/>
      <dgm:spPr/>
    </dgm:pt>
    <dgm:pt modelId="{6C1EABCD-0D17-45DD-96E3-CEB0648522EB}" type="pres">
      <dgm:prSet presAssocID="{DACAF79F-8286-4AC5-ACE9-3AB66CA546EE}" presName="conn2-1" presStyleLbl="parChTrans1D2" presStyleIdx="2" presStyleCnt="3"/>
      <dgm:spPr/>
    </dgm:pt>
    <dgm:pt modelId="{BAB2EF84-C2AC-46AD-97C9-A85A84767180}" type="pres">
      <dgm:prSet presAssocID="{DACAF79F-8286-4AC5-ACE9-3AB66CA546EE}" presName="connTx" presStyleLbl="parChTrans1D2" presStyleIdx="2" presStyleCnt="3"/>
      <dgm:spPr/>
    </dgm:pt>
    <dgm:pt modelId="{5613DAC5-BC6C-4497-88BE-4B8054BA18E3}" type="pres">
      <dgm:prSet presAssocID="{28670DE6-80D1-4798-8D1C-4674305C8ABB}" presName="root2" presStyleCnt="0"/>
      <dgm:spPr/>
    </dgm:pt>
    <dgm:pt modelId="{243AAC52-3B28-4D82-8CE5-922586BC09F3}" type="pres">
      <dgm:prSet presAssocID="{28670DE6-80D1-4798-8D1C-4674305C8ABB}" presName="LevelTwoTextNode" presStyleLbl="node2" presStyleIdx="2" presStyleCnt="3">
        <dgm:presLayoutVars>
          <dgm:chPref val="3"/>
        </dgm:presLayoutVars>
      </dgm:prSet>
      <dgm:spPr/>
    </dgm:pt>
    <dgm:pt modelId="{095E17DE-3899-4A2B-A13B-98CF44F2C516}" type="pres">
      <dgm:prSet presAssocID="{28670DE6-80D1-4798-8D1C-4674305C8ABB}" presName="level3hierChild" presStyleCnt="0"/>
      <dgm:spPr/>
    </dgm:pt>
    <dgm:pt modelId="{7A0E7EE6-B497-44A3-BC19-F8777000A058}" type="pres">
      <dgm:prSet presAssocID="{5B3EB530-ECD3-480D-A1AA-311FBD75B3F7}" presName="conn2-1" presStyleLbl="parChTrans1D3" presStyleIdx="2" presStyleCnt="3"/>
      <dgm:spPr/>
    </dgm:pt>
    <dgm:pt modelId="{2C5EB405-4F43-4A0D-9DB7-E72E006A8A20}" type="pres">
      <dgm:prSet presAssocID="{5B3EB530-ECD3-480D-A1AA-311FBD75B3F7}" presName="connTx" presStyleLbl="parChTrans1D3" presStyleIdx="2" presStyleCnt="3"/>
      <dgm:spPr/>
    </dgm:pt>
    <dgm:pt modelId="{2DE07582-5FBA-4848-B93C-1BB95E0D4DBB}" type="pres">
      <dgm:prSet presAssocID="{8A4F74FE-AD08-47FF-B333-3A2F7DB3A860}" presName="root2" presStyleCnt="0"/>
      <dgm:spPr/>
    </dgm:pt>
    <dgm:pt modelId="{F6C44748-5E46-4E02-910D-635E5339FC89}" type="pres">
      <dgm:prSet presAssocID="{8A4F74FE-AD08-47FF-B333-3A2F7DB3A860}" presName="LevelTwoTextNode" presStyleLbl="node3" presStyleIdx="2" presStyleCnt="3">
        <dgm:presLayoutVars>
          <dgm:chPref val="3"/>
        </dgm:presLayoutVars>
      </dgm:prSet>
      <dgm:spPr/>
    </dgm:pt>
    <dgm:pt modelId="{0CD0DF6B-860F-44AC-B6CF-40D827A05E6D}" type="pres">
      <dgm:prSet presAssocID="{8A4F74FE-AD08-47FF-B333-3A2F7DB3A860}" presName="level3hierChild" presStyleCnt="0"/>
      <dgm:spPr/>
    </dgm:pt>
  </dgm:ptLst>
  <dgm:cxnLst>
    <dgm:cxn modelId="{F3D87004-6A08-437D-9A0D-118FCB16F5C8}" type="presOf" srcId="{8A4F74FE-AD08-47FF-B333-3A2F7DB3A860}" destId="{F6C44748-5E46-4E02-910D-635E5339FC89}" srcOrd="0" destOrd="0" presId="urn:microsoft.com/office/officeart/2005/8/layout/hierarchy2"/>
    <dgm:cxn modelId="{F2427F08-0B76-4983-849D-D79A506BDB95}" type="presOf" srcId="{5A40A187-3209-438C-AE9F-BDAB598B605A}" destId="{AFD36E97-8B00-4BC6-99BB-6472705C73E6}" srcOrd="1" destOrd="0" presId="urn:microsoft.com/office/officeart/2005/8/layout/hierarchy2"/>
    <dgm:cxn modelId="{D9FE7029-1958-4AF4-AF56-3238AEB8EC09}" type="presOf" srcId="{DACAF79F-8286-4AC5-ACE9-3AB66CA546EE}" destId="{6C1EABCD-0D17-45DD-96E3-CEB0648522EB}" srcOrd="0" destOrd="0" presId="urn:microsoft.com/office/officeart/2005/8/layout/hierarchy2"/>
    <dgm:cxn modelId="{4237BE2C-7238-4C6D-A62A-FD76BA2990DD}" type="presOf" srcId="{1CEADF80-3F4E-4AC7-A062-1E38DEE019B2}" destId="{0B80EA2D-C194-4A29-8C35-E427097F3B2D}" srcOrd="0" destOrd="0" presId="urn:microsoft.com/office/officeart/2005/8/layout/hierarchy2"/>
    <dgm:cxn modelId="{8B462833-77B5-4052-B5FB-583B73842A00}" type="presOf" srcId="{63AC550E-3367-4704-9604-19CA5C0772BD}" destId="{BC347F99-29F1-423E-B166-3192DE637446}" srcOrd="0" destOrd="0" presId="urn:microsoft.com/office/officeart/2005/8/layout/hierarchy2"/>
    <dgm:cxn modelId="{24BA3039-1EC6-436E-841A-CA2DBAFDEA5F}" srcId="{EA0656B3-F44D-438C-A820-8036897F6C26}" destId="{28670DE6-80D1-4798-8D1C-4674305C8ABB}" srcOrd="2" destOrd="0" parTransId="{DACAF79F-8286-4AC5-ACE9-3AB66CA546EE}" sibTransId="{D792572B-7244-48E7-834A-F2C07495C945}"/>
    <dgm:cxn modelId="{BBB32B49-914D-4C89-BB70-5592F317B470}" type="presOf" srcId="{DACAF79F-8286-4AC5-ACE9-3AB66CA546EE}" destId="{BAB2EF84-C2AC-46AD-97C9-A85A84767180}" srcOrd="1" destOrd="0" presId="urn:microsoft.com/office/officeart/2005/8/layout/hierarchy2"/>
    <dgm:cxn modelId="{25A0146F-D854-4227-BF21-460C2D95AB38}" type="presOf" srcId="{B7762839-28B9-4BA4-9DFE-389ACE1C85CA}" destId="{64221035-04F7-4AE1-B555-6DBE058E8F0A}" srcOrd="0" destOrd="0" presId="urn:microsoft.com/office/officeart/2005/8/layout/hierarchy2"/>
    <dgm:cxn modelId="{E4CA2956-B39E-45D5-AC4E-2DBAFAD12F50}" type="presOf" srcId="{7C0813F1-1984-4FB8-8EDE-54EFAD4DCDEE}" destId="{51D42926-A45A-4A89-A5E2-214DF1B813A5}" srcOrd="1" destOrd="0" presId="urn:microsoft.com/office/officeart/2005/8/layout/hierarchy2"/>
    <dgm:cxn modelId="{40A8AA7E-4767-45EA-8E7B-9447DAF259BC}" type="presOf" srcId="{7C0813F1-1984-4FB8-8EDE-54EFAD4DCDEE}" destId="{C3794657-66FC-4885-A57A-7C6C6E1331A9}" srcOrd="0" destOrd="0" presId="urn:microsoft.com/office/officeart/2005/8/layout/hierarchy2"/>
    <dgm:cxn modelId="{D0F33981-E3E0-43C2-B7F1-9424E91CB721}" type="presOf" srcId="{5A40A187-3209-438C-AE9F-BDAB598B605A}" destId="{3496C78A-8954-4CF3-8109-0913956CF170}" srcOrd="0" destOrd="0" presId="urn:microsoft.com/office/officeart/2005/8/layout/hierarchy2"/>
    <dgm:cxn modelId="{984B2C8A-D391-4BF5-8BAC-3C1EB1A2EAD7}" type="presOf" srcId="{4B661072-8E86-45FF-89B2-B44590817487}" destId="{DF173682-F3D6-418E-B079-A703E3C80F43}" srcOrd="0" destOrd="0" presId="urn:microsoft.com/office/officeart/2005/8/layout/hierarchy2"/>
    <dgm:cxn modelId="{0E5AB68A-2B4B-4BB0-A985-CED072716E37}" type="presOf" srcId="{28670DE6-80D1-4798-8D1C-4674305C8ABB}" destId="{243AAC52-3B28-4D82-8CE5-922586BC09F3}" srcOrd="0" destOrd="0" presId="urn:microsoft.com/office/officeart/2005/8/layout/hierarchy2"/>
    <dgm:cxn modelId="{C85BF28D-F563-4C12-A0D6-64E9F039BC85}" type="presOf" srcId="{5B3EB530-ECD3-480D-A1AA-311FBD75B3F7}" destId="{2C5EB405-4F43-4A0D-9DB7-E72E006A8A20}" srcOrd="1" destOrd="0" presId="urn:microsoft.com/office/officeart/2005/8/layout/hierarchy2"/>
    <dgm:cxn modelId="{14B11C93-EB84-4AE2-8171-CFF96A6B6A7E}" type="presOf" srcId="{41C8B45B-07D6-4D33-A0BC-B7EEE407926B}" destId="{A3E43139-F2A2-4F88-ACC2-34BE478A4226}" srcOrd="0" destOrd="0" presId="urn:microsoft.com/office/officeart/2005/8/layout/hierarchy2"/>
    <dgm:cxn modelId="{1AF1EFAA-7E62-458F-9A3F-57B8AB082668}" srcId="{B7762839-28B9-4BA4-9DFE-389ACE1C85CA}" destId="{EA0656B3-F44D-438C-A820-8036897F6C26}" srcOrd="0" destOrd="0" parTransId="{68E447B4-858D-4C94-88FA-218F2722D6D9}" sibTransId="{A5D75E37-5D9A-405E-93E7-2DFB12239BFC}"/>
    <dgm:cxn modelId="{70EE33B0-EE7F-4F29-8CE0-6BBA44BABD8B}" srcId="{EA0656B3-F44D-438C-A820-8036897F6C26}" destId="{4B661072-8E86-45FF-89B2-B44590817487}" srcOrd="1" destOrd="0" parTransId="{7C0813F1-1984-4FB8-8EDE-54EFAD4DCDEE}" sibTransId="{E92B6238-503B-4C1A-8174-D8BDF68E71C9}"/>
    <dgm:cxn modelId="{CA3E45B3-CD2E-4FAB-96AE-3CF6C41BA065}" type="presOf" srcId="{63AC550E-3367-4704-9604-19CA5C0772BD}" destId="{D10BE372-09EE-4013-BFBD-8674D1073760}" srcOrd="1" destOrd="0" presId="urn:microsoft.com/office/officeart/2005/8/layout/hierarchy2"/>
    <dgm:cxn modelId="{C8773DB4-6E1C-40F9-BA91-B2CAAE3BEADF}" type="presOf" srcId="{EA0656B3-F44D-438C-A820-8036897F6C26}" destId="{8120CC99-D086-4A43-ACB1-280FC7727B66}" srcOrd="0" destOrd="0" presId="urn:microsoft.com/office/officeart/2005/8/layout/hierarchy2"/>
    <dgm:cxn modelId="{F454B6C0-74D2-4759-B4AA-EEF50583CA10}" type="presOf" srcId="{73AF96E4-C25B-4035-8609-720B9379979F}" destId="{E1D580E9-E485-4344-B5D9-F3C62878DBE9}" srcOrd="0" destOrd="0" presId="urn:microsoft.com/office/officeart/2005/8/layout/hierarchy2"/>
    <dgm:cxn modelId="{FE08CDC0-96BC-41FB-B386-8A4D86CDEC40}" srcId="{41C8B45B-07D6-4D33-A0BC-B7EEE407926B}" destId="{1CEADF80-3F4E-4AC7-A062-1E38DEE019B2}" srcOrd="1" destOrd="0" parTransId="{63AC550E-3367-4704-9604-19CA5C0772BD}" sibTransId="{0B4835BF-174E-4358-AD96-E61544438505}"/>
    <dgm:cxn modelId="{798D77DB-D07A-45F8-9B14-6B791C6AC89C}" srcId="{41C8B45B-07D6-4D33-A0BC-B7EEE407926B}" destId="{73AF96E4-C25B-4035-8609-720B9379979F}" srcOrd="0" destOrd="0" parTransId="{956FF2B6-8942-4515-A2C2-518DBC3FD588}" sibTransId="{C5761AF1-D0FA-4ACC-8B40-DB90785EBBBC}"/>
    <dgm:cxn modelId="{9BA657DC-B62B-4E1A-96CE-CE10CFD15E4A}" srcId="{28670DE6-80D1-4798-8D1C-4674305C8ABB}" destId="{8A4F74FE-AD08-47FF-B333-3A2F7DB3A860}" srcOrd="0" destOrd="0" parTransId="{5B3EB530-ECD3-480D-A1AA-311FBD75B3F7}" sibTransId="{CA7A562A-FBBA-4EF8-962F-96B671F1E98C}"/>
    <dgm:cxn modelId="{A9D1C7DF-8F81-4181-861C-79DA3640FF59}" type="presOf" srcId="{956FF2B6-8942-4515-A2C2-518DBC3FD588}" destId="{48B46F74-D560-4AD4-95FA-2413C802FCBD}" srcOrd="1" destOrd="0" presId="urn:microsoft.com/office/officeart/2005/8/layout/hierarchy2"/>
    <dgm:cxn modelId="{C16A18E2-FC1F-4E72-9B7E-8E8D3C999B9E}" type="presOf" srcId="{5B3EB530-ECD3-480D-A1AA-311FBD75B3F7}" destId="{7A0E7EE6-B497-44A3-BC19-F8777000A058}" srcOrd="0" destOrd="0" presId="urn:microsoft.com/office/officeart/2005/8/layout/hierarchy2"/>
    <dgm:cxn modelId="{E2569BE9-31CF-4F83-93ED-1C4A312698D8}" srcId="{EA0656B3-F44D-438C-A820-8036897F6C26}" destId="{41C8B45B-07D6-4D33-A0BC-B7EEE407926B}" srcOrd="0" destOrd="0" parTransId="{5A40A187-3209-438C-AE9F-BDAB598B605A}" sibTransId="{17CF1DA5-2063-4D3D-A515-97FD25AB3158}"/>
    <dgm:cxn modelId="{15C51AF9-DC5C-42C2-8E1D-4A829145C4B7}" type="presOf" srcId="{956FF2B6-8942-4515-A2C2-518DBC3FD588}" destId="{481B1E4C-B887-4405-AEA6-517708F8BA2F}" srcOrd="0" destOrd="0" presId="urn:microsoft.com/office/officeart/2005/8/layout/hierarchy2"/>
    <dgm:cxn modelId="{149DD147-48C3-478F-B931-2732161AD1C0}" type="presParOf" srcId="{64221035-04F7-4AE1-B555-6DBE058E8F0A}" destId="{60286C5A-C12E-49A7-908A-59528B58B036}" srcOrd="0" destOrd="0" presId="urn:microsoft.com/office/officeart/2005/8/layout/hierarchy2"/>
    <dgm:cxn modelId="{72AE897E-A92E-4DDD-BA6C-7C64907262C8}" type="presParOf" srcId="{60286C5A-C12E-49A7-908A-59528B58B036}" destId="{8120CC99-D086-4A43-ACB1-280FC7727B66}" srcOrd="0" destOrd="0" presId="urn:microsoft.com/office/officeart/2005/8/layout/hierarchy2"/>
    <dgm:cxn modelId="{E8E670FE-7CF8-4AF8-A727-2772381D1E1E}" type="presParOf" srcId="{60286C5A-C12E-49A7-908A-59528B58B036}" destId="{1E170702-1453-4672-8307-458E14A463D8}" srcOrd="1" destOrd="0" presId="urn:microsoft.com/office/officeart/2005/8/layout/hierarchy2"/>
    <dgm:cxn modelId="{E215BF9B-81A2-43A3-9033-070233E23DA3}" type="presParOf" srcId="{1E170702-1453-4672-8307-458E14A463D8}" destId="{3496C78A-8954-4CF3-8109-0913956CF170}" srcOrd="0" destOrd="0" presId="urn:microsoft.com/office/officeart/2005/8/layout/hierarchy2"/>
    <dgm:cxn modelId="{9F6A242E-D426-4A24-BFED-4A561E4590F6}" type="presParOf" srcId="{3496C78A-8954-4CF3-8109-0913956CF170}" destId="{AFD36E97-8B00-4BC6-99BB-6472705C73E6}" srcOrd="0" destOrd="0" presId="urn:microsoft.com/office/officeart/2005/8/layout/hierarchy2"/>
    <dgm:cxn modelId="{E33486AE-9D32-4668-BCB5-2D0D412B071C}" type="presParOf" srcId="{1E170702-1453-4672-8307-458E14A463D8}" destId="{E61531D3-45FD-4C2B-9E1A-757580F9E657}" srcOrd="1" destOrd="0" presId="urn:microsoft.com/office/officeart/2005/8/layout/hierarchy2"/>
    <dgm:cxn modelId="{7748B7E4-AB92-4B45-BF83-32C567E7AF61}" type="presParOf" srcId="{E61531D3-45FD-4C2B-9E1A-757580F9E657}" destId="{A3E43139-F2A2-4F88-ACC2-34BE478A4226}" srcOrd="0" destOrd="0" presId="urn:microsoft.com/office/officeart/2005/8/layout/hierarchy2"/>
    <dgm:cxn modelId="{58BE3EF2-D4DD-428B-9609-2DEE980A4EFA}" type="presParOf" srcId="{E61531D3-45FD-4C2B-9E1A-757580F9E657}" destId="{60C61420-7C06-4712-B557-3428AFD2C753}" srcOrd="1" destOrd="0" presId="urn:microsoft.com/office/officeart/2005/8/layout/hierarchy2"/>
    <dgm:cxn modelId="{B539FE81-E923-4EAA-8613-FF9374474FDF}" type="presParOf" srcId="{60C61420-7C06-4712-B557-3428AFD2C753}" destId="{481B1E4C-B887-4405-AEA6-517708F8BA2F}" srcOrd="0" destOrd="0" presId="urn:microsoft.com/office/officeart/2005/8/layout/hierarchy2"/>
    <dgm:cxn modelId="{6DC472DE-E44D-4330-86AE-596D5EEEBBB2}" type="presParOf" srcId="{481B1E4C-B887-4405-AEA6-517708F8BA2F}" destId="{48B46F74-D560-4AD4-95FA-2413C802FCBD}" srcOrd="0" destOrd="0" presId="urn:microsoft.com/office/officeart/2005/8/layout/hierarchy2"/>
    <dgm:cxn modelId="{4F157B03-0504-49EE-8320-45414D60FA4C}" type="presParOf" srcId="{60C61420-7C06-4712-B557-3428AFD2C753}" destId="{2E868BD0-7C8B-4325-90FF-C71A06634A12}" srcOrd="1" destOrd="0" presId="urn:microsoft.com/office/officeart/2005/8/layout/hierarchy2"/>
    <dgm:cxn modelId="{E8EC7EA2-CC92-4812-8596-9FF7D66608DE}" type="presParOf" srcId="{2E868BD0-7C8B-4325-90FF-C71A06634A12}" destId="{E1D580E9-E485-4344-B5D9-F3C62878DBE9}" srcOrd="0" destOrd="0" presId="urn:microsoft.com/office/officeart/2005/8/layout/hierarchy2"/>
    <dgm:cxn modelId="{4012F3CC-8D91-4D52-B080-729C176ABC36}" type="presParOf" srcId="{2E868BD0-7C8B-4325-90FF-C71A06634A12}" destId="{161C0258-D7D7-4BF3-9F00-4A9FEC5D1401}" srcOrd="1" destOrd="0" presId="urn:microsoft.com/office/officeart/2005/8/layout/hierarchy2"/>
    <dgm:cxn modelId="{58FA52CE-1AC5-4300-BC4F-05FADED24C5F}" type="presParOf" srcId="{60C61420-7C06-4712-B557-3428AFD2C753}" destId="{BC347F99-29F1-423E-B166-3192DE637446}" srcOrd="2" destOrd="0" presId="urn:microsoft.com/office/officeart/2005/8/layout/hierarchy2"/>
    <dgm:cxn modelId="{43250ADD-4CB3-47E4-A335-835C65B5491B}" type="presParOf" srcId="{BC347F99-29F1-423E-B166-3192DE637446}" destId="{D10BE372-09EE-4013-BFBD-8674D1073760}" srcOrd="0" destOrd="0" presId="urn:microsoft.com/office/officeart/2005/8/layout/hierarchy2"/>
    <dgm:cxn modelId="{D066D8DB-D14D-4FEB-A06C-6C3E8B517A94}" type="presParOf" srcId="{60C61420-7C06-4712-B557-3428AFD2C753}" destId="{38F4D026-2C49-4EA7-904A-46754C76F9C7}" srcOrd="3" destOrd="0" presId="urn:microsoft.com/office/officeart/2005/8/layout/hierarchy2"/>
    <dgm:cxn modelId="{C43458BF-CD7B-4F73-95B8-8D62AC6288AB}" type="presParOf" srcId="{38F4D026-2C49-4EA7-904A-46754C76F9C7}" destId="{0B80EA2D-C194-4A29-8C35-E427097F3B2D}" srcOrd="0" destOrd="0" presId="urn:microsoft.com/office/officeart/2005/8/layout/hierarchy2"/>
    <dgm:cxn modelId="{34DB41DC-A0C1-423B-A3EA-A328EAF16165}" type="presParOf" srcId="{38F4D026-2C49-4EA7-904A-46754C76F9C7}" destId="{42F20E67-EDC0-467D-BC2F-37060CC373AA}" srcOrd="1" destOrd="0" presId="urn:microsoft.com/office/officeart/2005/8/layout/hierarchy2"/>
    <dgm:cxn modelId="{D7F4692A-0445-4F26-97DB-D71BF19F2A6F}" type="presParOf" srcId="{1E170702-1453-4672-8307-458E14A463D8}" destId="{C3794657-66FC-4885-A57A-7C6C6E1331A9}" srcOrd="2" destOrd="0" presId="urn:microsoft.com/office/officeart/2005/8/layout/hierarchy2"/>
    <dgm:cxn modelId="{0278D095-83D8-4AC8-A801-DD7B9992D601}" type="presParOf" srcId="{C3794657-66FC-4885-A57A-7C6C6E1331A9}" destId="{51D42926-A45A-4A89-A5E2-214DF1B813A5}" srcOrd="0" destOrd="0" presId="urn:microsoft.com/office/officeart/2005/8/layout/hierarchy2"/>
    <dgm:cxn modelId="{49425B71-C179-486E-9213-635CBE69E319}" type="presParOf" srcId="{1E170702-1453-4672-8307-458E14A463D8}" destId="{4B45FF16-C90D-47CA-9F14-D5DE56CCD2D7}" srcOrd="3" destOrd="0" presId="urn:microsoft.com/office/officeart/2005/8/layout/hierarchy2"/>
    <dgm:cxn modelId="{D8B16B01-AB6B-4879-BDCC-B37277C82489}" type="presParOf" srcId="{4B45FF16-C90D-47CA-9F14-D5DE56CCD2D7}" destId="{DF173682-F3D6-418E-B079-A703E3C80F43}" srcOrd="0" destOrd="0" presId="urn:microsoft.com/office/officeart/2005/8/layout/hierarchy2"/>
    <dgm:cxn modelId="{87AE796F-B161-4CE5-A19A-68A51B31022D}" type="presParOf" srcId="{4B45FF16-C90D-47CA-9F14-D5DE56CCD2D7}" destId="{DA65E5D7-10EB-484A-AF20-5F8CC3F2A8CA}" srcOrd="1" destOrd="0" presId="urn:microsoft.com/office/officeart/2005/8/layout/hierarchy2"/>
    <dgm:cxn modelId="{0EDD6AF3-C080-4662-9FCB-358EDBB2FF0A}" type="presParOf" srcId="{1E170702-1453-4672-8307-458E14A463D8}" destId="{6C1EABCD-0D17-45DD-96E3-CEB0648522EB}" srcOrd="4" destOrd="0" presId="urn:microsoft.com/office/officeart/2005/8/layout/hierarchy2"/>
    <dgm:cxn modelId="{FAAA0A0B-8DFD-4BA0-A86E-380C1ABD309E}" type="presParOf" srcId="{6C1EABCD-0D17-45DD-96E3-CEB0648522EB}" destId="{BAB2EF84-C2AC-46AD-97C9-A85A84767180}" srcOrd="0" destOrd="0" presId="urn:microsoft.com/office/officeart/2005/8/layout/hierarchy2"/>
    <dgm:cxn modelId="{136EA8E6-038C-4E42-B957-025BD2BED43D}" type="presParOf" srcId="{1E170702-1453-4672-8307-458E14A463D8}" destId="{5613DAC5-BC6C-4497-88BE-4B8054BA18E3}" srcOrd="5" destOrd="0" presId="urn:microsoft.com/office/officeart/2005/8/layout/hierarchy2"/>
    <dgm:cxn modelId="{F04DD51F-C247-491B-9110-82F1609C1654}" type="presParOf" srcId="{5613DAC5-BC6C-4497-88BE-4B8054BA18E3}" destId="{243AAC52-3B28-4D82-8CE5-922586BC09F3}" srcOrd="0" destOrd="0" presId="urn:microsoft.com/office/officeart/2005/8/layout/hierarchy2"/>
    <dgm:cxn modelId="{1F2FDDEA-D67E-4668-B649-66A7F119EA0C}" type="presParOf" srcId="{5613DAC5-BC6C-4497-88BE-4B8054BA18E3}" destId="{095E17DE-3899-4A2B-A13B-98CF44F2C516}" srcOrd="1" destOrd="0" presId="urn:microsoft.com/office/officeart/2005/8/layout/hierarchy2"/>
    <dgm:cxn modelId="{3D1D8A7E-40B9-45C8-8D86-9DD956902C2F}" type="presParOf" srcId="{095E17DE-3899-4A2B-A13B-98CF44F2C516}" destId="{7A0E7EE6-B497-44A3-BC19-F8777000A058}" srcOrd="0" destOrd="0" presId="urn:microsoft.com/office/officeart/2005/8/layout/hierarchy2"/>
    <dgm:cxn modelId="{66C9F81C-652D-4C9B-A8DF-771E9A973319}" type="presParOf" srcId="{7A0E7EE6-B497-44A3-BC19-F8777000A058}" destId="{2C5EB405-4F43-4A0D-9DB7-E72E006A8A20}" srcOrd="0" destOrd="0" presId="urn:microsoft.com/office/officeart/2005/8/layout/hierarchy2"/>
    <dgm:cxn modelId="{3BD16A0F-54CB-4949-B381-EDD68287739A}" type="presParOf" srcId="{095E17DE-3899-4A2B-A13B-98CF44F2C516}" destId="{2DE07582-5FBA-4848-B93C-1BB95E0D4DBB}" srcOrd="1" destOrd="0" presId="urn:microsoft.com/office/officeart/2005/8/layout/hierarchy2"/>
    <dgm:cxn modelId="{0B094E01-EEB4-4E5A-8FD1-E3CEE22C8AC3}" type="presParOf" srcId="{2DE07582-5FBA-4848-B93C-1BB95E0D4DBB}" destId="{F6C44748-5E46-4E02-910D-635E5339FC89}" srcOrd="0" destOrd="0" presId="urn:microsoft.com/office/officeart/2005/8/layout/hierarchy2"/>
    <dgm:cxn modelId="{7A205441-5957-4D0B-A969-D687B69022E6}" type="presParOf" srcId="{2DE07582-5FBA-4848-B93C-1BB95E0D4DBB}" destId="{0CD0DF6B-860F-44AC-B6CF-40D827A05E6D}" srcOrd="1" destOrd="0" presId="urn:microsoft.com/office/officeart/2005/8/layout/hierarchy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2C3DD5-612E-4CAF-BCD0-4F6A517AF35E}" type="doc">
      <dgm:prSet loTypeId="urn:microsoft.com/office/officeart/2005/8/layout/hProcess4" loCatId="process" qsTypeId="urn:microsoft.com/office/officeart/2005/8/quickstyle/simple5" qsCatId="simple" csTypeId="urn:microsoft.com/office/officeart/2005/8/colors/accent1_2" csCatId="accent1" phldr="1"/>
      <dgm:spPr/>
      <dgm:t>
        <a:bodyPr/>
        <a:lstStyle/>
        <a:p>
          <a:endParaRPr lang="en-GB"/>
        </a:p>
      </dgm:t>
    </dgm:pt>
    <dgm:pt modelId="{32B3CA67-354F-4F66-9DDC-9251BFB51AC9}">
      <dgm:prSet phldrT="[Text]"/>
      <dgm:spPr/>
      <dgm:t>
        <a:bodyPr/>
        <a:lstStyle/>
        <a:p>
          <a:r>
            <a:rPr lang="en-GB" dirty="0"/>
            <a:t>Conduct</a:t>
          </a:r>
        </a:p>
      </dgm:t>
    </dgm:pt>
    <dgm:pt modelId="{3D0BEBB5-34FD-46B1-9505-746DD7E03D08}" type="parTrans" cxnId="{1381ACBD-E773-48CF-B3F8-410ABF7E5A88}">
      <dgm:prSet/>
      <dgm:spPr/>
      <dgm:t>
        <a:bodyPr/>
        <a:lstStyle/>
        <a:p>
          <a:endParaRPr lang="en-GB"/>
        </a:p>
      </dgm:t>
    </dgm:pt>
    <dgm:pt modelId="{748530B2-5517-4760-8238-6B356097772D}" type="sibTrans" cxnId="{1381ACBD-E773-48CF-B3F8-410ABF7E5A88}">
      <dgm:prSet/>
      <dgm:spPr/>
      <dgm:t>
        <a:bodyPr/>
        <a:lstStyle/>
        <a:p>
          <a:endParaRPr lang="en-GB"/>
        </a:p>
      </dgm:t>
    </dgm:pt>
    <dgm:pt modelId="{23D02709-C858-428B-94B2-C58EAB50FC1F}">
      <dgm:prSet phldrT="[Text]"/>
      <dgm:spPr/>
      <dgm:t>
        <a:bodyPr/>
        <a:lstStyle/>
        <a:p>
          <a:r>
            <a:rPr lang="en-GB" dirty="0"/>
            <a:t>Act</a:t>
          </a:r>
        </a:p>
      </dgm:t>
    </dgm:pt>
    <dgm:pt modelId="{20940670-2181-4F95-9EA3-1F69304BE36A}" type="parTrans" cxnId="{E6BE0873-1C5F-4595-977F-4FB67E305C54}">
      <dgm:prSet/>
      <dgm:spPr/>
      <dgm:t>
        <a:bodyPr/>
        <a:lstStyle/>
        <a:p>
          <a:endParaRPr lang="en-GB"/>
        </a:p>
      </dgm:t>
    </dgm:pt>
    <dgm:pt modelId="{003EFAE0-3822-42F6-9717-1A228F345876}" type="sibTrans" cxnId="{E6BE0873-1C5F-4595-977F-4FB67E305C54}">
      <dgm:prSet/>
      <dgm:spPr/>
      <dgm:t>
        <a:bodyPr/>
        <a:lstStyle/>
        <a:p>
          <a:endParaRPr lang="en-GB"/>
        </a:p>
      </dgm:t>
    </dgm:pt>
    <dgm:pt modelId="{B9C04D44-C9C7-4A57-9BF0-3D78884C5A19}">
      <dgm:prSet phldrT="[Text]"/>
      <dgm:spPr/>
      <dgm:t>
        <a:bodyPr/>
        <a:lstStyle/>
        <a:p>
          <a:r>
            <a:rPr lang="en-GB" dirty="0"/>
            <a:t>Omission</a:t>
          </a:r>
        </a:p>
      </dgm:t>
    </dgm:pt>
    <dgm:pt modelId="{7C21616D-C657-4CC6-A57C-A77B33D29C22}" type="parTrans" cxnId="{52C07BB6-DB0B-4E3F-836B-F41601A44FA8}">
      <dgm:prSet/>
      <dgm:spPr/>
      <dgm:t>
        <a:bodyPr/>
        <a:lstStyle/>
        <a:p>
          <a:endParaRPr lang="en-GB"/>
        </a:p>
      </dgm:t>
    </dgm:pt>
    <dgm:pt modelId="{0D988822-DA73-4118-B83A-FDFB2EE54562}" type="sibTrans" cxnId="{52C07BB6-DB0B-4E3F-836B-F41601A44FA8}">
      <dgm:prSet/>
      <dgm:spPr/>
      <dgm:t>
        <a:bodyPr/>
        <a:lstStyle/>
        <a:p>
          <a:endParaRPr lang="en-GB"/>
        </a:p>
      </dgm:t>
    </dgm:pt>
    <dgm:pt modelId="{C93C53FF-4700-4A41-9915-3B366DE527A7}">
      <dgm:prSet phldrT="[Text]"/>
      <dgm:spPr/>
      <dgm:t>
        <a:bodyPr/>
        <a:lstStyle/>
        <a:p>
          <a:r>
            <a:rPr lang="en-GB" dirty="0"/>
            <a:t>Causes damage</a:t>
          </a:r>
        </a:p>
      </dgm:t>
    </dgm:pt>
    <dgm:pt modelId="{98325149-E91A-4CAD-A575-285D0718B941}" type="parTrans" cxnId="{1DA5B66E-2888-4DD7-8E4A-63CFBF060B48}">
      <dgm:prSet/>
      <dgm:spPr/>
      <dgm:t>
        <a:bodyPr/>
        <a:lstStyle/>
        <a:p>
          <a:endParaRPr lang="en-GB"/>
        </a:p>
      </dgm:t>
    </dgm:pt>
    <dgm:pt modelId="{DB9DFDD7-882B-461D-A413-429158EFA179}" type="sibTrans" cxnId="{1DA5B66E-2888-4DD7-8E4A-63CFBF060B48}">
      <dgm:prSet/>
      <dgm:spPr/>
      <dgm:t>
        <a:bodyPr/>
        <a:lstStyle/>
        <a:p>
          <a:endParaRPr lang="en-GB"/>
        </a:p>
      </dgm:t>
    </dgm:pt>
    <dgm:pt modelId="{110C82EF-1FAD-45D0-BCBF-6836349E0E40}">
      <dgm:prSet phldrT="[Text]"/>
      <dgm:spPr/>
      <dgm:t>
        <a:bodyPr/>
        <a:lstStyle/>
        <a:p>
          <a:r>
            <a:rPr lang="en-GB" dirty="0"/>
            <a:t>Circumstance</a:t>
          </a:r>
        </a:p>
      </dgm:t>
    </dgm:pt>
    <dgm:pt modelId="{9E74799E-45F3-4FA8-A8EA-8FD44E7A331F}" type="parTrans" cxnId="{6740DE17-19B1-4C5A-8ACB-4B29DEAF9B1E}">
      <dgm:prSet/>
      <dgm:spPr/>
      <dgm:t>
        <a:bodyPr/>
        <a:lstStyle/>
        <a:p>
          <a:endParaRPr lang="en-GB"/>
        </a:p>
      </dgm:t>
    </dgm:pt>
    <dgm:pt modelId="{6EF19F86-E18C-4DC5-BFAD-0283F142AAB3}" type="sibTrans" cxnId="{6740DE17-19B1-4C5A-8ACB-4B29DEAF9B1E}">
      <dgm:prSet/>
      <dgm:spPr/>
      <dgm:t>
        <a:bodyPr/>
        <a:lstStyle/>
        <a:p>
          <a:endParaRPr lang="en-GB"/>
        </a:p>
      </dgm:t>
    </dgm:pt>
    <dgm:pt modelId="{0F4FD7C1-04A6-409D-982B-211102C86667}">
      <dgm:prSet phldrT="[Text]"/>
      <dgm:spPr/>
      <dgm:t>
        <a:bodyPr/>
        <a:lstStyle/>
        <a:p>
          <a:r>
            <a:rPr lang="en-GB" dirty="0"/>
            <a:t>Property belongs to another</a:t>
          </a:r>
        </a:p>
      </dgm:t>
    </dgm:pt>
    <dgm:pt modelId="{765AFF36-1E72-42A8-A818-03CEDE50386F}" type="parTrans" cxnId="{D441F4B5-948F-4097-8219-687AE84148B1}">
      <dgm:prSet/>
      <dgm:spPr/>
      <dgm:t>
        <a:bodyPr/>
        <a:lstStyle/>
        <a:p>
          <a:endParaRPr lang="en-GB"/>
        </a:p>
      </dgm:t>
    </dgm:pt>
    <dgm:pt modelId="{29DA35B3-D8A8-48B2-99F2-54E176B8CEBE}" type="sibTrans" cxnId="{D441F4B5-948F-4097-8219-687AE84148B1}">
      <dgm:prSet/>
      <dgm:spPr/>
      <dgm:t>
        <a:bodyPr/>
        <a:lstStyle/>
        <a:p>
          <a:endParaRPr lang="en-GB"/>
        </a:p>
      </dgm:t>
    </dgm:pt>
    <dgm:pt modelId="{FAD779DE-3373-454F-A04E-065A78FAC633}">
      <dgm:prSet phldrT="[Text]"/>
      <dgm:spPr/>
      <dgm:t>
        <a:bodyPr/>
        <a:lstStyle/>
        <a:p>
          <a:r>
            <a:rPr lang="en-GB" dirty="0"/>
            <a:t>Consequence</a:t>
          </a:r>
        </a:p>
      </dgm:t>
    </dgm:pt>
    <dgm:pt modelId="{62CA5405-9801-4285-B2AF-874A97CF1DEC}" type="sibTrans" cxnId="{D845B1CD-5A0C-4236-A531-3BE442877716}">
      <dgm:prSet/>
      <dgm:spPr/>
      <dgm:t>
        <a:bodyPr/>
        <a:lstStyle/>
        <a:p>
          <a:endParaRPr lang="en-GB"/>
        </a:p>
      </dgm:t>
    </dgm:pt>
    <dgm:pt modelId="{1611963B-5DCC-4B85-A291-1833D240D58B}" type="parTrans" cxnId="{D845B1CD-5A0C-4236-A531-3BE442877716}">
      <dgm:prSet/>
      <dgm:spPr/>
      <dgm:t>
        <a:bodyPr/>
        <a:lstStyle/>
        <a:p>
          <a:endParaRPr lang="en-GB"/>
        </a:p>
      </dgm:t>
    </dgm:pt>
    <dgm:pt modelId="{33592389-B6D2-4119-9855-F3E424F6FE4C}" type="pres">
      <dgm:prSet presAssocID="{292C3DD5-612E-4CAF-BCD0-4F6A517AF35E}" presName="Name0" presStyleCnt="0">
        <dgm:presLayoutVars>
          <dgm:dir/>
          <dgm:animLvl val="lvl"/>
          <dgm:resizeHandles val="exact"/>
        </dgm:presLayoutVars>
      </dgm:prSet>
      <dgm:spPr/>
    </dgm:pt>
    <dgm:pt modelId="{7AE17228-338D-4832-9EC2-1883BC414E80}" type="pres">
      <dgm:prSet presAssocID="{292C3DD5-612E-4CAF-BCD0-4F6A517AF35E}" presName="tSp" presStyleCnt="0"/>
      <dgm:spPr/>
    </dgm:pt>
    <dgm:pt modelId="{6F3A18CC-A73A-4416-91CF-A06F21F30354}" type="pres">
      <dgm:prSet presAssocID="{292C3DD5-612E-4CAF-BCD0-4F6A517AF35E}" presName="bSp" presStyleCnt="0"/>
      <dgm:spPr/>
    </dgm:pt>
    <dgm:pt modelId="{F1F6DD24-A506-44F0-BF48-235816F75E52}" type="pres">
      <dgm:prSet presAssocID="{292C3DD5-612E-4CAF-BCD0-4F6A517AF35E}" presName="process" presStyleCnt="0"/>
      <dgm:spPr/>
    </dgm:pt>
    <dgm:pt modelId="{12562E57-8B10-4AC0-9DD4-52075444A488}" type="pres">
      <dgm:prSet presAssocID="{32B3CA67-354F-4F66-9DDC-9251BFB51AC9}" presName="composite1" presStyleCnt="0"/>
      <dgm:spPr/>
    </dgm:pt>
    <dgm:pt modelId="{0CBEBB1F-A66F-4BA5-9230-CD6E917ED227}" type="pres">
      <dgm:prSet presAssocID="{32B3CA67-354F-4F66-9DDC-9251BFB51AC9}" presName="dummyNode1" presStyleLbl="node1" presStyleIdx="0" presStyleCnt="3"/>
      <dgm:spPr/>
    </dgm:pt>
    <dgm:pt modelId="{74A3EB10-42A7-4DD6-BA2D-8E9EC130ADD2}" type="pres">
      <dgm:prSet presAssocID="{32B3CA67-354F-4F66-9DDC-9251BFB51AC9}" presName="childNode1" presStyleLbl="bgAcc1" presStyleIdx="0" presStyleCnt="3">
        <dgm:presLayoutVars>
          <dgm:bulletEnabled val="1"/>
        </dgm:presLayoutVars>
      </dgm:prSet>
      <dgm:spPr/>
    </dgm:pt>
    <dgm:pt modelId="{B33FA574-AD62-4847-8C5A-B13F538D2BD9}" type="pres">
      <dgm:prSet presAssocID="{32B3CA67-354F-4F66-9DDC-9251BFB51AC9}" presName="childNode1tx" presStyleLbl="bgAcc1" presStyleIdx="0" presStyleCnt="3">
        <dgm:presLayoutVars>
          <dgm:bulletEnabled val="1"/>
        </dgm:presLayoutVars>
      </dgm:prSet>
      <dgm:spPr/>
    </dgm:pt>
    <dgm:pt modelId="{84182517-CFB1-4002-8E35-634D7C4EA73A}" type="pres">
      <dgm:prSet presAssocID="{32B3CA67-354F-4F66-9DDC-9251BFB51AC9}" presName="parentNode1" presStyleLbl="node1" presStyleIdx="0" presStyleCnt="3">
        <dgm:presLayoutVars>
          <dgm:chMax val="1"/>
          <dgm:bulletEnabled val="1"/>
        </dgm:presLayoutVars>
      </dgm:prSet>
      <dgm:spPr/>
    </dgm:pt>
    <dgm:pt modelId="{D0C35A05-4EC6-4708-A101-58E65CB67F43}" type="pres">
      <dgm:prSet presAssocID="{32B3CA67-354F-4F66-9DDC-9251BFB51AC9}" presName="connSite1" presStyleCnt="0"/>
      <dgm:spPr/>
    </dgm:pt>
    <dgm:pt modelId="{E160CF9F-AFB0-4966-805B-EEE89CE48467}" type="pres">
      <dgm:prSet presAssocID="{748530B2-5517-4760-8238-6B356097772D}" presName="Name9" presStyleLbl="sibTrans2D1" presStyleIdx="0" presStyleCnt="2"/>
      <dgm:spPr/>
    </dgm:pt>
    <dgm:pt modelId="{796C551F-F683-4FAC-8022-1B1CBA60FD9E}" type="pres">
      <dgm:prSet presAssocID="{FAD779DE-3373-454F-A04E-065A78FAC633}" presName="composite2" presStyleCnt="0"/>
      <dgm:spPr/>
    </dgm:pt>
    <dgm:pt modelId="{9982E197-2790-4347-A8D9-D9D9D7493B68}" type="pres">
      <dgm:prSet presAssocID="{FAD779DE-3373-454F-A04E-065A78FAC633}" presName="dummyNode2" presStyleLbl="node1" presStyleIdx="0" presStyleCnt="3"/>
      <dgm:spPr/>
    </dgm:pt>
    <dgm:pt modelId="{7D05BC3D-244B-4FE5-91D9-3B02369D186A}" type="pres">
      <dgm:prSet presAssocID="{FAD779DE-3373-454F-A04E-065A78FAC633}" presName="childNode2" presStyleLbl="bgAcc1" presStyleIdx="1" presStyleCnt="3">
        <dgm:presLayoutVars>
          <dgm:bulletEnabled val="1"/>
        </dgm:presLayoutVars>
      </dgm:prSet>
      <dgm:spPr/>
    </dgm:pt>
    <dgm:pt modelId="{F2962F0E-F41F-4ED0-8216-0594D88DF342}" type="pres">
      <dgm:prSet presAssocID="{FAD779DE-3373-454F-A04E-065A78FAC633}" presName="childNode2tx" presStyleLbl="bgAcc1" presStyleIdx="1" presStyleCnt="3">
        <dgm:presLayoutVars>
          <dgm:bulletEnabled val="1"/>
        </dgm:presLayoutVars>
      </dgm:prSet>
      <dgm:spPr/>
    </dgm:pt>
    <dgm:pt modelId="{1B2192EB-EF4E-4A95-8E8B-6C02985C8DDA}" type="pres">
      <dgm:prSet presAssocID="{FAD779DE-3373-454F-A04E-065A78FAC633}" presName="parentNode2" presStyleLbl="node1" presStyleIdx="1" presStyleCnt="3">
        <dgm:presLayoutVars>
          <dgm:chMax val="0"/>
          <dgm:bulletEnabled val="1"/>
        </dgm:presLayoutVars>
      </dgm:prSet>
      <dgm:spPr/>
    </dgm:pt>
    <dgm:pt modelId="{9B4E0C87-B0D2-47B6-9545-D0D22A817E8B}" type="pres">
      <dgm:prSet presAssocID="{FAD779DE-3373-454F-A04E-065A78FAC633}" presName="connSite2" presStyleCnt="0"/>
      <dgm:spPr/>
    </dgm:pt>
    <dgm:pt modelId="{1C786DF2-CF0C-4C1D-83FB-09CAEB268C23}" type="pres">
      <dgm:prSet presAssocID="{62CA5405-9801-4285-B2AF-874A97CF1DEC}" presName="Name18" presStyleLbl="sibTrans2D1" presStyleIdx="1" presStyleCnt="2"/>
      <dgm:spPr/>
    </dgm:pt>
    <dgm:pt modelId="{737501B0-8741-4273-B484-941B929677C3}" type="pres">
      <dgm:prSet presAssocID="{110C82EF-1FAD-45D0-BCBF-6836349E0E40}" presName="composite1" presStyleCnt="0"/>
      <dgm:spPr/>
    </dgm:pt>
    <dgm:pt modelId="{2FA1BDBE-BD51-4F3D-9FCE-7B30FE54FED6}" type="pres">
      <dgm:prSet presAssocID="{110C82EF-1FAD-45D0-BCBF-6836349E0E40}" presName="dummyNode1" presStyleLbl="node1" presStyleIdx="1" presStyleCnt="3"/>
      <dgm:spPr/>
    </dgm:pt>
    <dgm:pt modelId="{7AB87C1C-27DE-4151-A161-B3E29E77563B}" type="pres">
      <dgm:prSet presAssocID="{110C82EF-1FAD-45D0-BCBF-6836349E0E40}" presName="childNode1" presStyleLbl="bgAcc1" presStyleIdx="2" presStyleCnt="3">
        <dgm:presLayoutVars>
          <dgm:bulletEnabled val="1"/>
        </dgm:presLayoutVars>
      </dgm:prSet>
      <dgm:spPr/>
    </dgm:pt>
    <dgm:pt modelId="{9B74D127-A3D9-4705-8A6D-8C99B4889DFC}" type="pres">
      <dgm:prSet presAssocID="{110C82EF-1FAD-45D0-BCBF-6836349E0E40}" presName="childNode1tx" presStyleLbl="bgAcc1" presStyleIdx="2" presStyleCnt="3">
        <dgm:presLayoutVars>
          <dgm:bulletEnabled val="1"/>
        </dgm:presLayoutVars>
      </dgm:prSet>
      <dgm:spPr/>
    </dgm:pt>
    <dgm:pt modelId="{01ECFCB9-41DB-4015-98B2-A9AA2FBDB90C}" type="pres">
      <dgm:prSet presAssocID="{110C82EF-1FAD-45D0-BCBF-6836349E0E40}" presName="parentNode1" presStyleLbl="node1" presStyleIdx="2" presStyleCnt="3">
        <dgm:presLayoutVars>
          <dgm:chMax val="1"/>
          <dgm:bulletEnabled val="1"/>
        </dgm:presLayoutVars>
      </dgm:prSet>
      <dgm:spPr/>
    </dgm:pt>
    <dgm:pt modelId="{AD886A20-162B-4DF9-B900-DBCA808F4869}" type="pres">
      <dgm:prSet presAssocID="{110C82EF-1FAD-45D0-BCBF-6836349E0E40}" presName="connSite1" presStyleCnt="0"/>
      <dgm:spPr/>
    </dgm:pt>
  </dgm:ptLst>
  <dgm:cxnLst>
    <dgm:cxn modelId="{35597D03-1D69-48B8-9BA6-47E66783EA2C}" type="presOf" srcId="{748530B2-5517-4760-8238-6B356097772D}" destId="{E160CF9F-AFB0-4966-805B-EEE89CE48467}" srcOrd="0" destOrd="0" presId="urn:microsoft.com/office/officeart/2005/8/layout/hProcess4"/>
    <dgm:cxn modelId="{11D71A06-B187-47F4-AEB6-D321E23CE0AE}" type="presOf" srcId="{C93C53FF-4700-4A41-9915-3B366DE527A7}" destId="{F2962F0E-F41F-4ED0-8216-0594D88DF342}" srcOrd="1" destOrd="0" presId="urn:microsoft.com/office/officeart/2005/8/layout/hProcess4"/>
    <dgm:cxn modelId="{6740DE17-19B1-4C5A-8ACB-4B29DEAF9B1E}" srcId="{292C3DD5-612E-4CAF-BCD0-4F6A517AF35E}" destId="{110C82EF-1FAD-45D0-BCBF-6836349E0E40}" srcOrd="2" destOrd="0" parTransId="{9E74799E-45F3-4FA8-A8EA-8FD44E7A331F}" sibTransId="{6EF19F86-E18C-4DC5-BFAD-0283F142AAB3}"/>
    <dgm:cxn modelId="{CFE8C728-6712-483B-B579-54D999208792}" type="presOf" srcId="{23D02709-C858-428B-94B2-C58EAB50FC1F}" destId="{74A3EB10-42A7-4DD6-BA2D-8E9EC130ADD2}" srcOrd="0" destOrd="0" presId="urn:microsoft.com/office/officeart/2005/8/layout/hProcess4"/>
    <dgm:cxn modelId="{97AFF928-265C-4F4B-B37D-A8FCECC25279}" type="presOf" srcId="{0F4FD7C1-04A6-409D-982B-211102C86667}" destId="{9B74D127-A3D9-4705-8A6D-8C99B4889DFC}" srcOrd="1" destOrd="0" presId="urn:microsoft.com/office/officeart/2005/8/layout/hProcess4"/>
    <dgm:cxn modelId="{C42EC22E-0A9C-43BB-86A7-5F3539484F30}" type="presOf" srcId="{62CA5405-9801-4285-B2AF-874A97CF1DEC}" destId="{1C786DF2-CF0C-4C1D-83FB-09CAEB268C23}" srcOrd="0" destOrd="0" presId="urn:microsoft.com/office/officeart/2005/8/layout/hProcess4"/>
    <dgm:cxn modelId="{FBA2F466-BD7E-4470-8D67-03002DD0C983}" type="presOf" srcId="{110C82EF-1FAD-45D0-BCBF-6836349E0E40}" destId="{01ECFCB9-41DB-4015-98B2-A9AA2FBDB90C}" srcOrd="0" destOrd="0" presId="urn:microsoft.com/office/officeart/2005/8/layout/hProcess4"/>
    <dgm:cxn modelId="{33F1416A-C830-4837-8615-94149D126B3B}" type="presOf" srcId="{23D02709-C858-428B-94B2-C58EAB50FC1F}" destId="{B33FA574-AD62-4847-8C5A-B13F538D2BD9}" srcOrd="1" destOrd="0" presId="urn:microsoft.com/office/officeart/2005/8/layout/hProcess4"/>
    <dgm:cxn modelId="{636DDB6C-2C7D-4CA1-8ECF-9F2E76A1CC7C}" type="presOf" srcId="{C93C53FF-4700-4A41-9915-3B366DE527A7}" destId="{7D05BC3D-244B-4FE5-91D9-3B02369D186A}" srcOrd="0" destOrd="0" presId="urn:microsoft.com/office/officeart/2005/8/layout/hProcess4"/>
    <dgm:cxn modelId="{1DA5B66E-2888-4DD7-8E4A-63CFBF060B48}" srcId="{FAD779DE-3373-454F-A04E-065A78FAC633}" destId="{C93C53FF-4700-4A41-9915-3B366DE527A7}" srcOrd="0" destOrd="0" parTransId="{98325149-E91A-4CAD-A575-285D0718B941}" sibTransId="{DB9DFDD7-882B-461D-A413-429158EFA179}"/>
    <dgm:cxn modelId="{E6BE0873-1C5F-4595-977F-4FB67E305C54}" srcId="{32B3CA67-354F-4F66-9DDC-9251BFB51AC9}" destId="{23D02709-C858-428B-94B2-C58EAB50FC1F}" srcOrd="0" destOrd="0" parTransId="{20940670-2181-4F95-9EA3-1F69304BE36A}" sibTransId="{003EFAE0-3822-42F6-9717-1A228F345876}"/>
    <dgm:cxn modelId="{057D4276-A4A8-494B-A108-989C85668A87}" type="presOf" srcId="{32B3CA67-354F-4F66-9DDC-9251BFB51AC9}" destId="{84182517-CFB1-4002-8E35-634D7C4EA73A}" srcOrd="0" destOrd="0" presId="urn:microsoft.com/office/officeart/2005/8/layout/hProcess4"/>
    <dgm:cxn modelId="{CE105C7A-6359-4DF2-8330-200F5F1298ED}" type="presOf" srcId="{B9C04D44-C9C7-4A57-9BF0-3D78884C5A19}" destId="{74A3EB10-42A7-4DD6-BA2D-8E9EC130ADD2}" srcOrd="0" destOrd="1" presId="urn:microsoft.com/office/officeart/2005/8/layout/hProcess4"/>
    <dgm:cxn modelId="{D441F4B5-948F-4097-8219-687AE84148B1}" srcId="{110C82EF-1FAD-45D0-BCBF-6836349E0E40}" destId="{0F4FD7C1-04A6-409D-982B-211102C86667}" srcOrd="0" destOrd="0" parTransId="{765AFF36-1E72-42A8-A818-03CEDE50386F}" sibTransId="{29DA35B3-D8A8-48B2-99F2-54E176B8CEBE}"/>
    <dgm:cxn modelId="{52C07BB6-DB0B-4E3F-836B-F41601A44FA8}" srcId="{32B3CA67-354F-4F66-9DDC-9251BFB51AC9}" destId="{B9C04D44-C9C7-4A57-9BF0-3D78884C5A19}" srcOrd="1" destOrd="0" parTransId="{7C21616D-C657-4CC6-A57C-A77B33D29C22}" sibTransId="{0D988822-DA73-4118-B83A-FDFB2EE54562}"/>
    <dgm:cxn modelId="{1381ACBD-E773-48CF-B3F8-410ABF7E5A88}" srcId="{292C3DD5-612E-4CAF-BCD0-4F6A517AF35E}" destId="{32B3CA67-354F-4F66-9DDC-9251BFB51AC9}" srcOrd="0" destOrd="0" parTransId="{3D0BEBB5-34FD-46B1-9505-746DD7E03D08}" sibTransId="{748530B2-5517-4760-8238-6B356097772D}"/>
    <dgm:cxn modelId="{CF59E0BE-9B04-4935-B270-B8A9CDD2ACFF}" type="presOf" srcId="{B9C04D44-C9C7-4A57-9BF0-3D78884C5A19}" destId="{B33FA574-AD62-4847-8C5A-B13F538D2BD9}" srcOrd="1" destOrd="1" presId="urn:microsoft.com/office/officeart/2005/8/layout/hProcess4"/>
    <dgm:cxn modelId="{D845B1CD-5A0C-4236-A531-3BE442877716}" srcId="{292C3DD5-612E-4CAF-BCD0-4F6A517AF35E}" destId="{FAD779DE-3373-454F-A04E-065A78FAC633}" srcOrd="1" destOrd="0" parTransId="{1611963B-5DCC-4B85-A291-1833D240D58B}" sibTransId="{62CA5405-9801-4285-B2AF-874A97CF1DEC}"/>
    <dgm:cxn modelId="{B8FAD9CF-7C18-48C2-8169-E45974489ECD}" type="presOf" srcId="{292C3DD5-612E-4CAF-BCD0-4F6A517AF35E}" destId="{33592389-B6D2-4119-9855-F3E424F6FE4C}" srcOrd="0" destOrd="0" presId="urn:microsoft.com/office/officeart/2005/8/layout/hProcess4"/>
    <dgm:cxn modelId="{E3F841DA-E6E4-4CD6-AF6A-37D159FAA7C6}" type="presOf" srcId="{FAD779DE-3373-454F-A04E-065A78FAC633}" destId="{1B2192EB-EF4E-4A95-8E8B-6C02985C8DDA}" srcOrd="0" destOrd="0" presId="urn:microsoft.com/office/officeart/2005/8/layout/hProcess4"/>
    <dgm:cxn modelId="{4D75E8E4-E29B-46E3-8462-40BFD8376867}" type="presOf" srcId="{0F4FD7C1-04A6-409D-982B-211102C86667}" destId="{7AB87C1C-27DE-4151-A161-B3E29E77563B}" srcOrd="0" destOrd="0" presId="urn:microsoft.com/office/officeart/2005/8/layout/hProcess4"/>
    <dgm:cxn modelId="{9FF8DEAF-D181-4EF5-836A-6835F4637AE9}" type="presParOf" srcId="{33592389-B6D2-4119-9855-F3E424F6FE4C}" destId="{7AE17228-338D-4832-9EC2-1883BC414E80}" srcOrd="0" destOrd="0" presId="urn:microsoft.com/office/officeart/2005/8/layout/hProcess4"/>
    <dgm:cxn modelId="{C5C56F12-B283-4E2D-B110-61BE6A9719BB}" type="presParOf" srcId="{33592389-B6D2-4119-9855-F3E424F6FE4C}" destId="{6F3A18CC-A73A-4416-91CF-A06F21F30354}" srcOrd="1" destOrd="0" presId="urn:microsoft.com/office/officeart/2005/8/layout/hProcess4"/>
    <dgm:cxn modelId="{7BC88B71-CE21-4FC8-AEB5-403063796309}" type="presParOf" srcId="{33592389-B6D2-4119-9855-F3E424F6FE4C}" destId="{F1F6DD24-A506-44F0-BF48-235816F75E52}" srcOrd="2" destOrd="0" presId="urn:microsoft.com/office/officeart/2005/8/layout/hProcess4"/>
    <dgm:cxn modelId="{C069427C-2216-4F22-8996-6D0FB9E60D35}" type="presParOf" srcId="{F1F6DD24-A506-44F0-BF48-235816F75E52}" destId="{12562E57-8B10-4AC0-9DD4-52075444A488}" srcOrd="0" destOrd="0" presId="urn:microsoft.com/office/officeart/2005/8/layout/hProcess4"/>
    <dgm:cxn modelId="{BEFDC7B4-2648-48EC-8D38-A502BCCE38A6}" type="presParOf" srcId="{12562E57-8B10-4AC0-9DD4-52075444A488}" destId="{0CBEBB1F-A66F-4BA5-9230-CD6E917ED227}" srcOrd="0" destOrd="0" presId="urn:microsoft.com/office/officeart/2005/8/layout/hProcess4"/>
    <dgm:cxn modelId="{E7C03E82-9F4D-4803-B4A5-13F7F7B9346D}" type="presParOf" srcId="{12562E57-8B10-4AC0-9DD4-52075444A488}" destId="{74A3EB10-42A7-4DD6-BA2D-8E9EC130ADD2}" srcOrd="1" destOrd="0" presId="urn:microsoft.com/office/officeart/2005/8/layout/hProcess4"/>
    <dgm:cxn modelId="{0B308B9F-A5B7-49E6-91A3-609EAA3EAEF3}" type="presParOf" srcId="{12562E57-8B10-4AC0-9DD4-52075444A488}" destId="{B33FA574-AD62-4847-8C5A-B13F538D2BD9}" srcOrd="2" destOrd="0" presId="urn:microsoft.com/office/officeart/2005/8/layout/hProcess4"/>
    <dgm:cxn modelId="{D0E1BBF7-8B53-417A-86DA-CB6E1537C438}" type="presParOf" srcId="{12562E57-8B10-4AC0-9DD4-52075444A488}" destId="{84182517-CFB1-4002-8E35-634D7C4EA73A}" srcOrd="3" destOrd="0" presId="urn:microsoft.com/office/officeart/2005/8/layout/hProcess4"/>
    <dgm:cxn modelId="{349DE3ED-472C-4D36-B179-0466727BA1C2}" type="presParOf" srcId="{12562E57-8B10-4AC0-9DD4-52075444A488}" destId="{D0C35A05-4EC6-4708-A101-58E65CB67F43}" srcOrd="4" destOrd="0" presId="urn:microsoft.com/office/officeart/2005/8/layout/hProcess4"/>
    <dgm:cxn modelId="{F72567FD-2E34-46F5-95BB-738043854BD4}" type="presParOf" srcId="{F1F6DD24-A506-44F0-BF48-235816F75E52}" destId="{E160CF9F-AFB0-4966-805B-EEE89CE48467}" srcOrd="1" destOrd="0" presId="urn:microsoft.com/office/officeart/2005/8/layout/hProcess4"/>
    <dgm:cxn modelId="{6FCD86E8-D092-4D99-A441-5763A0841823}" type="presParOf" srcId="{F1F6DD24-A506-44F0-BF48-235816F75E52}" destId="{796C551F-F683-4FAC-8022-1B1CBA60FD9E}" srcOrd="2" destOrd="0" presId="urn:microsoft.com/office/officeart/2005/8/layout/hProcess4"/>
    <dgm:cxn modelId="{3BC32E21-3ABE-459A-B96B-DEABC24BDC30}" type="presParOf" srcId="{796C551F-F683-4FAC-8022-1B1CBA60FD9E}" destId="{9982E197-2790-4347-A8D9-D9D9D7493B68}" srcOrd="0" destOrd="0" presId="urn:microsoft.com/office/officeart/2005/8/layout/hProcess4"/>
    <dgm:cxn modelId="{995101B9-169B-468E-8D0E-CE49A04A9F2B}" type="presParOf" srcId="{796C551F-F683-4FAC-8022-1B1CBA60FD9E}" destId="{7D05BC3D-244B-4FE5-91D9-3B02369D186A}" srcOrd="1" destOrd="0" presId="urn:microsoft.com/office/officeart/2005/8/layout/hProcess4"/>
    <dgm:cxn modelId="{A0D53A02-994A-494F-B1F4-C7F6D3690D05}" type="presParOf" srcId="{796C551F-F683-4FAC-8022-1B1CBA60FD9E}" destId="{F2962F0E-F41F-4ED0-8216-0594D88DF342}" srcOrd="2" destOrd="0" presId="urn:microsoft.com/office/officeart/2005/8/layout/hProcess4"/>
    <dgm:cxn modelId="{357000F2-E94C-457B-B4D1-C74FEC9D06FA}" type="presParOf" srcId="{796C551F-F683-4FAC-8022-1B1CBA60FD9E}" destId="{1B2192EB-EF4E-4A95-8E8B-6C02985C8DDA}" srcOrd="3" destOrd="0" presId="urn:microsoft.com/office/officeart/2005/8/layout/hProcess4"/>
    <dgm:cxn modelId="{C404B19E-03A8-4BE2-8189-EB35FC9D2BD5}" type="presParOf" srcId="{796C551F-F683-4FAC-8022-1B1CBA60FD9E}" destId="{9B4E0C87-B0D2-47B6-9545-D0D22A817E8B}" srcOrd="4" destOrd="0" presId="urn:microsoft.com/office/officeart/2005/8/layout/hProcess4"/>
    <dgm:cxn modelId="{0108F4EB-1D22-48F8-ADCD-85A561391FC2}" type="presParOf" srcId="{F1F6DD24-A506-44F0-BF48-235816F75E52}" destId="{1C786DF2-CF0C-4C1D-83FB-09CAEB268C23}" srcOrd="3" destOrd="0" presId="urn:microsoft.com/office/officeart/2005/8/layout/hProcess4"/>
    <dgm:cxn modelId="{516C1669-1931-4FB9-9A20-573F2BD891A0}" type="presParOf" srcId="{F1F6DD24-A506-44F0-BF48-235816F75E52}" destId="{737501B0-8741-4273-B484-941B929677C3}" srcOrd="4" destOrd="0" presId="urn:microsoft.com/office/officeart/2005/8/layout/hProcess4"/>
    <dgm:cxn modelId="{F8EC1A43-9502-404D-B5B7-7E8FF8D7F200}" type="presParOf" srcId="{737501B0-8741-4273-B484-941B929677C3}" destId="{2FA1BDBE-BD51-4F3D-9FCE-7B30FE54FED6}" srcOrd="0" destOrd="0" presId="urn:microsoft.com/office/officeart/2005/8/layout/hProcess4"/>
    <dgm:cxn modelId="{3C30FB3C-2994-4C67-8C9B-D0C331777B94}" type="presParOf" srcId="{737501B0-8741-4273-B484-941B929677C3}" destId="{7AB87C1C-27DE-4151-A161-B3E29E77563B}" srcOrd="1" destOrd="0" presId="urn:microsoft.com/office/officeart/2005/8/layout/hProcess4"/>
    <dgm:cxn modelId="{B05D1B2B-2D72-4090-832A-D9F209063026}" type="presParOf" srcId="{737501B0-8741-4273-B484-941B929677C3}" destId="{9B74D127-A3D9-4705-8A6D-8C99B4889DFC}" srcOrd="2" destOrd="0" presId="urn:microsoft.com/office/officeart/2005/8/layout/hProcess4"/>
    <dgm:cxn modelId="{37E68A85-08A5-4CE9-8A99-67EACCFA8F47}" type="presParOf" srcId="{737501B0-8741-4273-B484-941B929677C3}" destId="{01ECFCB9-41DB-4015-98B2-A9AA2FBDB90C}" srcOrd="3" destOrd="0" presId="urn:microsoft.com/office/officeart/2005/8/layout/hProcess4"/>
    <dgm:cxn modelId="{38678FCB-B7DE-4683-95C7-7BD0E5595EA3}" type="presParOf" srcId="{737501B0-8741-4273-B484-941B929677C3}" destId="{AD886A20-162B-4DF9-B900-DBCA808F4869}"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890B3C-0FB5-4E73-8405-0B813973124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6EF45B8-8A35-4E90-B8E1-9FF5DB9D38DA}">
      <dgm:prSet phldrT="[Text]"/>
      <dgm:spPr/>
      <dgm:t>
        <a:bodyPr/>
        <a:lstStyle/>
        <a:p>
          <a:endParaRPr lang="en-GB" dirty="0"/>
        </a:p>
        <a:p>
          <a:r>
            <a:rPr lang="en-GB" dirty="0"/>
            <a:t>Prohibited Act</a:t>
          </a:r>
        </a:p>
        <a:p>
          <a:endParaRPr lang="en-GB" dirty="0"/>
        </a:p>
      </dgm:t>
    </dgm:pt>
    <dgm:pt modelId="{934FD1DB-EBD0-4227-8557-A3E3E24FF078}" type="parTrans" cxnId="{4D9BBC34-E410-483A-AC73-13C886BC0E27}">
      <dgm:prSet/>
      <dgm:spPr/>
      <dgm:t>
        <a:bodyPr/>
        <a:lstStyle/>
        <a:p>
          <a:endParaRPr lang="en-GB"/>
        </a:p>
      </dgm:t>
    </dgm:pt>
    <dgm:pt modelId="{021EA394-1714-48E3-8377-277CCA354A03}" type="sibTrans" cxnId="{4D9BBC34-E410-483A-AC73-13C886BC0E27}">
      <dgm:prSet/>
      <dgm:spPr/>
      <dgm:t>
        <a:bodyPr/>
        <a:lstStyle/>
        <a:p>
          <a:endParaRPr lang="en-GB"/>
        </a:p>
      </dgm:t>
    </dgm:pt>
    <dgm:pt modelId="{91F43BCD-F175-4CA1-AB21-ECF217938DE8}">
      <dgm:prSet phldrT="[Text]"/>
      <dgm:spPr/>
      <dgm:t>
        <a:bodyPr/>
        <a:lstStyle/>
        <a:p>
          <a:r>
            <a:rPr lang="en-GB" dirty="0"/>
            <a:t>Words</a:t>
          </a:r>
        </a:p>
      </dgm:t>
    </dgm:pt>
    <dgm:pt modelId="{B87626C9-B2F9-4ED9-8CA7-656F3903E332}" type="parTrans" cxnId="{6E53FE79-8309-4E1D-9F16-90A722CEE215}">
      <dgm:prSet/>
      <dgm:spPr/>
      <dgm:t>
        <a:bodyPr/>
        <a:lstStyle/>
        <a:p>
          <a:endParaRPr lang="en-GB"/>
        </a:p>
      </dgm:t>
    </dgm:pt>
    <dgm:pt modelId="{530C64FB-1A16-42B1-80E1-7842DC127A99}" type="sibTrans" cxnId="{6E53FE79-8309-4E1D-9F16-90A722CEE215}">
      <dgm:prSet/>
      <dgm:spPr/>
      <dgm:t>
        <a:bodyPr/>
        <a:lstStyle/>
        <a:p>
          <a:endParaRPr lang="en-GB"/>
        </a:p>
      </dgm:t>
    </dgm:pt>
    <dgm:pt modelId="{B3FC0B8D-DCA2-4EF6-9153-E763E536200F}">
      <dgm:prSet phldrT="[Text]"/>
      <dgm:spPr/>
      <dgm:t>
        <a:bodyPr/>
        <a:lstStyle/>
        <a:p>
          <a:endParaRPr lang="en-GB" dirty="0"/>
        </a:p>
        <a:p>
          <a:r>
            <a:rPr lang="en-GB" dirty="0"/>
            <a:t>Silence</a:t>
          </a:r>
        </a:p>
        <a:p>
          <a:endParaRPr lang="en-GB" dirty="0"/>
        </a:p>
      </dgm:t>
    </dgm:pt>
    <dgm:pt modelId="{D34ACA18-1499-4570-8842-01B0699808CB}" type="parTrans" cxnId="{0A1143C5-6E5E-4540-8612-A2F09FD0B586}">
      <dgm:prSet/>
      <dgm:spPr/>
      <dgm:t>
        <a:bodyPr/>
        <a:lstStyle/>
        <a:p>
          <a:endParaRPr lang="en-GB"/>
        </a:p>
      </dgm:t>
    </dgm:pt>
    <dgm:pt modelId="{D3B203AA-AEFA-42AE-83C2-506505B47E0B}" type="sibTrans" cxnId="{0A1143C5-6E5E-4540-8612-A2F09FD0B586}">
      <dgm:prSet/>
      <dgm:spPr/>
      <dgm:t>
        <a:bodyPr/>
        <a:lstStyle/>
        <a:p>
          <a:endParaRPr lang="en-GB"/>
        </a:p>
      </dgm:t>
    </dgm:pt>
    <dgm:pt modelId="{0A3741CE-C7A7-4D2D-B73A-6E57698940F7}">
      <dgm:prSet phldrT="[Text]"/>
      <dgm:spPr/>
      <dgm:t>
        <a:bodyPr/>
        <a:lstStyle/>
        <a:p>
          <a:r>
            <a:rPr lang="en-GB" dirty="0"/>
            <a:t>Voluntary</a:t>
          </a:r>
        </a:p>
      </dgm:t>
    </dgm:pt>
    <dgm:pt modelId="{CA46F1FF-78C2-422C-AC37-3EB06B112C50}" type="parTrans" cxnId="{A3BF3860-E1F2-4F3F-90EC-050E69711793}">
      <dgm:prSet/>
      <dgm:spPr/>
      <dgm:t>
        <a:bodyPr/>
        <a:lstStyle/>
        <a:p>
          <a:endParaRPr lang="en-GB"/>
        </a:p>
      </dgm:t>
    </dgm:pt>
    <dgm:pt modelId="{E6AF7590-1ACA-49CF-881F-2EF924EDDE95}" type="sibTrans" cxnId="{A3BF3860-E1F2-4F3F-90EC-050E69711793}">
      <dgm:prSet/>
      <dgm:spPr/>
      <dgm:t>
        <a:bodyPr/>
        <a:lstStyle/>
        <a:p>
          <a:endParaRPr lang="en-GB"/>
        </a:p>
      </dgm:t>
    </dgm:pt>
    <dgm:pt modelId="{D123B1ED-4E22-4889-BB86-79E6DAD91923}">
      <dgm:prSet/>
      <dgm:spPr/>
      <dgm:t>
        <a:bodyPr/>
        <a:lstStyle/>
        <a:p>
          <a:r>
            <a:rPr lang="en-GB"/>
            <a:t>Omission</a:t>
          </a:r>
          <a:endParaRPr lang="en-GB" dirty="0"/>
        </a:p>
      </dgm:t>
    </dgm:pt>
    <dgm:pt modelId="{793D2493-D740-4BE6-B41F-58AFF08CE9CD}" type="parTrans" cxnId="{76811467-0DD4-4615-818C-9837D54279A9}">
      <dgm:prSet/>
      <dgm:spPr/>
      <dgm:t>
        <a:bodyPr/>
        <a:lstStyle/>
        <a:p>
          <a:endParaRPr lang="en-GB"/>
        </a:p>
      </dgm:t>
    </dgm:pt>
    <dgm:pt modelId="{01BD86E3-0E6A-4841-BE5B-AB510A1062A7}" type="sibTrans" cxnId="{76811467-0DD4-4615-818C-9837D54279A9}">
      <dgm:prSet/>
      <dgm:spPr/>
      <dgm:t>
        <a:bodyPr/>
        <a:lstStyle/>
        <a:p>
          <a:endParaRPr lang="en-GB"/>
        </a:p>
      </dgm:t>
    </dgm:pt>
    <dgm:pt modelId="{5C41503D-D957-4535-B487-BD7AB827F3F0}" type="pres">
      <dgm:prSet presAssocID="{F9890B3C-0FB5-4E73-8405-0B813973124E}" presName="diagram" presStyleCnt="0">
        <dgm:presLayoutVars>
          <dgm:dir/>
          <dgm:resizeHandles val="exact"/>
        </dgm:presLayoutVars>
      </dgm:prSet>
      <dgm:spPr/>
    </dgm:pt>
    <dgm:pt modelId="{E266DE7D-B662-46D8-A63F-EB6EAAA554A7}" type="pres">
      <dgm:prSet presAssocID="{16EF45B8-8A35-4E90-B8E1-9FF5DB9D38DA}" presName="node" presStyleLbl="node1" presStyleIdx="0" presStyleCnt="5">
        <dgm:presLayoutVars>
          <dgm:bulletEnabled val="1"/>
        </dgm:presLayoutVars>
      </dgm:prSet>
      <dgm:spPr/>
    </dgm:pt>
    <dgm:pt modelId="{14A7BC44-DAD2-4E40-8DDD-61DC3D7A0EF5}" type="pres">
      <dgm:prSet presAssocID="{021EA394-1714-48E3-8377-277CCA354A03}" presName="sibTrans" presStyleCnt="0"/>
      <dgm:spPr/>
    </dgm:pt>
    <dgm:pt modelId="{D5725CEE-CEE3-4D36-B349-4E8B38DA169C}" type="pres">
      <dgm:prSet presAssocID="{91F43BCD-F175-4CA1-AB21-ECF217938DE8}" presName="node" presStyleLbl="node1" presStyleIdx="1" presStyleCnt="5">
        <dgm:presLayoutVars>
          <dgm:bulletEnabled val="1"/>
        </dgm:presLayoutVars>
      </dgm:prSet>
      <dgm:spPr/>
    </dgm:pt>
    <dgm:pt modelId="{DD744A4B-5FA5-465C-BCC0-C252BB264224}" type="pres">
      <dgm:prSet presAssocID="{530C64FB-1A16-42B1-80E1-7842DC127A99}" presName="sibTrans" presStyleCnt="0"/>
      <dgm:spPr/>
    </dgm:pt>
    <dgm:pt modelId="{4147E62A-74B0-48B0-87C0-D054079A8D48}" type="pres">
      <dgm:prSet presAssocID="{B3FC0B8D-DCA2-4EF6-9153-E763E536200F}" presName="node" presStyleLbl="node1" presStyleIdx="2" presStyleCnt="5">
        <dgm:presLayoutVars>
          <dgm:bulletEnabled val="1"/>
        </dgm:presLayoutVars>
      </dgm:prSet>
      <dgm:spPr/>
    </dgm:pt>
    <dgm:pt modelId="{44A9091E-612B-49F1-8DA5-C6F90BE7E407}" type="pres">
      <dgm:prSet presAssocID="{D3B203AA-AEFA-42AE-83C2-506505B47E0B}" presName="sibTrans" presStyleCnt="0"/>
      <dgm:spPr/>
    </dgm:pt>
    <dgm:pt modelId="{5E22659C-70A9-4F31-AC6E-66D79BEAD8ED}" type="pres">
      <dgm:prSet presAssocID="{0A3741CE-C7A7-4D2D-B73A-6E57698940F7}" presName="node" presStyleLbl="node1" presStyleIdx="3" presStyleCnt="5">
        <dgm:presLayoutVars>
          <dgm:bulletEnabled val="1"/>
        </dgm:presLayoutVars>
      </dgm:prSet>
      <dgm:spPr/>
    </dgm:pt>
    <dgm:pt modelId="{23862075-FA5F-4260-A5AB-DD5DAE082D47}" type="pres">
      <dgm:prSet presAssocID="{E6AF7590-1ACA-49CF-881F-2EF924EDDE95}" presName="sibTrans" presStyleCnt="0"/>
      <dgm:spPr/>
    </dgm:pt>
    <dgm:pt modelId="{FE50843F-9FEB-4A43-97B1-469497EB43EE}" type="pres">
      <dgm:prSet presAssocID="{D123B1ED-4E22-4889-BB86-79E6DAD91923}" presName="node" presStyleLbl="node1" presStyleIdx="4" presStyleCnt="5">
        <dgm:presLayoutVars>
          <dgm:bulletEnabled val="1"/>
        </dgm:presLayoutVars>
      </dgm:prSet>
      <dgm:spPr/>
    </dgm:pt>
  </dgm:ptLst>
  <dgm:cxnLst>
    <dgm:cxn modelId="{EB32EF08-5258-49DA-82C0-A1CD378F3C68}" type="presOf" srcId="{0A3741CE-C7A7-4D2D-B73A-6E57698940F7}" destId="{5E22659C-70A9-4F31-AC6E-66D79BEAD8ED}" srcOrd="0" destOrd="0" presId="urn:microsoft.com/office/officeart/2005/8/layout/default"/>
    <dgm:cxn modelId="{1103C113-CF0C-4563-9989-A810810A7000}" type="presOf" srcId="{B3FC0B8D-DCA2-4EF6-9153-E763E536200F}" destId="{4147E62A-74B0-48B0-87C0-D054079A8D48}" srcOrd="0" destOrd="0" presId="urn:microsoft.com/office/officeart/2005/8/layout/default"/>
    <dgm:cxn modelId="{4D9BBC34-E410-483A-AC73-13C886BC0E27}" srcId="{F9890B3C-0FB5-4E73-8405-0B813973124E}" destId="{16EF45B8-8A35-4E90-B8E1-9FF5DB9D38DA}" srcOrd="0" destOrd="0" parTransId="{934FD1DB-EBD0-4227-8557-A3E3E24FF078}" sibTransId="{021EA394-1714-48E3-8377-277CCA354A03}"/>
    <dgm:cxn modelId="{A3BF3860-E1F2-4F3F-90EC-050E69711793}" srcId="{F9890B3C-0FB5-4E73-8405-0B813973124E}" destId="{0A3741CE-C7A7-4D2D-B73A-6E57698940F7}" srcOrd="3" destOrd="0" parTransId="{CA46F1FF-78C2-422C-AC37-3EB06B112C50}" sibTransId="{E6AF7590-1ACA-49CF-881F-2EF924EDDE95}"/>
    <dgm:cxn modelId="{76811467-0DD4-4615-818C-9837D54279A9}" srcId="{F9890B3C-0FB5-4E73-8405-0B813973124E}" destId="{D123B1ED-4E22-4889-BB86-79E6DAD91923}" srcOrd="4" destOrd="0" parTransId="{793D2493-D740-4BE6-B41F-58AFF08CE9CD}" sibTransId="{01BD86E3-0E6A-4841-BE5B-AB510A1062A7}"/>
    <dgm:cxn modelId="{6E53FE79-8309-4E1D-9F16-90A722CEE215}" srcId="{F9890B3C-0FB5-4E73-8405-0B813973124E}" destId="{91F43BCD-F175-4CA1-AB21-ECF217938DE8}" srcOrd="1" destOrd="0" parTransId="{B87626C9-B2F9-4ED9-8CA7-656F3903E332}" sibTransId="{530C64FB-1A16-42B1-80E1-7842DC127A99}"/>
    <dgm:cxn modelId="{F0C1E499-55A9-4A16-B0A7-DF1D9ABCE8A2}" type="presOf" srcId="{16EF45B8-8A35-4E90-B8E1-9FF5DB9D38DA}" destId="{E266DE7D-B662-46D8-A63F-EB6EAAA554A7}" srcOrd="0" destOrd="0" presId="urn:microsoft.com/office/officeart/2005/8/layout/default"/>
    <dgm:cxn modelId="{72955CC2-7E7E-41A2-BF04-04E041F6ECBB}" type="presOf" srcId="{D123B1ED-4E22-4889-BB86-79E6DAD91923}" destId="{FE50843F-9FEB-4A43-97B1-469497EB43EE}" srcOrd="0" destOrd="0" presId="urn:microsoft.com/office/officeart/2005/8/layout/default"/>
    <dgm:cxn modelId="{0A1143C5-6E5E-4540-8612-A2F09FD0B586}" srcId="{F9890B3C-0FB5-4E73-8405-0B813973124E}" destId="{B3FC0B8D-DCA2-4EF6-9153-E763E536200F}" srcOrd="2" destOrd="0" parTransId="{D34ACA18-1499-4570-8842-01B0699808CB}" sibTransId="{D3B203AA-AEFA-42AE-83C2-506505B47E0B}"/>
    <dgm:cxn modelId="{AA322CD0-5060-40AD-B230-7559E869D3E5}" type="presOf" srcId="{F9890B3C-0FB5-4E73-8405-0B813973124E}" destId="{5C41503D-D957-4535-B487-BD7AB827F3F0}" srcOrd="0" destOrd="0" presId="urn:microsoft.com/office/officeart/2005/8/layout/default"/>
    <dgm:cxn modelId="{FF5C11E5-D994-4067-A0AF-393D465BB86B}" type="presOf" srcId="{91F43BCD-F175-4CA1-AB21-ECF217938DE8}" destId="{D5725CEE-CEE3-4D36-B349-4E8B38DA169C}" srcOrd="0" destOrd="0" presId="urn:microsoft.com/office/officeart/2005/8/layout/default"/>
    <dgm:cxn modelId="{2632967B-34AF-4A80-A47B-7E0370D51690}" type="presParOf" srcId="{5C41503D-D957-4535-B487-BD7AB827F3F0}" destId="{E266DE7D-B662-46D8-A63F-EB6EAAA554A7}" srcOrd="0" destOrd="0" presId="urn:microsoft.com/office/officeart/2005/8/layout/default"/>
    <dgm:cxn modelId="{6F94D0B6-5E20-4AA3-A1A3-D1FD28F6E14C}" type="presParOf" srcId="{5C41503D-D957-4535-B487-BD7AB827F3F0}" destId="{14A7BC44-DAD2-4E40-8DDD-61DC3D7A0EF5}" srcOrd="1" destOrd="0" presId="urn:microsoft.com/office/officeart/2005/8/layout/default"/>
    <dgm:cxn modelId="{C3650A5E-1120-4BAA-A76C-065E03E8ED3F}" type="presParOf" srcId="{5C41503D-D957-4535-B487-BD7AB827F3F0}" destId="{D5725CEE-CEE3-4D36-B349-4E8B38DA169C}" srcOrd="2" destOrd="0" presId="urn:microsoft.com/office/officeart/2005/8/layout/default"/>
    <dgm:cxn modelId="{7450E1CE-560E-4F61-B11C-3FD3A853169D}" type="presParOf" srcId="{5C41503D-D957-4535-B487-BD7AB827F3F0}" destId="{DD744A4B-5FA5-465C-BCC0-C252BB264224}" srcOrd="3" destOrd="0" presId="urn:microsoft.com/office/officeart/2005/8/layout/default"/>
    <dgm:cxn modelId="{7E80AAB6-144F-4C0D-AEB7-C2E519800B55}" type="presParOf" srcId="{5C41503D-D957-4535-B487-BD7AB827F3F0}" destId="{4147E62A-74B0-48B0-87C0-D054079A8D48}" srcOrd="4" destOrd="0" presId="urn:microsoft.com/office/officeart/2005/8/layout/default"/>
    <dgm:cxn modelId="{A13664D8-352B-458B-B56D-EAAC5102FEBE}" type="presParOf" srcId="{5C41503D-D957-4535-B487-BD7AB827F3F0}" destId="{44A9091E-612B-49F1-8DA5-C6F90BE7E407}" srcOrd="5" destOrd="0" presId="urn:microsoft.com/office/officeart/2005/8/layout/default"/>
    <dgm:cxn modelId="{55A19E3E-5EE9-469A-8B85-3339DD090845}" type="presParOf" srcId="{5C41503D-D957-4535-B487-BD7AB827F3F0}" destId="{5E22659C-70A9-4F31-AC6E-66D79BEAD8ED}" srcOrd="6" destOrd="0" presId="urn:microsoft.com/office/officeart/2005/8/layout/default"/>
    <dgm:cxn modelId="{A510D9FA-4C4D-4068-BC0F-E8DA1F1D2F85}" type="presParOf" srcId="{5C41503D-D957-4535-B487-BD7AB827F3F0}" destId="{23862075-FA5F-4260-A5AB-DD5DAE082D47}" srcOrd="7" destOrd="0" presId="urn:microsoft.com/office/officeart/2005/8/layout/default"/>
    <dgm:cxn modelId="{31D2D3C7-92C5-44FF-8363-A7EBA29FAD3A}" type="presParOf" srcId="{5C41503D-D957-4535-B487-BD7AB827F3F0}" destId="{FE50843F-9FEB-4A43-97B1-469497EB43EE}"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E37666-10A4-4F3E-9C7E-DE6705406020}" type="doc">
      <dgm:prSet loTypeId="urn:microsoft.com/office/officeart/2005/8/layout/hierarchy3" loCatId="relationship" qsTypeId="urn:microsoft.com/office/officeart/2005/8/quickstyle/simple1" qsCatId="simple" csTypeId="urn:microsoft.com/office/officeart/2005/8/colors/accent1_2" csCatId="accent1" phldr="1"/>
      <dgm:spPr/>
      <dgm:t>
        <a:bodyPr/>
        <a:lstStyle/>
        <a:p>
          <a:endParaRPr lang="en-GB"/>
        </a:p>
      </dgm:t>
    </dgm:pt>
    <dgm:pt modelId="{F4714994-B1C9-47D0-AE01-251F7028B37D}">
      <dgm:prSet phldrT="[Text]"/>
      <dgm:spPr/>
      <dgm:t>
        <a:bodyPr/>
        <a:lstStyle/>
        <a:p>
          <a:r>
            <a:rPr lang="en-GB" dirty="0"/>
            <a:t>Conduct crimes</a:t>
          </a:r>
        </a:p>
      </dgm:t>
    </dgm:pt>
    <dgm:pt modelId="{8E038BCA-4FC2-4123-BF3F-BF320802DFFA}" type="parTrans" cxnId="{2BAC1B07-59FA-4D21-A496-EE9BE845EA63}">
      <dgm:prSet/>
      <dgm:spPr/>
      <dgm:t>
        <a:bodyPr/>
        <a:lstStyle/>
        <a:p>
          <a:endParaRPr lang="en-GB"/>
        </a:p>
      </dgm:t>
    </dgm:pt>
    <dgm:pt modelId="{0E70DE0D-83A3-45EB-B373-65A6311827C9}" type="sibTrans" cxnId="{2BAC1B07-59FA-4D21-A496-EE9BE845EA63}">
      <dgm:prSet/>
      <dgm:spPr/>
      <dgm:t>
        <a:bodyPr/>
        <a:lstStyle/>
        <a:p>
          <a:endParaRPr lang="en-GB"/>
        </a:p>
      </dgm:t>
    </dgm:pt>
    <dgm:pt modelId="{3AF61CD4-33A7-43E8-89ED-08A1E80AC220}">
      <dgm:prSet phldrT="[Text]"/>
      <dgm:spPr/>
      <dgm:t>
        <a:bodyPr/>
        <a:lstStyle/>
        <a:p>
          <a:r>
            <a:rPr lang="en-GB" dirty="0"/>
            <a:t>Conduct alone</a:t>
          </a:r>
        </a:p>
      </dgm:t>
    </dgm:pt>
    <dgm:pt modelId="{645D6926-C422-446E-A556-1927DEA63511}" type="parTrans" cxnId="{0BE9B33A-1D38-4328-B5AC-BF6A2B240CB5}">
      <dgm:prSet/>
      <dgm:spPr/>
      <dgm:t>
        <a:bodyPr/>
        <a:lstStyle/>
        <a:p>
          <a:endParaRPr lang="en-GB"/>
        </a:p>
      </dgm:t>
    </dgm:pt>
    <dgm:pt modelId="{04599F44-59FD-4FC2-8D78-4F9CE118BDE1}" type="sibTrans" cxnId="{0BE9B33A-1D38-4328-B5AC-BF6A2B240CB5}">
      <dgm:prSet/>
      <dgm:spPr/>
      <dgm:t>
        <a:bodyPr/>
        <a:lstStyle/>
        <a:p>
          <a:endParaRPr lang="en-GB"/>
        </a:p>
      </dgm:t>
    </dgm:pt>
    <dgm:pt modelId="{54A5E74E-9653-4F04-A75F-52142A3A15E7}">
      <dgm:prSet phldrT="[Text]"/>
      <dgm:spPr/>
      <dgm:t>
        <a:bodyPr/>
        <a:lstStyle/>
        <a:p>
          <a:r>
            <a:rPr lang="en-GB" dirty="0"/>
            <a:t>No result required</a:t>
          </a:r>
        </a:p>
      </dgm:t>
    </dgm:pt>
    <dgm:pt modelId="{48D45B83-3192-4646-A912-59D604E38064}" type="parTrans" cxnId="{4B684CE2-06E1-482A-B0F9-69420E85CB4D}">
      <dgm:prSet/>
      <dgm:spPr/>
      <dgm:t>
        <a:bodyPr/>
        <a:lstStyle/>
        <a:p>
          <a:endParaRPr lang="en-GB"/>
        </a:p>
      </dgm:t>
    </dgm:pt>
    <dgm:pt modelId="{0EE3FA99-87D1-4CA1-9EED-AFD0E9D8BA1D}" type="sibTrans" cxnId="{4B684CE2-06E1-482A-B0F9-69420E85CB4D}">
      <dgm:prSet/>
      <dgm:spPr/>
      <dgm:t>
        <a:bodyPr/>
        <a:lstStyle/>
        <a:p>
          <a:endParaRPr lang="en-GB"/>
        </a:p>
      </dgm:t>
    </dgm:pt>
    <dgm:pt modelId="{B568BD3F-7C28-4072-B947-FEA1A0803BA9}">
      <dgm:prSet phldrT="[Text]"/>
      <dgm:spPr/>
      <dgm:t>
        <a:bodyPr/>
        <a:lstStyle/>
        <a:p>
          <a:r>
            <a:rPr lang="en-GB" dirty="0"/>
            <a:t>Result crimes</a:t>
          </a:r>
        </a:p>
      </dgm:t>
    </dgm:pt>
    <dgm:pt modelId="{549319F5-B76E-4031-8E88-F52CA347372B}" type="parTrans" cxnId="{816EF95F-28CF-456C-B0C2-BAC012A8CE08}">
      <dgm:prSet/>
      <dgm:spPr/>
      <dgm:t>
        <a:bodyPr/>
        <a:lstStyle/>
        <a:p>
          <a:endParaRPr lang="en-GB"/>
        </a:p>
      </dgm:t>
    </dgm:pt>
    <dgm:pt modelId="{1CC39373-D378-4F71-844B-65B9845A65BC}" type="sibTrans" cxnId="{816EF95F-28CF-456C-B0C2-BAC012A8CE08}">
      <dgm:prSet/>
      <dgm:spPr/>
      <dgm:t>
        <a:bodyPr/>
        <a:lstStyle/>
        <a:p>
          <a:endParaRPr lang="en-GB"/>
        </a:p>
      </dgm:t>
    </dgm:pt>
    <dgm:pt modelId="{8BB1DF4D-E801-456E-9B2C-B716191F5776}">
      <dgm:prSet phldrT="[Text]"/>
      <dgm:spPr/>
      <dgm:t>
        <a:bodyPr/>
        <a:lstStyle/>
        <a:p>
          <a:r>
            <a:rPr lang="en-GB" dirty="0"/>
            <a:t>Result required</a:t>
          </a:r>
        </a:p>
      </dgm:t>
    </dgm:pt>
    <dgm:pt modelId="{5453B272-9640-4C1F-A520-79CB0F11B278}" type="parTrans" cxnId="{18B33072-9834-4D72-BBFC-7AD592BFC89E}">
      <dgm:prSet/>
      <dgm:spPr/>
      <dgm:t>
        <a:bodyPr/>
        <a:lstStyle/>
        <a:p>
          <a:endParaRPr lang="en-GB"/>
        </a:p>
      </dgm:t>
    </dgm:pt>
    <dgm:pt modelId="{94D75963-2E7F-4C5F-B7EE-93EB25E48287}" type="sibTrans" cxnId="{18B33072-9834-4D72-BBFC-7AD592BFC89E}">
      <dgm:prSet/>
      <dgm:spPr/>
      <dgm:t>
        <a:bodyPr/>
        <a:lstStyle/>
        <a:p>
          <a:endParaRPr lang="en-GB"/>
        </a:p>
      </dgm:t>
    </dgm:pt>
    <dgm:pt modelId="{160758AD-ED58-48C1-B046-70CCDC6A1996}">
      <dgm:prSet phldrT="[Text]"/>
      <dgm:spPr/>
      <dgm:t>
        <a:bodyPr/>
        <a:lstStyle/>
        <a:p>
          <a:r>
            <a:rPr lang="en-GB" dirty="0"/>
            <a:t>Causal link</a:t>
          </a:r>
        </a:p>
      </dgm:t>
    </dgm:pt>
    <dgm:pt modelId="{336B1012-E71E-44E1-95C6-8996BAA820C2}" type="parTrans" cxnId="{7D0DD9AA-1652-452A-BFAF-7F3C37CC7604}">
      <dgm:prSet/>
      <dgm:spPr/>
      <dgm:t>
        <a:bodyPr/>
        <a:lstStyle/>
        <a:p>
          <a:endParaRPr lang="en-GB"/>
        </a:p>
      </dgm:t>
    </dgm:pt>
    <dgm:pt modelId="{765041E4-F29F-430D-919B-D3CF4FC33FCC}" type="sibTrans" cxnId="{7D0DD9AA-1652-452A-BFAF-7F3C37CC7604}">
      <dgm:prSet/>
      <dgm:spPr/>
      <dgm:t>
        <a:bodyPr/>
        <a:lstStyle/>
        <a:p>
          <a:endParaRPr lang="en-GB"/>
        </a:p>
      </dgm:t>
    </dgm:pt>
    <dgm:pt modelId="{A461FAF5-7514-49C0-BB3E-DBB0F7877179}" type="pres">
      <dgm:prSet presAssocID="{6EE37666-10A4-4F3E-9C7E-DE6705406020}" presName="diagram" presStyleCnt="0">
        <dgm:presLayoutVars>
          <dgm:chPref val="1"/>
          <dgm:dir/>
          <dgm:animOne val="branch"/>
          <dgm:animLvl val="lvl"/>
          <dgm:resizeHandles/>
        </dgm:presLayoutVars>
      </dgm:prSet>
      <dgm:spPr/>
    </dgm:pt>
    <dgm:pt modelId="{2207924A-A274-4C87-8B55-959921F91FEA}" type="pres">
      <dgm:prSet presAssocID="{F4714994-B1C9-47D0-AE01-251F7028B37D}" presName="root" presStyleCnt="0"/>
      <dgm:spPr/>
    </dgm:pt>
    <dgm:pt modelId="{202C1275-E57D-4F5B-92AE-712396F9CA6A}" type="pres">
      <dgm:prSet presAssocID="{F4714994-B1C9-47D0-AE01-251F7028B37D}" presName="rootComposite" presStyleCnt="0"/>
      <dgm:spPr/>
    </dgm:pt>
    <dgm:pt modelId="{D7CDBB37-D8BF-4670-BB17-84A7A99806CF}" type="pres">
      <dgm:prSet presAssocID="{F4714994-B1C9-47D0-AE01-251F7028B37D}" presName="rootText" presStyleLbl="node1" presStyleIdx="0" presStyleCnt="2"/>
      <dgm:spPr/>
    </dgm:pt>
    <dgm:pt modelId="{294531CC-2A72-4162-A4D9-BC764C301BAB}" type="pres">
      <dgm:prSet presAssocID="{F4714994-B1C9-47D0-AE01-251F7028B37D}" presName="rootConnector" presStyleLbl="node1" presStyleIdx="0" presStyleCnt="2"/>
      <dgm:spPr/>
    </dgm:pt>
    <dgm:pt modelId="{1D705E98-C634-42CA-BC28-0ED632127B64}" type="pres">
      <dgm:prSet presAssocID="{F4714994-B1C9-47D0-AE01-251F7028B37D}" presName="childShape" presStyleCnt="0"/>
      <dgm:spPr/>
    </dgm:pt>
    <dgm:pt modelId="{D1338C52-8ED4-4D28-99DD-947129F67CDE}" type="pres">
      <dgm:prSet presAssocID="{645D6926-C422-446E-A556-1927DEA63511}" presName="Name13" presStyleLbl="parChTrans1D2" presStyleIdx="0" presStyleCnt="4"/>
      <dgm:spPr/>
    </dgm:pt>
    <dgm:pt modelId="{51C0695D-FF01-4F19-9203-68F8F08C21A9}" type="pres">
      <dgm:prSet presAssocID="{3AF61CD4-33A7-43E8-89ED-08A1E80AC220}" presName="childText" presStyleLbl="bgAcc1" presStyleIdx="0" presStyleCnt="4">
        <dgm:presLayoutVars>
          <dgm:bulletEnabled val="1"/>
        </dgm:presLayoutVars>
      </dgm:prSet>
      <dgm:spPr/>
    </dgm:pt>
    <dgm:pt modelId="{ECD531DC-0CC2-4194-A11B-22A05096E886}" type="pres">
      <dgm:prSet presAssocID="{48D45B83-3192-4646-A912-59D604E38064}" presName="Name13" presStyleLbl="parChTrans1D2" presStyleIdx="1" presStyleCnt="4"/>
      <dgm:spPr/>
    </dgm:pt>
    <dgm:pt modelId="{EE0BE1C9-AA18-446B-9B9D-4FE12F0168B3}" type="pres">
      <dgm:prSet presAssocID="{54A5E74E-9653-4F04-A75F-52142A3A15E7}" presName="childText" presStyleLbl="bgAcc1" presStyleIdx="1" presStyleCnt="4">
        <dgm:presLayoutVars>
          <dgm:bulletEnabled val="1"/>
        </dgm:presLayoutVars>
      </dgm:prSet>
      <dgm:spPr/>
    </dgm:pt>
    <dgm:pt modelId="{3322F7BF-394C-4C51-9356-F6E113C83788}" type="pres">
      <dgm:prSet presAssocID="{B568BD3F-7C28-4072-B947-FEA1A0803BA9}" presName="root" presStyleCnt="0"/>
      <dgm:spPr/>
    </dgm:pt>
    <dgm:pt modelId="{E7E60227-C264-4C54-95A8-7A3D3B2CCA28}" type="pres">
      <dgm:prSet presAssocID="{B568BD3F-7C28-4072-B947-FEA1A0803BA9}" presName="rootComposite" presStyleCnt="0"/>
      <dgm:spPr/>
    </dgm:pt>
    <dgm:pt modelId="{A8E7EADE-9DF9-41D4-B2A2-AE39206357A0}" type="pres">
      <dgm:prSet presAssocID="{B568BD3F-7C28-4072-B947-FEA1A0803BA9}" presName="rootText" presStyleLbl="node1" presStyleIdx="1" presStyleCnt="2"/>
      <dgm:spPr/>
    </dgm:pt>
    <dgm:pt modelId="{8F5F6D29-AF25-48EE-A677-981BE491E112}" type="pres">
      <dgm:prSet presAssocID="{B568BD3F-7C28-4072-B947-FEA1A0803BA9}" presName="rootConnector" presStyleLbl="node1" presStyleIdx="1" presStyleCnt="2"/>
      <dgm:spPr/>
    </dgm:pt>
    <dgm:pt modelId="{B0837FDD-497A-453F-B06B-17D9BC2E58EB}" type="pres">
      <dgm:prSet presAssocID="{B568BD3F-7C28-4072-B947-FEA1A0803BA9}" presName="childShape" presStyleCnt="0"/>
      <dgm:spPr/>
    </dgm:pt>
    <dgm:pt modelId="{6A2261B2-6A66-4F34-AA4D-FB154A8815A5}" type="pres">
      <dgm:prSet presAssocID="{5453B272-9640-4C1F-A520-79CB0F11B278}" presName="Name13" presStyleLbl="parChTrans1D2" presStyleIdx="2" presStyleCnt="4"/>
      <dgm:spPr/>
    </dgm:pt>
    <dgm:pt modelId="{9CA5A246-15FD-42A3-92EF-79619CC99751}" type="pres">
      <dgm:prSet presAssocID="{8BB1DF4D-E801-456E-9B2C-B716191F5776}" presName="childText" presStyleLbl="bgAcc1" presStyleIdx="2" presStyleCnt="4" custLinFactNeighborX="-471" custLinFactNeighborY="-2186">
        <dgm:presLayoutVars>
          <dgm:bulletEnabled val="1"/>
        </dgm:presLayoutVars>
      </dgm:prSet>
      <dgm:spPr/>
    </dgm:pt>
    <dgm:pt modelId="{61A4A30A-58D4-4C8B-83BE-0BD77601294D}" type="pres">
      <dgm:prSet presAssocID="{336B1012-E71E-44E1-95C6-8996BAA820C2}" presName="Name13" presStyleLbl="parChTrans1D2" presStyleIdx="3" presStyleCnt="4"/>
      <dgm:spPr/>
    </dgm:pt>
    <dgm:pt modelId="{BCE5DE18-29BA-43A1-A23B-6E6282E79809}" type="pres">
      <dgm:prSet presAssocID="{160758AD-ED58-48C1-B046-70CCDC6A1996}" presName="childText" presStyleLbl="bgAcc1" presStyleIdx="3" presStyleCnt="4">
        <dgm:presLayoutVars>
          <dgm:bulletEnabled val="1"/>
        </dgm:presLayoutVars>
      </dgm:prSet>
      <dgm:spPr/>
    </dgm:pt>
  </dgm:ptLst>
  <dgm:cxnLst>
    <dgm:cxn modelId="{2BAC1B07-59FA-4D21-A496-EE9BE845EA63}" srcId="{6EE37666-10A4-4F3E-9C7E-DE6705406020}" destId="{F4714994-B1C9-47D0-AE01-251F7028B37D}" srcOrd="0" destOrd="0" parTransId="{8E038BCA-4FC2-4123-BF3F-BF320802DFFA}" sibTransId="{0E70DE0D-83A3-45EB-B373-65A6311827C9}"/>
    <dgm:cxn modelId="{21896A0C-39A4-4DA3-9B6B-762707D50FEB}" type="presOf" srcId="{336B1012-E71E-44E1-95C6-8996BAA820C2}" destId="{61A4A30A-58D4-4C8B-83BE-0BD77601294D}" srcOrd="0" destOrd="0" presId="urn:microsoft.com/office/officeart/2005/8/layout/hierarchy3"/>
    <dgm:cxn modelId="{97CADB1B-6CE0-4D12-AF60-EE67C45DC800}" type="presOf" srcId="{6EE37666-10A4-4F3E-9C7E-DE6705406020}" destId="{A461FAF5-7514-49C0-BB3E-DBB0F7877179}" srcOrd="0" destOrd="0" presId="urn:microsoft.com/office/officeart/2005/8/layout/hierarchy3"/>
    <dgm:cxn modelId="{3653DE28-A6CE-42D9-BCF5-AE8ED082B3A6}" type="presOf" srcId="{F4714994-B1C9-47D0-AE01-251F7028B37D}" destId="{294531CC-2A72-4162-A4D9-BC764C301BAB}" srcOrd="1" destOrd="0" presId="urn:microsoft.com/office/officeart/2005/8/layout/hierarchy3"/>
    <dgm:cxn modelId="{493DBD37-ACDF-4873-9AF0-73BB4F2CE547}" type="presOf" srcId="{F4714994-B1C9-47D0-AE01-251F7028B37D}" destId="{D7CDBB37-D8BF-4670-BB17-84A7A99806CF}" srcOrd="0" destOrd="0" presId="urn:microsoft.com/office/officeart/2005/8/layout/hierarchy3"/>
    <dgm:cxn modelId="{0BE9B33A-1D38-4328-B5AC-BF6A2B240CB5}" srcId="{F4714994-B1C9-47D0-AE01-251F7028B37D}" destId="{3AF61CD4-33A7-43E8-89ED-08A1E80AC220}" srcOrd="0" destOrd="0" parTransId="{645D6926-C422-446E-A556-1927DEA63511}" sibTransId="{04599F44-59FD-4FC2-8D78-4F9CE118BDE1}"/>
    <dgm:cxn modelId="{DDA75B5E-96E4-4863-9504-1DB57370DFD1}" type="presOf" srcId="{645D6926-C422-446E-A556-1927DEA63511}" destId="{D1338C52-8ED4-4D28-99DD-947129F67CDE}" srcOrd="0" destOrd="0" presId="urn:microsoft.com/office/officeart/2005/8/layout/hierarchy3"/>
    <dgm:cxn modelId="{816EF95F-28CF-456C-B0C2-BAC012A8CE08}" srcId="{6EE37666-10A4-4F3E-9C7E-DE6705406020}" destId="{B568BD3F-7C28-4072-B947-FEA1A0803BA9}" srcOrd="1" destOrd="0" parTransId="{549319F5-B76E-4031-8E88-F52CA347372B}" sibTransId="{1CC39373-D378-4F71-844B-65B9845A65BC}"/>
    <dgm:cxn modelId="{AC86354A-5EC7-43BF-9A4B-3B0BEA1228A9}" type="presOf" srcId="{160758AD-ED58-48C1-B046-70CCDC6A1996}" destId="{BCE5DE18-29BA-43A1-A23B-6E6282E79809}" srcOrd="0" destOrd="0" presId="urn:microsoft.com/office/officeart/2005/8/layout/hierarchy3"/>
    <dgm:cxn modelId="{BD2F066D-1DAD-4D80-8ED6-7DC3C2DDCA67}" type="presOf" srcId="{54A5E74E-9653-4F04-A75F-52142A3A15E7}" destId="{EE0BE1C9-AA18-446B-9B9D-4FE12F0168B3}" srcOrd="0" destOrd="0" presId="urn:microsoft.com/office/officeart/2005/8/layout/hierarchy3"/>
    <dgm:cxn modelId="{18B33072-9834-4D72-BBFC-7AD592BFC89E}" srcId="{B568BD3F-7C28-4072-B947-FEA1A0803BA9}" destId="{8BB1DF4D-E801-456E-9B2C-B716191F5776}" srcOrd="0" destOrd="0" parTransId="{5453B272-9640-4C1F-A520-79CB0F11B278}" sibTransId="{94D75963-2E7F-4C5F-B7EE-93EB25E48287}"/>
    <dgm:cxn modelId="{56CEEE74-B265-4FC4-A032-CA1B2D3FBBD7}" type="presOf" srcId="{B568BD3F-7C28-4072-B947-FEA1A0803BA9}" destId="{8F5F6D29-AF25-48EE-A677-981BE491E112}" srcOrd="1" destOrd="0" presId="urn:microsoft.com/office/officeart/2005/8/layout/hierarchy3"/>
    <dgm:cxn modelId="{240D4256-7C1A-4518-A5FD-3A8C7EEA61F2}" type="presOf" srcId="{48D45B83-3192-4646-A912-59D604E38064}" destId="{ECD531DC-0CC2-4194-A11B-22A05096E886}" srcOrd="0" destOrd="0" presId="urn:microsoft.com/office/officeart/2005/8/layout/hierarchy3"/>
    <dgm:cxn modelId="{411F0EA1-CDFF-42D2-B950-8461E43F719D}" type="presOf" srcId="{3AF61CD4-33A7-43E8-89ED-08A1E80AC220}" destId="{51C0695D-FF01-4F19-9203-68F8F08C21A9}" srcOrd="0" destOrd="0" presId="urn:microsoft.com/office/officeart/2005/8/layout/hierarchy3"/>
    <dgm:cxn modelId="{7D0DD9AA-1652-452A-BFAF-7F3C37CC7604}" srcId="{B568BD3F-7C28-4072-B947-FEA1A0803BA9}" destId="{160758AD-ED58-48C1-B046-70CCDC6A1996}" srcOrd="1" destOrd="0" parTransId="{336B1012-E71E-44E1-95C6-8996BAA820C2}" sibTransId="{765041E4-F29F-430D-919B-D3CF4FC33FCC}"/>
    <dgm:cxn modelId="{CA1179B9-A9B1-40EF-8C91-5FCA332D2499}" type="presOf" srcId="{B568BD3F-7C28-4072-B947-FEA1A0803BA9}" destId="{A8E7EADE-9DF9-41D4-B2A2-AE39206357A0}" srcOrd="0" destOrd="0" presId="urn:microsoft.com/office/officeart/2005/8/layout/hierarchy3"/>
    <dgm:cxn modelId="{36E640BF-34B9-428A-98A8-8F7441CA11C5}" type="presOf" srcId="{8BB1DF4D-E801-456E-9B2C-B716191F5776}" destId="{9CA5A246-15FD-42A3-92EF-79619CC99751}" srcOrd="0" destOrd="0" presId="urn:microsoft.com/office/officeart/2005/8/layout/hierarchy3"/>
    <dgm:cxn modelId="{4B684CE2-06E1-482A-B0F9-69420E85CB4D}" srcId="{F4714994-B1C9-47D0-AE01-251F7028B37D}" destId="{54A5E74E-9653-4F04-A75F-52142A3A15E7}" srcOrd="1" destOrd="0" parTransId="{48D45B83-3192-4646-A912-59D604E38064}" sibTransId="{0EE3FA99-87D1-4CA1-9EED-AFD0E9D8BA1D}"/>
    <dgm:cxn modelId="{C7F930E8-51D1-4113-B5D0-B5C85F6DB5C9}" type="presOf" srcId="{5453B272-9640-4C1F-A520-79CB0F11B278}" destId="{6A2261B2-6A66-4F34-AA4D-FB154A8815A5}" srcOrd="0" destOrd="0" presId="urn:microsoft.com/office/officeart/2005/8/layout/hierarchy3"/>
    <dgm:cxn modelId="{345689BE-5A12-4203-981A-2902E7E34621}" type="presParOf" srcId="{A461FAF5-7514-49C0-BB3E-DBB0F7877179}" destId="{2207924A-A274-4C87-8B55-959921F91FEA}" srcOrd="0" destOrd="0" presId="urn:microsoft.com/office/officeart/2005/8/layout/hierarchy3"/>
    <dgm:cxn modelId="{C9F5DACA-CF5E-4748-88E8-23FF60A847C2}" type="presParOf" srcId="{2207924A-A274-4C87-8B55-959921F91FEA}" destId="{202C1275-E57D-4F5B-92AE-712396F9CA6A}" srcOrd="0" destOrd="0" presId="urn:microsoft.com/office/officeart/2005/8/layout/hierarchy3"/>
    <dgm:cxn modelId="{E734D476-A80D-4A69-B3BF-9C7D5BA5C683}" type="presParOf" srcId="{202C1275-E57D-4F5B-92AE-712396F9CA6A}" destId="{D7CDBB37-D8BF-4670-BB17-84A7A99806CF}" srcOrd="0" destOrd="0" presId="urn:microsoft.com/office/officeart/2005/8/layout/hierarchy3"/>
    <dgm:cxn modelId="{725B448B-9D41-4F5F-BBC5-38F921B3D3CE}" type="presParOf" srcId="{202C1275-E57D-4F5B-92AE-712396F9CA6A}" destId="{294531CC-2A72-4162-A4D9-BC764C301BAB}" srcOrd="1" destOrd="0" presId="urn:microsoft.com/office/officeart/2005/8/layout/hierarchy3"/>
    <dgm:cxn modelId="{13D0B25B-511F-4406-8052-56541B2B04D1}" type="presParOf" srcId="{2207924A-A274-4C87-8B55-959921F91FEA}" destId="{1D705E98-C634-42CA-BC28-0ED632127B64}" srcOrd="1" destOrd="0" presId="urn:microsoft.com/office/officeart/2005/8/layout/hierarchy3"/>
    <dgm:cxn modelId="{60D07196-99FA-4ADA-A856-FAFA7FF51527}" type="presParOf" srcId="{1D705E98-C634-42CA-BC28-0ED632127B64}" destId="{D1338C52-8ED4-4D28-99DD-947129F67CDE}" srcOrd="0" destOrd="0" presId="urn:microsoft.com/office/officeart/2005/8/layout/hierarchy3"/>
    <dgm:cxn modelId="{0BADE898-D850-471B-AE41-6027A9C77EEA}" type="presParOf" srcId="{1D705E98-C634-42CA-BC28-0ED632127B64}" destId="{51C0695D-FF01-4F19-9203-68F8F08C21A9}" srcOrd="1" destOrd="0" presId="urn:microsoft.com/office/officeart/2005/8/layout/hierarchy3"/>
    <dgm:cxn modelId="{5C7BA541-4CC8-48C2-93AC-822447366981}" type="presParOf" srcId="{1D705E98-C634-42CA-BC28-0ED632127B64}" destId="{ECD531DC-0CC2-4194-A11B-22A05096E886}" srcOrd="2" destOrd="0" presId="urn:microsoft.com/office/officeart/2005/8/layout/hierarchy3"/>
    <dgm:cxn modelId="{5ED67D42-B971-45E2-96C9-E09BB606BE7A}" type="presParOf" srcId="{1D705E98-C634-42CA-BC28-0ED632127B64}" destId="{EE0BE1C9-AA18-446B-9B9D-4FE12F0168B3}" srcOrd="3" destOrd="0" presId="urn:microsoft.com/office/officeart/2005/8/layout/hierarchy3"/>
    <dgm:cxn modelId="{3EDA0D9D-D5FF-4403-A83A-35CE6AD810B2}" type="presParOf" srcId="{A461FAF5-7514-49C0-BB3E-DBB0F7877179}" destId="{3322F7BF-394C-4C51-9356-F6E113C83788}" srcOrd="1" destOrd="0" presId="urn:microsoft.com/office/officeart/2005/8/layout/hierarchy3"/>
    <dgm:cxn modelId="{3FBBCDC7-1A5D-41F3-894B-B6B248CD1207}" type="presParOf" srcId="{3322F7BF-394C-4C51-9356-F6E113C83788}" destId="{E7E60227-C264-4C54-95A8-7A3D3B2CCA28}" srcOrd="0" destOrd="0" presId="urn:microsoft.com/office/officeart/2005/8/layout/hierarchy3"/>
    <dgm:cxn modelId="{A25C279E-9277-4A57-81DA-B5A9A9017E66}" type="presParOf" srcId="{E7E60227-C264-4C54-95A8-7A3D3B2CCA28}" destId="{A8E7EADE-9DF9-41D4-B2A2-AE39206357A0}" srcOrd="0" destOrd="0" presId="urn:microsoft.com/office/officeart/2005/8/layout/hierarchy3"/>
    <dgm:cxn modelId="{0DD071CC-46F5-40F3-87C2-3E3E2921C592}" type="presParOf" srcId="{E7E60227-C264-4C54-95A8-7A3D3B2CCA28}" destId="{8F5F6D29-AF25-48EE-A677-981BE491E112}" srcOrd="1" destOrd="0" presId="urn:microsoft.com/office/officeart/2005/8/layout/hierarchy3"/>
    <dgm:cxn modelId="{F1C504C7-92D1-4EB5-A8A0-F287B7AE4A2B}" type="presParOf" srcId="{3322F7BF-394C-4C51-9356-F6E113C83788}" destId="{B0837FDD-497A-453F-B06B-17D9BC2E58EB}" srcOrd="1" destOrd="0" presId="urn:microsoft.com/office/officeart/2005/8/layout/hierarchy3"/>
    <dgm:cxn modelId="{9FFF46A0-627F-4B3F-B086-861B5CB9403F}" type="presParOf" srcId="{B0837FDD-497A-453F-B06B-17D9BC2E58EB}" destId="{6A2261B2-6A66-4F34-AA4D-FB154A8815A5}" srcOrd="0" destOrd="0" presId="urn:microsoft.com/office/officeart/2005/8/layout/hierarchy3"/>
    <dgm:cxn modelId="{90342E90-F865-4888-848C-2B9550BD25A4}" type="presParOf" srcId="{B0837FDD-497A-453F-B06B-17D9BC2E58EB}" destId="{9CA5A246-15FD-42A3-92EF-79619CC99751}" srcOrd="1" destOrd="0" presId="urn:microsoft.com/office/officeart/2005/8/layout/hierarchy3"/>
    <dgm:cxn modelId="{F6917F23-02F1-4B60-8113-EC2C82393CFF}" type="presParOf" srcId="{B0837FDD-497A-453F-B06B-17D9BC2E58EB}" destId="{61A4A30A-58D4-4C8B-83BE-0BD77601294D}" srcOrd="2" destOrd="0" presId="urn:microsoft.com/office/officeart/2005/8/layout/hierarchy3"/>
    <dgm:cxn modelId="{18C551DD-14C6-4B15-844D-4DBC60DE8A61}" type="presParOf" srcId="{B0837FDD-497A-453F-B06B-17D9BC2E58EB}" destId="{BCE5DE18-29BA-43A1-A23B-6E6282E79809}"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6276E5-369B-40EF-A7E9-D10A67D241D7}"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FBB87C78-E9DB-42CD-9B2D-A57D865346E6}">
      <dgm:prSet phldrT="[Text]"/>
      <dgm:spPr/>
      <dgm:t>
        <a:bodyPr/>
        <a:lstStyle/>
        <a:p>
          <a:r>
            <a:rPr lang="en-GB" dirty="0"/>
            <a:t>Is D legally to blame?</a:t>
          </a:r>
        </a:p>
      </dgm:t>
    </dgm:pt>
    <dgm:pt modelId="{59E1E797-3DC7-4068-8F1F-366982DCFB1C}" type="parTrans" cxnId="{840E0985-3BD3-4434-851B-31E7011228D4}">
      <dgm:prSet/>
      <dgm:spPr/>
      <dgm:t>
        <a:bodyPr/>
        <a:lstStyle/>
        <a:p>
          <a:endParaRPr lang="en-GB"/>
        </a:p>
      </dgm:t>
    </dgm:pt>
    <dgm:pt modelId="{C7BF0E23-146A-4A87-B7A2-77EBD3116E7E}" type="sibTrans" cxnId="{840E0985-3BD3-4434-851B-31E7011228D4}">
      <dgm:prSet/>
      <dgm:spPr/>
      <dgm:t>
        <a:bodyPr/>
        <a:lstStyle/>
        <a:p>
          <a:endParaRPr lang="en-GB"/>
        </a:p>
      </dgm:t>
    </dgm:pt>
    <dgm:pt modelId="{CB1BB85C-E9F1-44A4-B6DA-0CB462329FFF}">
      <dgm:prSet phldrT="[Text]"/>
      <dgm:spPr/>
      <dgm:t>
        <a:bodyPr/>
        <a:lstStyle/>
        <a:p>
          <a:r>
            <a:rPr lang="en-GB" b="0" dirty="0"/>
            <a:t>chain of causation</a:t>
          </a:r>
        </a:p>
      </dgm:t>
    </dgm:pt>
    <dgm:pt modelId="{CFF9BBE3-91F0-4EC0-9FBF-DD54121B63E3}" type="parTrans" cxnId="{6B263BF5-F8C7-4FD7-8D29-225D0D36232A}">
      <dgm:prSet/>
      <dgm:spPr/>
      <dgm:t>
        <a:bodyPr/>
        <a:lstStyle/>
        <a:p>
          <a:endParaRPr lang="en-GB"/>
        </a:p>
      </dgm:t>
    </dgm:pt>
    <dgm:pt modelId="{17D1758F-58F6-4ACB-840B-965EBFF7174C}" type="sibTrans" cxnId="{6B263BF5-F8C7-4FD7-8D29-225D0D36232A}">
      <dgm:prSet/>
      <dgm:spPr/>
      <dgm:t>
        <a:bodyPr/>
        <a:lstStyle/>
        <a:p>
          <a:endParaRPr lang="en-GB"/>
        </a:p>
      </dgm:t>
    </dgm:pt>
    <dgm:pt modelId="{E237D40F-D7E9-451F-93AF-A0B79E602C53}">
      <dgm:prSet phldrT="[Text]"/>
      <dgm:spPr/>
      <dgm:t>
        <a:bodyPr/>
        <a:lstStyle/>
        <a:p>
          <a:r>
            <a:rPr lang="en-GB" dirty="0"/>
            <a:t>Act must cause result</a:t>
          </a:r>
        </a:p>
      </dgm:t>
    </dgm:pt>
    <dgm:pt modelId="{86BB87F6-4281-423E-859C-345CB8DDF5BC}" type="parTrans" cxnId="{2AE48674-B49F-4B0C-9553-014634DD63E1}">
      <dgm:prSet/>
      <dgm:spPr/>
      <dgm:t>
        <a:bodyPr/>
        <a:lstStyle/>
        <a:p>
          <a:endParaRPr lang="en-GB"/>
        </a:p>
      </dgm:t>
    </dgm:pt>
    <dgm:pt modelId="{759E05E7-AF41-4671-9843-A8D1A3EB0E0C}" type="sibTrans" cxnId="{2AE48674-B49F-4B0C-9553-014634DD63E1}">
      <dgm:prSet/>
      <dgm:spPr/>
      <dgm:t>
        <a:bodyPr/>
        <a:lstStyle/>
        <a:p>
          <a:endParaRPr lang="en-GB"/>
        </a:p>
      </dgm:t>
    </dgm:pt>
    <dgm:pt modelId="{50CDB27C-4747-455E-8E01-94016AA4ADA2}">
      <dgm:prSet phldrT="[Text]"/>
      <dgm:spPr/>
      <dgm:t>
        <a:bodyPr/>
        <a:lstStyle/>
        <a:p>
          <a:r>
            <a:rPr lang="en-GB" dirty="0"/>
            <a:t>More than minimal effect</a:t>
          </a:r>
        </a:p>
      </dgm:t>
    </dgm:pt>
    <dgm:pt modelId="{30386DA7-FB96-48EB-A2F4-90670142991D}" type="parTrans" cxnId="{EACF7B73-F758-457F-A51B-88A1DF485106}">
      <dgm:prSet/>
      <dgm:spPr/>
      <dgm:t>
        <a:bodyPr/>
        <a:lstStyle/>
        <a:p>
          <a:endParaRPr lang="en-GB"/>
        </a:p>
      </dgm:t>
    </dgm:pt>
    <dgm:pt modelId="{D6EFBD0B-351C-45E2-9EE2-2DF32BE6B998}" type="sibTrans" cxnId="{EACF7B73-F758-457F-A51B-88A1DF485106}">
      <dgm:prSet/>
      <dgm:spPr/>
      <dgm:t>
        <a:bodyPr/>
        <a:lstStyle/>
        <a:p>
          <a:endParaRPr lang="en-GB"/>
        </a:p>
      </dgm:t>
    </dgm:pt>
    <dgm:pt modelId="{6935A770-6F1F-4D4E-A0E8-81861F4C4BC8}">
      <dgm:prSet phldrT="[Text]"/>
      <dgm:spPr/>
      <dgm:t>
        <a:bodyPr/>
        <a:lstStyle/>
        <a:p>
          <a:r>
            <a:rPr lang="en-GB" dirty="0"/>
            <a:t>New, intervening act</a:t>
          </a:r>
        </a:p>
      </dgm:t>
    </dgm:pt>
    <dgm:pt modelId="{9DE314EA-D631-4D02-81D7-B65BB761D6A5}" type="parTrans" cxnId="{DDD9F037-95C8-42DE-84B1-82F1B6240639}">
      <dgm:prSet/>
      <dgm:spPr/>
      <dgm:t>
        <a:bodyPr/>
        <a:lstStyle/>
        <a:p>
          <a:endParaRPr lang="en-GB"/>
        </a:p>
      </dgm:t>
    </dgm:pt>
    <dgm:pt modelId="{1B7372DC-4BFC-478F-A6E4-FB174582ACBA}" type="sibTrans" cxnId="{DDD9F037-95C8-42DE-84B1-82F1B6240639}">
      <dgm:prSet/>
      <dgm:spPr/>
      <dgm:t>
        <a:bodyPr/>
        <a:lstStyle/>
        <a:p>
          <a:endParaRPr lang="en-GB"/>
        </a:p>
      </dgm:t>
    </dgm:pt>
    <dgm:pt modelId="{8826A5F1-B87C-4B92-98E1-F5A35866A1B9}" type="pres">
      <dgm:prSet presAssocID="{456276E5-369B-40EF-A7E9-D10A67D241D7}" presName="cycle" presStyleCnt="0">
        <dgm:presLayoutVars>
          <dgm:dir/>
          <dgm:resizeHandles val="exact"/>
        </dgm:presLayoutVars>
      </dgm:prSet>
      <dgm:spPr/>
    </dgm:pt>
    <dgm:pt modelId="{D78ED79C-BAE1-486E-998A-0ACEACC48931}" type="pres">
      <dgm:prSet presAssocID="{FBB87C78-E9DB-42CD-9B2D-A57D865346E6}" presName="node" presStyleLbl="node1" presStyleIdx="0" presStyleCnt="5">
        <dgm:presLayoutVars>
          <dgm:bulletEnabled val="1"/>
        </dgm:presLayoutVars>
      </dgm:prSet>
      <dgm:spPr/>
    </dgm:pt>
    <dgm:pt modelId="{DB606256-FBC1-45C2-8C8D-6BF73927875A}" type="pres">
      <dgm:prSet presAssocID="{FBB87C78-E9DB-42CD-9B2D-A57D865346E6}" presName="spNode" presStyleCnt="0"/>
      <dgm:spPr/>
    </dgm:pt>
    <dgm:pt modelId="{1846E1FD-B84E-4E0E-978F-25EDBBFD6890}" type="pres">
      <dgm:prSet presAssocID="{C7BF0E23-146A-4A87-B7A2-77EBD3116E7E}" presName="sibTrans" presStyleLbl="sibTrans1D1" presStyleIdx="0" presStyleCnt="5"/>
      <dgm:spPr/>
    </dgm:pt>
    <dgm:pt modelId="{8DCD1067-2877-4D7E-8CED-1FE40DB8508D}" type="pres">
      <dgm:prSet presAssocID="{CB1BB85C-E9F1-44A4-B6DA-0CB462329FFF}" presName="node" presStyleLbl="node1" presStyleIdx="1" presStyleCnt="5">
        <dgm:presLayoutVars>
          <dgm:bulletEnabled val="1"/>
        </dgm:presLayoutVars>
      </dgm:prSet>
      <dgm:spPr/>
    </dgm:pt>
    <dgm:pt modelId="{B0263892-A6C5-4CE5-ABEF-A3916AE46C9A}" type="pres">
      <dgm:prSet presAssocID="{CB1BB85C-E9F1-44A4-B6DA-0CB462329FFF}" presName="spNode" presStyleCnt="0"/>
      <dgm:spPr/>
    </dgm:pt>
    <dgm:pt modelId="{B58DED35-5272-475E-8FEA-99484995C92A}" type="pres">
      <dgm:prSet presAssocID="{17D1758F-58F6-4ACB-840B-965EBFF7174C}" presName="sibTrans" presStyleLbl="sibTrans1D1" presStyleIdx="1" presStyleCnt="5"/>
      <dgm:spPr/>
    </dgm:pt>
    <dgm:pt modelId="{6CB84F14-0162-4BDD-B581-13DDBDAF13EB}" type="pres">
      <dgm:prSet presAssocID="{E237D40F-D7E9-451F-93AF-A0B79E602C53}" presName="node" presStyleLbl="node1" presStyleIdx="2" presStyleCnt="5">
        <dgm:presLayoutVars>
          <dgm:bulletEnabled val="1"/>
        </dgm:presLayoutVars>
      </dgm:prSet>
      <dgm:spPr/>
    </dgm:pt>
    <dgm:pt modelId="{7674EAD8-1EFA-460B-B4D9-42CCE877AE2F}" type="pres">
      <dgm:prSet presAssocID="{E237D40F-D7E9-451F-93AF-A0B79E602C53}" presName="spNode" presStyleCnt="0"/>
      <dgm:spPr/>
    </dgm:pt>
    <dgm:pt modelId="{2138CDDC-6CDF-471B-BC36-2FE3BD2EB240}" type="pres">
      <dgm:prSet presAssocID="{759E05E7-AF41-4671-9843-A8D1A3EB0E0C}" presName="sibTrans" presStyleLbl="sibTrans1D1" presStyleIdx="2" presStyleCnt="5"/>
      <dgm:spPr/>
    </dgm:pt>
    <dgm:pt modelId="{BFF59E52-EDC1-4C19-BF4E-53FF61E3A3C1}" type="pres">
      <dgm:prSet presAssocID="{50CDB27C-4747-455E-8E01-94016AA4ADA2}" presName="node" presStyleLbl="node1" presStyleIdx="3" presStyleCnt="5">
        <dgm:presLayoutVars>
          <dgm:bulletEnabled val="1"/>
        </dgm:presLayoutVars>
      </dgm:prSet>
      <dgm:spPr/>
    </dgm:pt>
    <dgm:pt modelId="{056B4CC3-7C48-4E46-9663-06571807B5DB}" type="pres">
      <dgm:prSet presAssocID="{50CDB27C-4747-455E-8E01-94016AA4ADA2}" presName="spNode" presStyleCnt="0"/>
      <dgm:spPr/>
    </dgm:pt>
    <dgm:pt modelId="{C307667A-6E05-4459-8DF2-4C5454DB9B3E}" type="pres">
      <dgm:prSet presAssocID="{D6EFBD0B-351C-45E2-9EE2-2DF32BE6B998}" presName="sibTrans" presStyleLbl="sibTrans1D1" presStyleIdx="3" presStyleCnt="5"/>
      <dgm:spPr/>
    </dgm:pt>
    <dgm:pt modelId="{76DDC1B1-344E-4258-963E-3D0F56909663}" type="pres">
      <dgm:prSet presAssocID="{6935A770-6F1F-4D4E-A0E8-81861F4C4BC8}" presName="node" presStyleLbl="node1" presStyleIdx="4" presStyleCnt="5">
        <dgm:presLayoutVars>
          <dgm:bulletEnabled val="1"/>
        </dgm:presLayoutVars>
      </dgm:prSet>
      <dgm:spPr/>
    </dgm:pt>
    <dgm:pt modelId="{21D007DA-D089-405D-9535-8F61CDE14492}" type="pres">
      <dgm:prSet presAssocID="{6935A770-6F1F-4D4E-A0E8-81861F4C4BC8}" presName="spNode" presStyleCnt="0"/>
      <dgm:spPr/>
    </dgm:pt>
    <dgm:pt modelId="{15F91CB2-537D-4195-910A-0BD647EDE410}" type="pres">
      <dgm:prSet presAssocID="{1B7372DC-4BFC-478F-A6E4-FB174582ACBA}" presName="sibTrans" presStyleLbl="sibTrans1D1" presStyleIdx="4" presStyleCnt="5"/>
      <dgm:spPr/>
    </dgm:pt>
  </dgm:ptLst>
  <dgm:cxnLst>
    <dgm:cxn modelId="{DDD9F037-95C8-42DE-84B1-82F1B6240639}" srcId="{456276E5-369B-40EF-A7E9-D10A67D241D7}" destId="{6935A770-6F1F-4D4E-A0E8-81861F4C4BC8}" srcOrd="4" destOrd="0" parTransId="{9DE314EA-D631-4D02-81D7-B65BB761D6A5}" sibTransId="{1B7372DC-4BFC-478F-A6E4-FB174582ACBA}"/>
    <dgm:cxn modelId="{4CB14A67-EA5D-4B7F-9DA6-188BEC1B7C66}" type="presOf" srcId="{E237D40F-D7E9-451F-93AF-A0B79E602C53}" destId="{6CB84F14-0162-4BDD-B581-13DDBDAF13EB}" srcOrd="0" destOrd="0" presId="urn:microsoft.com/office/officeart/2005/8/layout/cycle5"/>
    <dgm:cxn modelId="{EACF7B73-F758-457F-A51B-88A1DF485106}" srcId="{456276E5-369B-40EF-A7E9-D10A67D241D7}" destId="{50CDB27C-4747-455E-8E01-94016AA4ADA2}" srcOrd="3" destOrd="0" parTransId="{30386DA7-FB96-48EB-A2F4-90670142991D}" sibTransId="{D6EFBD0B-351C-45E2-9EE2-2DF32BE6B998}"/>
    <dgm:cxn modelId="{2AE48674-B49F-4B0C-9553-014634DD63E1}" srcId="{456276E5-369B-40EF-A7E9-D10A67D241D7}" destId="{E237D40F-D7E9-451F-93AF-A0B79E602C53}" srcOrd="2" destOrd="0" parTransId="{86BB87F6-4281-423E-859C-345CB8DDF5BC}" sibTransId="{759E05E7-AF41-4671-9843-A8D1A3EB0E0C}"/>
    <dgm:cxn modelId="{840E0985-3BD3-4434-851B-31E7011228D4}" srcId="{456276E5-369B-40EF-A7E9-D10A67D241D7}" destId="{FBB87C78-E9DB-42CD-9B2D-A57D865346E6}" srcOrd="0" destOrd="0" parTransId="{59E1E797-3DC7-4068-8F1F-366982DCFB1C}" sibTransId="{C7BF0E23-146A-4A87-B7A2-77EBD3116E7E}"/>
    <dgm:cxn modelId="{75F93B86-3453-4B9D-A42C-BCBA36FB58E8}" type="presOf" srcId="{C7BF0E23-146A-4A87-B7A2-77EBD3116E7E}" destId="{1846E1FD-B84E-4E0E-978F-25EDBBFD6890}" srcOrd="0" destOrd="0" presId="urn:microsoft.com/office/officeart/2005/8/layout/cycle5"/>
    <dgm:cxn modelId="{02896C93-4ACB-41FB-B956-CA787306C370}" type="presOf" srcId="{D6EFBD0B-351C-45E2-9EE2-2DF32BE6B998}" destId="{C307667A-6E05-4459-8DF2-4C5454DB9B3E}" srcOrd="0" destOrd="0" presId="urn:microsoft.com/office/officeart/2005/8/layout/cycle5"/>
    <dgm:cxn modelId="{024D0BAD-4980-40FC-B85E-B79D32683244}" type="presOf" srcId="{FBB87C78-E9DB-42CD-9B2D-A57D865346E6}" destId="{D78ED79C-BAE1-486E-998A-0ACEACC48931}" srcOrd="0" destOrd="0" presId="urn:microsoft.com/office/officeart/2005/8/layout/cycle5"/>
    <dgm:cxn modelId="{4A16FFC8-C258-4447-ADFC-8E978E09D464}" type="presOf" srcId="{456276E5-369B-40EF-A7E9-D10A67D241D7}" destId="{8826A5F1-B87C-4B92-98E1-F5A35866A1B9}" srcOrd="0" destOrd="0" presId="urn:microsoft.com/office/officeart/2005/8/layout/cycle5"/>
    <dgm:cxn modelId="{D6E45DD6-0637-47DF-89E6-FD0E6553CCA4}" type="presOf" srcId="{50CDB27C-4747-455E-8E01-94016AA4ADA2}" destId="{BFF59E52-EDC1-4C19-BF4E-53FF61E3A3C1}" srcOrd="0" destOrd="0" presId="urn:microsoft.com/office/officeart/2005/8/layout/cycle5"/>
    <dgm:cxn modelId="{DB6B62D8-A703-41C4-851A-05AABF1A0B54}" type="presOf" srcId="{759E05E7-AF41-4671-9843-A8D1A3EB0E0C}" destId="{2138CDDC-6CDF-471B-BC36-2FE3BD2EB240}" srcOrd="0" destOrd="0" presId="urn:microsoft.com/office/officeart/2005/8/layout/cycle5"/>
    <dgm:cxn modelId="{A9DC50D8-D8CE-41AE-9341-1B1503EEE033}" type="presOf" srcId="{6935A770-6F1F-4D4E-A0E8-81861F4C4BC8}" destId="{76DDC1B1-344E-4258-963E-3D0F56909663}" srcOrd="0" destOrd="0" presId="urn:microsoft.com/office/officeart/2005/8/layout/cycle5"/>
    <dgm:cxn modelId="{51C215F4-7601-472E-B539-566C33E10295}" type="presOf" srcId="{CB1BB85C-E9F1-44A4-B6DA-0CB462329FFF}" destId="{8DCD1067-2877-4D7E-8CED-1FE40DB8508D}" srcOrd="0" destOrd="0" presId="urn:microsoft.com/office/officeart/2005/8/layout/cycle5"/>
    <dgm:cxn modelId="{6B263BF5-F8C7-4FD7-8D29-225D0D36232A}" srcId="{456276E5-369B-40EF-A7E9-D10A67D241D7}" destId="{CB1BB85C-E9F1-44A4-B6DA-0CB462329FFF}" srcOrd="1" destOrd="0" parTransId="{CFF9BBE3-91F0-4EC0-9FBF-DD54121B63E3}" sibTransId="{17D1758F-58F6-4ACB-840B-965EBFF7174C}"/>
    <dgm:cxn modelId="{DA2004F7-57A2-4898-8755-5E49918C2AD5}" type="presOf" srcId="{17D1758F-58F6-4ACB-840B-965EBFF7174C}" destId="{B58DED35-5272-475E-8FEA-99484995C92A}" srcOrd="0" destOrd="0" presId="urn:microsoft.com/office/officeart/2005/8/layout/cycle5"/>
    <dgm:cxn modelId="{82DA17FB-9C27-4CD9-8302-46F91F8262E9}" type="presOf" srcId="{1B7372DC-4BFC-478F-A6E4-FB174582ACBA}" destId="{15F91CB2-537D-4195-910A-0BD647EDE410}" srcOrd="0" destOrd="0" presId="urn:microsoft.com/office/officeart/2005/8/layout/cycle5"/>
    <dgm:cxn modelId="{F453AB09-CDCF-4B4C-BF64-4E112BFA503A}" type="presParOf" srcId="{8826A5F1-B87C-4B92-98E1-F5A35866A1B9}" destId="{D78ED79C-BAE1-486E-998A-0ACEACC48931}" srcOrd="0" destOrd="0" presId="urn:microsoft.com/office/officeart/2005/8/layout/cycle5"/>
    <dgm:cxn modelId="{B686DB94-3F5F-4A6E-8B8F-79ECBFCCE194}" type="presParOf" srcId="{8826A5F1-B87C-4B92-98E1-F5A35866A1B9}" destId="{DB606256-FBC1-45C2-8C8D-6BF73927875A}" srcOrd="1" destOrd="0" presId="urn:microsoft.com/office/officeart/2005/8/layout/cycle5"/>
    <dgm:cxn modelId="{05DC19C1-BBE0-4E26-85AB-2460E7B8357B}" type="presParOf" srcId="{8826A5F1-B87C-4B92-98E1-F5A35866A1B9}" destId="{1846E1FD-B84E-4E0E-978F-25EDBBFD6890}" srcOrd="2" destOrd="0" presId="urn:microsoft.com/office/officeart/2005/8/layout/cycle5"/>
    <dgm:cxn modelId="{4159617E-6D3C-4A41-B5E9-3C6A21E78987}" type="presParOf" srcId="{8826A5F1-B87C-4B92-98E1-F5A35866A1B9}" destId="{8DCD1067-2877-4D7E-8CED-1FE40DB8508D}" srcOrd="3" destOrd="0" presId="urn:microsoft.com/office/officeart/2005/8/layout/cycle5"/>
    <dgm:cxn modelId="{9F3F9C0F-5BED-473F-93F7-EF49468EE994}" type="presParOf" srcId="{8826A5F1-B87C-4B92-98E1-F5A35866A1B9}" destId="{B0263892-A6C5-4CE5-ABEF-A3916AE46C9A}" srcOrd="4" destOrd="0" presId="urn:microsoft.com/office/officeart/2005/8/layout/cycle5"/>
    <dgm:cxn modelId="{566A814A-8C8A-486B-AC9B-BEFE443FA834}" type="presParOf" srcId="{8826A5F1-B87C-4B92-98E1-F5A35866A1B9}" destId="{B58DED35-5272-475E-8FEA-99484995C92A}" srcOrd="5" destOrd="0" presId="urn:microsoft.com/office/officeart/2005/8/layout/cycle5"/>
    <dgm:cxn modelId="{77E9BAC9-5DB6-4A47-A042-195ACF704E9B}" type="presParOf" srcId="{8826A5F1-B87C-4B92-98E1-F5A35866A1B9}" destId="{6CB84F14-0162-4BDD-B581-13DDBDAF13EB}" srcOrd="6" destOrd="0" presId="urn:microsoft.com/office/officeart/2005/8/layout/cycle5"/>
    <dgm:cxn modelId="{FF35E19C-8583-45EE-BC3E-DE1057A78CEC}" type="presParOf" srcId="{8826A5F1-B87C-4B92-98E1-F5A35866A1B9}" destId="{7674EAD8-1EFA-460B-B4D9-42CCE877AE2F}" srcOrd="7" destOrd="0" presId="urn:microsoft.com/office/officeart/2005/8/layout/cycle5"/>
    <dgm:cxn modelId="{65685C82-93A7-42AF-95BC-488C965D84B5}" type="presParOf" srcId="{8826A5F1-B87C-4B92-98E1-F5A35866A1B9}" destId="{2138CDDC-6CDF-471B-BC36-2FE3BD2EB240}" srcOrd="8" destOrd="0" presId="urn:microsoft.com/office/officeart/2005/8/layout/cycle5"/>
    <dgm:cxn modelId="{5D146A97-1D3C-4E3B-B891-E367D0622D4C}" type="presParOf" srcId="{8826A5F1-B87C-4B92-98E1-F5A35866A1B9}" destId="{BFF59E52-EDC1-4C19-BF4E-53FF61E3A3C1}" srcOrd="9" destOrd="0" presId="urn:microsoft.com/office/officeart/2005/8/layout/cycle5"/>
    <dgm:cxn modelId="{CA9F916F-31AA-475A-97AE-548EF0755BBC}" type="presParOf" srcId="{8826A5F1-B87C-4B92-98E1-F5A35866A1B9}" destId="{056B4CC3-7C48-4E46-9663-06571807B5DB}" srcOrd="10" destOrd="0" presId="urn:microsoft.com/office/officeart/2005/8/layout/cycle5"/>
    <dgm:cxn modelId="{0A5EB64A-9E58-449D-8D39-E66C0328479D}" type="presParOf" srcId="{8826A5F1-B87C-4B92-98E1-F5A35866A1B9}" destId="{C307667A-6E05-4459-8DF2-4C5454DB9B3E}" srcOrd="11" destOrd="0" presId="urn:microsoft.com/office/officeart/2005/8/layout/cycle5"/>
    <dgm:cxn modelId="{D8073F34-A958-47CB-A019-B84856D8530A}" type="presParOf" srcId="{8826A5F1-B87C-4B92-98E1-F5A35866A1B9}" destId="{76DDC1B1-344E-4258-963E-3D0F56909663}" srcOrd="12" destOrd="0" presId="urn:microsoft.com/office/officeart/2005/8/layout/cycle5"/>
    <dgm:cxn modelId="{6BAED86F-50F7-40CE-AA03-5BE3794D856D}" type="presParOf" srcId="{8826A5F1-B87C-4B92-98E1-F5A35866A1B9}" destId="{21D007DA-D089-405D-9535-8F61CDE14492}" srcOrd="13" destOrd="0" presId="urn:microsoft.com/office/officeart/2005/8/layout/cycle5"/>
    <dgm:cxn modelId="{A5D04293-85E8-4A2F-9B8A-2BEDB659D67F}" type="presParOf" srcId="{8826A5F1-B87C-4B92-98E1-F5A35866A1B9}" destId="{15F91CB2-537D-4195-910A-0BD647EDE410}" srcOrd="14"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A803AC-CF9D-472B-8CFC-270153303F04}"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F285FB6-2407-4805-87AA-FB54C96521DC}" type="pres">
      <dgm:prSet presAssocID="{E3A803AC-CF9D-472B-8CFC-270153303F04}" presName="hierChild1" presStyleCnt="0">
        <dgm:presLayoutVars>
          <dgm:orgChart val="1"/>
          <dgm:chPref val="1"/>
          <dgm:dir/>
          <dgm:animOne val="branch"/>
          <dgm:animLvl val="lvl"/>
          <dgm:resizeHandles/>
        </dgm:presLayoutVars>
      </dgm:prSet>
      <dgm:spPr/>
    </dgm:pt>
  </dgm:ptLst>
  <dgm:cxnLst>
    <dgm:cxn modelId="{8409A9D8-7215-4256-A0C8-94C7CB327B23}" type="presOf" srcId="{E3A803AC-CF9D-472B-8CFC-270153303F04}" destId="{CF285FB6-2407-4805-87AA-FB54C96521DC}" srcOrd="0"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AF3C515-3741-447A-A3F6-B6B8FA7EED9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1A96328-8A03-4DE8-BE89-E229EC79EE25}" type="asst">
      <dgm:prSet phldrT="[Text]"/>
      <dgm:spPr/>
      <dgm:t>
        <a:bodyPr/>
        <a:lstStyle/>
        <a:p>
          <a:r>
            <a:rPr lang="en-GB" dirty="0"/>
            <a:t>Offence definition- statute or common law</a:t>
          </a:r>
        </a:p>
      </dgm:t>
    </dgm:pt>
    <dgm:pt modelId="{180897FF-460F-4D0E-9F21-F4AD2CE196DD}" type="parTrans" cxnId="{B5444239-B581-45A0-8766-47C4DA90941C}">
      <dgm:prSet/>
      <dgm:spPr/>
      <dgm:t>
        <a:bodyPr/>
        <a:lstStyle/>
        <a:p>
          <a:endParaRPr lang="en-GB"/>
        </a:p>
      </dgm:t>
    </dgm:pt>
    <dgm:pt modelId="{EA43BDD0-BC92-4B1F-B4EA-A6414F6CB62B}" type="sibTrans" cxnId="{B5444239-B581-45A0-8766-47C4DA90941C}">
      <dgm:prSet/>
      <dgm:spPr/>
      <dgm:t>
        <a:bodyPr/>
        <a:lstStyle/>
        <a:p>
          <a:endParaRPr lang="en-GB"/>
        </a:p>
      </dgm:t>
    </dgm:pt>
    <dgm:pt modelId="{B5730C08-751A-4365-942B-0BA6D14A2A20}">
      <dgm:prSet phldrT="[Text]"/>
      <dgm:spPr/>
      <dgm:t>
        <a:bodyPr/>
        <a:lstStyle/>
        <a:p>
          <a:r>
            <a:rPr lang="en-GB" dirty="0"/>
            <a:t>Elements of offence – AR and MR</a:t>
          </a:r>
        </a:p>
      </dgm:t>
    </dgm:pt>
    <dgm:pt modelId="{A367D895-1B49-4D14-9711-C6F7413E189A}" type="parTrans" cxnId="{6ADD1502-6146-4292-A3F3-D8EC405C85B8}">
      <dgm:prSet/>
      <dgm:spPr/>
      <dgm:t>
        <a:bodyPr/>
        <a:lstStyle/>
        <a:p>
          <a:endParaRPr lang="en-GB"/>
        </a:p>
      </dgm:t>
    </dgm:pt>
    <dgm:pt modelId="{C8BE702A-5D69-45B6-8615-06E30B1C70DF}" type="sibTrans" cxnId="{6ADD1502-6146-4292-A3F3-D8EC405C85B8}">
      <dgm:prSet/>
      <dgm:spPr/>
      <dgm:t>
        <a:bodyPr/>
        <a:lstStyle/>
        <a:p>
          <a:endParaRPr lang="en-GB"/>
        </a:p>
      </dgm:t>
    </dgm:pt>
    <dgm:pt modelId="{942245C3-4EF4-4D68-8ED4-A73B81006FF8}">
      <dgm:prSet phldrT="[Text]"/>
      <dgm:spPr/>
      <dgm:t>
        <a:bodyPr/>
        <a:lstStyle/>
        <a:p>
          <a:r>
            <a:rPr lang="en-GB" dirty="0" err="1"/>
            <a:t>Mens</a:t>
          </a:r>
          <a:r>
            <a:rPr lang="en-GB" dirty="0"/>
            <a:t> Rea.</a:t>
          </a:r>
        </a:p>
        <a:p>
          <a:r>
            <a:rPr lang="en-GB" dirty="0"/>
            <a:t>Some crimes have no MR – strict liability</a:t>
          </a:r>
        </a:p>
      </dgm:t>
    </dgm:pt>
    <dgm:pt modelId="{64294ED0-C7F8-4392-8333-337BD5726DBE}" type="parTrans" cxnId="{31368868-3C99-449A-9974-A7975F809F10}">
      <dgm:prSet/>
      <dgm:spPr/>
      <dgm:t>
        <a:bodyPr/>
        <a:lstStyle/>
        <a:p>
          <a:endParaRPr lang="en-GB"/>
        </a:p>
      </dgm:t>
    </dgm:pt>
    <dgm:pt modelId="{795EF4DC-ADE1-494F-BC0F-FAB54BFCF38E}" type="sibTrans" cxnId="{31368868-3C99-449A-9974-A7975F809F10}">
      <dgm:prSet/>
      <dgm:spPr/>
      <dgm:t>
        <a:bodyPr/>
        <a:lstStyle/>
        <a:p>
          <a:endParaRPr lang="en-GB"/>
        </a:p>
      </dgm:t>
    </dgm:pt>
    <dgm:pt modelId="{30AAF031-F4FF-4A4F-9B66-008C061173C3}">
      <dgm:prSet phldrT="[Text]"/>
      <dgm:spPr/>
      <dgm:t>
        <a:bodyPr/>
        <a:lstStyle/>
        <a:p>
          <a:r>
            <a:rPr lang="en-GB" dirty="0" err="1"/>
            <a:t>Actus</a:t>
          </a:r>
          <a:r>
            <a:rPr lang="en-GB" dirty="0"/>
            <a:t> Reus consists of:</a:t>
          </a:r>
        </a:p>
      </dgm:t>
    </dgm:pt>
    <dgm:pt modelId="{E2AE52FD-C07D-4C62-AE46-B8A10A186908}" type="parTrans" cxnId="{4DF9DB27-588A-414B-8C11-DC0638D19A83}">
      <dgm:prSet/>
      <dgm:spPr/>
      <dgm:t>
        <a:bodyPr/>
        <a:lstStyle/>
        <a:p>
          <a:endParaRPr lang="en-GB"/>
        </a:p>
      </dgm:t>
    </dgm:pt>
    <dgm:pt modelId="{C7A66481-A7F9-48B0-9266-ED9A413F7913}" type="sibTrans" cxnId="{4DF9DB27-588A-414B-8C11-DC0638D19A83}">
      <dgm:prSet/>
      <dgm:spPr/>
      <dgm:t>
        <a:bodyPr/>
        <a:lstStyle/>
        <a:p>
          <a:endParaRPr lang="en-GB"/>
        </a:p>
      </dgm:t>
    </dgm:pt>
    <dgm:pt modelId="{FB3EE5A3-4EB1-49EC-A3A7-AD033ABAF331}">
      <dgm:prSet phldrT="[Text]"/>
      <dgm:spPr/>
      <dgm:t>
        <a:bodyPr/>
        <a:lstStyle/>
        <a:p>
          <a:r>
            <a:rPr lang="en-GB" dirty="0"/>
            <a:t>Prohibited circumstances</a:t>
          </a:r>
        </a:p>
      </dgm:t>
    </dgm:pt>
    <dgm:pt modelId="{EED91A87-C4E8-4B79-A76B-1EEC6128B32C}" type="parTrans" cxnId="{87B5E3FB-DE2E-4E7D-BE36-F972B245E1D2}">
      <dgm:prSet/>
      <dgm:spPr/>
      <dgm:t>
        <a:bodyPr/>
        <a:lstStyle/>
        <a:p>
          <a:endParaRPr lang="en-GB"/>
        </a:p>
      </dgm:t>
    </dgm:pt>
    <dgm:pt modelId="{EF6D0E43-EC83-472D-91CB-590C18427C54}" type="sibTrans" cxnId="{87B5E3FB-DE2E-4E7D-BE36-F972B245E1D2}">
      <dgm:prSet/>
      <dgm:spPr/>
      <dgm:t>
        <a:bodyPr/>
        <a:lstStyle/>
        <a:p>
          <a:endParaRPr lang="en-GB"/>
        </a:p>
      </dgm:t>
    </dgm:pt>
    <dgm:pt modelId="{72D1F846-0510-492F-A93A-42DD42103AC8}">
      <dgm:prSet phldrT="[Text]"/>
      <dgm:spPr/>
      <dgm:t>
        <a:bodyPr/>
        <a:lstStyle/>
        <a:p>
          <a:r>
            <a:rPr lang="en-GB" dirty="0"/>
            <a:t>Prohibited consequences</a:t>
          </a:r>
        </a:p>
      </dgm:t>
    </dgm:pt>
    <dgm:pt modelId="{FA4D7C81-CA95-41FF-87A6-220CFFC8F0AF}" type="parTrans" cxnId="{76DAEF40-F948-4642-9994-3ED03AEE038E}">
      <dgm:prSet/>
      <dgm:spPr/>
      <dgm:t>
        <a:bodyPr/>
        <a:lstStyle/>
        <a:p>
          <a:endParaRPr lang="en-GB"/>
        </a:p>
      </dgm:t>
    </dgm:pt>
    <dgm:pt modelId="{8A54B4A0-51EE-425A-B051-1A4DF6854957}" type="sibTrans" cxnId="{76DAEF40-F948-4642-9994-3ED03AEE038E}">
      <dgm:prSet/>
      <dgm:spPr/>
      <dgm:t>
        <a:bodyPr/>
        <a:lstStyle/>
        <a:p>
          <a:endParaRPr lang="en-GB"/>
        </a:p>
      </dgm:t>
    </dgm:pt>
    <dgm:pt modelId="{A31AE1FE-1706-493D-BB0A-477B6F261723}">
      <dgm:prSet phldrT="[Text]"/>
      <dgm:spPr/>
      <dgm:t>
        <a:bodyPr/>
        <a:lstStyle/>
        <a:p>
          <a:r>
            <a:rPr lang="en-GB" dirty="0"/>
            <a:t>Acts</a:t>
          </a:r>
        </a:p>
      </dgm:t>
    </dgm:pt>
    <dgm:pt modelId="{6E92BC67-D7A5-4570-8A2F-CC2E65CB4C2F}" type="parTrans" cxnId="{1FCC8D40-567F-4E69-8CA1-3BE362658A94}">
      <dgm:prSet/>
      <dgm:spPr/>
      <dgm:t>
        <a:bodyPr/>
        <a:lstStyle/>
        <a:p>
          <a:endParaRPr lang="en-GB"/>
        </a:p>
      </dgm:t>
    </dgm:pt>
    <dgm:pt modelId="{5CE77941-0529-4F3E-8978-251F2909E423}" type="sibTrans" cxnId="{1FCC8D40-567F-4E69-8CA1-3BE362658A94}">
      <dgm:prSet/>
      <dgm:spPr/>
      <dgm:t>
        <a:bodyPr/>
        <a:lstStyle/>
        <a:p>
          <a:endParaRPr lang="en-GB"/>
        </a:p>
      </dgm:t>
    </dgm:pt>
    <dgm:pt modelId="{11CCF338-9EC2-4D95-BF1B-CD01A7022EEF}">
      <dgm:prSet phldrT="[Text]"/>
      <dgm:spPr/>
      <dgm:t>
        <a:bodyPr/>
        <a:lstStyle/>
        <a:p>
          <a:r>
            <a:rPr lang="en-GB" dirty="0"/>
            <a:t>Causation must be established</a:t>
          </a:r>
        </a:p>
      </dgm:t>
    </dgm:pt>
    <dgm:pt modelId="{AF3974C1-CBB2-4B50-839E-AF7E9CD09BB1}" type="parTrans" cxnId="{A7D271B6-A551-4237-B281-81B1FCAC56FB}">
      <dgm:prSet/>
      <dgm:spPr/>
      <dgm:t>
        <a:bodyPr/>
        <a:lstStyle/>
        <a:p>
          <a:endParaRPr lang="en-GB"/>
        </a:p>
      </dgm:t>
    </dgm:pt>
    <dgm:pt modelId="{C9E0F48E-0D98-4F0A-AE6E-C1BE74665B58}" type="sibTrans" cxnId="{A7D271B6-A551-4237-B281-81B1FCAC56FB}">
      <dgm:prSet/>
      <dgm:spPr/>
      <dgm:t>
        <a:bodyPr/>
        <a:lstStyle/>
        <a:p>
          <a:endParaRPr lang="en-GB"/>
        </a:p>
      </dgm:t>
    </dgm:pt>
    <dgm:pt modelId="{4C01C984-D7ED-4D5E-82D6-2F19B4B5CE30}">
      <dgm:prSet phldrT="[Text]"/>
      <dgm:spPr/>
      <dgm:t>
        <a:bodyPr/>
        <a:lstStyle/>
        <a:p>
          <a:r>
            <a:rPr lang="en-GB" dirty="0"/>
            <a:t>Prohibited conduct</a:t>
          </a:r>
        </a:p>
      </dgm:t>
    </dgm:pt>
    <dgm:pt modelId="{DE7FA91F-5139-457B-B5E3-D6503652A9DF}" type="parTrans" cxnId="{A0D0DA8E-4E5E-48F0-BECD-F5FF94FF5561}">
      <dgm:prSet/>
      <dgm:spPr/>
      <dgm:t>
        <a:bodyPr/>
        <a:lstStyle/>
        <a:p>
          <a:endParaRPr lang="en-GB"/>
        </a:p>
      </dgm:t>
    </dgm:pt>
    <dgm:pt modelId="{15499F7C-3860-43EB-BEEB-AC7155C7BC26}" type="sibTrans" cxnId="{A0D0DA8E-4E5E-48F0-BECD-F5FF94FF5561}">
      <dgm:prSet/>
      <dgm:spPr/>
      <dgm:t>
        <a:bodyPr/>
        <a:lstStyle/>
        <a:p>
          <a:endParaRPr lang="en-GB"/>
        </a:p>
      </dgm:t>
    </dgm:pt>
    <dgm:pt modelId="{5C371943-E5DF-48F4-B405-5846F7B64E58}">
      <dgm:prSet phldrT="[Text]"/>
      <dgm:spPr/>
      <dgm:t>
        <a:bodyPr/>
        <a:lstStyle/>
        <a:p>
          <a:r>
            <a:rPr lang="en-GB" dirty="0"/>
            <a:t>Omissions</a:t>
          </a:r>
        </a:p>
      </dgm:t>
    </dgm:pt>
    <dgm:pt modelId="{42FC396D-487B-4F79-B694-0B20DBC1C4BD}" type="parTrans" cxnId="{357F7C1B-DEB0-452F-8F58-B5197E3224AD}">
      <dgm:prSet/>
      <dgm:spPr/>
      <dgm:t>
        <a:bodyPr/>
        <a:lstStyle/>
        <a:p>
          <a:endParaRPr lang="en-GB"/>
        </a:p>
      </dgm:t>
    </dgm:pt>
    <dgm:pt modelId="{BB556627-DCFD-4F49-8B2A-9C8B4A9BDD3F}" type="sibTrans" cxnId="{357F7C1B-DEB0-452F-8F58-B5197E3224AD}">
      <dgm:prSet/>
      <dgm:spPr/>
      <dgm:t>
        <a:bodyPr/>
        <a:lstStyle/>
        <a:p>
          <a:endParaRPr lang="en-GB"/>
        </a:p>
      </dgm:t>
    </dgm:pt>
    <dgm:pt modelId="{27C54EE5-3084-444C-A622-69971141146D}" type="pres">
      <dgm:prSet presAssocID="{FAF3C515-3741-447A-A3F6-B6B8FA7EED92}" presName="hierChild1" presStyleCnt="0">
        <dgm:presLayoutVars>
          <dgm:orgChart val="1"/>
          <dgm:chPref val="1"/>
          <dgm:dir/>
          <dgm:animOne val="branch"/>
          <dgm:animLvl val="lvl"/>
          <dgm:resizeHandles/>
        </dgm:presLayoutVars>
      </dgm:prSet>
      <dgm:spPr/>
    </dgm:pt>
    <dgm:pt modelId="{C7236102-A895-4091-B8CC-9087D34A59DF}" type="pres">
      <dgm:prSet presAssocID="{C1A96328-8A03-4DE8-BE89-E229EC79EE25}" presName="hierRoot1" presStyleCnt="0">
        <dgm:presLayoutVars>
          <dgm:hierBranch val="init"/>
        </dgm:presLayoutVars>
      </dgm:prSet>
      <dgm:spPr/>
    </dgm:pt>
    <dgm:pt modelId="{B5B8CBC8-3368-4E42-9BFE-986AA985888A}" type="pres">
      <dgm:prSet presAssocID="{C1A96328-8A03-4DE8-BE89-E229EC79EE25}" presName="rootComposite1" presStyleCnt="0"/>
      <dgm:spPr/>
    </dgm:pt>
    <dgm:pt modelId="{BE6EF2C8-70A1-4907-A995-24C8663316FB}" type="pres">
      <dgm:prSet presAssocID="{C1A96328-8A03-4DE8-BE89-E229EC79EE25}" presName="rootText1" presStyleLbl="node0" presStyleIdx="0" presStyleCnt="1" custScaleX="169972">
        <dgm:presLayoutVars>
          <dgm:chPref val="3"/>
        </dgm:presLayoutVars>
      </dgm:prSet>
      <dgm:spPr/>
    </dgm:pt>
    <dgm:pt modelId="{A4F52258-E11B-4B65-AA7B-9ADFBF0AECA4}" type="pres">
      <dgm:prSet presAssocID="{C1A96328-8A03-4DE8-BE89-E229EC79EE25}" presName="rootConnector1" presStyleLbl="asst0" presStyleIdx="0" presStyleCnt="0"/>
      <dgm:spPr/>
    </dgm:pt>
    <dgm:pt modelId="{1A1FA929-6F82-40C4-A97D-9A66F9AEECF4}" type="pres">
      <dgm:prSet presAssocID="{C1A96328-8A03-4DE8-BE89-E229EC79EE25}" presName="hierChild2" presStyleCnt="0"/>
      <dgm:spPr/>
    </dgm:pt>
    <dgm:pt modelId="{EF0E4627-2B76-4183-AACB-F868BBEF7419}" type="pres">
      <dgm:prSet presAssocID="{A367D895-1B49-4D14-9711-C6F7413E189A}" presName="Name37" presStyleLbl="parChTrans1D2" presStyleIdx="0" presStyleCnt="1"/>
      <dgm:spPr/>
    </dgm:pt>
    <dgm:pt modelId="{094845C1-C17C-4F16-9A58-C20F0C695315}" type="pres">
      <dgm:prSet presAssocID="{B5730C08-751A-4365-942B-0BA6D14A2A20}" presName="hierRoot2" presStyleCnt="0">
        <dgm:presLayoutVars>
          <dgm:hierBranch val="init"/>
        </dgm:presLayoutVars>
      </dgm:prSet>
      <dgm:spPr/>
    </dgm:pt>
    <dgm:pt modelId="{3C1C3042-CD55-4F65-A2CE-670D1A098499}" type="pres">
      <dgm:prSet presAssocID="{B5730C08-751A-4365-942B-0BA6D14A2A20}" presName="rootComposite" presStyleCnt="0"/>
      <dgm:spPr/>
    </dgm:pt>
    <dgm:pt modelId="{900A375C-65BD-4E04-BAC0-AA0E6CFFAAFF}" type="pres">
      <dgm:prSet presAssocID="{B5730C08-751A-4365-942B-0BA6D14A2A20}" presName="rootText" presStyleLbl="node2" presStyleIdx="0" presStyleCnt="1" custScaleX="169972">
        <dgm:presLayoutVars>
          <dgm:chPref val="3"/>
        </dgm:presLayoutVars>
      </dgm:prSet>
      <dgm:spPr/>
    </dgm:pt>
    <dgm:pt modelId="{42A1B968-5C5A-4DB7-B78A-8738A098D576}" type="pres">
      <dgm:prSet presAssocID="{B5730C08-751A-4365-942B-0BA6D14A2A20}" presName="rootConnector" presStyleLbl="node2" presStyleIdx="0" presStyleCnt="1"/>
      <dgm:spPr/>
    </dgm:pt>
    <dgm:pt modelId="{6DB8F1D1-A6E9-45EF-8B44-D46EB7AA5CF1}" type="pres">
      <dgm:prSet presAssocID="{B5730C08-751A-4365-942B-0BA6D14A2A20}" presName="hierChild4" presStyleCnt="0"/>
      <dgm:spPr/>
    </dgm:pt>
    <dgm:pt modelId="{FCBB9143-6E7A-42D9-8308-A1794890573B}" type="pres">
      <dgm:prSet presAssocID="{64294ED0-C7F8-4392-8333-337BD5726DBE}" presName="Name37" presStyleLbl="parChTrans1D3" presStyleIdx="0" presStyleCnt="2"/>
      <dgm:spPr/>
    </dgm:pt>
    <dgm:pt modelId="{3E40E50D-F596-4D0E-9F35-D272204E0F7E}" type="pres">
      <dgm:prSet presAssocID="{942245C3-4EF4-4D68-8ED4-A73B81006FF8}" presName="hierRoot2" presStyleCnt="0">
        <dgm:presLayoutVars>
          <dgm:hierBranch val="init"/>
        </dgm:presLayoutVars>
      </dgm:prSet>
      <dgm:spPr/>
    </dgm:pt>
    <dgm:pt modelId="{2EDAD826-8FFC-4582-AC31-AC33ABB6E379}" type="pres">
      <dgm:prSet presAssocID="{942245C3-4EF4-4D68-8ED4-A73B81006FF8}" presName="rootComposite" presStyleCnt="0"/>
      <dgm:spPr/>
    </dgm:pt>
    <dgm:pt modelId="{271EDF56-7574-490A-A4E6-41AA85724EE4}" type="pres">
      <dgm:prSet presAssocID="{942245C3-4EF4-4D68-8ED4-A73B81006FF8}" presName="rootText" presStyleLbl="node3" presStyleIdx="0" presStyleCnt="2" custScaleX="147133" custScaleY="142001">
        <dgm:presLayoutVars>
          <dgm:chPref val="3"/>
        </dgm:presLayoutVars>
      </dgm:prSet>
      <dgm:spPr/>
    </dgm:pt>
    <dgm:pt modelId="{329FE3F1-9ED8-4D7E-8EFB-6F7B909168E7}" type="pres">
      <dgm:prSet presAssocID="{942245C3-4EF4-4D68-8ED4-A73B81006FF8}" presName="rootConnector" presStyleLbl="node3" presStyleIdx="0" presStyleCnt="2"/>
      <dgm:spPr/>
    </dgm:pt>
    <dgm:pt modelId="{674FCDD7-2544-4EFA-B64F-4891F82E7B4F}" type="pres">
      <dgm:prSet presAssocID="{942245C3-4EF4-4D68-8ED4-A73B81006FF8}" presName="hierChild4" presStyleCnt="0"/>
      <dgm:spPr/>
    </dgm:pt>
    <dgm:pt modelId="{D5B250A9-6C35-44FD-808A-C4ADA83D5D91}" type="pres">
      <dgm:prSet presAssocID="{942245C3-4EF4-4D68-8ED4-A73B81006FF8}" presName="hierChild5" presStyleCnt="0"/>
      <dgm:spPr/>
    </dgm:pt>
    <dgm:pt modelId="{331B2694-77F3-43D0-AE2B-294122A93598}" type="pres">
      <dgm:prSet presAssocID="{E2AE52FD-C07D-4C62-AE46-B8A10A186908}" presName="Name37" presStyleLbl="parChTrans1D3" presStyleIdx="1" presStyleCnt="2"/>
      <dgm:spPr/>
    </dgm:pt>
    <dgm:pt modelId="{670BE939-88D7-427A-A2EB-110A3D4484D8}" type="pres">
      <dgm:prSet presAssocID="{30AAF031-F4FF-4A4F-9B66-008C061173C3}" presName="hierRoot2" presStyleCnt="0">
        <dgm:presLayoutVars>
          <dgm:hierBranch val="init"/>
        </dgm:presLayoutVars>
      </dgm:prSet>
      <dgm:spPr/>
    </dgm:pt>
    <dgm:pt modelId="{387152DA-0ED8-4B9A-A77C-E6A0B686D00F}" type="pres">
      <dgm:prSet presAssocID="{30AAF031-F4FF-4A4F-9B66-008C061173C3}" presName="rootComposite" presStyleCnt="0"/>
      <dgm:spPr/>
    </dgm:pt>
    <dgm:pt modelId="{EA915ACC-D267-452C-A9A7-61BC7BCF275E}" type="pres">
      <dgm:prSet presAssocID="{30AAF031-F4FF-4A4F-9B66-008C061173C3}" presName="rootText" presStyleLbl="node3" presStyleIdx="1" presStyleCnt="2" custScaleX="133477">
        <dgm:presLayoutVars>
          <dgm:chPref val="3"/>
        </dgm:presLayoutVars>
      </dgm:prSet>
      <dgm:spPr/>
    </dgm:pt>
    <dgm:pt modelId="{D38B0F92-3495-449A-B15B-CFD10CE05185}" type="pres">
      <dgm:prSet presAssocID="{30AAF031-F4FF-4A4F-9B66-008C061173C3}" presName="rootConnector" presStyleLbl="node3" presStyleIdx="1" presStyleCnt="2"/>
      <dgm:spPr/>
    </dgm:pt>
    <dgm:pt modelId="{3B69289B-3CC2-4BF3-8E1C-A27EF4B5DADD}" type="pres">
      <dgm:prSet presAssocID="{30AAF031-F4FF-4A4F-9B66-008C061173C3}" presName="hierChild4" presStyleCnt="0"/>
      <dgm:spPr/>
    </dgm:pt>
    <dgm:pt modelId="{77EC4313-B04A-4349-A2AE-3FF705A2B700}" type="pres">
      <dgm:prSet presAssocID="{DE7FA91F-5139-457B-B5E3-D6503652A9DF}" presName="Name37" presStyleLbl="parChTrans1D4" presStyleIdx="0" presStyleCnt="6"/>
      <dgm:spPr/>
    </dgm:pt>
    <dgm:pt modelId="{EA75921B-28B1-47E7-8F9E-8440B07E8B00}" type="pres">
      <dgm:prSet presAssocID="{4C01C984-D7ED-4D5E-82D6-2F19B4B5CE30}" presName="hierRoot2" presStyleCnt="0">
        <dgm:presLayoutVars>
          <dgm:hierBranch val="init"/>
        </dgm:presLayoutVars>
      </dgm:prSet>
      <dgm:spPr/>
    </dgm:pt>
    <dgm:pt modelId="{946511ED-D604-4DB2-847A-70C09A7D8188}" type="pres">
      <dgm:prSet presAssocID="{4C01C984-D7ED-4D5E-82D6-2F19B4B5CE30}" presName="rootComposite" presStyleCnt="0"/>
      <dgm:spPr/>
    </dgm:pt>
    <dgm:pt modelId="{49502808-BF87-4E1B-AA6D-DD76934C4305}" type="pres">
      <dgm:prSet presAssocID="{4C01C984-D7ED-4D5E-82D6-2F19B4B5CE30}" presName="rootText" presStyleLbl="node4" presStyleIdx="0" presStyleCnt="6" custScaleY="145249">
        <dgm:presLayoutVars>
          <dgm:chPref val="3"/>
        </dgm:presLayoutVars>
      </dgm:prSet>
      <dgm:spPr/>
    </dgm:pt>
    <dgm:pt modelId="{E523AFC8-B3E5-49F4-A7E8-0817291A790E}" type="pres">
      <dgm:prSet presAssocID="{4C01C984-D7ED-4D5E-82D6-2F19B4B5CE30}" presName="rootConnector" presStyleLbl="node4" presStyleIdx="0" presStyleCnt="6"/>
      <dgm:spPr/>
    </dgm:pt>
    <dgm:pt modelId="{FD65C8B4-6CF3-435D-8646-EA44CB127C5A}" type="pres">
      <dgm:prSet presAssocID="{4C01C984-D7ED-4D5E-82D6-2F19B4B5CE30}" presName="hierChild4" presStyleCnt="0"/>
      <dgm:spPr/>
    </dgm:pt>
    <dgm:pt modelId="{14345400-2434-497D-9FE2-3938EFD83226}" type="pres">
      <dgm:prSet presAssocID="{42FC396D-487B-4F79-B694-0B20DBC1C4BD}" presName="Name37" presStyleLbl="parChTrans1D4" presStyleIdx="1" presStyleCnt="6"/>
      <dgm:spPr/>
    </dgm:pt>
    <dgm:pt modelId="{D5CE5DA3-3927-4033-BA58-B35C1F6161D8}" type="pres">
      <dgm:prSet presAssocID="{5C371943-E5DF-48F4-B405-5846F7B64E58}" presName="hierRoot2" presStyleCnt="0">
        <dgm:presLayoutVars>
          <dgm:hierBranch val="init"/>
        </dgm:presLayoutVars>
      </dgm:prSet>
      <dgm:spPr/>
    </dgm:pt>
    <dgm:pt modelId="{9E725C2C-7AE8-42AC-A4A5-E183E2A8A4B8}" type="pres">
      <dgm:prSet presAssocID="{5C371943-E5DF-48F4-B405-5846F7B64E58}" presName="rootComposite" presStyleCnt="0"/>
      <dgm:spPr/>
    </dgm:pt>
    <dgm:pt modelId="{3E09F40B-C29E-4879-81FE-744E5EBA47A9}" type="pres">
      <dgm:prSet presAssocID="{5C371943-E5DF-48F4-B405-5846F7B64E58}" presName="rootText" presStyleLbl="node4" presStyleIdx="1" presStyleCnt="6" custLinFactNeighborX="514" custLinFactNeighborY="9349">
        <dgm:presLayoutVars>
          <dgm:chPref val="3"/>
        </dgm:presLayoutVars>
      </dgm:prSet>
      <dgm:spPr/>
    </dgm:pt>
    <dgm:pt modelId="{C255FB56-00F7-4ACA-BF39-B0F946480ECA}" type="pres">
      <dgm:prSet presAssocID="{5C371943-E5DF-48F4-B405-5846F7B64E58}" presName="rootConnector" presStyleLbl="node4" presStyleIdx="1" presStyleCnt="6"/>
      <dgm:spPr/>
    </dgm:pt>
    <dgm:pt modelId="{E8495F4A-AF59-4916-A5B1-6F708A1D7919}" type="pres">
      <dgm:prSet presAssocID="{5C371943-E5DF-48F4-B405-5846F7B64E58}" presName="hierChild4" presStyleCnt="0"/>
      <dgm:spPr/>
    </dgm:pt>
    <dgm:pt modelId="{4481DB93-5B80-4499-9BF8-BD38821B3DE4}" type="pres">
      <dgm:prSet presAssocID="{5C371943-E5DF-48F4-B405-5846F7B64E58}" presName="hierChild5" presStyleCnt="0"/>
      <dgm:spPr/>
    </dgm:pt>
    <dgm:pt modelId="{AECB83FF-2FBE-4BEC-8ADA-0FCE97CB959B}" type="pres">
      <dgm:prSet presAssocID="{6E92BC67-D7A5-4570-8A2F-CC2E65CB4C2F}" presName="Name37" presStyleLbl="parChTrans1D4" presStyleIdx="2" presStyleCnt="6"/>
      <dgm:spPr/>
    </dgm:pt>
    <dgm:pt modelId="{5A7BF572-5EC5-4AC9-9462-3F265197BFBD}" type="pres">
      <dgm:prSet presAssocID="{A31AE1FE-1706-493D-BB0A-477B6F261723}" presName="hierRoot2" presStyleCnt="0">
        <dgm:presLayoutVars>
          <dgm:hierBranch val="init"/>
        </dgm:presLayoutVars>
      </dgm:prSet>
      <dgm:spPr/>
    </dgm:pt>
    <dgm:pt modelId="{612CC9F6-6E69-4990-AB11-60BC9217648E}" type="pres">
      <dgm:prSet presAssocID="{A31AE1FE-1706-493D-BB0A-477B6F261723}" presName="rootComposite" presStyleCnt="0"/>
      <dgm:spPr/>
    </dgm:pt>
    <dgm:pt modelId="{F490BC0A-2C2F-44BD-ABF8-69FAD74DBA22}" type="pres">
      <dgm:prSet presAssocID="{A31AE1FE-1706-493D-BB0A-477B6F261723}" presName="rootText" presStyleLbl="node4" presStyleIdx="2" presStyleCnt="6" custLinFactX="-43110" custLinFactY="-32651" custLinFactNeighborX="-100000" custLinFactNeighborY="-100000">
        <dgm:presLayoutVars>
          <dgm:chPref val="3"/>
        </dgm:presLayoutVars>
      </dgm:prSet>
      <dgm:spPr/>
    </dgm:pt>
    <dgm:pt modelId="{948D7B1C-7826-404D-A826-37E93E8442BC}" type="pres">
      <dgm:prSet presAssocID="{A31AE1FE-1706-493D-BB0A-477B6F261723}" presName="rootConnector" presStyleLbl="node4" presStyleIdx="2" presStyleCnt="6"/>
      <dgm:spPr/>
    </dgm:pt>
    <dgm:pt modelId="{FEEF1471-7E68-4ABC-B7E3-40F20D7B305E}" type="pres">
      <dgm:prSet presAssocID="{A31AE1FE-1706-493D-BB0A-477B6F261723}" presName="hierChild4" presStyleCnt="0"/>
      <dgm:spPr/>
    </dgm:pt>
    <dgm:pt modelId="{0FE20000-CE13-4FD9-B5CB-46BC7327A6C0}" type="pres">
      <dgm:prSet presAssocID="{A31AE1FE-1706-493D-BB0A-477B6F261723}" presName="hierChild5" presStyleCnt="0"/>
      <dgm:spPr/>
    </dgm:pt>
    <dgm:pt modelId="{987EF3BA-866F-4252-998B-FE587B181C3B}" type="pres">
      <dgm:prSet presAssocID="{4C01C984-D7ED-4D5E-82D6-2F19B4B5CE30}" presName="hierChild5" presStyleCnt="0"/>
      <dgm:spPr/>
    </dgm:pt>
    <dgm:pt modelId="{CDD7A93A-EC7F-4485-A218-7B7ED58135E8}" type="pres">
      <dgm:prSet presAssocID="{EED91A87-C4E8-4B79-A76B-1EEC6128B32C}" presName="Name37" presStyleLbl="parChTrans1D4" presStyleIdx="3" presStyleCnt="6"/>
      <dgm:spPr/>
    </dgm:pt>
    <dgm:pt modelId="{1FBD5D79-CA93-4F5E-8E41-6E268CF5ECB9}" type="pres">
      <dgm:prSet presAssocID="{FB3EE5A3-4EB1-49EC-A3A7-AD033ABAF331}" presName="hierRoot2" presStyleCnt="0">
        <dgm:presLayoutVars>
          <dgm:hierBranch val="init"/>
        </dgm:presLayoutVars>
      </dgm:prSet>
      <dgm:spPr/>
    </dgm:pt>
    <dgm:pt modelId="{43095575-77CD-4181-B079-2EC7E87B2ED3}" type="pres">
      <dgm:prSet presAssocID="{FB3EE5A3-4EB1-49EC-A3A7-AD033ABAF331}" presName="rootComposite" presStyleCnt="0"/>
      <dgm:spPr/>
    </dgm:pt>
    <dgm:pt modelId="{08704775-52D8-48E3-9840-1832AEA570DC}" type="pres">
      <dgm:prSet presAssocID="{FB3EE5A3-4EB1-49EC-A3A7-AD033ABAF331}" presName="rootText" presStyleLbl="node4" presStyleIdx="3" presStyleCnt="6" custScaleY="130328">
        <dgm:presLayoutVars>
          <dgm:chPref val="3"/>
        </dgm:presLayoutVars>
      </dgm:prSet>
      <dgm:spPr/>
    </dgm:pt>
    <dgm:pt modelId="{16B8716C-C28B-4174-8C00-5CD2A77B3B54}" type="pres">
      <dgm:prSet presAssocID="{FB3EE5A3-4EB1-49EC-A3A7-AD033ABAF331}" presName="rootConnector" presStyleLbl="node4" presStyleIdx="3" presStyleCnt="6"/>
      <dgm:spPr/>
    </dgm:pt>
    <dgm:pt modelId="{63DBC147-5927-4024-A0A5-F30397208304}" type="pres">
      <dgm:prSet presAssocID="{FB3EE5A3-4EB1-49EC-A3A7-AD033ABAF331}" presName="hierChild4" presStyleCnt="0"/>
      <dgm:spPr/>
    </dgm:pt>
    <dgm:pt modelId="{9A29F921-F836-44CB-AD68-913E12E3B727}" type="pres">
      <dgm:prSet presAssocID="{FB3EE5A3-4EB1-49EC-A3A7-AD033ABAF331}" presName="hierChild5" presStyleCnt="0"/>
      <dgm:spPr/>
    </dgm:pt>
    <dgm:pt modelId="{4EFF2D21-8C25-4908-87B3-349BB86C5281}" type="pres">
      <dgm:prSet presAssocID="{FA4D7C81-CA95-41FF-87A6-220CFFC8F0AF}" presName="Name37" presStyleLbl="parChTrans1D4" presStyleIdx="4" presStyleCnt="6"/>
      <dgm:spPr/>
    </dgm:pt>
    <dgm:pt modelId="{65B87A9F-8679-4BF6-ABA9-06AD95966FEB}" type="pres">
      <dgm:prSet presAssocID="{72D1F846-0510-492F-A93A-42DD42103AC8}" presName="hierRoot2" presStyleCnt="0">
        <dgm:presLayoutVars>
          <dgm:hierBranch val="init"/>
        </dgm:presLayoutVars>
      </dgm:prSet>
      <dgm:spPr/>
    </dgm:pt>
    <dgm:pt modelId="{C17D44EE-F9C0-4753-8B68-86BA712E201A}" type="pres">
      <dgm:prSet presAssocID="{72D1F846-0510-492F-A93A-42DD42103AC8}" presName="rootComposite" presStyleCnt="0"/>
      <dgm:spPr/>
    </dgm:pt>
    <dgm:pt modelId="{3B1A7F39-6B15-43FF-9321-71EBFD216C56}" type="pres">
      <dgm:prSet presAssocID="{72D1F846-0510-492F-A93A-42DD42103AC8}" presName="rootText" presStyleLbl="node4" presStyleIdx="4" presStyleCnt="6" custScaleY="145877">
        <dgm:presLayoutVars>
          <dgm:chPref val="3"/>
        </dgm:presLayoutVars>
      </dgm:prSet>
      <dgm:spPr/>
    </dgm:pt>
    <dgm:pt modelId="{6183B969-C207-4DA1-AB27-5D4BE4683417}" type="pres">
      <dgm:prSet presAssocID="{72D1F846-0510-492F-A93A-42DD42103AC8}" presName="rootConnector" presStyleLbl="node4" presStyleIdx="4" presStyleCnt="6"/>
      <dgm:spPr/>
    </dgm:pt>
    <dgm:pt modelId="{B567FF25-F646-4FAE-80C8-05176146CE33}" type="pres">
      <dgm:prSet presAssocID="{72D1F846-0510-492F-A93A-42DD42103AC8}" presName="hierChild4" presStyleCnt="0"/>
      <dgm:spPr/>
    </dgm:pt>
    <dgm:pt modelId="{579A1329-9423-42D7-9A22-D47B39E4E3A1}" type="pres">
      <dgm:prSet presAssocID="{AF3974C1-CBB2-4B50-839E-AF7E9CD09BB1}" presName="Name37" presStyleLbl="parChTrans1D4" presStyleIdx="5" presStyleCnt="6"/>
      <dgm:spPr/>
    </dgm:pt>
    <dgm:pt modelId="{B91F903C-7442-4EA1-9B03-45484FEF841A}" type="pres">
      <dgm:prSet presAssocID="{11CCF338-9EC2-4D95-BF1B-CD01A7022EEF}" presName="hierRoot2" presStyleCnt="0">
        <dgm:presLayoutVars>
          <dgm:hierBranch val="init"/>
        </dgm:presLayoutVars>
      </dgm:prSet>
      <dgm:spPr/>
    </dgm:pt>
    <dgm:pt modelId="{889E7DCC-82D4-4DF2-BB1E-3ECB57AA83AF}" type="pres">
      <dgm:prSet presAssocID="{11CCF338-9EC2-4D95-BF1B-CD01A7022EEF}" presName="rootComposite" presStyleCnt="0"/>
      <dgm:spPr/>
    </dgm:pt>
    <dgm:pt modelId="{04C113C1-EEC4-4AAF-AAB9-7FD71952C9AB}" type="pres">
      <dgm:prSet presAssocID="{11CCF338-9EC2-4D95-BF1B-CD01A7022EEF}" presName="rootText" presStyleLbl="node4" presStyleIdx="5" presStyleCnt="6" custScaleY="134064">
        <dgm:presLayoutVars>
          <dgm:chPref val="3"/>
        </dgm:presLayoutVars>
      </dgm:prSet>
      <dgm:spPr/>
    </dgm:pt>
    <dgm:pt modelId="{65205CB2-ADC3-4466-A25F-2F8A589F3D1F}" type="pres">
      <dgm:prSet presAssocID="{11CCF338-9EC2-4D95-BF1B-CD01A7022EEF}" presName="rootConnector" presStyleLbl="node4" presStyleIdx="5" presStyleCnt="6"/>
      <dgm:spPr/>
    </dgm:pt>
    <dgm:pt modelId="{780F3616-007C-462A-87D8-8D872E24EF16}" type="pres">
      <dgm:prSet presAssocID="{11CCF338-9EC2-4D95-BF1B-CD01A7022EEF}" presName="hierChild4" presStyleCnt="0"/>
      <dgm:spPr/>
    </dgm:pt>
    <dgm:pt modelId="{547A9DDE-8A36-42B1-AF6F-1CF1084F18C2}" type="pres">
      <dgm:prSet presAssocID="{11CCF338-9EC2-4D95-BF1B-CD01A7022EEF}" presName="hierChild5" presStyleCnt="0"/>
      <dgm:spPr/>
    </dgm:pt>
    <dgm:pt modelId="{8C18AEB4-1AB6-479C-A586-2AD79631514F}" type="pres">
      <dgm:prSet presAssocID="{72D1F846-0510-492F-A93A-42DD42103AC8}" presName="hierChild5" presStyleCnt="0"/>
      <dgm:spPr/>
    </dgm:pt>
    <dgm:pt modelId="{8389B0D4-3261-4EAD-9A19-07E2ED15C3DD}" type="pres">
      <dgm:prSet presAssocID="{30AAF031-F4FF-4A4F-9B66-008C061173C3}" presName="hierChild5" presStyleCnt="0"/>
      <dgm:spPr/>
    </dgm:pt>
    <dgm:pt modelId="{ED6F21E8-D532-4B79-B7D5-E388122852C3}" type="pres">
      <dgm:prSet presAssocID="{B5730C08-751A-4365-942B-0BA6D14A2A20}" presName="hierChild5" presStyleCnt="0"/>
      <dgm:spPr/>
    </dgm:pt>
    <dgm:pt modelId="{96CD9004-F3C5-45CF-9E49-5F397F40227B}" type="pres">
      <dgm:prSet presAssocID="{C1A96328-8A03-4DE8-BE89-E229EC79EE25}" presName="hierChild3" presStyleCnt="0"/>
      <dgm:spPr/>
    </dgm:pt>
  </dgm:ptLst>
  <dgm:cxnLst>
    <dgm:cxn modelId="{6ADD1502-6146-4292-A3F3-D8EC405C85B8}" srcId="{C1A96328-8A03-4DE8-BE89-E229EC79EE25}" destId="{B5730C08-751A-4365-942B-0BA6D14A2A20}" srcOrd="0" destOrd="0" parTransId="{A367D895-1B49-4D14-9711-C6F7413E189A}" sibTransId="{C8BE702A-5D69-45B6-8615-06E30B1C70DF}"/>
    <dgm:cxn modelId="{E96E7904-873C-4D40-89DD-F98096D8BCF5}" type="presOf" srcId="{C1A96328-8A03-4DE8-BE89-E229EC79EE25}" destId="{BE6EF2C8-70A1-4907-A995-24C8663316FB}" srcOrd="0" destOrd="0" presId="urn:microsoft.com/office/officeart/2005/8/layout/orgChart1"/>
    <dgm:cxn modelId="{C9FDD208-EBF7-4E92-B4E8-5F6955DBE5F4}" type="presOf" srcId="{FB3EE5A3-4EB1-49EC-A3A7-AD033ABAF331}" destId="{16B8716C-C28B-4174-8C00-5CD2A77B3B54}" srcOrd="1" destOrd="0" presId="urn:microsoft.com/office/officeart/2005/8/layout/orgChart1"/>
    <dgm:cxn modelId="{E7B7C611-CC19-4C6B-802D-6CA070E3D8A9}" type="presOf" srcId="{B5730C08-751A-4365-942B-0BA6D14A2A20}" destId="{900A375C-65BD-4E04-BAC0-AA0E6CFFAAFF}" srcOrd="0" destOrd="0" presId="urn:microsoft.com/office/officeart/2005/8/layout/orgChart1"/>
    <dgm:cxn modelId="{3DEC2714-4F79-4DFA-AD9C-ABE75196A4C5}" type="presOf" srcId="{A31AE1FE-1706-493D-BB0A-477B6F261723}" destId="{F490BC0A-2C2F-44BD-ABF8-69FAD74DBA22}" srcOrd="0" destOrd="0" presId="urn:microsoft.com/office/officeart/2005/8/layout/orgChart1"/>
    <dgm:cxn modelId="{2868BE19-7663-4DBA-A0CE-DC961F792878}" type="presOf" srcId="{11CCF338-9EC2-4D95-BF1B-CD01A7022EEF}" destId="{04C113C1-EEC4-4AAF-AAB9-7FD71952C9AB}" srcOrd="0" destOrd="0" presId="urn:microsoft.com/office/officeart/2005/8/layout/orgChart1"/>
    <dgm:cxn modelId="{357F7C1B-DEB0-452F-8F58-B5197E3224AD}" srcId="{4C01C984-D7ED-4D5E-82D6-2F19B4B5CE30}" destId="{5C371943-E5DF-48F4-B405-5846F7B64E58}" srcOrd="0" destOrd="0" parTransId="{42FC396D-487B-4F79-B694-0B20DBC1C4BD}" sibTransId="{BB556627-DCFD-4F49-8B2A-9C8B4A9BDD3F}"/>
    <dgm:cxn modelId="{1CC15F1D-2731-4EEC-8256-E8C813533DBB}" type="presOf" srcId="{5C371943-E5DF-48F4-B405-5846F7B64E58}" destId="{3E09F40B-C29E-4879-81FE-744E5EBA47A9}" srcOrd="0" destOrd="0" presId="urn:microsoft.com/office/officeart/2005/8/layout/orgChart1"/>
    <dgm:cxn modelId="{4DF9DB27-588A-414B-8C11-DC0638D19A83}" srcId="{B5730C08-751A-4365-942B-0BA6D14A2A20}" destId="{30AAF031-F4FF-4A4F-9B66-008C061173C3}" srcOrd="1" destOrd="0" parTransId="{E2AE52FD-C07D-4C62-AE46-B8A10A186908}" sibTransId="{C7A66481-A7F9-48B0-9266-ED9A413F7913}"/>
    <dgm:cxn modelId="{1D20F933-96CC-4447-ADD3-E80652126B56}" type="presOf" srcId="{EED91A87-C4E8-4B79-A76B-1EEC6128B32C}" destId="{CDD7A93A-EC7F-4485-A218-7B7ED58135E8}" srcOrd="0" destOrd="0" presId="urn:microsoft.com/office/officeart/2005/8/layout/orgChart1"/>
    <dgm:cxn modelId="{B5444239-B581-45A0-8766-47C4DA90941C}" srcId="{FAF3C515-3741-447A-A3F6-B6B8FA7EED92}" destId="{C1A96328-8A03-4DE8-BE89-E229EC79EE25}" srcOrd="0" destOrd="0" parTransId="{180897FF-460F-4D0E-9F21-F4AD2CE196DD}" sibTransId="{EA43BDD0-BC92-4B1F-B4EA-A6414F6CB62B}"/>
    <dgm:cxn modelId="{6627F83E-303C-402F-90B4-3E77E3E3622C}" type="presOf" srcId="{A367D895-1B49-4D14-9711-C6F7413E189A}" destId="{EF0E4627-2B76-4183-AACB-F868BBEF7419}" srcOrd="0" destOrd="0" presId="urn:microsoft.com/office/officeart/2005/8/layout/orgChart1"/>
    <dgm:cxn modelId="{1FCC8D40-567F-4E69-8CA1-3BE362658A94}" srcId="{4C01C984-D7ED-4D5E-82D6-2F19B4B5CE30}" destId="{A31AE1FE-1706-493D-BB0A-477B6F261723}" srcOrd="1" destOrd="0" parTransId="{6E92BC67-D7A5-4570-8A2F-CC2E65CB4C2F}" sibTransId="{5CE77941-0529-4F3E-8978-251F2909E423}"/>
    <dgm:cxn modelId="{76DAEF40-F948-4642-9994-3ED03AEE038E}" srcId="{30AAF031-F4FF-4A4F-9B66-008C061173C3}" destId="{72D1F846-0510-492F-A93A-42DD42103AC8}" srcOrd="2" destOrd="0" parTransId="{FA4D7C81-CA95-41FF-87A6-220CFFC8F0AF}" sibTransId="{8A54B4A0-51EE-425A-B051-1A4DF6854957}"/>
    <dgm:cxn modelId="{94FB6861-A2A8-4CA3-9750-552938B08830}" type="presOf" srcId="{4C01C984-D7ED-4D5E-82D6-2F19B4B5CE30}" destId="{E523AFC8-B3E5-49F4-A7E8-0817291A790E}" srcOrd="1" destOrd="0" presId="urn:microsoft.com/office/officeart/2005/8/layout/orgChart1"/>
    <dgm:cxn modelId="{F9496564-0A8F-45AA-88D8-D46468D0C6D1}" type="presOf" srcId="{5C371943-E5DF-48F4-B405-5846F7B64E58}" destId="{C255FB56-00F7-4ACA-BF39-B0F946480ECA}" srcOrd="1" destOrd="0" presId="urn:microsoft.com/office/officeart/2005/8/layout/orgChart1"/>
    <dgm:cxn modelId="{F2BE5B46-B890-419A-9F97-5F8DE871FC0A}" type="presOf" srcId="{FA4D7C81-CA95-41FF-87A6-220CFFC8F0AF}" destId="{4EFF2D21-8C25-4908-87B3-349BB86C5281}" srcOrd="0" destOrd="0" presId="urn:microsoft.com/office/officeart/2005/8/layout/orgChart1"/>
    <dgm:cxn modelId="{D254BF46-4C17-44CC-88B2-607829B8423E}" type="presOf" srcId="{B5730C08-751A-4365-942B-0BA6D14A2A20}" destId="{42A1B968-5C5A-4DB7-B78A-8738A098D576}" srcOrd="1" destOrd="0" presId="urn:microsoft.com/office/officeart/2005/8/layout/orgChart1"/>
    <dgm:cxn modelId="{397AC866-3DDA-43AA-9B82-FC2889D13AC8}" type="presOf" srcId="{C1A96328-8A03-4DE8-BE89-E229EC79EE25}" destId="{A4F52258-E11B-4B65-AA7B-9ADFBF0AECA4}" srcOrd="1" destOrd="0" presId="urn:microsoft.com/office/officeart/2005/8/layout/orgChart1"/>
    <dgm:cxn modelId="{31368868-3C99-449A-9974-A7975F809F10}" srcId="{B5730C08-751A-4365-942B-0BA6D14A2A20}" destId="{942245C3-4EF4-4D68-8ED4-A73B81006FF8}" srcOrd="0" destOrd="0" parTransId="{64294ED0-C7F8-4392-8333-337BD5726DBE}" sibTransId="{795EF4DC-ADE1-494F-BC0F-FAB54BFCF38E}"/>
    <dgm:cxn modelId="{A85A1F4F-A71A-458F-84C8-E2D6A4CCD301}" type="presOf" srcId="{6E92BC67-D7A5-4570-8A2F-CC2E65CB4C2F}" destId="{AECB83FF-2FBE-4BEC-8ADA-0FCE97CB959B}" srcOrd="0" destOrd="0" presId="urn:microsoft.com/office/officeart/2005/8/layout/orgChart1"/>
    <dgm:cxn modelId="{F5C02050-F701-4187-AF5B-8609679C4455}" type="presOf" srcId="{942245C3-4EF4-4D68-8ED4-A73B81006FF8}" destId="{329FE3F1-9ED8-4D7E-8EFB-6F7B909168E7}" srcOrd="1" destOrd="0" presId="urn:microsoft.com/office/officeart/2005/8/layout/orgChart1"/>
    <dgm:cxn modelId="{5C55AA5A-F598-4559-BF2C-FF4B02DF94C7}" type="presOf" srcId="{E2AE52FD-C07D-4C62-AE46-B8A10A186908}" destId="{331B2694-77F3-43D0-AE2B-294122A93598}" srcOrd="0" destOrd="0" presId="urn:microsoft.com/office/officeart/2005/8/layout/orgChart1"/>
    <dgm:cxn modelId="{EAD69E7B-5A6B-437F-B9BE-7E7DDFCF2795}" type="presOf" srcId="{FB3EE5A3-4EB1-49EC-A3A7-AD033ABAF331}" destId="{08704775-52D8-48E3-9840-1832AEA570DC}" srcOrd="0" destOrd="0" presId="urn:microsoft.com/office/officeart/2005/8/layout/orgChart1"/>
    <dgm:cxn modelId="{75C77D83-80FF-48BB-A807-661A0A80F9C2}" type="presOf" srcId="{942245C3-4EF4-4D68-8ED4-A73B81006FF8}" destId="{271EDF56-7574-490A-A4E6-41AA85724EE4}" srcOrd="0" destOrd="0" presId="urn:microsoft.com/office/officeart/2005/8/layout/orgChart1"/>
    <dgm:cxn modelId="{6D1B1F85-F381-45E5-9AF4-C56F40B20B56}" type="presOf" srcId="{30AAF031-F4FF-4A4F-9B66-008C061173C3}" destId="{EA915ACC-D267-452C-A9A7-61BC7BCF275E}" srcOrd="0" destOrd="0" presId="urn:microsoft.com/office/officeart/2005/8/layout/orgChart1"/>
    <dgm:cxn modelId="{8B9A2F89-AA82-4AD2-ABFA-715A774AACD3}" type="presOf" srcId="{4C01C984-D7ED-4D5E-82D6-2F19B4B5CE30}" destId="{49502808-BF87-4E1B-AA6D-DD76934C4305}" srcOrd="0" destOrd="0" presId="urn:microsoft.com/office/officeart/2005/8/layout/orgChart1"/>
    <dgm:cxn modelId="{A0D0DA8E-4E5E-48F0-BECD-F5FF94FF5561}" srcId="{30AAF031-F4FF-4A4F-9B66-008C061173C3}" destId="{4C01C984-D7ED-4D5E-82D6-2F19B4B5CE30}" srcOrd="0" destOrd="0" parTransId="{DE7FA91F-5139-457B-B5E3-D6503652A9DF}" sibTransId="{15499F7C-3860-43EB-BEEB-AC7155C7BC26}"/>
    <dgm:cxn modelId="{72D94DAA-CF5E-4111-8F11-01CC04F9EEAE}" type="presOf" srcId="{64294ED0-C7F8-4392-8333-337BD5726DBE}" destId="{FCBB9143-6E7A-42D9-8308-A1794890573B}" srcOrd="0" destOrd="0" presId="urn:microsoft.com/office/officeart/2005/8/layout/orgChart1"/>
    <dgm:cxn modelId="{7A8C83AF-6AAA-491C-B8B5-53A5B8FA810E}" type="presOf" srcId="{FAF3C515-3741-447A-A3F6-B6B8FA7EED92}" destId="{27C54EE5-3084-444C-A622-69971141146D}" srcOrd="0" destOrd="0" presId="urn:microsoft.com/office/officeart/2005/8/layout/orgChart1"/>
    <dgm:cxn modelId="{A7D271B6-A551-4237-B281-81B1FCAC56FB}" srcId="{72D1F846-0510-492F-A93A-42DD42103AC8}" destId="{11CCF338-9EC2-4D95-BF1B-CD01A7022EEF}" srcOrd="0" destOrd="0" parTransId="{AF3974C1-CBB2-4B50-839E-AF7E9CD09BB1}" sibTransId="{C9E0F48E-0D98-4F0A-AE6E-C1BE74665B58}"/>
    <dgm:cxn modelId="{91FA43BA-E56E-4032-86F2-FFD7E724DA67}" type="presOf" srcId="{72D1F846-0510-492F-A93A-42DD42103AC8}" destId="{6183B969-C207-4DA1-AB27-5D4BE4683417}" srcOrd="1" destOrd="0" presId="urn:microsoft.com/office/officeart/2005/8/layout/orgChart1"/>
    <dgm:cxn modelId="{6AAE75C2-4ACD-453C-929C-5CCC46B48E67}" type="presOf" srcId="{42FC396D-487B-4F79-B694-0B20DBC1C4BD}" destId="{14345400-2434-497D-9FE2-3938EFD83226}" srcOrd="0" destOrd="0" presId="urn:microsoft.com/office/officeart/2005/8/layout/orgChart1"/>
    <dgm:cxn modelId="{01E6C7D1-0B47-47A6-9B1B-6F1793268116}" type="presOf" srcId="{A31AE1FE-1706-493D-BB0A-477B6F261723}" destId="{948D7B1C-7826-404D-A826-37E93E8442BC}" srcOrd="1" destOrd="0" presId="urn:microsoft.com/office/officeart/2005/8/layout/orgChart1"/>
    <dgm:cxn modelId="{CF93CDDA-E9F9-49ED-A11B-9EA6D8770406}" type="presOf" srcId="{72D1F846-0510-492F-A93A-42DD42103AC8}" destId="{3B1A7F39-6B15-43FF-9321-71EBFD216C56}" srcOrd="0" destOrd="0" presId="urn:microsoft.com/office/officeart/2005/8/layout/orgChart1"/>
    <dgm:cxn modelId="{932E80DB-E373-449E-B385-C9C192D05FAA}" type="presOf" srcId="{11CCF338-9EC2-4D95-BF1B-CD01A7022EEF}" destId="{65205CB2-ADC3-4466-A25F-2F8A589F3D1F}" srcOrd="1" destOrd="0" presId="urn:microsoft.com/office/officeart/2005/8/layout/orgChart1"/>
    <dgm:cxn modelId="{E247CBE6-C9C1-4015-A592-58A683FA6845}" type="presOf" srcId="{30AAF031-F4FF-4A4F-9B66-008C061173C3}" destId="{D38B0F92-3495-449A-B15B-CFD10CE05185}" srcOrd="1" destOrd="0" presId="urn:microsoft.com/office/officeart/2005/8/layout/orgChart1"/>
    <dgm:cxn modelId="{9462B9F4-201C-402F-8B28-B5D7F692C034}" type="presOf" srcId="{DE7FA91F-5139-457B-B5E3-D6503652A9DF}" destId="{77EC4313-B04A-4349-A2AE-3FF705A2B700}" srcOrd="0" destOrd="0" presId="urn:microsoft.com/office/officeart/2005/8/layout/orgChart1"/>
    <dgm:cxn modelId="{EDC790F7-6D06-40D8-ACFF-959A6D30DEAD}" type="presOf" srcId="{AF3974C1-CBB2-4B50-839E-AF7E9CD09BB1}" destId="{579A1329-9423-42D7-9A22-D47B39E4E3A1}" srcOrd="0" destOrd="0" presId="urn:microsoft.com/office/officeart/2005/8/layout/orgChart1"/>
    <dgm:cxn modelId="{87B5E3FB-DE2E-4E7D-BE36-F972B245E1D2}" srcId="{30AAF031-F4FF-4A4F-9B66-008C061173C3}" destId="{FB3EE5A3-4EB1-49EC-A3A7-AD033ABAF331}" srcOrd="1" destOrd="0" parTransId="{EED91A87-C4E8-4B79-A76B-1EEC6128B32C}" sibTransId="{EF6D0E43-EC83-472D-91CB-590C18427C54}"/>
    <dgm:cxn modelId="{93B7215E-01EF-4D3E-A9E2-78594863C455}" type="presParOf" srcId="{27C54EE5-3084-444C-A622-69971141146D}" destId="{C7236102-A895-4091-B8CC-9087D34A59DF}" srcOrd="0" destOrd="0" presId="urn:microsoft.com/office/officeart/2005/8/layout/orgChart1"/>
    <dgm:cxn modelId="{AF2BE98C-16BB-4337-A414-D79C05D2DBC0}" type="presParOf" srcId="{C7236102-A895-4091-B8CC-9087D34A59DF}" destId="{B5B8CBC8-3368-4E42-9BFE-986AA985888A}" srcOrd="0" destOrd="0" presId="urn:microsoft.com/office/officeart/2005/8/layout/orgChart1"/>
    <dgm:cxn modelId="{36387F83-6682-431E-A34E-B2F4A5C93407}" type="presParOf" srcId="{B5B8CBC8-3368-4E42-9BFE-986AA985888A}" destId="{BE6EF2C8-70A1-4907-A995-24C8663316FB}" srcOrd="0" destOrd="0" presId="urn:microsoft.com/office/officeart/2005/8/layout/orgChart1"/>
    <dgm:cxn modelId="{6746491E-906D-4CA0-A4BA-21DE273FB9F0}" type="presParOf" srcId="{B5B8CBC8-3368-4E42-9BFE-986AA985888A}" destId="{A4F52258-E11B-4B65-AA7B-9ADFBF0AECA4}" srcOrd="1" destOrd="0" presId="urn:microsoft.com/office/officeart/2005/8/layout/orgChart1"/>
    <dgm:cxn modelId="{3717D2AF-FC5B-45F2-8837-A4CA3211E5DD}" type="presParOf" srcId="{C7236102-A895-4091-B8CC-9087D34A59DF}" destId="{1A1FA929-6F82-40C4-A97D-9A66F9AEECF4}" srcOrd="1" destOrd="0" presId="urn:microsoft.com/office/officeart/2005/8/layout/orgChart1"/>
    <dgm:cxn modelId="{9F3DF21A-CF04-403C-B25E-86E0F2478927}" type="presParOf" srcId="{1A1FA929-6F82-40C4-A97D-9A66F9AEECF4}" destId="{EF0E4627-2B76-4183-AACB-F868BBEF7419}" srcOrd="0" destOrd="0" presId="urn:microsoft.com/office/officeart/2005/8/layout/orgChart1"/>
    <dgm:cxn modelId="{AE5BC3A8-19E3-42B6-A7F9-F6EA17E49003}" type="presParOf" srcId="{1A1FA929-6F82-40C4-A97D-9A66F9AEECF4}" destId="{094845C1-C17C-4F16-9A58-C20F0C695315}" srcOrd="1" destOrd="0" presId="urn:microsoft.com/office/officeart/2005/8/layout/orgChart1"/>
    <dgm:cxn modelId="{8E3D4360-4394-4258-AC27-AD801B30A8F3}" type="presParOf" srcId="{094845C1-C17C-4F16-9A58-C20F0C695315}" destId="{3C1C3042-CD55-4F65-A2CE-670D1A098499}" srcOrd="0" destOrd="0" presId="urn:microsoft.com/office/officeart/2005/8/layout/orgChart1"/>
    <dgm:cxn modelId="{770DB7FF-7E22-48AC-AC5A-0D7EA7AC16EE}" type="presParOf" srcId="{3C1C3042-CD55-4F65-A2CE-670D1A098499}" destId="{900A375C-65BD-4E04-BAC0-AA0E6CFFAAFF}" srcOrd="0" destOrd="0" presId="urn:microsoft.com/office/officeart/2005/8/layout/orgChart1"/>
    <dgm:cxn modelId="{7B6FE226-A9DD-4680-A890-6C2EFA9893AF}" type="presParOf" srcId="{3C1C3042-CD55-4F65-A2CE-670D1A098499}" destId="{42A1B968-5C5A-4DB7-B78A-8738A098D576}" srcOrd="1" destOrd="0" presId="urn:microsoft.com/office/officeart/2005/8/layout/orgChart1"/>
    <dgm:cxn modelId="{7607B9CD-B71E-47DA-AE1A-D38E2BA1FE65}" type="presParOf" srcId="{094845C1-C17C-4F16-9A58-C20F0C695315}" destId="{6DB8F1D1-A6E9-45EF-8B44-D46EB7AA5CF1}" srcOrd="1" destOrd="0" presId="urn:microsoft.com/office/officeart/2005/8/layout/orgChart1"/>
    <dgm:cxn modelId="{C953373C-97D4-466B-AAAD-F3F95575E251}" type="presParOf" srcId="{6DB8F1D1-A6E9-45EF-8B44-D46EB7AA5CF1}" destId="{FCBB9143-6E7A-42D9-8308-A1794890573B}" srcOrd="0" destOrd="0" presId="urn:microsoft.com/office/officeart/2005/8/layout/orgChart1"/>
    <dgm:cxn modelId="{C20EF0ED-8AE9-4FC2-86A5-E69ED422638E}" type="presParOf" srcId="{6DB8F1D1-A6E9-45EF-8B44-D46EB7AA5CF1}" destId="{3E40E50D-F596-4D0E-9F35-D272204E0F7E}" srcOrd="1" destOrd="0" presId="urn:microsoft.com/office/officeart/2005/8/layout/orgChart1"/>
    <dgm:cxn modelId="{FA09FE0E-0588-4CFD-BA92-A865D90B5DA4}" type="presParOf" srcId="{3E40E50D-F596-4D0E-9F35-D272204E0F7E}" destId="{2EDAD826-8FFC-4582-AC31-AC33ABB6E379}" srcOrd="0" destOrd="0" presId="urn:microsoft.com/office/officeart/2005/8/layout/orgChart1"/>
    <dgm:cxn modelId="{D931063D-CD4A-4456-A87B-1124D8B13E0E}" type="presParOf" srcId="{2EDAD826-8FFC-4582-AC31-AC33ABB6E379}" destId="{271EDF56-7574-490A-A4E6-41AA85724EE4}" srcOrd="0" destOrd="0" presId="urn:microsoft.com/office/officeart/2005/8/layout/orgChart1"/>
    <dgm:cxn modelId="{BC389702-CB79-446F-87A1-3313B1F3E267}" type="presParOf" srcId="{2EDAD826-8FFC-4582-AC31-AC33ABB6E379}" destId="{329FE3F1-9ED8-4D7E-8EFB-6F7B909168E7}" srcOrd="1" destOrd="0" presId="urn:microsoft.com/office/officeart/2005/8/layout/orgChart1"/>
    <dgm:cxn modelId="{BD2D3FB5-2E01-424E-A281-3ADC903F84DC}" type="presParOf" srcId="{3E40E50D-F596-4D0E-9F35-D272204E0F7E}" destId="{674FCDD7-2544-4EFA-B64F-4891F82E7B4F}" srcOrd="1" destOrd="0" presId="urn:microsoft.com/office/officeart/2005/8/layout/orgChart1"/>
    <dgm:cxn modelId="{DCEBF333-6AE7-490F-9D52-656AAD95CB0D}" type="presParOf" srcId="{3E40E50D-F596-4D0E-9F35-D272204E0F7E}" destId="{D5B250A9-6C35-44FD-808A-C4ADA83D5D91}" srcOrd="2" destOrd="0" presId="urn:microsoft.com/office/officeart/2005/8/layout/orgChart1"/>
    <dgm:cxn modelId="{CA5CB948-4F13-4E28-9098-D4C26AC7D2CF}" type="presParOf" srcId="{6DB8F1D1-A6E9-45EF-8B44-D46EB7AA5CF1}" destId="{331B2694-77F3-43D0-AE2B-294122A93598}" srcOrd="2" destOrd="0" presId="urn:microsoft.com/office/officeart/2005/8/layout/orgChart1"/>
    <dgm:cxn modelId="{76601D13-FE2F-486F-AB64-890A07A6EE94}" type="presParOf" srcId="{6DB8F1D1-A6E9-45EF-8B44-D46EB7AA5CF1}" destId="{670BE939-88D7-427A-A2EB-110A3D4484D8}" srcOrd="3" destOrd="0" presId="urn:microsoft.com/office/officeart/2005/8/layout/orgChart1"/>
    <dgm:cxn modelId="{293DCD3A-E8BC-43E0-9F8B-C12BD6317751}" type="presParOf" srcId="{670BE939-88D7-427A-A2EB-110A3D4484D8}" destId="{387152DA-0ED8-4B9A-A77C-E6A0B686D00F}" srcOrd="0" destOrd="0" presId="urn:microsoft.com/office/officeart/2005/8/layout/orgChart1"/>
    <dgm:cxn modelId="{153F17D1-D2E8-456A-9EA3-85582CBC5E98}" type="presParOf" srcId="{387152DA-0ED8-4B9A-A77C-E6A0B686D00F}" destId="{EA915ACC-D267-452C-A9A7-61BC7BCF275E}" srcOrd="0" destOrd="0" presId="urn:microsoft.com/office/officeart/2005/8/layout/orgChart1"/>
    <dgm:cxn modelId="{57796F5F-106E-4FA3-B07F-F868BF4254A7}" type="presParOf" srcId="{387152DA-0ED8-4B9A-A77C-E6A0B686D00F}" destId="{D38B0F92-3495-449A-B15B-CFD10CE05185}" srcOrd="1" destOrd="0" presId="urn:microsoft.com/office/officeart/2005/8/layout/orgChart1"/>
    <dgm:cxn modelId="{7F948D42-A883-4547-A2DA-02816437F901}" type="presParOf" srcId="{670BE939-88D7-427A-A2EB-110A3D4484D8}" destId="{3B69289B-3CC2-4BF3-8E1C-A27EF4B5DADD}" srcOrd="1" destOrd="0" presId="urn:microsoft.com/office/officeart/2005/8/layout/orgChart1"/>
    <dgm:cxn modelId="{2E3C1D74-5FCA-42AA-B8AE-798644061BA5}" type="presParOf" srcId="{3B69289B-3CC2-4BF3-8E1C-A27EF4B5DADD}" destId="{77EC4313-B04A-4349-A2AE-3FF705A2B700}" srcOrd="0" destOrd="0" presId="urn:microsoft.com/office/officeart/2005/8/layout/orgChart1"/>
    <dgm:cxn modelId="{8E00C672-DDEC-4DC3-BFB9-4AB8C947F111}" type="presParOf" srcId="{3B69289B-3CC2-4BF3-8E1C-A27EF4B5DADD}" destId="{EA75921B-28B1-47E7-8F9E-8440B07E8B00}" srcOrd="1" destOrd="0" presId="urn:microsoft.com/office/officeart/2005/8/layout/orgChart1"/>
    <dgm:cxn modelId="{59A8F535-2169-4E15-AA46-DD6C7231A563}" type="presParOf" srcId="{EA75921B-28B1-47E7-8F9E-8440B07E8B00}" destId="{946511ED-D604-4DB2-847A-70C09A7D8188}" srcOrd="0" destOrd="0" presId="urn:microsoft.com/office/officeart/2005/8/layout/orgChart1"/>
    <dgm:cxn modelId="{A16EB738-110D-4779-90C4-17F5E75704BD}" type="presParOf" srcId="{946511ED-D604-4DB2-847A-70C09A7D8188}" destId="{49502808-BF87-4E1B-AA6D-DD76934C4305}" srcOrd="0" destOrd="0" presId="urn:microsoft.com/office/officeart/2005/8/layout/orgChart1"/>
    <dgm:cxn modelId="{5DB1C8F2-D68D-41A4-8B93-68AF4D25EF31}" type="presParOf" srcId="{946511ED-D604-4DB2-847A-70C09A7D8188}" destId="{E523AFC8-B3E5-49F4-A7E8-0817291A790E}" srcOrd="1" destOrd="0" presId="urn:microsoft.com/office/officeart/2005/8/layout/orgChart1"/>
    <dgm:cxn modelId="{7A663F84-62E0-4222-A242-1D140CDA565B}" type="presParOf" srcId="{EA75921B-28B1-47E7-8F9E-8440B07E8B00}" destId="{FD65C8B4-6CF3-435D-8646-EA44CB127C5A}" srcOrd="1" destOrd="0" presId="urn:microsoft.com/office/officeart/2005/8/layout/orgChart1"/>
    <dgm:cxn modelId="{63E9F9B6-3A04-48FD-A5EE-8606430829CB}" type="presParOf" srcId="{FD65C8B4-6CF3-435D-8646-EA44CB127C5A}" destId="{14345400-2434-497D-9FE2-3938EFD83226}" srcOrd="0" destOrd="0" presId="urn:microsoft.com/office/officeart/2005/8/layout/orgChart1"/>
    <dgm:cxn modelId="{905B85FB-1FFA-4EA8-AAFC-D1D38AA645DF}" type="presParOf" srcId="{FD65C8B4-6CF3-435D-8646-EA44CB127C5A}" destId="{D5CE5DA3-3927-4033-BA58-B35C1F6161D8}" srcOrd="1" destOrd="0" presId="urn:microsoft.com/office/officeart/2005/8/layout/orgChart1"/>
    <dgm:cxn modelId="{4C26C402-8664-459F-819C-A80D30CBEDFE}" type="presParOf" srcId="{D5CE5DA3-3927-4033-BA58-B35C1F6161D8}" destId="{9E725C2C-7AE8-42AC-A4A5-E183E2A8A4B8}" srcOrd="0" destOrd="0" presId="urn:microsoft.com/office/officeart/2005/8/layout/orgChart1"/>
    <dgm:cxn modelId="{0B02E020-5258-4136-B4FC-0B4BA6123423}" type="presParOf" srcId="{9E725C2C-7AE8-42AC-A4A5-E183E2A8A4B8}" destId="{3E09F40B-C29E-4879-81FE-744E5EBA47A9}" srcOrd="0" destOrd="0" presId="urn:microsoft.com/office/officeart/2005/8/layout/orgChart1"/>
    <dgm:cxn modelId="{D2B2792B-9DB7-4A30-96C9-BD8845BE0619}" type="presParOf" srcId="{9E725C2C-7AE8-42AC-A4A5-E183E2A8A4B8}" destId="{C255FB56-00F7-4ACA-BF39-B0F946480ECA}" srcOrd="1" destOrd="0" presId="urn:microsoft.com/office/officeart/2005/8/layout/orgChart1"/>
    <dgm:cxn modelId="{15A83B7E-9B88-4EC7-AC44-1FA7074DD229}" type="presParOf" srcId="{D5CE5DA3-3927-4033-BA58-B35C1F6161D8}" destId="{E8495F4A-AF59-4916-A5B1-6F708A1D7919}" srcOrd="1" destOrd="0" presId="urn:microsoft.com/office/officeart/2005/8/layout/orgChart1"/>
    <dgm:cxn modelId="{BA202AFC-135D-4300-9181-5AD8F4020FB5}" type="presParOf" srcId="{D5CE5DA3-3927-4033-BA58-B35C1F6161D8}" destId="{4481DB93-5B80-4499-9BF8-BD38821B3DE4}" srcOrd="2" destOrd="0" presId="urn:microsoft.com/office/officeart/2005/8/layout/orgChart1"/>
    <dgm:cxn modelId="{DC66DDE7-ADDA-4D03-AB0C-01DC04767456}" type="presParOf" srcId="{FD65C8B4-6CF3-435D-8646-EA44CB127C5A}" destId="{AECB83FF-2FBE-4BEC-8ADA-0FCE97CB959B}" srcOrd="2" destOrd="0" presId="urn:microsoft.com/office/officeart/2005/8/layout/orgChart1"/>
    <dgm:cxn modelId="{193B0850-7314-496C-9033-3C89C58F75C1}" type="presParOf" srcId="{FD65C8B4-6CF3-435D-8646-EA44CB127C5A}" destId="{5A7BF572-5EC5-4AC9-9462-3F265197BFBD}" srcOrd="3" destOrd="0" presId="urn:microsoft.com/office/officeart/2005/8/layout/orgChart1"/>
    <dgm:cxn modelId="{E5FD1BC8-D627-4BD0-9F3C-5614CB8C511A}" type="presParOf" srcId="{5A7BF572-5EC5-4AC9-9462-3F265197BFBD}" destId="{612CC9F6-6E69-4990-AB11-60BC9217648E}" srcOrd="0" destOrd="0" presId="urn:microsoft.com/office/officeart/2005/8/layout/orgChart1"/>
    <dgm:cxn modelId="{3FFCDCA8-B03F-4AF7-8120-F3BAEFBA6E45}" type="presParOf" srcId="{612CC9F6-6E69-4990-AB11-60BC9217648E}" destId="{F490BC0A-2C2F-44BD-ABF8-69FAD74DBA22}" srcOrd="0" destOrd="0" presId="urn:microsoft.com/office/officeart/2005/8/layout/orgChart1"/>
    <dgm:cxn modelId="{2A3FB7F2-F5FF-4A47-A68E-E32A5D734B86}" type="presParOf" srcId="{612CC9F6-6E69-4990-AB11-60BC9217648E}" destId="{948D7B1C-7826-404D-A826-37E93E8442BC}" srcOrd="1" destOrd="0" presId="urn:microsoft.com/office/officeart/2005/8/layout/orgChart1"/>
    <dgm:cxn modelId="{2C33D2F6-FAD2-45C9-9255-B28144B10DAB}" type="presParOf" srcId="{5A7BF572-5EC5-4AC9-9462-3F265197BFBD}" destId="{FEEF1471-7E68-4ABC-B7E3-40F20D7B305E}" srcOrd="1" destOrd="0" presId="urn:microsoft.com/office/officeart/2005/8/layout/orgChart1"/>
    <dgm:cxn modelId="{B806B8EE-2808-4F2F-9C82-4BE144A0B47A}" type="presParOf" srcId="{5A7BF572-5EC5-4AC9-9462-3F265197BFBD}" destId="{0FE20000-CE13-4FD9-B5CB-46BC7327A6C0}" srcOrd="2" destOrd="0" presId="urn:microsoft.com/office/officeart/2005/8/layout/orgChart1"/>
    <dgm:cxn modelId="{992A24D2-C61D-493C-85D9-2C8E48B793FF}" type="presParOf" srcId="{EA75921B-28B1-47E7-8F9E-8440B07E8B00}" destId="{987EF3BA-866F-4252-998B-FE587B181C3B}" srcOrd="2" destOrd="0" presId="urn:microsoft.com/office/officeart/2005/8/layout/orgChart1"/>
    <dgm:cxn modelId="{F3EE1B0E-AC4E-4750-B2E3-4FCA628A7E10}" type="presParOf" srcId="{3B69289B-3CC2-4BF3-8E1C-A27EF4B5DADD}" destId="{CDD7A93A-EC7F-4485-A218-7B7ED58135E8}" srcOrd="2" destOrd="0" presId="urn:microsoft.com/office/officeart/2005/8/layout/orgChart1"/>
    <dgm:cxn modelId="{D55E584A-D90D-472A-8391-F6C44A6D63C9}" type="presParOf" srcId="{3B69289B-3CC2-4BF3-8E1C-A27EF4B5DADD}" destId="{1FBD5D79-CA93-4F5E-8E41-6E268CF5ECB9}" srcOrd="3" destOrd="0" presId="urn:microsoft.com/office/officeart/2005/8/layout/orgChart1"/>
    <dgm:cxn modelId="{9C247524-3055-49D8-A708-0A9B014E3154}" type="presParOf" srcId="{1FBD5D79-CA93-4F5E-8E41-6E268CF5ECB9}" destId="{43095575-77CD-4181-B079-2EC7E87B2ED3}" srcOrd="0" destOrd="0" presId="urn:microsoft.com/office/officeart/2005/8/layout/orgChart1"/>
    <dgm:cxn modelId="{2AAC9476-6497-4AAA-86C2-CD2E1E7FD38E}" type="presParOf" srcId="{43095575-77CD-4181-B079-2EC7E87B2ED3}" destId="{08704775-52D8-48E3-9840-1832AEA570DC}" srcOrd="0" destOrd="0" presId="urn:microsoft.com/office/officeart/2005/8/layout/orgChart1"/>
    <dgm:cxn modelId="{FB81CE55-C5A5-415C-B045-04B6B50BAEAB}" type="presParOf" srcId="{43095575-77CD-4181-B079-2EC7E87B2ED3}" destId="{16B8716C-C28B-4174-8C00-5CD2A77B3B54}" srcOrd="1" destOrd="0" presId="urn:microsoft.com/office/officeart/2005/8/layout/orgChart1"/>
    <dgm:cxn modelId="{6E7C54B0-DDDC-440E-A320-5757D6D452F7}" type="presParOf" srcId="{1FBD5D79-CA93-4F5E-8E41-6E268CF5ECB9}" destId="{63DBC147-5927-4024-A0A5-F30397208304}" srcOrd="1" destOrd="0" presId="urn:microsoft.com/office/officeart/2005/8/layout/orgChart1"/>
    <dgm:cxn modelId="{EC01BCE8-DDDE-4D35-880C-09C53CDA810A}" type="presParOf" srcId="{1FBD5D79-CA93-4F5E-8E41-6E268CF5ECB9}" destId="{9A29F921-F836-44CB-AD68-913E12E3B727}" srcOrd="2" destOrd="0" presId="urn:microsoft.com/office/officeart/2005/8/layout/orgChart1"/>
    <dgm:cxn modelId="{2879B2AA-2615-4807-930D-57CD4043DBD6}" type="presParOf" srcId="{3B69289B-3CC2-4BF3-8E1C-A27EF4B5DADD}" destId="{4EFF2D21-8C25-4908-87B3-349BB86C5281}" srcOrd="4" destOrd="0" presId="urn:microsoft.com/office/officeart/2005/8/layout/orgChart1"/>
    <dgm:cxn modelId="{CEDBB75B-2964-4426-A47A-FF1FAD59E5F1}" type="presParOf" srcId="{3B69289B-3CC2-4BF3-8E1C-A27EF4B5DADD}" destId="{65B87A9F-8679-4BF6-ABA9-06AD95966FEB}" srcOrd="5" destOrd="0" presId="urn:microsoft.com/office/officeart/2005/8/layout/orgChart1"/>
    <dgm:cxn modelId="{8FF32A7A-B87B-45CB-A83A-BDD339B382EB}" type="presParOf" srcId="{65B87A9F-8679-4BF6-ABA9-06AD95966FEB}" destId="{C17D44EE-F9C0-4753-8B68-86BA712E201A}" srcOrd="0" destOrd="0" presId="urn:microsoft.com/office/officeart/2005/8/layout/orgChart1"/>
    <dgm:cxn modelId="{B50C0F3A-69B0-4FD8-9824-CFDD2BDEBBC5}" type="presParOf" srcId="{C17D44EE-F9C0-4753-8B68-86BA712E201A}" destId="{3B1A7F39-6B15-43FF-9321-71EBFD216C56}" srcOrd="0" destOrd="0" presId="urn:microsoft.com/office/officeart/2005/8/layout/orgChart1"/>
    <dgm:cxn modelId="{8B14725B-6A73-48EC-93EB-9A4A9C3BCDE6}" type="presParOf" srcId="{C17D44EE-F9C0-4753-8B68-86BA712E201A}" destId="{6183B969-C207-4DA1-AB27-5D4BE4683417}" srcOrd="1" destOrd="0" presId="urn:microsoft.com/office/officeart/2005/8/layout/orgChart1"/>
    <dgm:cxn modelId="{918F9AA2-63B4-4AE6-8F44-F307981AA598}" type="presParOf" srcId="{65B87A9F-8679-4BF6-ABA9-06AD95966FEB}" destId="{B567FF25-F646-4FAE-80C8-05176146CE33}" srcOrd="1" destOrd="0" presId="urn:microsoft.com/office/officeart/2005/8/layout/orgChart1"/>
    <dgm:cxn modelId="{69C9A8B2-451F-41FA-95EA-245E9F4F286D}" type="presParOf" srcId="{B567FF25-F646-4FAE-80C8-05176146CE33}" destId="{579A1329-9423-42D7-9A22-D47B39E4E3A1}" srcOrd="0" destOrd="0" presId="urn:microsoft.com/office/officeart/2005/8/layout/orgChart1"/>
    <dgm:cxn modelId="{DC253EE2-E55D-4639-A519-DEFCF7C662A9}" type="presParOf" srcId="{B567FF25-F646-4FAE-80C8-05176146CE33}" destId="{B91F903C-7442-4EA1-9B03-45484FEF841A}" srcOrd="1" destOrd="0" presId="urn:microsoft.com/office/officeart/2005/8/layout/orgChart1"/>
    <dgm:cxn modelId="{810CB77D-C2B4-41FB-B0D0-CD1D92B3D7D4}" type="presParOf" srcId="{B91F903C-7442-4EA1-9B03-45484FEF841A}" destId="{889E7DCC-82D4-4DF2-BB1E-3ECB57AA83AF}" srcOrd="0" destOrd="0" presId="urn:microsoft.com/office/officeart/2005/8/layout/orgChart1"/>
    <dgm:cxn modelId="{51F7946A-1E3D-45C3-8F3D-4CDF9C37325C}" type="presParOf" srcId="{889E7DCC-82D4-4DF2-BB1E-3ECB57AA83AF}" destId="{04C113C1-EEC4-4AAF-AAB9-7FD71952C9AB}" srcOrd="0" destOrd="0" presId="urn:microsoft.com/office/officeart/2005/8/layout/orgChart1"/>
    <dgm:cxn modelId="{95402D6D-A30B-4EFB-B963-3F5A04F3B297}" type="presParOf" srcId="{889E7DCC-82D4-4DF2-BB1E-3ECB57AA83AF}" destId="{65205CB2-ADC3-4466-A25F-2F8A589F3D1F}" srcOrd="1" destOrd="0" presId="urn:microsoft.com/office/officeart/2005/8/layout/orgChart1"/>
    <dgm:cxn modelId="{2EAE6CF4-77B7-4486-82A4-B678A5DE43C1}" type="presParOf" srcId="{B91F903C-7442-4EA1-9B03-45484FEF841A}" destId="{780F3616-007C-462A-87D8-8D872E24EF16}" srcOrd="1" destOrd="0" presId="urn:microsoft.com/office/officeart/2005/8/layout/orgChart1"/>
    <dgm:cxn modelId="{2C6D634B-D46D-4CF0-8804-7D2D3A2DC93F}" type="presParOf" srcId="{B91F903C-7442-4EA1-9B03-45484FEF841A}" destId="{547A9DDE-8A36-42B1-AF6F-1CF1084F18C2}" srcOrd="2" destOrd="0" presId="urn:microsoft.com/office/officeart/2005/8/layout/orgChart1"/>
    <dgm:cxn modelId="{A328EBDF-476E-4299-822F-CECDA533CBEA}" type="presParOf" srcId="{65B87A9F-8679-4BF6-ABA9-06AD95966FEB}" destId="{8C18AEB4-1AB6-479C-A586-2AD79631514F}" srcOrd="2" destOrd="0" presId="urn:microsoft.com/office/officeart/2005/8/layout/orgChart1"/>
    <dgm:cxn modelId="{098475B3-D583-4745-970A-FCA5CF288955}" type="presParOf" srcId="{670BE939-88D7-427A-A2EB-110A3D4484D8}" destId="{8389B0D4-3261-4EAD-9A19-07E2ED15C3DD}" srcOrd="2" destOrd="0" presId="urn:microsoft.com/office/officeart/2005/8/layout/orgChart1"/>
    <dgm:cxn modelId="{642122BD-396B-453C-9363-C0F887A9B2A2}" type="presParOf" srcId="{094845C1-C17C-4F16-9A58-C20F0C695315}" destId="{ED6F21E8-D532-4B79-B7D5-E388122852C3}" srcOrd="2" destOrd="0" presId="urn:microsoft.com/office/officeart/2005/8/layout/orgChart1"/>
    <dgm:cxn modelId="{66E3ECA9-BB15-4DA9-826F-843683A01AC0}" type="presParOf" srcId="{C7236102-A895-4091-B8CC-9087D34A59DF}" destId="{96CD9004-F3C5-45CF-9E49-5F397F40227B}" srcOrd="2" destOrd="0" presId="urn:microsoft.com/office/officeart/2005/8/layout/orgChar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0CC99-D086-4A43-ACB1-280FC7727B66}">
      <dsp:nvSpPr>
        <dsp:cNvPr id="0" name=""/>
        <dsp:cNvSpPr/>
      </dsp:nvSpPr>
      <dsp:spPr>
        <a:xfrm>
          <a:off x="1767"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Actus Reus</a:t>
          </a:r>
        </a:p>
      </dsp:txBody>
      <dsp:txXfrm>
        <a:off x="22897" y="2428463"/>
        <a:ext cx="1400599" cy="679169"/>
      </dsp:txXfrm>
    </dsp:sp>
    <dsp:sp modelId="{3496C78A-8954-4CF3-8109-0913956CF170}">
      <dsp:nvSpPr>
        <dsp:cNvPr id="0" name=""/>
        <dsp:cNvSpPr/>
      </dsp:nvSpPr>
      <dsp:spPr>
        <a:xfrm rot="18289469">
          <a:off x="1227875" y="2340548"/>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2327960"/>
        <a:ext cx="50532" cy="50532"/>
      </dsp:txXfrm>
    </dsp:sp>
    <dsp:sp modelId="{A3E43139-F2A2-4F88-ACC2-34BE478A4226}">
      <dsp:nvSpPr>
        <dsp:cNvPr id="0" name=""/>
        <dsp:cNvSpPr/>
      </dsp:nvSpPr>
      <dsp:spPr>
        <a:xfrm>
          <a:off x="2021770" y="1577689"/>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Conduct</a:t>
          </a:r>
        </a:p>
      </dsp:txBody>
      <dsp:txXfrm>
        <a:off x="2042900" y="1598819"/>
        <a:ext cx="1400599" cy="679169"/>
      </dsp:txXfrm>
    </dsp:sp>
    <dsp:sp modelId="{481B1E4C-B887-4405-AEA6-517708F8BA2F}">
      <dsp:nvSpPr>
        <dsp:cNvPr id="0" name=""/>
        <dsp:cNvSpPr/>
      </dsp:nvSpPr>
      <dsp:spPr>
        <a:xfrm rot="19457599">
          <a:off x="3397824" y="1718315"/>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1713224"/>
        <a:ext cx="35537" cy="35537"/>
      </dsp:txXfrm>
    </dsp:sp>
    <dsp:sp modelId="{E1D580E9-E485-4344-B5D9-F3C62878DBE9}">
      <dsp:nvSpPr>
        <dsp:cNvPr id="0" name=""/>
        <dsp:cNvSpPr/>
      </dsp:nvSpPr>
      <dsp:spPr>
        <a:xfrm>
          <a:off x="4041773" y="116286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Acts</a:t>
          </a:r>
        </a:p>
      </dsp:txBody>
      <dsp:txXfrm>
        <a:off x="4062903" y="1183997"/>
        <a:ext cx="1400599" cy="679169"/>
      </dsp:txXfrm>
    </dsp:sp>
    <dsp:sp modelId="{BC347F99-29F1-423E-B166-3192DE637446}">
      <dsp:nvSpPr>
        <dsp:cNvPr id="0" name=""/>
        <dsp:cNvSpPr/>
      </dsp:nvSpPr>
      <dsp:spPr>
        <a:xfrm rot="2142401">
          <a:off x="3397824" y="2133137"/>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2128046"/>
        <a:ext cx="35537" cy="35537"/>
      </dsp:txXfrm>
    </dsp:sp>
    <dsp:sp modelId="{0B80EA2D-C194-4A29-8C35-E427097F3B2D}">
      <dsp:nvSpPr>
        <dsp:cNvPr id="0" name=""/>
        <dsp:cNvSpPr/>
      </dsp:nvSpPr>
      <dsp:spPr>
        <a:xfrm>
          <a:off x="4041773" y="1992511"/>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Omissions</a:t>
          </a:r>
        </a:p>
      </dsp:txBody>
      <dsp:txXfrm>
        <a:off x="4062903" y="2013641"/>
        <a:ext cx="1400599" cy="679169"/>
      </dsp:txXfrm>
    </dsp:sp>
    <dsp:sp modelId="{C3794657-66FC-4885-A57A-7C6C6E1331A9}">
      <dsp:nvSpPr>
        <dsp:cNvPr id="0" name=""/>
        <dsp:cNvSpPr/>
      </dsp:nvSpPr>
      <dsp:spPr>
        <a:xfrm>
          <a:off x="1444626" y="2755370"/>
          <a:ext cx="577143" cy="25356"/>
        </a:xfrm>
        <a:custGeom>
          <a:avLst/>
          <a:gdLst/>
          <a:ahLst/>
          <a:cxnLst/>
          <a:rect l="0" t="0" r="0" b="0"/>
          <a:pathLst>
            <a:path>
              <a:moveTo>
                <a:pt x="0" y="12678"/>
              </a:moveTo>
              <a:lnTo>
                <a:pt x="577143"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18769" y="2753619"/>
        <a:ext cx="28857" cy="28857"/>
      </dsp:txXfrm>
    </dsp:sp>
    <dsp:sp modelId="{DF173682-F3D6-418E-B079-A703E3C80F43}">
      <dsp:nvSpPr>
        <dsp:cNvPr id="0" name=""/>
        <dsp:cNvSpPr/>
      </dsp:nvSpPr>
      <dsp:spPr>
        <a:xfrm>
          <a:off x="2021770"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Circumstances</a:t>
          </a:r>
        </a:p>
      </dsp:txBody>
      <dsp:txXfrm>
        <a:off x="2042900" y="2428463"/>
        <a:ext cx="1400599" cy="679169"/>
      </dsp:txXfrm>
    </dsp:sp>
    <dsp:sp modelId="{6C1EABCD-0D17-45DD-96E3-CEB0648522EB}">
      <dsp:nvSpPr>
        <dsp:cNvPr id="0" name=""/>
        <dsp:cNvSpPr/>
      </dsp:nvSpPr>
      <dsp:spPr>
        <a:xfrm rot="3310531">
          <a:off x="1227875" y="3170192"/>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3157604"/>
        <a:ext cx="50532" cy="50532"/>
      </dsp:txXfrm>
    </dsp:sp>
    <dsp:sp modelId="{243AAC52-3B28-4D82-8CE5-922586BC09F3}">
      <dsp:nvSpPr>
        <dsp:cNvPr id="0" name=""/>
        <dsp:cNvSpPr/>
      </dsp:nvSpPr>
      <dsp:spPr>
        <a:xfrm>
          <a:off x="2021770"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consequences</a:t>
          </a:r>
        </a:p>
      </dsp:txBody>
      <dsp:txXfrm>
        <a:off x="2042900" y="3258107"/>
        <a:ext cx="1400599" cy="679169"/>
      </dsp:txXfrm>
    </dsp:sp>
    <dsp:sp modelId="{7A0E7EE6-B497-44A3-BC19-F8777000A058}">
      <dsp:nvSpPr>
        <dsp:cNvPr id="0" name=""/>
        <dsp:cNvSpPr/>
      </dsp:nvSpPr>
      <dsp:spPr>
        <a:xfrm>
          <a:off x="3464629" y="3585014"/>
          <a:ext cx="577143" cy="25356"/>
        </a:xfrm>
        <a:custGeom>
          <a:avLst/>
          <a:gdLst/>
          <a:ahLst/>
          <a:cxnLst/>
          <a:rect l="0" t="0" r="0" b="0"/>
          <a:pathLst>
            <a:path>
              <a:moveTo>
                <a:pt x="0" y="12678"/>
              </a:moveTo>
              <a:lnTo>
                <a:pt x="577143"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8772" y="3583263"/>
        <a:ext cx="28857" cy="28857"/>
      </dsp:txXfrm>
    </dsp:sp>
    <dsp:sp modelId="{F6C44748-5E46-4E02-910D-635E5339FC89}">
      <dsp:nvSpPr>
        <dsp:cNvPr id="0" name=""/>
        <dsp:cNvSpPr/>
      </dsp:nvSpPr>
      <dsp:spPr>
        <a:xfrm>
          <a:off x="4041773"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Causation must be </a:t>
          </a:r>
          <a:r>
            <a:rPr lang="en-GB" sz="1600" kern="1200" dirty="0">
              <a:latin typeface="Corbel" panose="020B0503020204020204"/>
            </a:rPr>
            <a:t>established</a:t>
          </a:r>
          <a:endParaRPr lang="en-GB" sz="1600" kern="1200" dirty="0"/>
        </a:p>
      </dsp:txBody>
      <dsp:txXfrm>
        <a:off x="4062903" y="3258107"/>
        <a:ext cx="1400599" cy="6791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3EB10-42A7-4DD6-BA2D-8E9EC130ADD2}">
      <dsp:nvSpPr>
        <dsp:cNvPr id="0" name=""/>
        <dsp:cNvSpPr/>
      </dsp:nvSpPr>
      <dsp:spPr>
        <a:xfrm>
          <a:off x="2766"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Act</a:t>
          </a:r>
        </a:p>
        <a:p>
          <a:pPr marL="228600" lvl="1" indent="-228600" algn="l" defTabSz="889000">
            <a:lnSpc>
              <a:spcPct val="90000"/>
            </a:lnSpc>
            <a:spcBef>
              <a:spcPct val="0"/>
            </a:spcBef>
            <a:spcAft>
              <a:spcPct val="15000"/>
            </a:spcAft>
            <a:buChar char="•"/>
          </a:pPr>
          <a:r>
            <a:rPr lang="en-GB" sz="2000" kern="1200" dirty="0"/>
            <a:t>Omission</a:t>
          </a:r>
        </a:p>
      </dsp:txBody>
      <dsp:txXfrm>
        <a:off x="32374" y="1946960"/>
        <a:ext cx="1500658" cy="951660"/>
      </dsp:txXfrm>
    </dsp:sp>
    <dsp:sp modelId="{E160CF9F-AFB0-4966-805B-EEE89CE48467}">
      <dsp:nvSpPr>
        <dsp:cNvPr id="0" name=""/>
        <dsp:cNvSpPr/>
      </dsp:nvSpPr>
      <dsp:spPr>
        <a:xfrm>
          <a:off x="914995" y="2351704"/>
          <a:ext cx="1531259" cy="1531259"/>
        </a:xfrm>
        <a:prstGeom prst="leftCircularArrow">
          <a:avLst>
            <a:gd name="adj1" fmla="val 1929"/>
            <a:gd name="adj2" fmla="val 230707"/>
            <a:gd name="adj3" fmla="val 2006218"/>
            <a:gd name="adj4" fmla="val 9024489"/>
            <a:gd name="adj5" fmla="val 2250"/>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84182517-CFB1-4002-8E35-634D7C4EA73A}">
      <dsp:nvSpPr>
        <dsp:cNvPr id="0" name=""/>
        <dsp:cNvSpPr/>
      </dsp:nvSpPr>
      <dsp:spPr>
        <a:xfrm>
          <a:off x="349405"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Conduct</a:t>
          </a:r>
        </a:p>
      </dsp:txBody>
      <dsp:txXfrm>
        <a:off x="365555" y="2944379"/>
        <a:ext cx="1354255" cy="519087"/>
      </dsp:txXfrm>
    </dsp:sp>
    <dsp:sp modelId="{7D05BC3D-244B-4FE5-91D9-3B02369D186A}">
      <dsp:nvSpPr>
        <dsp:cNvPr id="0" name=""/>
        <dsp:cNvSpPr/>
      </dsp:nvSpPr>
      <dsp:spPr>
        <a:xfrm>
          <a:off x="1876603"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Causes damage</a:t>
          </a:r>
        </a:p>
      </dsp:txBody>
      <dsp:txXfrm>
        <a:off x="1906211" y="2222653"/>
        <a:ext cx="1500658" cy="951660"/>
      </dsp:txXfrm>
    </dsp:sp>
    <dsp:sp modelId="{1C786DF2-CF0C-4C1D-83FB-09CAEB268C23}">
      <dsp:nvSpPr>
        <dsp:cNvPr id="0" name=""/>
        <dsp:cNvSpPr/>
      </dsp:nvSpPr>
      <dsp:spPr>
        <a:xfrm>
          <a:off x="2775832" y="1187865"/>
          <a:ext cx="1730577" cy="1730577"/>
        </a:xfrm>
        <a:prstGeom prst="circularArrow">
          <a:avLst>
            <a:gd name="adj1" fmla="val 1707"/>
            <a:gd name="adj2" fmla="val 203107"/>
            <a:gd name="adj3" fmla="val 19621382"/>
            <a:gd name="adj4" fmla="val 12575511"/>
            <a:gd name="adj5" fmla="val 1991"/>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1B2192EB-EF4E-4A95-8E8B-6C02985C8DDA}">
      <dsp:nvSpPr>
        <dsp:cNvPr id="0" name=""/>
        <dsp:cNvSpPr/>
      </dsp:nvSpPr>
      <dsp:spPr>
        <a:xfrm>
          <a:off x="2223241" y="1641658"/>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Consequence</a:t>
          </a:r>
        </a:p>
      </dsp:txBody>
      <dsp:txXfrm>
        <a:off x="2239391" y="1657808"/>
        <a:ext cx="1354255" cy="519087"/>
      </dsp:txXfrm>
    </dsp:sp>
    <dsp:sp modelId="{7AB87C1C-27DE-4151-A161-B3E29E77563B}">
      <dsp:nvSpPr>
        <dsp:cNvPr id="0" name=""/>
        <dsp:cNvSpPr/>
      </dsp:nvSpPr>
      <dsp:spPr>
        <a:xfrm>
          <a:off x="3750439"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Property belongs to another</a:t>
          </a:r>
        </a:p>
      </dsp:txBody>
      <dsp:txXfrm>
        <a:off x="3780047" y="1946960"/>
        <a:ext cx="1500658" cy="951660"/>
      </dsp:txXfrm>
    </dsp:sp>
    <dsp:sp modelId="{01ECFCB9-41DB-4015-98B2-A9AA2FBDB90C}">
      <dsp:nvSpPr>
        <dsp:cNvPr id="0" name=""/>
        <dsp:cNvSpPr/>
      </dsp:nvSpPr>
      <dsp:spPr>
        <a:xfrm>
          <a:off x="4097078"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Circumstance</a:t>
          </a:r>
        </a:p>
      </dsp:txBody>
      <dsp:txXfrm>
        <a:off x="4113228" y="2944379"/>
        <a:ext cx="1354255" cy="519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6DE7D-B662-46D8-A63F-EB6EAAA554A7}">
      <dsp:nvSpPr>
        <dsp:cNvPr id="0" name=""/>
        <dsp:cNvSpPr/>
      </dsp:nvSpPr>
      <dsp:spPr>
        <a:xfrm>
          <a:off x="916483"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Prohibited Act</a:t>
          </a:r>
        </a:p>
        <a:p>
          <a:pPr marL="0" lvl="0" indent="0" algn="ctr" defTabSz="889000">
            <a:lnSpc>
              <a:spcPct val="90000"/>
            </a:lnSpc>
            <a:spcBef>
              <a:spcPct val="0"/>
            </a:spcBef>
            <a:spcAft>
              <a:spcPct val="35000"/>
            </a:spcAft>
            <a:buNone/>
          </a:pPr>
          <a:endParaRPr lang="en-GB" sz="2000" kern="1200" dirty="0"/>
        </a:p>
      </dsp:txBody>
      <dsp:txXfrm>
        <a:off x="916483" y="1984"/>
        <a:ext cx="2030015" cy="1218009"/>
      </dsp:txXfrm>
    </dsp:sp>
    <dsp:sp modelId="{D5725CEE-CEE3-4D36-B349-4E8B38DA169C}">
      <dsp:nvSpPr>
        <dsp:cNvPr id="0" name=""/>
        <dsp:cNvSpPr/>
      </dsp:nvSpPr>
      <dsp:spPr>
        <a:xfrm>
          <a:off x="3149500"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Words</a:t>
          </a:r>
        </a:p>
      </dsp:txBody>
      <dsp:txXfrm>
        <a:off x="3149500" y="1984"/>
        <a:ext cx="2030015" cy="1218009"/>
      </dsp:txXfrm>
    </dsp:sp>
    <dsp:sp modelId="{4147E62A-74B0-48B0-87C0-D054079A8D48}">
      <dsp:nvSpPr>
        <dsp:cNvPr id="0" name=""/>
        <dsp:cNvSpPr/>
      </dsp:nvSpPr>
      <dsp:spPr>
        <a:xfrm>
          <a:off x="916483"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Silence</a:t>
          </a:r>
        </a:p>
        <a:p>
          <a:pPr marL="0" lvl="0" indent="0" algn="ctr" defTabSz="889000">
            <a:lnSpc>
              <a:spcPct val="90000"/>
            </a:lnSpc>
            <a:spcBef>
              <a:spcPct val="0"/>
            </a:spcBef>
            <a:spcAft>
              <a:spcPct val="35000"/>
            </a:spcAft>
            <a:buNone/>
          </a:pPr>
          <a:endParaRPr lang="en-GB" sz="2000" kern="1200" dirty="0"/>
        </a:p>
      </dsp:txBody>
      <dsp:txXfrm>
        <a:off x="916483" y="1422995"/>
        <a:ext cx="2030015" cy="1218009"/>
      </dsp:txXfrm>
    </dsp:sp>
    <dsp:sp modelId="{5E22659C-70A9-4F31-AC6E-66D79BEAD8ED}">
      <dsp:nvSpPr>
        <dsp:cNvPr id="0" name=""/>
        <dsp:cNvSpPr/>
      </dsp:nvSpPr>
      <dsp:spPr>
        <a:xfrm>
          <a:off x="3149500"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Voluntary</a:t>
          </a:r>
        </a:p>
      </dsp:txBody>
      <dsp:txXfrm>
        <a:off x="3149500" y="1422995"/>
        <a:ext cx="2030015" cy="1218009"/>
      </dsp:txXfrm>
    </dsp:sp>
    <dsp:sp modelId="{FE50843F-9FEB-4A43-97B1-469497EB43EE}">
      <dsp:nvSpPr>
        <dsp:cNvPr id="0" name=""/>
        <dsp:cNvSpPr/>
      </dsp:nvSpPr>
      <dsp:spPr>
        <a:xfrm>
          <a:off x="2032992" y="2844006"/>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Omission</a:t>
          </a:r>
          <a:endParaRPr lang="en-GB" sz="2000" kern="1200" dirty="0"/>
        </a:p>
      </dsp:txBody>
      <dsp:txXfrm>
        <a:off x="2032992" y="2844006"/>
        <a:ext cx="2030015" cy="12180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DBB37-D8BF-4670-BB17-84A7A99806CF}">
      <dsp:nvSpPr>
        <dsp:cNvPr id="0" name=""/>
        <dsp:cNvSpPr/>
      </dsp:nvSpPr>
      <dsp:spPr>
        <a:xfrm>
          <a:off x="669"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Conduct crimes</a:t>
          </a:r>
        </a:p>
      </dsp:txBody>
      <dsp:txXfrm>
        <a:off x="36369" y="463258"/>
        <a:ext cx="2366404" cy="1147502"/>
      </dsp:txXfrm>
    </dsp:sp>
    <dsp:sp modelId="{D1338C52-8ED4-4D28-99DD-947129F67CDE}">
      <dsp:nvSpPr>
        <dsp:cNvPr id="0" name=""/>
        <dsp:cNvSpPr/>
      </dsp:nvSpPr>
      <dsp:spPr>
        <a:xfrm>
          <a:off x="244450" y="1646460"/>
          <a:ext cx="243780" cy="914176"/>
        </a:xfrm>
        <a:custGeom>
          <a:avLst/>
          <a:gdLst/>
          <a:ahLst/>
          <a:cxnLst/>
          <a:rect l="0" t="0" r="0" b="0"/>
          <a:pathLst>
            <a:path>
              <a:moveTo>
                <a:pt x="0" y="0"/>
              </a:moveTo>
              <a:lnTo>
                <a:pt x="0" y="914176"/>
              </a:lnTo>
              <a:lnTo>
                <a:pt x="243780" y="914176"/>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1C0695D-FF01-4F19-9203-68F8F08C21A9}">
      <dsp:nvSpPr>
        <dsp:cNvPr id="0" name=""/>
        <dsp:cNvSpPr/>
      </dsp:nvSpPr>
      <dsp:spPr>
        <a:xfrm>
          <a:off x="488230" y="1951186"/>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Conduct alone</a:t>
          </a:r>
        </a:p>
      </dsp:txBody>
      <dsp:txXfrm>
        <a:off x="523930" y="1986886"/>
        <a:ext cx="1878843" cy="1147502"/>
      </dsp:txXfrm>
    </dsp:sp>
    <dsp:sp modelId="{ECD531DC-0CC2-4194-A11B-22A05096E886}">
      <dsp:nvSpPr>
        <dsp:cNvPr id="0" name=""/>
        <dsp:cNvSpPr/>
      </dsp:nvSpPr>
      <dsp:spPr>
        <a:xfrm>
          <a:off x="244450"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0BE1C9-AA18-446B-9B9D-4FE12F0168B3}">
      <dsp:nvSpPr>
        <dsp:cNvPr id="0" name=""/>
        <dsp:cNvSpPr/>
      </dsp:nvSpPr>
      <dsp:spPr>
        <a:xfrm>
          <a:off x="488230"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No result required</a:t>
          </a:r>
        </a:p>
      </dsp:txBody>
      <dsp:txXfrm>
        <a:off x="523930" y="3510514"/>
        <a:ext cx="1878843" cy="1147502"/>
      </dsp:txXfrm>
    </dsp:sp>
    <dsp:sp modelId="{A8E7EADE-9DF9-41D4-B2A2-AE39206357A0}">
      <dsp:nvSpPr>
        <dsp:cNvPr id="0" name=""/>
        <dsp:cNvSpPr/>
      </dsp:nvSpPr>
      <dsp:spPr>
        <a:xfrm>
          <a:off x="3047925"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Result crimes</a:t>
          </a:r>
        </a:p>
      </dsp:txBody>
      <dsp:txXfrm>
        <a:off x="3083625" y="463258"/>
        <a:ext cx="2366404" cy="1147502"/>
      </dsp:txXfrm>
    </dsp:sp>
    <dsp:sp modelId="{6A2261B2-6A66-4F34-AA4D-FB154A8815A5}">
      <dsp:nvSpPr>
        <dsp:cNvPr id="0" name=""/>
        <dsp:cNvSpPr/>
      </dsp:nvSpPr>
      <dsp:spPr>
        <a:xfrm>
          <a:off x="3291706" y="1646460"/>
          <a:ext cx="234594" cy="887531"/>
        </a:xfrm>
        <a:custGeom>
          <a:avLst/>
          <a:gdLst/>
          <a:ahLst/>
          <a:cxnLst/>
          <a:rect l="0" t="0" r="0" b="0"/>
          <a:pathLst>
            <a:path>
              <a:moveTo>
                <a:pt x="0" y="0"/>
              </a:moveTo>
              <a:lnTo>
                <a:pt x="0" y="887531"/>
              </a:lnTo>
              <a:lnTo>
                <a:pt x="234594" y="887531"/>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CA5A246-15FD-42A3-92EF-79619CC99751}">
      <dsp:nvSpPr>
        <dsp:cNvPr id="0" name=""/>
        <dsp:cNvSpPr/>
      </dsp:nvSpPr>
      <dsp:spPr>
        <a:xfrm>
          <a:off x="3526300" y="1924541"/>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Result required</a:t>
          </a:r>
        </a:p>
      </dsp:txBody>
      <dsp:txXfrm>
        <a:off x="3562000" y="1960241"/>
        <a:ext cx="1878843" cy="1147502"/>
      </dsp:txXfrm>
    </dsp:sp>
    <dsp:sp modelId="{61A4A30A-58D4-4C8B-83BE-0BD77601294D}">
      <dsp:nvSpPr>
        <dsp:cNvPr id="0" name=""/>
        <dsp:cNvSpPr/>
      </dsp:nvSpPr>
      <dsp:spPr>
        <a:xfrm>
          <a:off x="3291706"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E5DE18-29BA-43A1-A23B-6E6282E79809}">
      <dsp:nvSpPr>
        <dsp:cNvPr id="0" name=""/>
        <dsp:cNvSpPr/>
      </dsp:nvSpPr>
      <dsp:spPr>
        <a:xfrm>
          <a:off x="3535486"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Causal link</a:t>
          </a:r>
        </a:p>
      </dsp:txBody>
      <dsp:txXfrm>
        <a:off x="3571186" y="3510514"/>
        <a:ext cx="1878843" cy="11475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ED79C-BAE1-486E-998A-0ACEACC48931}">
      <dsp:nvSpPr>
        <dsp:cNvPr id="0" name=""/>
        <dsp:cNvSpPr/>
      </dsp:nvSpPr>
      <dsp:spPr>
        <a:xfrm>
          <a:off x="2380505" y="2370"/>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Is D legally to blame?</a:t>
          </a:r>
        </a:p>
      </dsp:txBody>
      <dsp:txXfrm>
        <a:off x="2422865" y="44730"/>
        <a:ext cx="1250268" cy="783022"/>
      </dsp:txXfrm>
    </dsp:sp>
    <dsp:sp modelId="{1846E1FD-B84E-4E0E-978F-25EDBBFD6890}">
      <dsp:nvSpPr>
        <dsp:cNvPr id="0" name=""/>
        <dsp:cNvSpPr/>
      </dsp:nvSpPr>
      <dsp:spPr>
        <a:xfrm>
          <a:off x="1315405" y="436241"/>
          <a:ext cx="3465188" cy="3465188"/>
        </a:xfrm>
        <a:custGeom>
          <a:avLst/>
          <a:gdLst/>
          <a:ahLst/>
          <a:cxnLst/>
          <a:rect l="0" t="0" r="0" b="0"/>
          <a:pathLst>
            <a:path>
              <a:moveTo>
                <a:pt x="2578672" y="220630"/>
              </a:moveTo>
              <a:arcTo wR="1732594" hR="1732594" stAng="17953853"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DCD1067-2877-4D7E-8CED-1FE40DB8508D}">
      <dsp:nvSpPr>
        <dsp:cNvPr id="0" name=""/>
        <dsp:cNvSpPr/>
      </dsp:nvSpPr>
      <dsp:spPr>
        <a:xfrm>
          <a:off x="4028301"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t>chain of causation</a:t>
          </a:r>
        </a:p>
      </dsp:txBody>
      <dsp:txXfrm>
        <a:off x="4070661" y="1241923"/>
        <a:ext cx="1250268" cy="783022"/>
      </dsp:txXfrm>
    </dsp:sp>
    <dsp:sp modelId="{B58DED35-5272-475E-8FEA-99484995C92A}">
      <dsp:nvSpPr>
        <dsp:cNvPr id="0" name=""/>
        <dsp:cNvSpPr/>
      </dsp:nvSpPr>
      <dsp:spPr>
        <a:xfrm>
          <a:off x="1315405" y="436241"/>
          <a:ext cx="3465188" cy="3465188"/>
        </a:xfrm>
        <a:custGeom>
          <a:avLst/>
          <a:gdLst/>
          <a:ahLst/>
          <a:cxnLst/>
          <a:rect l="0" t="0" r="0" b="0"/>
          <a:pathLst>
            <a:path>
              <a:moveTo>
                <a:pt x="3461025" y="1852639"/>
              </a:moveTo>
              <a:arcTo wR="1732594" hR="1732594" stAng="21838381"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CB84F14-0162-4BDD-B581-13DDBDAF13EB}">
      <dsp:nvSpPr>
        <dsp:cNvPr id="0" name=""/>
        <dsp:cNvSpPr/>
      </dsp:nvSpPr>
      <dsp:spPr>
        <a:xfrm>
          <a:off x="3398899"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Act must cause result</a:t>
          </a:r>
        </a:p>
      </dsp:txBody>
      <dsp:txXfrm>
        <a:off x="3441259" y="3179023"/>
        <a:ext cx="1250268" cy="783022"/>
      </dsp:txXfrm>
    </dsp:sp>
    <dsp:sp modelId="{2138CDDC-6CDF-471B-BC36-2FE3BD2EB240}">
      <dsp:nvSpPr>
        <dsp:cNvPr id="0" name=""/>
        <dsp:cNvSpPr/>
      </dsp:nvSpPr>
      <dsp:spPr>
        <a:xfrm>
          <a:off x="1315405" y="436241"/>
          <a:ext cx="3465188" cy="3465188"/>
        </a:xfrm>
        <a:custGeom>
          <a:avLst/>
          <a:gdLst/>
          <a:ahLst/>
          <a:cxnLst/>
          <a:rect l="0" t="0" r="0" b="0"/>
          <a:pathLst>
            <a:path>
              <a:moveTo>
                <a:pt x="1945042" y="3452114"/>
              </a:moveTo>
              <a:arcTo wR="1732594" hR="1732594" stAng="4977406" swAng="84518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FF59E52-EDC1-4C19-BF4E-53FF61E3A3C1}">
      <dsp:nvSpPr>
        <dsp:cNvPr id="0" name=""/>
        <dsp:cNvSpPr/>
      </dsp:nvSpPr>
      <dsp:spPr>
        <a:xfrm>
          <a:off x="1362112"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More than minimal effect</a:t>
          </a:r>
        </a:p>
      </dsp:txBody>
      <dsp:txXfrm>
        <a:off x="1404472" y="3179023"/>
        <a:ext cx="1250268" cy="783022"/>
      </dsp:txXfrm>
    </dsp:sp>
    <dsp:sp modelId="{C307667A-6E05-4459-8DF2-4C5454DB9B3E}">
      <dsp:nvSpPr>
        <dsp:cNvPr id="0" name=""/>
        <dsp:cNvSpPr/>
      </dsp:nvSpPr>
      <dsp:spPr>
        <a:xfrm>
          <a:off x="1315405" y="436241"/>
          <a:ext cx="3465188" cy="3465188"/>
        </a:xfrm>
        <a:custGeom>
          <a:avLst/>
          <a:gdLst/>
          <a:ahLst/>
          <a:cxnLst/>
          <a:rect l="0" t="0" r="0" b="0"/>
          <a:pathLst>
            <a:path>
              <a:moveTo>
                <a:pt x="183747" y="2509097"/>
              </a:moveTo>
              <a:arcTo wR="1732594" hR="1732594" stAng="9202406"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6DDC1B1-344E-4258-963E-3D0F56909663}">
      <dsp:nvSpPr>
        <dsp:cNvPr id="0" name=""/>
        <dsp:cNvSpPr/>
      </dsp:nvSpPr>
      <dsp:spPr>
        <a:xfrm>
          <a:off x="732710"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New, intervening act</a:t>
          </a:r>
        </a:p>
      </dsp:txBody>
      <dsp:txXfrm>
        <a:off x="775070" y="1241923"/>
        <a:ext cx="1250268" cy="783022"/>
      </dsp:txXfrm>
    </dsp:sp>
    <dsp:sp modelId="{15F91CB2-537D-4195-910A-0BD647EDE410}">
      <dsp:nvSpPr>
        <dsp:cNvPr id="0" name=""/>
        <dsp:cNvSpPr/>
      </dsp:nvSpPr>
      <dsp:spPr>
        <a:xfrm>
          <a:off x="1315405" y="436241"/>
          <a:ext cx="3465188" cy="3465188"/>
        </a:xfrm>
        <a:custGeom>
          <a:avLst/>
          <a:gdLst/>
          <a:ahLst/>
          <a:cxnLst/>
          <a:rect l="0" t="0" r="0" b="0"/>
          <a:pathLst>
            <a:path>
              <a:moveTo>
                <a:pt x="416846" y="605345"/>
              </a:moveTo>
              <a:arcTo wR="1732594" hR="1732594" stAng="13235271"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A1329-9423-42D7-9A22-D47B39E4E3A1}">
      <dsp:nvSpPr>
        <dsp:cNvPr id="0" name=""/>
        <dsp:cNvSpPr/>
      </dsp:nvSpPr>
      <dsp:spPr>
        <a:xfrm>
          <a:off x="4770842" y="3053902"/>
          <a:ext cx="160197" cy="582223"/>
        </a:xfrm>
        <a:custGeom>
          <a:avLst/>
          <a:gdLst/>
          <a:ahLst/>
          <a:cxnLst/>
          <a:rect l="0" t="0" r="0" b="0"/>
          <a:pathLst>
            <a:path>
              <a:moveTo>
                <a:pt x="0" y="0"/>
              </a:moveTo>
              <a:lnTo>
                <a:pt x="0" y="582223"/>
              </a:lnTo>
              <a:lnTo>
                <a:pt x="160197" y="582223"/>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EFF2D21-8C25-4908-87B3-349BB86C5281}">
      <dsp:nvSpPr>
        <dsp:cNvPr id="0" name=""/>
        <dsp:cNvSpPr/>
      </dsp:nvSpPr>
      <dsp:spPr>
        <a:xfrm>
          <a:off x="3905773" y="2050651"/>
          <a:ext cx="1292263" cy="224277"/>
        </a:xfrm>
        <a:custGeom>
          <a:avLst/>
          <a:gdLst/>
          <a:ahLst/>
          <a:cxnLst/>
          <a:rect l="0" t="0" r="0" b="0"/>
          <a:pathLst>
            <a:path>
              <a:moveTo>
                <a:pt x="0" y="0"/>
              </a:moveTo>
              <a:lnTo>
                <a:pt x="0" y="112138"/>
              </a:lnTo>
              <a:lnTo>
                <a:pt x="1292263" y="112138"/>
              </a:lnTo>
              <a:lnTo>
                <a:pt x="1292263"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D7A93A-EC7F-4485-A218-7B7ED58135E8}">
      <dsp:nvSpPr>
        <dsp:cNvPr id="0" name=""/>
        <dsp:cNvSpPr/>
      </dsp:nvSpPr>
      <dsp:spPr>
        <a:xfrm>
          <a:off x="3860053" y="2050651"/>
          <a:ext cx="91440" cy="224277"/>
        </a:xfrm>
        <a:custGeom>
          <a:avLst/>
          <a:gdLst/>
          <a:ahLst/>
          <a:cxnLst/>
          <a:rect l="0" t="0" r="0" b="0"/>
          <a:pathLst>
            <a:path>
              <a:moveTo>
                <a:pt x="45720" y="0"/>
              </a:moveTo>
              <a:lnTo>
                <a:pt x="4572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ECB83FF-2FBE-4BEC-8ADA-0FCE97CB959B}">
      <dsp:nvSpPr>
        <dsp:cNvPr id="0" name=""/>
        <dsp:cNvSpPr/>
      </dsp:nvSpPr>
      <dsp:spPr>
        <a:xfrm>
          <a:off x="1886103" y="3050548"/>
          <a:ext cx="300210" cy="541196"/>
        </a:xfrm>
        <a:custGeom>
          <a:avLst/>
          <a:gdLst/>
          <a:ahLst/>
          <a:cxnLst/>
          <a:rect l="0" t="0" r="0" b="0"/>
          <a:pathLst>
            <a:path>
              <a:moveTo>
                <a:pt x="300210" y="0"/>
              </a:moveTo>
              <a:lnTo>
                <a:pt x="300210" y="541196"/>
              </a:lnTo>
              <a:lnTo>
                <a:pt x="0"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345400-2434-497D-9FE2-3938EFD83226}">
      <dsp:nvSpPr>
        <dsp:cNvPr id="0" name=""/>
        <dsp:cNvSpPr/>
      </dsp:nvSpPr>
      <dsp:spPr>
        <a:xfrm>
          <a:off x="2186314" y="3050548"/>
          <a:ext cx="165687" cy="541196"/>
        </a:xfrm>
        <a:custGeom>
          <a:avLst/>
          <a:gdLst/>
          <a:ahLst/>
          <a:cxnLst/>
          <a:rect l="0" t="0" r="0" b="0"/>
          <a:pathLst>
            <a:path>
              <a:moveTo>
                <a:pt x="0" y="0"/>
              </a:moveTo>
              <a:lnTo>
                <a:pt x="0" y="541196"/>
              </a:lnTo>
              <a:lnTo>
                <a:pt x="165687"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7EC4313-B04A-4349-A2AE-3FF705A2B700}">
      <dsp:nvSpPr>
        <dsp:cNvPr id="0" name=""/>
        <dsp:cNvSpPr/>
      </dsp:nvSpPr>
      <dsp:spPr>
        <a:xfrm>
          <a:off x="2613509" y="2050651"/>
          <a:ext cx="1292263" cy="224277"/>
        </a:xfrm>
        <a:custGeom>
          <a:avLst/>
          <a:gdLst/>
          <a:ahLst/>
          <a:cxnLst/>
          <a:rect l="0" t="0" r="0" b="0"/>
          <a:pathLst>
            <a:path>
              <a:moveTo>
                <a:pt x="1292263" y="0"/>
              </a:moveTo>
              <a:lnTo>
                <a:pt x="1292263"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1B2694-77F3-43D0-AE2B-294122A93598}">
      <dsp:nvSpPr>
        <dsp:cNvPr id="0" name=""/>
        <dsp:cNvSpPr/>
      </dsp:nvSpPr>
      <dsp:spPr>
        <a:xfrm>
          <a:off x="2451204" y="1292381"/>
          <a:ext cx="1454568" cy="224277"/>
        </a:xfrm>
        <a:custGeom>
          <a:avLst/>
          <a:gdLst/>
          <a:ahLst/>
          <a:cxnLst/>
          <a:rect l="0" t="0" r="0" b="0"/>
          <a:pathLst>
            <a:path>
              <a:moveTo>
                <a:pt x="0" y="0"/>
              </a:moveTo>
              <a:lnTo>
                <a:pt x="0" y="112138"/>
              </a:lnTo>
              <a:lnTo>
                <a:pt x="1454568" y="112138"/>
              </a:lnTo>
              <a:lnTo>
                <a:pt x="1454568"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BB9143-6E7A-42D9-8308-A1794890573B}">
      <dsp:nvSpPr>
        <dsp:cNvPr id="0" name=""/>
        <dsp:cNvSpPr/>
      </dsp:nvSpPr>
      <dsp:spPr>
        <a:xfrm>
          <a:off x="1069558" y="1292381"/>
          <a:ext cx="1381646" cy="224277"/>
        </a:xfrm>
        <a:custGeom>
          <a:avLst/>
          <a:gdLst/>
          <a:ahLst/>
          <a:cxnLst/>
          <a:rect l="0" t="0" r="0" b="0"/>
          <a:pathLst>
            <a:path>
              <a:moveTo>
                <a:pt x="1381646" y="0"/>
              </a:moveTo>
              <a:lnTo>
                <a:pt x="1381646"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0E4627-2B76-4183-AACB-F868BBEF7419}">
      <dsp:nvSpPr>
        <dsp:cNvPr id="0" name=""/>
        <dsp:cNvSpPr/>
      </dsp:nvSpPr>
      <dsp:spPr>
        <a:xfrm>
          <a:off x="2405484" y="534110"/>
          <a:ext cx="91440" cy="224277"/>
        </a:xfrm>
        <a:custGeom>
          <a:avLst/>
          <a:gdLst/>
          <a:ahLst/>
          <a:cxnLst/>
          <a:rect l="0" t="0" r="0" b="0"/>
          <a:pathLst>
            <a:path>
              <a:moveTo>
                <a:pt x="45720" y="0"/>
              </a:moveTo>
              <a:lnTo>
                <a:pt x="45720" y="224277"/>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6EF2C8-70A1-4907-A995-24C8663316FB}">
      <dsp:nvSpPr>
        <dsp:cNvPr id="0" name=""/>
        <dsp:cNvSpPr/>
      </dsp:nvSpPr>
      <dsp:spPr>
        <a:xfrm>
          <a:off x="1543565" y="11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Offence definition- statute or common law</a:t>
          </a:r>
        </a:p>
      </dsp:txBody>
      <dsp:txXfrm>
        <a:off x="1543565" y="117"/>
        <a:ext cx="1815277" cy="533993"/>
      </dsp:txXfrm>
    </dsp:sp>
    <dsp:sp modelId="{900A375C-65BD-4E04-BAC0-AA0E6CFFAAFF}">
      <dsp:nvSpPr>
        <dsp:cNvPr id="0" name=""/>
        <dsp:cNvSpPr/>
      </dsp:nvSpPr>
      <dsp:spPr>
        <a:xfrm>
          <a:off x="1543565" y="75838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Elements of offence – AR and MR</a:t>
          </a:r>
        </a:p>
      </dsp:txBody>
      <dsp:txXfrm>
        <a:off x="1543565" y="758387"/>
        <a:ext cx="1815277" cy="533993"/>
      </dsp:txXfrm>
    </dsp:sp>
    <dsp:sp modelId="{271EDF56-7574-490A-A4E6-41AA85724EE4}">
      <dsp:nvSpPr>
        <dsp:cNvPr id="0" name=""/>
        <dsp:cNvSpPr/>
      </dsp:nvSpPr>
      <dsp:spPr>
        <a:xfrm>
          <a:off x="283878" y="1516658"/>
          <a:ext cx="1571360" cy="758275"/>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Mens</a:t>
          </a:r>
          <a:r>
            <a:rPr lang="en-GB" sz="1300" kern="1200" dirty="0"/>
            <a:t> Rea.</a:t>
          </a:r>
        </a:p>
        <a:p>
          <a:pPr marL="0" lvl="0" indent="0" algn="ctr" defTabSz="577850">
            <a:lnSpc>
              <a:spcPct val="90000"/>
            </a:lnSpc>
            <a:spcBef>
              <a:spcPct val="0"/>
            </a:spcBef>
            <a:spcAft>
              <a:spcPct val="35000"/>
            </a:spcAft>
            <a:buNone/>
          </a:pPr>
          <a:r>
            <a:rPr lang="en-GB" sz="1300" kern="1200" dirty="0"/>
            <a:t>Some crimes have no MR – strict liability</a:t>
          </a:r>
        </a:p>
      </dsp:txBody>
      <dsp:txXfrm>
        <a:off x="283878" y="1516658"/>
        <a:ext cx="1571360" cy="758275"/>
      </dsp:txXfrm>
    </dsp:sp>
    <dsp:sp modelId="{EA915ACC-D267-452C-A9A7-61BC7BCF275E}">
      <dsp:nvSpPr>
        <dsp:cNvPr id="0" name=""/>
        <dsp:cNvSpPr/>
      </dsp:nvSpPr>
      <dsp:spPr>
        <a:xfrm>
          <a:off x="3193014" y="1516658"/>
          <a:ext cx="142551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Actus</a:t>
          </a:r>
          <a:r>
            <a:rPr lang="en-GB" sz="1300" kern="1200" dirty="0"/>
            <a:t> Reus consists of:</a:t>
          </a:r>
        </a:p>
      </dsp:txBody>
      <dsp:txXfrm>
        <a:off x="3193014" y="1516658"/>
        <a:ext cx="1425516" cy="533993"/>
      </dsp:txXfrm>
    </dsp:sp>
    <dsp:sp modelId="{49502808-BF87-4E1B-AA6D-DD76934C4305}">
      <dsp:nvSpPr>
        <dsp:cNvPr id="0" name=""/>
        <dsp:cNvSpPr/>
      </dsp:nvSpPr>
      <dsp:spPr>
        <a:xfrm>
          <a:off x="2079516" y="2274928"/>
          <a:ext cx="1067986" cy="77561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conduct</a:t>
          </a:r>
        </a:p>
      </dsp:txBody>
      <dsp:txXfrm>
        <a:off x="2079516" y="2274928"/>
        <a:ext cx="1067986" cy="775619"/>
      </dsp:txXfrm>
    </dsp:sp>
    <dsp:sp modelId="{3E09F40B-C29E-4879-81FE-744E5EBA47A9}">
      <dsp:nvSpPr>
        <dsp:cNvPr id="0" name=""/>
        <dsp:cNvSpPr/>
      </dsp:nvSpPr>
      <dsp:spPr>
        <a:xfrm>
          <a:off x="2352002"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Omissions</a:t>
          </a:r>
        </a:p>
      </dsp:txBody>
      <dsp:txXfrm>
        <a:off x="2352002" y="3324748"/>
        <a:ext cx="1067986" cy="533993"/>
      </dsp:txXfrm>
    </dsp:sp>
    <dsp:sp modelId="{F490BC0A-2C2F-44BD-ABF8-69FAD74DBA22}">
      <dsp:nvSpPr>
        <dsp:cNvPr id="0" name=""/>
        <dsp:cNvSpPr/>
      </dsp:nvSpPr>
      <dsp:spPr>
        <a:xfrm>
          <a:off x="818117"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Acts</a:t>
          </a:r>
        </a:p>
      </dsp:txBody>
      <dsp:txXfrm>
        <a:off x="818117" y="3324748"/>
        <a:ext cx="1067986" cy="533993"/>
      </dsp:txXfrm>
    </dsp:sp>
    <dsp:sp modelId="{08704775-52D8-48E3-9840-1832AEA570DC}">
      <dsp:nvSpPr>
        <dsp:cNvPr id="0" name=""/>
        <dsp:cNvSpPr/>
      </dsp:nvSpPr>
      <dsp:spPr>
        <a:xfrm>
          <a:off x="3371779" y="2274928"/>
          <a:ext cx="1067986" cy="6959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circumstances</a:t>
          </a:r>
        </a:p>
      </dsp:txBody>
      <dsp:txXfrm>
        <a:off x="3371779" y="2274928"/>
        <a:ext cx="1067986" cy="695942"/>
      </dsp:txXfrm>
    </dsp:sp>
    <dsp:sp modelId="{3B1A7F39-6B15-43FF-9321-71EBFD216C56}">
      <dsp:nvSpPr>
        <dsp:cNvPr id="0" name=""/>
        <dsp:cNvSpPr/>
      </dsp:nvSpPr>
      <dsp:spPr>
        <a:xfrm>
          <a:off x="4664043" y="2274928"/>
          <a:ext cx="1067986" cy="77897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consequences</a:t>
          </a:r>
        </a:p>
      </dsp:txBody>
      <dsp:txXfrm>
        <a:off x="4664043" y="2274928"/>
        <a:ext cx="1067986" cy="778973"/>
      </dsp:txXfrm>
    </dsp:sp>
    <dsp:sp modelId="{04C113C1-EEC4-4AAF-AAB9-7FD71952C9AB}">
      <dsp:nvSpPr>
        <dsp:cNvPr id="0" name=""/>
        <dsp:cNvSpPr/>
      </dsp:nvSpPr>
      <dsp:spPr>
        <a:xfrm>
          <a:off x="4931040" y="3278179"/>
          <a:ext cx="1067986" cy="71589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Causation must be established</a:t>
          </a:r>
        </a:p>
      </dsp:txBody>
      <dsp:txXfrm>
        <a:off x="4931040" y="3278179"/>
        <a:ext cx="1067986" cy="71589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C61BD912-FB48-4357-95F4-80A45AE11D23}" type="datetimeFigureOut">
              <a:rPr lang="en-GB" smtClean="0"/>
              <a:t>26/01/2023</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9A27DEDD-19EF-42D9-A101-62D86A805F2D}" type="slidenum">
              <a:rPr lang="en-GB" smtClean="0"/>
              <a:t>‹#›</a:t>
            </a:fld>
            <a:endParaRPr lang="en-GB"/>
          </a:p>
        </p:txBody>
      </p:sp>
    </p:spTree>
    <p:extLst>
      <p:ext uri="{BB962C8B-B14F-4D97-AF65-F5344CB8AC3E}">
        <p14:creationId xmlns:p14="http://schemas.microsoft.com/office/powerpoint/2010/main" val="922524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a:t>
            </a:fld>
            <a:endParaRPr lang="en-GB"/>
          </a:p>
        </p:txBody>
      </p:sp>
    </p:spTree>
    <p:extLst>
      <p:ext uri="{BB962C8B-B14F-4D97-AF65-F5344CB8AC3E}">
        <p14:creationId xmlns:p14="http://schemas.microsoft.com/office/powerpoint/2010/main" val="1843477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a:t>
            </a:fld>
            <a:endParaRPr lang="en-GB"/>
          </a:p>
        </p:txBody>
      </p:sp>
    </p:spTree>
    <p:extLst>
      <p:ext uri="{BB962C8B-B14F-4D97-AF65-F5344CB8AC3E}">
        <p14:creationId xmlns:p14="http://schemas.microsoft.com/office/powerpoint/2010/main" val="4053495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10"/>
          </p:nvPr>
        </p:nvSpPr>
        <p:spPr/>
        <p:txBody>
          <a:bodyPr/>
          <a:lstStyle/>
          <a:p>
            <a:fld id="{9A27DEDD-19EF-42D9-A101-62D86A805F2D}" type="slidenum">
              <a:rPr lang="en-GB" smtClean="0"/>
              <a:t>3</a:t>
            </a:fld>
            <a:endParaRPr lang="en-GB"/>
          </a:p>
        </p:txBody>
      </p:sp>
    </p:spTree>
    <p:extLst>
      <p:ext uri="{BB962C8B-B14F-4D97-AF65-F5344CB8AC3E}">
        <p14:creationId xmlns:p14="http://schemas.microsoft.com/office/powerpoint/2010/main" val="2889531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AR in regards to a specific offence</a:t>
            </a:r>
          </a:p>
          <a:p>
            <a:r>
              <a:rPr lang="en-GB" dirty="0"/>
              <a:t>Within this offence there is a requirement that D’s conduct must be sexual (AR)</a:t>
            </a:r>
          </a:p>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4</a:t>
            </a:fld>
            <a:endParaRPr lang="en-GB"/>
          </a:p>
        </p:txBody>
      </p:sp>
    </p:spTree>
    <p:extLst>
      <p:ext uri="{BB962C8B-B14F-4D97-AF65-F5344CB8AC3E}">
        <p14:creationId xmlns:p14="http://schemas.microsoft.com/office/powerpoint/2010/main" val="763268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a:t>
            </a:r>
          </a:p>
          <a:p>
            <a:r>
              <a:rPr lang="en-GB" dirty="0"/>
              <a:t>The 3 C’S</a:t>
            </a:r>
          </a:p>
          <a:p>
            <a:r>
              <a:rPr lang="en-GB" dirty="0"/>
              <a:t>Conduct- Physical act or failure to act</a:t>
            </a:r>
          </a:p>
          <a:p>
            <a:r>
              <a:rPr lang="en-GB" dirty="0"/>
              <a:t>Consequence- Causes damage</a:t>
            </a:r>
          </a:p>
          <a:p>
            <a:r>
              <a:rPr lang="en-GB" dirty="0"/>
              <a:t>Circumstance- the damage is to property that belongs to another</a:t>
            </a:r>
          </a:p>
        </p:txBody>
      </p:sp>
      <p:sp>
        <p:nvSpPr>
          <p:cNvPr id="4" name="Slide Number Placeholder 3"/>
          <p:cNvSpPr>
            <a:spLocks noGrp="1"/>
          </p:cNvSpPr>
          <p:nvPr>
            <p:ph type="sldNum" sz="quarter" idx="10"/>
          </p:nvPr>
        </p:nvSpPr>
        <p:spPr/>
        <p:txBody>
          <a:bodyPr/>
          <a:lstStyle/>
          <a:p>
            <a:fld id="{9A27DEDD-19EF-42D9-A101-62D86A805F2D}" type="slidenum">
              <a:rPr lang="en-GB" smtClean="0"/>
              <a:t>5</a:t>
            </a:fld>
            <a:endParaRPr lang="en-GB"/>
          </a:p>
        </p:txBody>
      </p:sp>
    </p:spTree>
    <p:extLst>
      <p:ext uri="{BB962C8B-B14F-4D97-AF65-F5344CB8AC3E}">
        <p14:creationId xmlns:p14="http://schemas.microsoft.com/office/powerpoint/2010/main" val="218963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8213DA0E-C2A6-4016-8F10-CDA81A9C378D}" type="slidenum">
              <a:rPr lang="en-GB" smtClean="0">
                <a:latin typeface="Times New Roman" pitchFamily="18" charset="0"/>
              </a:rPr>
              <a:pPr/>
              <a:t>6</a:t>
            </a:fld>
            <a:endParaRPr lang="en-GB">
              <a:latin typeface="Times New Roman" pitchFamily="18"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xfrm>
            <a:off x="220862" y="4632245"/>
            <a:ext cx="634474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b="1" u="sng" dirty="0"/>
              <a:t>Concerned with the physical movement of the D’s body</a:t>
            </a:r>
          </a:p>
          <a:p>
            <a:pPr eaLnBrk="1" hangingPunct="1"/>
            <a:endParaRPr lang="en-GB" b="1" u="sng" dirty="0"/>
          </a:p>
          <a:p>
            <a:pPr eaLnBrk="1" hangingPunct="1"/>
            <a:r>
              <a:rPr lang="en-GB" b="1" u="sng" dirty="0"/>
              <a:t>All criminal offences require a conduct element of some description as it is this element that locates where and when the offence happened</a:t>
            </a:r>
          </a:p>
          <a:p>
            <a:pPr eaLnBrk="1" hangingPunct="1"/>
            <a:endParaRPr lang="en-GB" b="1" u="sng" dirty="0"/>
          </a:p>
          <a:p>
            <a:pPr eaLnBrk="1" hangingPunct="1"/>
            <a:endParaRPr lang="en-GB" b="1" u="sng" dirty="0"/>
          </a:p>
          <a:p>
            <a:pPr eaLnBrk="1" hangingPunct="1"/>
            <a:r>
              <a:rPr lang="en-GB" b="1" u="sng" dirty="0"/>
              <a:t>The conduct required for different offences will vary considerably. For example, some offences require specific acts such as penile penetration or driving.</a:t>
            </a:r>
          </a:p>
          <a:p>
            <a:pPr eaLnBrk="1" hangingPunct="1"/>
            <a:endParaRPr lang="en-GB" b="1" u="sng" dirty="0"/>
          </a:p>
          <a:p>
            <a:pPr eaLnBrk="1" hangingPunct="1"/>
            <a:r>
              <a:rPr lang="en-GB" b="1" u="sng" dirty="0"/>
              <a:t>However, it is also common to leave the conduct element unspecified. This is often the case when an offence is seeking to criminalise a certain harmful result no matter how its is caused by D. For example, the actus </a:t>
            </a:r>
            <a:r>
              <a:rPr lang="en-GB" b="1" u="sng" dirty="0" err="1"/>
              <a:t>reus</a:t>
            </a:r>
            <a:r>
              <a:rPr lang="en-GB" b="1" u="sng" dirty="0"/>
              <a:t> of murder includes ANY conduct that causes the unlawful death of a person; it does not matter if it is hitting, or shooting or stabbing etc. The conduct element is still essential to proving the D’s liability as it is the element that links the D to the death, but D’s method of killing is unspecified in the offence.</a:t>
            </a:r>
          </a:p>
          <a:p>
            <a:pPr eaLnBrk="1" hangingPunct="1"/>
            <a:endParaRPr lang="en-GB" b="1" u="sng" dirty="0"/>
          </a:p>
          <a:p>
            <a:pPr eaLnBrk="1" hangingPunct="1"/>
            <a:r>
              <a:rPr lang="en-GB" b="0" u="none" dirty="0"/>
              <a:t>PROHIBITED</a:t>
            </a:r>
            <a:r>
              <a:rPr lang="en-GB" b="0" u="none" baseline="0" dirty="0"/>
              <a:t> ACT: Criminal conduct usually requires D to commit a prohibited act. Crimes such as murder and causing GBH invoke images such as stabbing, shooting, kicking, punching.</a:t>
            </a:r>
          </a:p>
          <a:p>
            <a:pPr eaLnBrk="1" hangingPunct="1"/>
            <a:endParaRPr lang="en-GB" b="0" u="none" baseline="0" dirty="0"/>
          </a:p>
          <a:p>
            <a:pPr eaLnBrk="1" hangingPunct="1"/>
            <a:r>
              <a:rPr lang="en-GB" b="0" u="none" baseline="0" dirty="0"/>
              <a:t>WORDS: Conduct also includes words – for example, The words that the D uses can lead to an assault.</a:t>
            </a:r>
          </a:p>
          <a:p>
            <a:pPr eaLnBrk="1" hangingPunct="1"/>
            <a:endParaRPr lang="en-GB" b="0" u="none" baseline="0" dirty="0"/>
          </a:p>
          <a:p>
            <a:pPr eaLnBrk="1" hangingPunct="1"/>
            <a:r>
              <a:rPr lang="en-GB" b="0" u="none" baseline="0" dirty="0" err="1"/>
              <a:t>Ireland;Burstow</a:t>
            </a:r>
            <a:r>
              <a:rPr lang="en-GB" b="0" u="none" baseline="0" dirty="0"/>
              <a:t> [1998] – SILENCE may even suffice. D made a series of silent telephone calls to three women, as a result of which the women suffered significant psychological symptoms. HL held that the D could assault his V by mere silence.</a:t>
            </a:r>
          </a:p>
          <a:p>
            <a:pPr eaLnBrk="1" hangingPunct="1"/>
            <a:endParaRPr lang="en-GB" b="0" u="none" baseline="0" dirty="0"/>
          </a:p>
          <a:p>
            <a:pPr eaLnBrk="1" hangingPunct="1"/>
            <a:r>
              <a:rPr lang="en-GB" b="0" u="none" baseline="0" dirty="0"/>
              <a:t>OMISSION: Some offences require D only to have failed to act in a particular way.</a:t>
            </a:r>
          </a:p>
          <a:p>
            <a:pPr eaLnBrk="1" hangingPunct="1"/>
            <a:endParaRPr lang="en-GB" b="0" u="none" baseline="0" dirty="0"/>
          </a:p>
          <a:p>
            <a:pPr eaLnBrk="1" hangingPunct="1"/>
            <a:r>
              <a:rPr lang="en-GB" b="0" u="none" baseline="0" dirty="0"/>
              <a:t>VOLUNTARY: The great majority of criminal offences require proof that not only D behaved in a prohibited way, but that the conduct was voluntary. This means that he had conscious control over his bodily movements and had chosen to act in such a way as to commit a crime.</a:t>
            </a:r>
            <a:endParaRPr lang="en-GB" b="0" u="none" dirty="0"/>
          </a:p>
          <a:p>
            <a:pPr eaLnBrk="1" hangingPunct="1"/>
            <a:endParaRPr lang="en-GB" b="1" u="sng" dirty="0"/>
          </a:p>
          <a:p>
            <a:pPr eaLnBrk="1" hangingPunct="1"/>
            <a:endParaRPr lang="en-GB" b="1" u="sng" dirty="0"/>
          </a:p>
          <a:p>
            <a:pPr eaLnBrk="1" hangingPunct="1"/>
            <a:endParaRPr lang="en-US" b="1" u="sng" dirty="0"/>
          </a:p>
        </p:txBody>
      </p:sp>
    </p:spTree>
    <p:extLst>
      <p:ext uri="{BB962C8B-B14F-4D97-AF65-F5344CB8AC3E}">
        <p14:creationId xmlns:p14="http://schemas.microsoft.com/office/powerpoint/2010/main" val="3437019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F2CFFA31-6952-4FC7-B7E7-517684550628}" type="slidenum">
              <a:rPr lang="en-GB" smtClean="0">
                <a:latin typeface="Times New Roman" pitchFamily="18" charset="0"/>
              </a:rPr>
              <a:pPr/>
              <a:t>7</a:t>
            </a:fld>
            <a:endParaRPr lang="en-GB">
              <a:latin typeface="Times New Roman" pitchFamily="18"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220862" y="4632245"/>
            <a:ext cx="644822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Tx/>
              <a:buNone/>
            </a:pPr>
            <a:r>
              <a:rPr lang="en-US" dirty="0"/>
              <a:t>Whilst majority of offences require the D to commit an act, there are some in which the failure to act is an offence.</a:t>
            </a:r>
          </a:p>
          <a:p>
            <a:pPr marL="0" indent="0" eaLnBrk="1" hangingPunct="1">
              <a:buFontTx/>
              <a:buNone/>
            </a:pPr>
            <a:r>
              <a:rPr lang="en-US" dirty="0"/>
              <a:t>No general liability to act- The good Samaritan law</a:t>
            </a:r>
          </a:p>
          <a:p>
            <a:pPr marL="0" indent="0" eaLnBrk="1" hangingPunct="1">
              <a:buFontTx/>
              <a:buNone/>
            </a:pPr>
            <a:r>
              <a:rPr lang="en-US" dirty="0"/>
              <a:t>Some offences are not capable of commission by omission- </a:t>
            </a:r>
            <a:r>
              <a:rPr lang="en-US" dirty="0" err="1"/>
              <a:t>Eg</a:t>
            </a:r>
            <a:r>
              <a:rPr lang="en-US" dirty="0"/>
              <a:t> unlawful act manslaughter- specific requirement for a positive act for the offence to be committed.</a:t>
            </a:r>
          </a:p>
        </p:txBody>
      </p:sp>
    </p:spTree>
    <p:extLst>
      <p:ext uri="{BB962C8B-B14F-4D97-AF65-F5344CB8AC3E}">
        <p14:creationId xmlns:p14="http://schemas.microsoft.com/office/powerpoint/2010/main" val="3802197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D is arguably</a:t>
            </a:r>
            <a:r>
              <a:rPr lang="en-GB" baseline="0" dirty="0"/>
              <a:t> less blameworthy or immoral than when a D performs a voluntary act – i.e. they chose to do it</a:t>
            </a:r>
          </a:p>
          <a:p>
            <a:pPr marL="228600" indent="-228600">
              <a:buAutoNum type="arabicPeriod"/>
            </a:pPr>
            <a:r>
              <a:rPr lang="en-GB" baseline="0" dirty="0"/>
              <a:t>Imposing a general duty to act would put a heavy duty on citizens as there would be an obligation to help.</a:t>
            </a:r>
          </a:p>
          <a:p>
            <a:pPr marL="228600" indent="-228600">
              <a:buAutoNum type="arabicPeriod"/>
            </a:pPr>
            <a:r>
              <a:rPr lang="en-GB" baseline="0" dirty="0"/>
              <a:t>What would the situation be if D could not swim or was drunk? Would there not be the risk that citizens who are not qualified rescuers might make things worse?</a:t>
            </a:r>
          </a:p>
          <a:p>
            <a:pPr marL="228600" indent="-228600">
              <a:buAutoNum type="arabicPeriod"/>
            </a:pPr>
            <a:r>
              <a:rPr lang="en-GB" baseline="0" dirty="0"/>
              <a:t>Causation becomes harder to prove</a:t>
            </a:r>
          </a:p>
          <a:p>
            <a:pPr marL="228600" indent="-228600">
              <a:buAutoNum type="arabicPeriod"/>
            </a:pPr>
            <a:r>
              <a:rPr lang="en-GB" baseline="0" dirty="0"/>
              <a:t> A general duty to act may open the floodgates to large numbers of undeserved prosecutions.</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8</a:t>
            </a:fld>
            <a:endParaRPr lang="en-GB"/>
          </a:p>
        </p:txBody>
      </p:sp>
    </p:spTree>
    <p:extLst>
      <p:ext uri="{BB962C8B-B14F-4D97-AF65-F5344CB8AC3E}">
        <p14:creationId xmlns:p14="http://schemas.microsoft.com/office/powerpoint/2010/main" val="2614641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9</a:t>
            </a:fld>
            <a:endParaRPr lang="en-GB"/>
          </a:p>
        </p:txBody>
      </p:sp>
    </p:spTree>
    <p:extLst>
      <p:ext uri="{BB962C8B-B14F-4D97-AF65-F5344CB8AC3E}">
        <p14:creationId xmlns:p14="http://schemas.microsoft.com/office/powerpoint/2010/main" val="23927478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baseline="0" dirty="0"/>
          </a:p>
          <a:p>
            <a:r>
              <a:rPr lang="en-GB" b="1" i="1" baseline="0" dirty="0"/>
              <a:t>GIBBINS AND PROCTOR [1918]</a:t>
            </a:r>
          </a:p>
          <a:p>
            <a:r>
              <a:rPr lang="en-GB" b="1" i="1" baseline="0" dirty="0"/>
              <a:t>Where there is a parental, family or equivalent relationship</a:t>
            </a:r>
          </a:p>
          <a:p>
            <a:r>
              <a:rPr lang="en-GB" b="1" i="1" baseline="0" dirty="0"/>
              <a:t>G and P [1918] – </a:t>
            </a:r>
            <a:r>
              <a:rPr lang="en-GB" b="0" i="0" baseline="0" dirty="0"/>
              <a:t>a father was guilty of murder for deliberately withholding food from his child.</a:t>
            </a:r>
          </a:p>
          <a:p>
            <a:endParaRPr lang="en-GB" b="0" i="0" baseline="0" dirty="0"/>
          </a:p>
          <a:p>
            <a:r>
              <a:rPr lang="en-GB" b="1" i="1" baseline="0" dirty="0"/>
              <a:t>Santana Bermudez [2004] A police officer (V</a:t>
            </a:r>
            <a:r>
              <a:rPr lang="en-GB" b="1" i="0" baseline="0" dirty="0"/>
              <a:t>), </a:t>
            </a:r>
            <a:r>
              <a:rPr lang="en-GB" b="0" i="0" baseline="0" dirty="0"/>
              <a:t>who was intending to carry out a body search on D, asked him to turn out his pockets. D did so and produced some syringes without needles. V then asked D if he had an needles on him and he replied no. When searching one of the pockets, V’s finger was pricked by a needle.</a:t>
            </a:r>
          </a:p>
          <a:p>
            <a:r>
              <a:rPr lang="en-GB" b="0" i="0" baseline="0" dirty="0"/>
              <a:t>Divisional court held that where D acts and/or words, exposes a person to reasonably foreseeable risk of injury which materialises because he fails to prevent such risk, then this can amount to the AR of battery.</a:t>
            </a:r>
          </a:p>
          <a:p>
            <a:endParaRPr lang="en-GB" b="1" i="1" baseline="0" dirty="0"/>
          </a:p>
          <a:p>
            <a:r>
              <a:rPr lang="en-GB" b="1" i="1" baseline="0" dirty="0"/>
              <a:t>Where D creates a dangerous situation whether deliberately or accidentally.</a:t>
            </a:r>
          </a:p>
          <a:p>
            <a:r>
              <a:rPr lang="en-GB" b="1" i="1" baseline="0" dirty="0"/>
              <a:t>Miller [1983] – </a:t>
            </a:r>
            <a:r>
              <a:rPr lang="en-GB" b="0" i="0" baseline="0" dirty="0"/>
              <a:t>A squatter (D) fell asleep whilst holding a lit cigarette. The cigarette caused the mattress to smoulder. D awoke and merely moved into another room to get some sleep, leaving the mattress smouldering. D was found guilty of criminal damage. Lord </a:t>
            </a:r>
            <a:r>
              <a:rPr lang="en-GB" b="0" i="0" baseline="0" dirty="0" err="1"/>
              <a:t>Diplock</a:t>
            </a:r>
            <a:r>
              <a:rPr lang="en-GB" b="0" i="0" baseline="0" dirty="0"/>
              <a:t> said D had created a dangerous situation and was therefore under a duty to put the fire out and eradicate the danger.</a:t>
            </a:r>
          </a:p>
          <a:p>
            <a:endParaRPr lang="en-GB" b="1" i="1" baseline="0" dirty="0"/>
          </a:p>
          <a:p>
            <a:endParaRPr lang="en-GB" b="1" i="1" baseline="0" dirty="0"/>
          </a:p>
          <a:p>
            <a:endParaRPr lang="en-GB" b="1" i="1"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10</a:t>
            </a:fld>
            <a:endParaRPr lang="en-GB"/>
          </a:p>
        </p:txBody>
      </p:sp>
    </p:spTree>
    <p:extLst>
      <p:ext uri="{BB962C8B-B14F-4D97-AF65-F5344CB8AC3E}">
        <p14:creationId xmlns:p14="http://schemas.microsoft.com/office/powerpoint/2010/main" val="4186311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CONSEQUENCE</a:t>
            </a:r>
          </a:p>
          <a:p>
            <a:r>
              <a:rPr lang="en-GB" dirty="0"/>
              <a:t>Some crimes consist</a:t>
            </a:r>
            <a:r>
              <a:rPr lang="en-GB" baseline="0" dirty="0"/>
              <a:t> of conduct alone, such as drink-driving or dangerous driving. No particular result is required by the offence of the definition = CONDUCT CRIMES (ONLY NEEDS TO BE THAT CONDUCT ELEMENT)</a:t>
            </a:r>
          </a:p>
          <a:p>
            <a:endParaRPr lang="en-GB" baseline="0" dirty="0"/>
          </a:p>
          <a:p>
            <a:r>
              <a:rPr lang="en-GB" baseline="0" dirty="0"/>
              <a:t>Other crimes do require a given result to occur = RESULT CRIMES E.g. the result required for the offence of murder is death.</a:t>
            </a:r>
          </a:p>
          <a:p>
            <a:r>
              <a:rPr lang="en-GB" baseline="0" dirty="0"/>
              <a:t> It must be proved that D caused this result.</a:t>
            </a:r>
          </a:p>
          <a:p>
            <a:r>
              <a:rPr lang="en-GB" baseline="0" dirty="0"/>
              <a:t>This might be obvious where, for example D takes a gun out, pulls the trigger and shoots the V dead. </a:t>
            </a:r>
          </a:p>
          <a:p>
            <a:r>
              <a:rPr lang="en-GB" baseline="0" dirty="0"/>
              <a:t>It could be less obvious where, D only moderately injures V, who is then taken to hospital, where he receives very negligent treatment and as a result of which he dies. This is when it gets hard to prove that the conduct on part of the D is the cause of death. This is called CAUSATION </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11</a:t>
            </a:fld>
            <a:endParaRPr lang="en-GB"/>
          </a:p>
        </p:txBody>
      </p:sp>
    </p:spTree>
    <p:extLst>
      <p:ext uri="{BB962C8B-B14F-4D97-AF65-F5344CB8AC3E}">
        <p14:creationId xmlns:p14="http://schemas.microsoft.com/office/powerpoint/2010/main" val="30212498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result crimes, as well as proving what the D has done (the positive act or omission), we also have to prove that the act actually led to the harm of V.</a:t>
            </a:r>
          </a:p>
          <a:p>
            <a:r>
              <a:rPr lang="en-GB" dirty="0"/>
              <a:t>This is called the CHAIN OF CAUSATION- as seen on the slide.</a:t>
            </a:r>
          </a:p>
          <a:p>
            <a:r>
              <a:rPr lang="en-GB" dirty="0"/>
              <a:t>We need to ensure the chain is in tact to prove criminal liability.</a:t>
            </a:r>
          </a:p>
          <a:p>
            <a:r>
              <a:rPr lang="en-GB" dirty="0"/>
              <a:t>Now lets consider the following scenarios…..</a:t>
            </a:r>
          </a:p>
        </p:txBody>
      </p:sp>
      <p:sp>
        <p:nvSpPr>
          <p:cNvPr id="4" name="Slide Number Placeholder 3"/>
          <p:cNvSpPr>
            <a:spLocks noGrp="1"/>
          </p:cNvSpPr>
          <p:nvPr>
            <p:ph type="sldNum" sz="quarter" idx="10"/>
          </p:nvPr>
        </p:nvSpPr>
        <p:spPr/>
        <p:txBody>
          <a:bodyPr/>
          <a:lstStyle/>
          <a:p>
            <a:fld id="{9A27DEDD-19EF-42D9-A101-62D86A805F2D}" type="slidenum">
              <a:rPr lang="en-GB" smtClean="0"/>
              <a:t>12</a:t>
            </a:fld>
            <a:endParaRPr lang="en-GB"/>
          </a:p>
        </p:txBody>
      </p:sp>
    </p:spTree>
    <p:extLst>
      <p:ext uri="{BB962C8B-B14F-4D97-AF65-F5344CB8AC3E}">
        <p14:creationId xmlns:p14="http://schemas.microsoft.com/office/powerpoint/2010/main" val="1020552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Conduct crime- Conduct alone, don’t have to prove a result</a:t>
            </a:r>
          </a:p>
          <a:p>
            <a:r>
              <a:rPr lang="en-GB" dirty="0"/>
              <a:t>Result crime- a result is needed and the causal link can be established</a:t>
            </a:r>
          </a:p>
        </p:txBody>
      </p:sp>
      <p:sp>
        <p:nvSpPr>
          <p:cNvPr id="4" name="Slide Number Placeholder 3"/>
          <p:cNvSpPr>
            <a:spLocks noGrp="1"/>
          </p:cNvSpPr>
          <p:nvPr>
            <p:ph type="sldNum" sz="quarter" idx="10"/>
          </p:nvPr>
        </p:nvSpPr>
        <p:spPr/>
        <p:txBody>
          <a:bodyPr/>
          <a:lstStyle/>
          <a:p>
            <a:fld id="{9A27DEDD-19EF-42D9-A101-62D86A805F2D}" type="slidenum">
              <a:rPr lang="en-GB" smtClean="0"/>
              <a:t>13</a:t>
            </a:fld>
            <a:endParaRPr lang="en-GB"/>
          </a:p>
        </p:txBody>
      </p:sp>
    </p:spTree>
    <p:extLst>
      <p:ext uri="{BB962C8B-B14F-4D97-AF65-F5344CB8AC3E}">
        <p14:creationId xmlns:p14="http://schemas.microsoft.com/office/powerpoint/2010/main" val="22016769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2 types of causation;-</a:t>
            </a:r>
          </a:p>
          <a:p>
            <a:r>
              <a:rPr lang="en-GB" b="1" dirty="0"/>
              <a:t>1-FACTUAL</a:t>
            </a:r>
          </a:p>
          <a:p>
            <a:r>
              <a:rPr lang="en-GB" b="1" dirty="0"/>
              <a:t>2-LEGAL</a:t>
            </a:r>
          </a:p>
          <a:p>
            <a:r>
              <a:rPr lang="en-GB" b="1" u="sng" dirty="0"/>
              <a:t>FACTUAL-</a:t>
            </a:r>
            <a:r>
              <a:rPr lang="en-GB" dirty="0"/>
              <a:t> questions if the result came about because of D act or failure to act</a:t>
            </a:r>
          </a:p>
          <a:p>
            <a:r>
              <a:rPr lang="en-GB" dirty="0"/>
              <a:t>Can be established if “but for” the act/ failure to act on part of D, the result would not have happened as it did and when it did EG- Homicide- it would be enough </a:t>
            </a:r>
            <a:r>
              <a:rPr lang="en-GB" dirty="0" err="1"/>
              <a:t>eben</a:t>
            </a:r>
            <a:r>
              <a:rPr lang="en-GB" dirty="0"/>
              <a:t> if the D actions means the V dies earlier than they should have, this is enough to prove the factual causation, the chain of causation would remain in-tact.</a:t>
            </a:r>
          </a:p>
          <a:p>
            <a:r>
              <a:rPr lang="en-GB" dirty="0"/>
              <a:t>The starting point is the “but for test”- </a:t>
            </a:r>
          </a:p>
          <a:p>
            <a:endParaRPr lang="en-GB" dirty="0"/>
          </a:p>
          <a:p>
            <a:r>
              <a:rPr lang="en-GB" b="1" dirty="0"/>
              <a:t>Pagett (1983)-</a:t>
            </a:r>
            <a:r>
              <a:rPr lang="en-GB" dirty="0"/>
              <a:t> police bullets killed a D hostage- wouldn’t have happened but for the D’s actions, using the victim as a shield.</a:t>
            </a:r>
          </a:p>
          <a:p>
            <a:r>
              <a:rPr lang="en-GB" b="1" dirty="0"/>
              <a:t>White (1910)- </a:t>
            </a:r>
            <a:r>
              <a:rPr lang="en-GB" dirty="0"/>
              <a:t>son put poison in mums drink, she drank some and died, however an autopsy proved that she actually died of a unrelated heart problem not the poison, so no factual causation established. The D could not be convicted of murder, but attempted murder as the cause of death was not poisoning.</a:t>
            </a:r>
          </a:p>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14</a:t>
            </a:fld>
            <a:endParaRPr lang="en-GB"/>
          </a:p>
        </p:txBody>
      </p:sp>
    </p:spTree>
    <p:extLst>
      <p:ext uri="{BB962C8B-B14F-4D97-AF65-F5344CB8AC3E}">
        <p14:creationId xmlns:p14="http://schemas.microsoft.com/office/powerpoint/2010/main" val="1168062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lets look at the case of White in terms of a flowchart.</a:t>
            </a:r>
          </a:p>
          <a:p>
            <a:r>
              <a:rPr lang="en-GB" dirty="0"/>
              <a:t>If its established that the D is the factual cause of death, we can then go onto consider LEGAL CAUSATION.</a:t>
            </a:r>
          </a:p>
        </p:txBody>
      </p:sp>
      <p:sp>
        <p:nvSpPr>
          <p:cNvPr id="4" name="Slide Number Placeholder 3"/>
          <p:cNvSpPr>
            <a:spLocks noGrp="1"/>
          </p:cNvSpPr>
          <p:nvPr>
            <p:ph type="sldNum" sz="quarter" idx="10"/>
          </p:nvPr>
        </p:nvSpPr>
        <p:spPr/>
        <p:txBody>
          <a:bodyPr/>
          <a:lstStyle/>
          <a:p>
            <a:fld id="{9A27DEDD-19EF-42D9-A101-62D86A805F2D}" type="slidenum">
              <a:rPr lang="en-GB" smtClean="0"/>
              <a:t>15</a:t>
            </a:fld>
            <a:endParaRPr lang="en-GB"/>
          </a:p>
        </p:txBody>
      </p:sp>
    </p:spTree>
    <p:extLst>
      <p:ext uri="{BB962C8B-B14F-4D97-AF65-F5344CB8AC3E}">
        <p14:creationId xmlns:p14="http://schemas.microsoft.com/office/powerpoint/2010/main" val="7123944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LEGAL CAUSATION</a:t>
            </a:r>
          </a:p>
          <a:p>
            <a:r>
              <a:rPr lang="en-GB" dirty="0"/>
              <a:t>1- SUBSTANCIAL</a:t>
            </a:r>
          </a:p>
          <a:p>
            <a:r>
              <a:rPr lang="en-GB" dirty="0"/>
              <a:t>2- BLAMEWORTHY</a:t>
            </a:r>
          </a:p>
          <a:p>
            <a:r>
              <a:rPr lang="en-GB" dirty="0"/>
              <a:t>3-OPERATIVE </a:t>
            </a:r>
          </a:p>
        </p:txBody>
      </p:sp>
      <p:sp>
        <p:nvSpPr>
          <p:cNvPr id="4" name="Slide Number Placeholder 3"/>
          <p:cNvSpPr>
            <a:spLocks noGrp="1"/>
          </p:cNvSpPr>
          <p:nvPr>
            <p:ph type="sldNum" sz="quarter" idx="10"/>
          </p:nvPr>
        </p:nvSpPr>
        <p:spPr/>
        <p:txBody>
          <a:bodyPr/>
          <a:lstStyle/>
          <a:p>
            <a:fld id="{9A27DEDD-19EF-42D9-A101-62D86A805F2D}" type="slidenum">
              <a:rPr lang="en-GB" smtClean="0"/>
              <a:t>16</a:t>
            </a:fld>
            <a:endParaRPr lang="en-GB"/>
          </a:p>
        </p:txBody>
      </p:sp>
    </p:spTree>
    <p:extLst>
      <p:ext uri="{BB962C8B-B14F-4D97-AF65-F5344CB8AC3E}">
        <p14:creationId xmlns:p14="http://schemas.microsoft.com/office/powerpoint/2010/main" val="15370652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To establish if the D is blameworthy, we need to see if the chain of causation is in tact. The act must cause the result, with more than minimal effect and has there been any intervening act? </a:t>
            </a:r>
          </a:p>
        </p:txBody>
      </p:sp>
      <p:sp>
        <p:nvSpPr>
          <p:cNvPr id="4" name="Slide Number Placeholder 3"/>
          <p:cNvSpPr>
            <a:spLocks noGrp="1"/>
          </p:cNvSpPr>
          <p:nvPr>
            <p:ph type="sldNum" sz="quarter" idx="10"/>
          </p:nvPr>
        </p:nvSpPr>
        <p:spPr/>
        <p:txBody>
          <a:bodyPr/>
          <a:lstStyle/>
          <a:p>
            <a:fld id="{9A27DEDD-19EF-42D9-A101-62D86A805F2D}" type="slidenum">
              <a:rPr lang="en-GB" smtClean="0"/>
              <a:t>17</a:t>
            </a:fld>
            <a:endParaRPr lang="en-GB"/>
          </a:p>
        </p:txBody>
      </p:sp>
    </p:spTree>
    <p:extLst>
      <p:ext uri="{BB962C8B-B14F-4D97-AF65-F5344CB8AC3E}">
        <p14:creationId xmlns:p14="http://schemas.microsoft.com/office/powerpoint/2010/main" val="42823241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Probably the least controversial</a:t>
            </a:r>
            <a:r>
              <a:rPr lang="en-GB" baseline="0" dirty="0"/>
              <a:t> principle is that D’s conduct must have made a substantial contribution to the result.</a:t>
            </a:r>
          </a:p>
          <a:p>
            <a:r>
              <a:rPr lang="en-GB" baseline="0" dirty="0"/>
              <a:t>The term ‘substantial’ should not however, imply that the D must be the main cause. </a:t>
            </a:r>
          </a:p>
          <a:p>
            <a:r>
              <a:rPr lang="en-GB" baseline="0" dirty="0"/>
              <a:t>In fact, as long as D’s role is not </a:t>
            </a:r>
            <a:r>
              <a:rPr lang="en-GB" i="1" baseline="0" dirty="0"/>
              <a:t>de </a:t>
            </a:r>
            <a:r>
              <a:rPr lang="en-GB" i="1" baseline="0" dirty="0" err="1"/>
              <a:t>minimus</a:t>
            </a:r>
            <a:r>
              <a:rPr lang="en-GB" i="1" baseline="0" dirty="0"/>
              <a:t> (legal principle where the court refuses to consider matters that are unimportant) </a:t>
            </a:r>
            <a:r>
              <a:rPr lang="en-GB" i="0" baseline="0" dirty="0"/>
              <a:t>it will satisfy this requirement: D’s role must be more than ‘slight or trifling’.</a:t>
            </a:r>
          </a:p>
          <a:p>
            <a:endParaRPr lang="en-GB" i="0" baseline="0" dirty="0"/>
          </a:p>
          <a:p>
            <a:endParaRPr lang="en-GB" i="0"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18</a:t>
            </a:fld>
            <a:endParaRPr lang="en-GB"/>
          </a:p>
        </p:txBody>
      </p:sp>
    </p:spTree>
    <p:extLst>
      <p:ext uri="{BB962C8B-B14F-4D97-AF65-F5344CB8AC3E}">
        <p14:creationId xmlns:p14="http://schemas.microsoft.com/office/powerpoint/2010/main" val="38548475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27DEDD-19EF-42D9-A101-62D86A805F2D}" type="slidenum">
              <a:rPr lang="en-GB" smtClean="0"/>
              <a:t>19</a:t>
            </a:fld>
            <a:endParaRPr lang="en-GB"/>
          </a:p>
        </p:txBody>
      </p:sp>
    </p:spTree>
    <p:extLst>
      <p:ext uri="{BB962C8B-B14F-4D97-AF65-F5344CB8AC3E}">
        <p14:creationId xmlns:p14="http://schemas.microsoft.com/office/powerpoint/2010/main" val="10158502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well as substantial, it must be proved that the D’s actions are blameworthy.</a:t>
            </a:r>
          </a:p>
          <a:p>
            <a:r>
              <a:rPr lang="en-GB" dirty="0"/>
              <a:t>For example, Criminal Damage- that criminalises the D acts when he performs acts of crim damage against someone else's property- they are blameworthy.</a:t>
            </a:r>
          </a:p>
          <a:p>
            <a:r>
              <a:rPr lang="en-GB" dirty="0"/>
              <a:t>In some cases, its possible for the D to carry out blameworthy conduct which causes a certain result, which seems to be caught by the definition of the offence and causes a certain re</a:t>
            </a:r>
          </a:p>
          <a:p>
            <a:endParaRPr lang="en-GB" dirty="0"/>
          </a:p>
          <a:p>
            <a:r>
              <a:rPr lang="en-GB" dirty="0"/>
              <a:t>Held in case the driver we dangerous and negligent and blameworthy and one of the factual causes of the death. The fact he V ran out so close to the horse and cart, it was </a:t>
            </a:r>
            <a:r>
              <a:rPr lang="en-GB" dirty="0" err="1"/>
              <a:t>est</a:t>
            </a:r>
            <a:r>
              <a:rPr lang="en-GB" dirty="0"/>
              <a:t> that even if he was driving properly he still wouldn’t be able to stop in time so therefore the D act/ omission was not the LEGAL cause of death, but it was FACTUAL cause of death.</a:t>
            </a:r>
          </a:p>
          <a:p>
            <a:r>
              <a:rPr lang="en-GB" dirty="0"/>
              <a:t>Dalloway was acquitted of any guilt.</a:t>
            </a:r>
          </a:p>
        </p:txBody>
      </p:sp>
      <p:sp>
        <p:nvSpPr>
          <p:cNvPr id="4" name="Slide Number Placeholder 3"/>
          <p:cNvSpPr>
            <a:spLocks noGrp="1"/>
          </p:cNvSpPr>
          <p:nvPr>
            <p:ph type="sldNum" sz="quarter" idx="10"/>
          </p:nvPr>
        </p:nvSpPr>
        <p:spPr/>
        <p:txBody>
          <a:bodyPr/>
          <a:lstStyle/>
          <a:p>
            <a:fld id="{36668D0F-1B5F-4E42-A3FB-D8BFC75AD2E9}" type="slidenum">
              <a:rPr lang="en-GB" smtClean="0"/>
              <a:t>20</a:t>
            </a:fld>
            <a:endParaRPr lang="en-GB"/>
          </a:p>
        </p:txBody>
      </p:sp>
    </p:spTree>
    <p:extLst>
      <p:ext uri="{BB962C8B-B14F-4D97-AF65-F5344CB8AC3E}">
        <p14:creationId xmlns:p14="http://schemas.microsoft.com/office/powerpoint/2010/main" val="34708160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The final requirement for LEGAL causation, the D conduct must also be the OPERATIVE cause of the result at the time it comes about.</a:t>
            </a:r>
          </a:p>
          <a:p>
            <a:r>
              <a:rPr lang="en-GB" baseline="0" dirty="0"/>
              <a:t>EG- A D plied the V with a dangerous drug and the V self administered the drug, the D would be the FACTUAL cause (But for) but not the LEGAL cause.</a:t>
            </a:r>
          </a:p>
          <a:p>
            <a:r>
              <a:rPr lang="en-GB" baseline="0" dirty="0"/>
              <a:t>Played a substantial role, conduct is blameworthy but conduct of V in self administering BREAKS THE CHAIN OF CAUSATION.</a:t>
            </a:r>
          </a:p>
          <a:p>
            <a:r>
              <a:rPr lang="en-GB" baseline="0" dirty="0"/>
              <a:t>It must be operative.</a:t>
            </a:r>
          </a:p>
        </p:txBody>
      </p:sp>
      <p:sp>
        <p:nvSpPr>
          <p:cNvPr id="4" name="Slide Number Placeholder 3"/>
          <p:cNvSpPr>
            <a:spLocks noGrp="1"/>
          </p:cNvSpPr>
          <p:nvPr>
            <p:ph type="sldNum" sz="quarter" idx="10"/>
          </p:nvPr>
        </p:nvSpPr>
        <p:spPr/>
        <p:txBody>
          <a:bodyPr/>
          <a:lstStyle/>
          <a:p>
            <a:fld id="{36668D0F-1B5F-4E42-A3FB-D8BFC75AD2E9}" type="slidenum">
              <a:rPr lang="en-GB" smtClean="0"/>
              <a:t>21</a:t>
            </a:fld>
            <a:endParaRPr lang="en-GB"/>
          </a:p>
        </p:txBody>
      </p:sp>
    </p:spTree>
    <p:extLst>
      <p:ext uri="{BB962C8B-B14F-4D97-AF65-F5344CB8AC3E}">
        <p14:creationId xmlns:p14="http://schemas.microsoft.com/office/powerpoint/2010/main" val="1329429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issue is a D charged with a result crime may seek to claim the chain of causation was broken.</a:t>
            </a:r>
          </a:p>
          <a:p>
            <a:r>
              <a:rPr lang="en-GB" dirty="0"/>
              <a:t>We are now going to talk about a number of ways in which the chain can be broken:-</a:t>
            </a:r>
          </a:p>
          <a:p>
            <a:r>
              <a:rPr lang="en-GB" b="1" dirty="0">
                <a:solidFill>
                  <a:schemeClr val="tx1"/>
                </a:solidFill>
              </a:rPr>
              <a:t>(a)	Unexpected, ‘extraordinary’ event</a:t>
            </a:r>
            <a:endParaRPr lang="en-US" dirty="0">
              <a:solidFill>
                <a:schemeClr val="tx1"/>
              </a:solidFill>
            </a:endParaRPr>
          </a:p>
          <a:p>
            <a:pPr marL="0" indent="0">
              <a:buNone/>
            </a:pPr>
            <a:r>
              <a:rPr lang="en-GB" b="1" dirty="0">
                <a:solidFill>
                  <a:schemeClr val="tx1"/>
                </a:solidFill>
              </a:rPr>
              <a:t>(b)	Victim’s behaviour</a:t>
            </a:r>
          </a:p>
          <a:p>
            <a:pPr marL="0" indent="0">
              <a:buNone/>
            </a:pPr>
            <a:r>
              <a:rPr lang="en-GB" b="1" dirty="0">
                <a:solidFill>
                  <a:schemeClr val="tx1"/>
                </a:solidFill>
              </a:rPr>
              <a:t>(c)	Actions of third party (usually, but not exclusively, arises in medical cases)</a:t>
            </a:r>
          </a:p>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22</a:t>
            </a:fld>
            <a:endParaRPr lang="en-GB"/>
          </a:p>
        </p:txBody>
      </p:sp>
    </p:spTree>
    <p:extLst>
      <p:ext uri="{BB962C8B-B14F-4D97-AF65-F5344CB8AC3E}">
        <p14:creationId xmlns:p14="http://schemas.microsoft.com/office/powerpoint/2010/main" val="4912341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UNEXPECTED/ EXTRAORDINARY EVENTS</a:t>
            </a:r>
          </a:p>
          <a:p>
            <a:r>
              <a:rPr lang="en-GB" dirty="0"/>
              <a:t>Read case</a:t>
            </a:r>
          </a:p>
          <a:p>
            <a:r>
              <a:rPr lang="en-GB" dirty="0"/>
              <a:t>Factual causation here, but not legally</a:t>
            </a:r>
          </a:p>
          <a:p>
            <a:r>
              <a:rPr lang="en-GB" dirty="0"/>
              <a:t>To relieve D of causal responsibility, Lord Hoffmann says- READ QUOTE.</a:t>
            </a:r>
          </a:p>
        </p:txBody>
      </p:sp>
      <p:sp>
        <p:nvSpPr>
          <p:cNvPr id="4" name="Slide Number Placeholder 3"/>
          <p:cNvSpPr>
            <a:spLocks noGrp="1"/>
          </p:cNvSpPr>
          <p:nvPr>
            <p:ph type="sldNum" sz="quarter" idx="10"/>
          </p:nvPr>
        </p:nvSpPr>
        <p:spPr/>
        <p:txBody>
          <a:bodyPr/>
          <a:lstStyle/>
          <a:p>
            <a:fld id="{36668D0F-1B5F-4E42-A3FB-D8BFC75AD2E9}" type="slidenum">
              <a:rPr lang="en-GB" smtClean="0"/>
              <a:t>23</a:t>
            </a:fld>
            <a:endParaRPr lang="en-GB"/>
          </a:p>
        </p:txBody>
      </p:sp>
    </p:spTree>
    <p:extLst>
      <p:ext uri="{BB962C8B-B14F-4D97-AF65-F5344CB8AC3E}">
        <p14:creationId xmlns:p14="http://schemas.microsoft.com/office/powerpoint/2010/main" val="12305863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was always assumed that if V behaviour was a voluntary act that would break the link of causation.</a:t>
            </a:r>
          </a:p>
          <a:p>
            <a:r>
              <a:rPr lang="en-GB" dirty="0"/>
              <a:t>Court of appeal suggests that even if self administration by drug user did not break the chain of causation between the D supply and the death of V, D still liable . This has now been reverted back to original stance that we are concerned with V behaviour (ON SLIDE)</a:t>
            </a:r>
          </a:p>
          <a:p>
            <a:r>
              <a:rPr lang="en-GB" dirty="0"/>
              <a:t>Lots of different case law, </a:t>
            </a:r>
          </a:p>
          <a:p>
            <a:r>
              <a:rPr lang="en-GB" dirty="0"/>
              <a:t>Intervening act of the V=Escape cases  (Fright or flight cases) (Roberts 1971 Whilst driving the D attempted to pull the coat off of V in order to carry out a sexual act and the V jumped out of the car. V sustained injury and it was held the D conduct was the operative cause and substantial cause of the result where the escape was reasonable.</a:t>
            </a:r>
          </a:p>
          <a:p>
            <a:endParaRPr lang="en-GB" dirty="0"/>
          </a:p>
          <a:p>
            <a:endParaRPr lang="en-GB" dirty="0"/>
          </a:p>
          <a:p>
            <a:endParaRPr lang="en-GB" dirty="0"/>
          </a:p>
          <a:p>
            <a:r>
              <a:rPr lang="en-GB" dirty="0"/>
              <a:t>In Field [2021] EWCA Crim 380 the court upheld D’s murder conviction and rejected his argument that the trial judge has misdirected the jury on the issue of causation. The prosecution case was that D had manipulated V into changing his will as part of a plan to kill him and make his death look like suicide. The appellant began covertly drugging V, whilst suggesting to others that he had started drinking too much and developing suicidal tendencies. In 2015, V was found dead at home. He appeared to have drunk himself to death. D inherited substantially from V’s estate. V’s cause of death was later confirmed to be acute alcohol toxicity and </a:t>
            </a:r>
            <a:r>
              <a:rPr lang="en-GB" dirty="0" err="1"/>
              <a:t>Dalmane</a:t>
            </a:r>
            <a:r>
              <a:rPr lang="en-GB" dirty="0"/>
              <a:t> (a drug prescribed for insomnia) use. D accepted that a bottle of strong whisky he had left out to tempt V (who had given up drinking for medical reasons) had played some part in the death, but stated that he had not intended to kill him. He maintained that he had played no direct part in V drinking alcohol at the time of his death and that he was not present when he died. The jury rejected D’s account that he left the whisky out for V as a temptation. They concluded that D was present and had provided V with alcohol (and/or </a:t>
            </a:r>
            <a:r>
              <a:rPr lang="en-GB" dirty="0" err="1"/>
              <a:t>Dalmane</a:t>
            </a:r>
            <a:r>
              <a:rPr lang="en-GB" dirty="0"/>
              <a:t> and/or smothered him). Dismissing the appeal, the Court of Appeal held that the trial judge had correctly directed the jury. He left it to the jury to determine whether D’s actions were a more than minimal cause of V’s death. He told the jury if they were sure that, with intent to kill, D in person gave V drink, and V drank it, it was open to them to conclude that the giving of drink was a cause of the death; but he told them that conclusion would not be open to them if V knew the drink being offered was intended to cause his death (following Kennedy (No.2) [2007] UKHL 38). He also told them that if V agreed to drink – not knowing that it was intended by D that it was to kill him – it would be open to them to conclude that D’s giving of drink was a cause of death. The court held that the judge’s directions rightly recognised that in this case the jury had to be sure that the drink was given to V: (1) with intent to kill; and (2) that the drink was a more than minimal cause of death; and (3) that V’s act of drinking was not a free, voluntary and informed decision such as to break the chain of causation (following Kennedy (No.2) [2007] UKHL 38).</a:t>
            </a:r>
            <a:endParaRPr lang="en-US" dirty="0"/>
          </a:p>
        </p:txBody>
      </p:sp>
      <p:sp>
        <p:nvSpPr>
          <p:cNvPr id="4" name="Slide Number Placeholder 3"/>
          <p:cNvSpPr>
            <a:spLocks noGrp="1"/>
          </p:cNvSpPr>
          <p:nvPr>
            <p:ph type="sldNum" sz="quarter" idx="10"/>
          </p:nvPr>
        </p:nvSpPr>
        <p:spPr/>
        <p:txBody>
          <a:bodyPr/>
          <a:lstStyle/>
          <a:p>
            <a:fld id="{36668D0F-1B5F-4E42-A3FB-D8BFC75AD2E9}" type="slidenum">
              <a:rPr lang="en-GB" smtClean="0"/>
              <a:t>24</a:t>
            </a:fld>
            <a:endParaRPr lang="en-GB"/>
          </a:p>
        </p:txBody>
      </p:sp>
    </p:spTree>
    <p:extLst>
      <p:ext uri="{BB962C8B-B14F-4D97-AF65-F5344CB8AC3E}">
        <p14:creationId xmlns:p14="http://schemas.microsoft.com/office/powerpoint/2010/main" val="28737935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need to consider actions of 3</a:t>
            </a:r>
            <a:r>
              <a:rPr lang="en-GB" baseline="30000" dirty="0"/>
              <a:t>rd</a:t>
            </a:r>
            <a:r>
              <a:rPr lang="en-GB" dirty="0"/>
              <a:t> party and how they impact on the chain of causation.</a:t>
            </a:r>
          </a:p>
          <a:p>
            <a:r>
              <a:rPr lang="en-GB" dirty="0"/>
              <a:t>Pagett- Armed with shotgun took a 16 year old GF, heavily pregnant, by force from her parents house. Took her to flats and was perused by the police, he eventually came out and held her in front of him and she was used a shield. He shot at the police, the police shot back at him but hit her and killed her. </a:t>
            </a:r>
            <a:r>
              <a:rPr lang="en-GB" dirty="0" err="1"/>
              <a:t>Pagetts</a:t>
            </a:r>
            <a:r>
              <a:rPr lang="en-GB" dirty="0"/>
              <a:t> manslaughter conviction was upheld, the view that 3</a:t>
            </a:r>
            <a:r>
              <a:rPr lang="en-GB" baseline="30000" dirty="0"/>
              <a:t>rd</a:t>
            </a:r>
            <a:r>
              <a:rPr lang="en-GB" dirty="0"/>
              <a:t> party action only breaks chain when its voluntary, not a predictable response to the V conduct. </a:t>
            </a:r>
          </a:p>
          <a:p>
            <a:endParaRPr lang="en-GB" dirty="0"/>
          </a:p>
          <a:p>
            <a:r>
              <a:rPr lang="en-GB" dirty="0"/>
              <a:t>Empress- Controversial case. The co maintained a </a:t>
            </a:r>
            <a:r>
              <a:rPr lang="en-GB" dirty="0" err="1"/>
              <a:t>deisle</a:t>
            </a:r>
            <a:r>
              <a:rPr lang="en-GB" dirty="0"/>
              <a:t> </a:t>
            </a:r>
            <a:r>
              <a:rPr lang="en-GB" dirty="0" err="1"/>
              <a:t>tnak</a:t>
            </a:r>
            <a:r>
              <a:rPr lang="en-GB" dirty="0"/>
              <a:t> in a yard and it leaked into the river. The tank was surrounded by protection for spillage but they made an outlet tap to make it easier to pour. The drum overflowed and ran into the river. Charged with polluting the environment Co argued it was the act of the 3</a:t>
            </a:r>
            <a:r>
              <a:rPr lang="en-GB" baseline="30000" dirty="0"/>
              <a:t>rd</a:t>
            </a:r>
            <a:r>
              <a:rPr lang="en-GB" dirty="0"/>
              <a:t> party not there maintenance of the tank. The issue is the co caused the pollution into the river. It was easily foreseeable that an unprotected tank was vulnerable to 3</a:t>
            </a:r>
            <a:r>
              <a:rPr lang="en-GB" baseline="30000" dirty="0"/>
              <a:t>rd</a:t>
            </a:r>
            <a:r>
              <a:rPr lang="en-GB" dirty="0"/>
              <a:t> party interference. </a:t>
            </a:r>
          </a:p>
        </p:txBody>
      </p:sp>
      <p:sp>
        <p:nvSpPr>
          <p:cNvPr id="4" name="Slide Number Placeholder 3"/>
          <p:cNvSpPr>
            <a:spLocks noGrp="1"/>
          </p:cNvSpPr>
          <p:nvPr>
            <p:ph type="sldNum" sz="quarter" idx="10"/>
          </p:nvPr>
        </p:nvSpPr>
        <p:spPr/>
        <p:txBody>
          <a:bodyPr/>
          <a:lstStyle/>
          <a:p>
            <a:fld id="{36668D0F-1B5F-4E42-A3FB-D8BFC75AD2E9}" type="slidenum">
              <a:rPr lang="en-GB" smtClean="0"/>
              <a:t>25</a:t>
            </a:fld>
            <a:endParaRPr lang="en-GB"/>
          </a:p>
        </p:txBody>
      </p:sp>
    </p:spTree>
    <p:extLst>
      <p:ext uri="{BB962C8B-B14F-4D97-AF65-F5344CB8AC3E}">
        <p14:creationId xmlns:p14="http://schemas.microsoft.com/office/powerpoint/2010/main" val="23950843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a:t>
            </a:r>
          </a:p>
          <a:p>
            <a:r>
              <a:rPr lang="en-GB" dirty="0"/>
              <a:t>That covers the CONSEQUENCE element, now we are going to look at the last C- CIRCUMSTANCE</a:t>
            </a:r>
          </a:p>
          <a:p>
            <a:r>
              <a:rPr lang="en-GB" dirty="0"/>
              <a:t>Just to remind you, the 3 C’s are:-</a:t>
            </a:r>
          </a:p>
          <a:p>
            <a:r>
              <a:rPr lang="en-GB" dirty="0"/>
              <a:t>CONDUCT</a:t>
            </a:r>
          </a:p>
          <a:p>
            <a:r>
              <a:rPr lang="en-GB" dirty="0"/>
              <a:t>CONSEQUENCE</a:t>
            </a:r>
          </a:p>
          <a:p>
            <a:r>
              <a:rPr lang="en-GB" dirty="0"/>
              <a:t>CIRCUSMTANCE</a:t>
            </a:r>
          </a:p>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26</a:t>
            </a:fld>
            <a:endParaRPr lang="en-GB"/>
          </a:p>
        </p:txBody>
      </p:sp>
    </p:spTree>
    <p:extLst>
      <p:ext uri="{BB962C8B-B14F-4D97-AF65-F5344CB8AC3E}">
        <p14:creationId xmlns:p14="http://schemas.microsoft.com/office/powerpoint/2010/main" val="13607842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The surrounding circumstance has to happen in some crimes- EG, rape requires that the V did not consent</a:t>
            </a:r>
          </a:p>
          <a:p>
            <a:r>
              <a:rPr lang="en-GB" baseline="0" dirty="0"/>
              <a:t>State of affairs- require D to be in a certain circumstance-  Section 4 (2) RTA 1958 driving offences for example require the D to be in charge of a vehicle whilst intoxicated, this is based on the state of affairs rather than conduct</a:t>
            </a:r>
          </a:p>
          <a:p>
            <a:r>
              <a:rPr lang="en-GB" baseline="0" dirty="0"/>
              <a:t>Winzar- D was drunk, entered the Hospital, police called. Police removed him onto the highway and he was arrested to be drunk on a public highway. He wasn’t there voluntarily, but the state of affair was he was found to be drunk on the public highway.</a:t>
            </a:r>
          </a:p>
          <a:p>
            <a:endParaRPr lang="en-GB"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27</a:t>
            </a:fld>
            <a:endParaRPr lang="en-GB"/>
          </a:p>
        </p:txBody>
      </p:sp>
    </p:spTree>
    <p:extLst>
      <p:ext uri="{BB962C8B-B14F-4D97-AF65-F5344CB8AC3E}">
        <p14:creationId xmlns:p14="http://schemas.microsoft.com/office/powerpoint/2010/main" val="5186480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now going to watch a summary of what we have covered today.</a:t>
            </a:r>
          </a:p>
        </p:txBody>
      </p:sp>
      <p:sp>
        <p:nvSpPr>
          <p:cNvPr id="4" name="Slide Number Placeholder 3"/>
          <p:cNvSpPr>
            <a:spLocks noGrp="1"/>
          </p:cNvSpPr>
          <p:nvPr>
            <p:ph type="sldNum" sz="quarter" idx="10"/>
          </p:nvPr>
        </p:nvSpPr>
        <p:spPr/>
        <p:txBody>
          <a:bodyPr/>
          <a:lstStyle/>
          <a:p>
            <a:fld id="{9A27DEDD-19EF-42D9-A101-62D86A805F2D}" type="slidenum">
              <a:rPr lang="en-GB" smtClean="0"/>
              <a:t>28</a:t>
            </a:fld>
            <a:endParaRPr lang="en-GB"/>
          </a:p>
        </p:txBody>
      </p:sp>
    </p:spTree>
    <p:extLst>
      <p:ext uri="{BB962C8B-B14F-4D97-AF65-F5344CB8AC3E}">
        <p14:creationId xmlns:p14="http://schemas.microsoft.com/office/powerpoint/2010/main" val="107593182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29</a:t>
            </a:fld>
            <a:endParaRPr lang="en-GB"/>
          </a:p>
        </p:txBody>
      </p:sp>
    </p:spTree>
    <p:extLst>
      <p:ext uri="{BB962C8B-B14F-4D97-AF65-F5344CB8AC3E}">
        <p14:creationId xmlns:p14="http://schemas.microsoft.com/office/powerpoint/2010/main" val="3505945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703541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26808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48861-2F04-465F-A978-28CE631F892A}" type="datetimeFigureOut">
              <a:rPr lang="en-GB" smtClean="0"/>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06321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3048861-2F04-465F-A978-28CE631F892A}" type="datetimeFigureOut">
              <a:rPr lang="en-GB" smtClean="0"/>
              <a:t>26/01/2023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115118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26/01/2023</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11034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26/01/2023</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82127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3048861-2F04-465F-A978-28CE631F892A}" type="datetimeFigureOut">
              <a:rPr lang="en-GB" smtClean="0"/>
              <a:t>26/01/2023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28094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26/01/2023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274569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26/01/2023</a:t>
            </a:fld>
            <a:endParaRPr lang="en-GB"/>
          </a:p>
        </p:txBody>
      </p:sp>
      <p:sp>
        <p:nvSpPr>
          <p:cNvPr id="9" name="Footer Placeholder 8"/>
          <p:cNvSpPr>
            <a:spLocks noGrp="1"/>
          </p:cNvSpPr>
          <p:nvPr>
            <p:ph type="ftr" sz="quarter" idx="11"/>
          </p:nvPr>
        </p:nvSpPr>
        <p:spPr>
          <a:xfrm>
            <a:off x="2624326" y="6356351"/>
            <a:ext cx="4433638" cy="365125"/>
          </a:xfrm>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06882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26/01/2023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686930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26/01/2023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676707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03048861-2F04-465F-A978-28CE631F892A}" type="datetimeFigureOut">
              <a:rPr lang="en-GB" smtClean="0"/>
              <a:t>26/01/2023</a:t>
            </a:fld>
            <a:endParaRPr lang="en-GB"/>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0489B6DD-EAFE-43C8-A980-29CDA8FA6414}" type="slidenum">
              <a:rPr lang="en-GB" smtClean="0"/>
              <a:t>‹#›</a:t>
            </a:fld>
            <a:endParaRPr lang="en-GB"/>
          </a:p>
        </p:txBody>
      </p:sp>
    </p:spTree>
    <p:extLst>
      <p:ext uri="{BB962C8B-B14F-4D97-AF65-F5344CB8AC3E}">
        <p14:creationId xmlns:p14="http://schemas.microsoft.com/office/powerpoint/2010/main" val="410703027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3.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notesSlide" Target="../notesSlides/notesSlide6.xml"/><Relationship Id="rId7" Type="http://schemas.openxmlformats.org/officeDocument/2006/relationships/diagramColors" Target="../diagrams/colors3.xml"/><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3.xml"/><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notesSlide" Target="../notesSlides/notesSlide17.xml"/><Relationship Id="rId7" Type="http://schemas.openxmlformats.org/officeDocument/2006/relationships/diagramColors" Target="../diagrams/colors5.xml"/><Relationship Id="rId2" Type="http://schemas.openxmlformats.org/officeDocument/2006/relationships/slideLayout" Target="../slideLayouts/slideLayout2.xml"/><Relationship Id="rId1" Type="http://schemas.openxmlformats.org/officeDocument/2006/relationships/tags" Target="../tags/tag4.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RooAKQYif6o"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microsoft.com/office/2007/relationships/diagramDrawing" Target="../diagrams/drawing6.xml"/><Relationship Id="rId13" Type="http://schemas.microsoft.com/office/2007/relationships/diagramDrawing" Target="../diagrams/drawing7.xml"/><Relationship Id="rId3" Type="http://schemas.openxmlformats.org/officeDocument/2006/relationships/notesSlide" Target="../notesSlides/notesSlide29.xml"/><Relationship Id="rId7" Type="http://schemas.openxmlformats.org/officeDocument/2006/relationships/diagramColors" Target="../diagrams/colors6.xml"/><Relationship Id="rId12" Type="http://schemas.openxmlformats.org/officeDocument/2006/relationships/diagramColors" Target="../diagrams/colors7.xml"/><Relationship Id="rId2" Type="http://schemas.openxmlformats.org/officeDocument/2006/relationships/slideLayout" Target="../slideLayouts/slideLayout6.xml"/><Relationship Id="rId1" Type="http://schemas.openxmlformats.org/officeDocument/2006/relationships/tags" Target="../tags/tag5.xml"/><Relationship Id="rId6" Type="http://schemas.openxmlformats.org/officeDocument/2006/relationships/diagramQuickStyle" Target="../diagrams/quickStyle6.xml"/><Relationship Id="rId11" Type="http://schemas.openxmlformats.org/officeDocument/2006/relationships/diagramQuickStyle" Target="../diagrams/quickStyle7.xml"/><Relationship Id="rId5" Type="http://schemas.openxmlformats.org/officeDocument/2006/relationships/diagramLayout" Target="../diagrams/layout6.xml"/><Relationship Id="rId10" Type="http://schemas.openxmlformats.org/officeDocument/2006/relationships/diagramLayout" Target="../diagrams/layout7.xml"/><Relationship Id="rId4" Type="http://schemas.openxmlformats.org/officeDocument/2006/relationships/diagramData" Target="../diagrams/data6.xml"/><Relationship Id="rId9" Type="http://schemas.openxmlformats.org/officeDocument/2006/relationships/diagramData" Target="../diagrams/data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19398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7785" y="761999"/>
            <a:ext cx="685621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529085" y="1083731"/>
            <a:ext cx="6138166" cy="4758797"/>
          </a:xfrm>
        </p:spPr>
        <p:txBody>
          <a:bodyPr anchor="ctr">
            <a:normAutofit/>
          </a:bodyPr>
          <a:lstStyle/>
          <a:p>
            <a:r>
              <a:rPr lang="en-GB" sz="6300"/>
              <a:t>ACTUS REUS</a:t>
            </a:r>
          </a:p>
        </p:txBody>
      </p:sp>
      <p:sp>
        <p:nvSpPr>
          <p:cNvPr id="3" name="Subtitle 2"/>
          <p:cNvSpPr>
            <a:spLocks noGrp="1"/>
          </p:cNvSpPr>
          <p:nvPr>
            <p:ph type="subTitle" idx="1"/>
          </p:nvPr>
        </p:nvSpPr>
        <p:spPr>
          <a:xfrm>
            <a:off x="271210" y="1151995"/>
            <a:ext cx="1681478" cy="4690534"/>
          </a:xfrm>
        </p:spPr>
        <p:txBody>
          <a:bodyPr anchor="ctr">
            <a:normAutofit/>
          </a:bodyPr>
          <a:lstStyle/>
          <a:p>
            <a:pPr algn="r"/>
            <a:r>
              <a:rPr lang="en-GB" sz="2400" dirty="0">
                <a:solidFill>
                  <a:schemeClr val="tx1">
                    <a:lumMod val="75000"/>
                    <a:lumOff val="25000"/>
                  </a:schemeClr>
                </a:solidFill>
              </a:rPr>
              <a:t>Criminal law lecture 1:</a:t>
            </a:r>
          </a:p>
        </p:txBody>
      </p:sp>
    </p:spTree>
    <p:extLst>
      <p:ext uri="{BB962C8B-B14F-4D97-AF65-F5344CB8AC3E}">
        <p14:creationId xmlns:p14="http://schemas.microsoft.com/office/powerpoint/2010/main" val="291928230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1DFCBE5-52C1-48A9-89CF-E7D68CCA1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B17C8F6-D357-4254-BBAC-96B01EEBE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47203"/>
            <a:ext cx="8780525" cy="2572622"/>
          </a:xfrm>
          <a:prstGeom prst="rect">
            <a:avLst/>
          </a:prstGeom>
          <a:solidFill>
            <a:srgbClr val="878A8B">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97768" y="4049486"/>
            <a:ext cx="3619110" cy="1883228"/>
          </a:xfrm>
        </p:spPr>
        <p:txBody>
          <a:bodyPr>
            <a:normAutofit/>
          </a:bodyPr>
          <a:lstStyle/>
          <a:p>
            <a:pPr algn="r"/>
            <a:r>
              <a:rPr lang="en-GB" sz="3800"/>
              <a:t>STRUCTURE OF A CRIME</a:t>
            </a:r>
          </a:p>
        </p:txBody>
      </p:sp>
      <p:pic>
        <p:nvPicPr>
          <p:cNvPr id="4" name="Picture 3"/>
          <p:cNvPicPr>
            <a:picLocks noChangeAspect="1"/>
          </p:cNvPicPr>
          <p:nvPr/>
        </p:nvPicPr>
        <p:blipFill>
          <a:blip r:embed="rId3"/>
          <a:stretch>
            <a:fillRect/>
          </a:stretch>
        </p:blipFill>
        <p:spPr>
          <a:xfrm>
            <a:off x="797768" y="856838"/>
            <a:ext cx="3592495" cy="2280342"/>
          </a:xfrm>
          <a:prstGeom prst="rect">
            <a:avLst/>
          </a:prstGeom>
        </p:spPr>
      </p:pic>
      <p:pic>
        <p:nvPicPr>
          <p:cNvPr id="5" name="Picture 4"/>
          <p:cNvPicPr>
            <a:picLocks noChangeAspect="1"/>
          </p:cNvPicPr>
          <p:nvPr/>
        </p:nvPicPr>
        <p:blipFill>
          <a:blip r:embed="rId4"/>
          <a:stretch>
            <a:fillRect/>
          </a:stretch>
        </p:blipFill>
        <p:spPr>
          <a:xfrm>
            <a:off x="4753737" y="801689"/>
            <a:ext cx="3592494" cy="2390641"/>
          </a:xfrm>
          <a:prstGeom prst="rect">
            <a:avLst/>
          </a:prstGeom>
        </p:spPr>
      </p:pic>
      <p:sp>
        <p:nvSpPr>
          <p:cNvPr id="3" name="Content Placeholder 2"/>
          <p:cNvSpPr>
            <a:spLocks noGrp="1"/>
          </p:cNvSpPr>
          <p:nvPr>
            <p:ph idx="1"/>
          </p:nvPr>
        </p:nvSpPr>
        <p:spPr>
          <a:xfrm>
            <a:off x="4753737" y="4049485"/>
            <a:ext cx="3634613" cy="1883229"/>
          </a:xfrm>
        </p:spPr>
        <p:txBody>
          <a:bodyPr>
            <a:normAutofit/>
          </a:bodyPr>
          <a:lstStyle/>
          <a:p>
            <a:pPr marL="0" indent="0">
              <a:buNone/>
            </a:pPr>
            <a:r>
              <a:rPr lang="en-GB" sz="1600" b="1">
                <a:solidFill>
                  <a:srgbClr val="FFFFFF"/>
                </a:solidFill>
              </a:rPr>
              <a:t>INTERNAL ELEMENTS: ACTUS REUS</a:t>
            </a:r>
          </a:p>
          <a:p>
            <a:pPr marL="0" indent="0">
              <a:buNone/>
            </a:pPr>
            <a:r>
              <a:rPr lang="en-GB" sz="1600" b="1">
                <a:solidFill>
                  <a:srgbClr val="FFFFFF"/>
                </a:solidFill>
              </a:rPr>
              <a:t>‘Guilty Act’</a:t>
            </a:r>
          </a:p>
          <a:p>
            <a:pPr marL="0" indent="0">
              <a:buNone/>
            </a:pPr>
            <a:endParaRPr lang="en-GB" sz="1600" b="1">
              <a:solidFill>
                <a:srgbClr val="FFFFFF"/>
              </a:solidFill>
            </a:endParaRPr>
          </a:p>
          <a:p>
            <a:pPr marL="0" indent="0">
              <a:buNone/>
            </a:pPr>
            <a:r>
              <a:rPr lang="en-GB" sz="1600" b="1">
                <a:solidFill>
                  <a:srgbClr val="FFFFFF"/>
                </a:solidFill>
              </a:rPr>
              <a:t>EXTERNAL ELEMENTS: MENS REA</a:t>
            </a:r>
          </a:p>
          <a:p>
            <a:pPr marL="0" indent="0">
              <a:buNone/>
            </a:pPr>
            <a:r>
              <a:rPr lang="en-GB" sz="1600" b="1">
                <a:solidFill>
                  <a:srgbClr val="FFFFFF"/>
                </a:solidFill>
              </a:rPr>
              <a:t>‘Guilty mind’</a:t>
            </a:r>
          </a:p>
        </p:txBody>
      </p:sp>
    </p:spTree>
    <p:extLst>
      <p:ext uri="{BB962C8B-B14F-4D97-AF65-F5344CB8AC3E}">
        <p14:creationId xmlns:p14="http://schemas.microsoft.com/office/powerpoint/2010/main" val="94859380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err="1"/>
              <a:t>Actus</a:t>
            </a:r>
            <a:r>
              <a:rPr lang="en-GB" dirty="0"/>
              <a:t> Reus </a:t>
            </a:r>
            <a:r>
              <a:rPr lang="en-GB" b="1" i="1" dirty="0"/>
              <a:t>can</a:t>
            </a:r>
            <a:r>
              <a:rPr lang="en-GB" dirty="0"/>
              <a:t> consist of:</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164054992"/>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247113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120CC99-D086-4A43-ACB1-280FC7727B66}"/>
                                            </p:graphicEl>
                                          </p:spTgt>
                                        </p:tgtEl>
                                        <p:attrNameLst>
                                          <p:attrName>style.visibility</p:attrName>
                                        </p:attrNameLst>
                                      </p:cBhvr>
                                      <p:to>
                                        <p:strVal val="visible"/>
                                      </p:to>
                                    </p:set>
                                    <p:animEffect transition="in" filter="fade">
                                      <p:cBhvr>
                                        <p:cTn id="7" dur="500"/>
                                        <p:tgtEl>
                                          <p:spTgt spid="2">
                                            <p:graphicEl>
                                              <a:dgm id="{8120CC99-D086-4A43-ACB1-280FC7727B6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496C78A-8954-4CF3-8109-0913956CF170}"/>
                                            </p:graphicEl>
                                          </p:spTgt>
                                        </p:tgtEl>
                                        <p:attrNameLst>
                                          <p:attrName>style.visibility</p:attrName>
                                        </p:attrNameLst>
                                      </p:cBhvr>
                                      <p:to>
                                        <p:strVal val="visible"/>
                                      </p:to>
                                    </p:set>
                                    <p:animEffect transition="in" filter="fade">
                                      <p:cBhvr>
                                        <p:cTn id="12" dur="500"/>
                                        <p:tgtEl>
                                          <p:spTgt spid="2">
                                            <p:graphicEl>
                                              <a:dgm id="{3496C78A-8954-4CF3-8109-0913956CF1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3E43139-F2A2-4F88-ACC2-34BE478A4226}"/>
                                            </p:graphicEl>
                                          </p:spTgt>
                                        </p:tgtEl>
                                        <p:attrNameLst>
                                          <p:attrName>style.visibility</p:attrName>
                                        </p:attrNameLst>
                                      </p:cBhvr>
                                      <p:to>
                                        <p:strVal val="visible"/>
                                      </p:to>
                                    </p:set>
                                    <p:animEffect transition="in" filter="fade">
                                      <p:cBhvr>
                                        <p:cTn id="15" dur="500"/>
                                        <p:tgtEl>
                                          <p:spTgt spid="2">
                                            <p:graphicEl>
                                              <a:dgm id="{A3E43139-F2A2-4F88-ACC2-34BE478A422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81B1E4C-B887-4405-AEA6-517708F8BA2F}"/>
                                            </p:graphicEl>
                                          </p:spTgt>
                                        </p:tgtEl>
                                        <p:attrNameLst>
                                          <p:attrName>style.visibility</p:attrName>
                                        </p:attrNameLst>
                                      </p:cBhvr>
                                      <p:to>
                                        <p:strVal val="visible"/>
                                      </p:to>
                                    </p:set>
                                    <p:animEffect transition="in" filter="fade">
                                      <p:cBhvr>
                                        <p:cTn id="20" dur="500"/>
                                        <p:tgtEl>
                                          <p:spTgt spid="2">
                                            <p:graphicEl>
                                              <a:dgm id="{481B1E4C-B887-4405-AEA6-517708F8BA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1D580E9-E485-4344-B5D9-F3C62878DBE9}"/>
                                            </p:graphicEl>
                                          </p:spTgt>
                                        </p:tgtEl>
                                        <p:attrNameLst>
                                          <p:attrName>style.visibility</p:attrName>
                                        </p:attrNameLst>
                                      </p:cBhvr>
                                      <p:to>
                                        <p:strVal val="visible"/>
                                      </p:to>
                                    </p:set>
                                    <p:animEffect transition="in" filter="fade">
                                      <p:cBhvr>
                                        <p:cTn id="23" dur="500"/>
                                        <p:tgtEl>
                                          <p:spTgt spid="2">
                                            <p:graphicEl>
                                              <a:dgm id="{E1D580E9-E485-4344-B5D9-F3C62878DB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BC347F99-29F1-423E-B166-3192DE637446}"/>
                                            </p:graphicEl>
                                          </p:spTgt>
                                        </p:tgtEl>
                                        <p:attrNameLst>
                                          <p:attrName>style.visibility</p:attrName>
                                        </p:attrNameLst>
                                      </p:cBhvr>
                                      <p:to>
                                        <p:strVal val="visible"/>
                                      </p:to>
                                    </p:set>
                                    <p:animEffect transition="in" filter="fade">
                                      <p:cBhvr>
                                        <p:cTn id="28" dur="500"/>
                                        <p:tgtEl>
                                          <p:spTgt spid="2">
                                            <p:graphicEl>
                                              <a:dgm id="{BC347F99-29F1-423E-B166-3192DE63744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0B80EA2D-C194-4A29-8C35-E427097F3B2D}"/>
                                            </p:graphicEl>
                                          </p:spTgt>
                                        </p:tgtEl>
                                        <p:attrNameLst>
                                          <p:attrName>style.visibility</p:attrName>
                                        </p:attrNameLst>
                                      </p:cBhvr>
                                      <p:to>
                                        <p:strVal val="visible"/>
                                      </p:to>
                                    </p:set>
                                    <p:animEffect transition="in" filter="fade">
                                      <p:cBhvr>
                                        <p:cTn id="31" dur="500"/>
                                        <p:tgtEl>
                                          <p:spTgt spid="2">
                                            <p:graphicEl>
                                              <a:dgm id="{0B80EA2D-C194-4A29-8C35-E427097F3B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C3794657-66FC-4885-A57A-7C6C6E1331A9}"/>
                                            </p:graphicEl>
                                          </p:spTgt>
                                        </p:tgtEl>
                                        <p:attrNameLst>
                                          <p:attrName>style.visibility</p:attrName>
                                        </p:attrNameLst>
                                      </p:cBhvr>
                                      <p:to>
                                        <p:strVal val="visible"/>
                                      </p:to>
                                    </p:set>
                                    <p:animEffect transition="in" filter="fade">
                                      <p:cBhvr>
                                        <p:cTn id="36" dur="500"/>
                                        <p:tgtEl>
                                          <p:spTgt spid="2">
                                            <p:graphicEl>
                                              <a:dgm id="{C3794657-66FC-4885-A57A-7C6C6E1331A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173682-F3D6-418E-B079-A703E3C80F43}"/>
                                            </p:graphicEl>
                                          </p:spTgt>
                                        </p:tgtEl>
                                        <p:attrNameLst>
                                          <p:attrName>style.visibility</p:attrName>
                                        </p:attrNameLst>
                                      </p:cBhvr>
                                      <p:to>
                                        <p:strVal val="visible"/>
                                      </p:to>
                                    </p:set>
                                    <p:animEffect transition="in" filter="fade">
                                      <p:cBhvr>
                                        <p:cTn id="39" dur="500"/>
                                        <p:tgtEl>
                                          <p:spTgt spid="2">
                                            <p:graphicEl>
                                              <a:dgm id="{DF173682-F3D6-418E-B079-A703E3C80F4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6C1EABCD-0D17-45DD-96E3-CEB0648522EB}"/>
                                            </p:graphicEl>
                                          </p:spTgt>
                                        </p:tgtEl>
                                        <p:attrNameLst>
                                          <p:attrName>style.visibility</p:attrName>
                                        </p:attrNameLst>
                                      </p:cBhvr>
                                      <p:to>
                                        <p:strVal val="visible"/>
                                      </p:to>
                                    </p:set>
                                    <p:animEffect transition="in" filter="fade">
                                      <p:cBhvr>
                                        <p:cTn id="44" dur="500"/>
                                        <p:tgtEl>
                                          <p:spTgt spid="2">
                                            <p:graphicEl>
                                              <a:dgm id="{6C1EABCD-0D17-45DD-96E3-CEB0648522E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43AAC52-3B28-4D82-8CE5-922586BC09F3}"/>
                                            </p:graphicEl>
                                          </p:spTgt>
                                        </p:tgtEl>
                                        <p:attrNameLst>
                                          <p:attrName>style.visibility</p:attrName>
                                        </p:attrNameLst>
                                      </p:cBhvr>
                                      <p:to>
                                        <p:strVal val="visible"/>
                                      </p:to>
                                    </p:set>
                                    <p:animEffect transition="in" filter="fade">
                                      <p:cBhvr>
                                        <p:cTn id="47" dur="500"/>
                                        <p:tgtEl>
                                          <p:spTgt spid="2">
                                            <p:graphicEl>
                                              <a:dgm id="{243AAC52-3B28-4D82-8CE5-922586BC09F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7A0E7EE6-B497-44A3-BC19-F8777000A058}"/>
                                            </p:graphicEl>
                                          </p:spTgt>
                                        </p:tgtEl>
                                        <p:attrNameLst>
                                          <p:attrName>style.visibility</p:attrName>
                                        </p:attrNameLst>
                                      </p:cBhvr>
                                      <p:to>
                                        <p:strVal val="visible"/>
                                      </p:to>
                                    </p:set>
                                    <p:animEffect transition="in" filter="fade">
                                      <p:cBhvr>
                                        <p:cTn id="52" dur="500"/>
                                        <p:tgtEl>
                                          <p:spTgt spid="2">
                                            <p:graphicEl>
                                              <a:dgm id="{7A0E7EE6-B497-44A3-BC19-F8777000A058}"/>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F6C44748-5E46-4E02-910D-635E5339FC89}"/>
                                            </p:graphicEl>
                                          </p:spTgt>
                                        </p:tgtEl>
                                        <p:attrNameLst>
                                          <p:attrName>style.visibility</p:attrName>
                                        </p:attrNameLst>
                                      </p:cBhvr>
                                      <p:to>
                                        <p:strVal val="visible"/>
                                      </p:to>
                                    </p:set>
                                    <p:animEffect transition="in" filter="fade">
                                      <p:cBhvr>
                                        <p:cTn id="55" dur="500"/>
                                        <p:tgtEl>
                                          <p:spTgt spid="2">
                                            <p:graphicEl>
                                              <a:dgm id="{F6C44748-5E46-4E02-910D-635E5339FC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Example of Actus Reus</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sz="2400" dirty="0">
                <a:solidFill>
                  <a:schemeClr val="tx1"/>
                </a:solidFill>
              </a:rPr>
              <a:t>‘Sexual’</a:t>
            </a:r>
          </a:p>
          <a:p>
            <a:pPr marL="0" indent="0">
              <a:buNone/>
            </a:pPr>
            <a:r>
              <a:rPr lang="en-GB" sz="2400" dirty="0">
                <a:solidFill>
                  <a:schemeClr val="tx1"/>
                </a:solidFill>
              </a:rPr>
              <a:t>An AR requirement for sexual assault, as well as a number of other sexual offences, is that the defendants conduct must be ‘sexual’. Section 78 of the Sexual Offences Act 2003 states that D’s conduct can be sexual a) because of its ‘nature’, in the sense that a reasonable observer would describe it as sexual or b) if its nature may be sexual (external) or the purpose of D make it sexual.</a:t>
            </a:r>
          </a:p>
        </p:txBody>
      </p:sp>
    </p:spTree>
    <p:extLst>
      <p:ext uri="{BB962C8B-B14F-4D97-AF65-F5344CB8AC3E}">
        <p14:creationId xmlns:p14="http://schemas.microsoft.com/office/powerpoint/2010/main" val="3335561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36342141"/>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3491880" y="4847858"/>
            <a:ext cx="4572000" cy="1754326"/>
          </a:xfrm>
          <a:prstGeom prst="rect">
            <a:avLst/>
          </a:prstGeom>
        </p:spPr>
        <p:txBody>
          <a:bodyPr>
            <a:spAutoFit/>
          </a:bodyPr>
          <a:lstStyle/>
          <a:p>
            <a:r>
              <a:rPr lang="en-GB" dirty="0"/>
              <a:t>CONDUCT: D’s physical acts or omissions required for liability</a:t>
            </a:r>
          </a:p>
          <a:p>
            <a:r>
              <a:rPr lang="en-GB" dirty="0"/>
              <a:t>CIRCUMSTANCES: Facts surrounding D’s conduct required for liability</a:t>
            </a:r>
          </a:p>
          <a:p>
            <a:r>
              <a:rPr lang="en-GB" dirty="0"/>
              <a:t>RESULTS: The effects of D’s acts required for liability</a:t>
            </a:r>
          </a:p>
        </p:txBody>
      </p:sp>
    </p:spTree>
    <p:extLst>
      <p:ext uri="{BB962C8B-B14F-4D97-AF65-F5344CB8AC3E}">
        <p14:creationId xmlns:p14="http://schemas.microsoft.com/office/powerpoint/2010/main" val="3334797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rrowheads="1"/>
          </p:cNvSpPr>
          <p:nvPr>
            <p:ph type="title"/>
          </p:nvPr>
        </p:nvSpPr>
        <p:spPr/>
        <p:txBody>
          <a:bodyPr/>
          <a:lstStyle/>
          <a:p>
            <a:pPr eaLnBrk="1" hangingPunct="1">
              <a:defRPr/>
            </a:pPr>
            <a:r>
              <a:rPr lang="en-GB" sz="3200" dirty="0">
                <a:effectLst>
                  <a:outerShdw blurRad="38100" dist="38100" dir="2700000" algn="tl">
                    <a:srgbClr val="C0C0C0"/>
                  </a:outerShdw>
                </a:effectLst>
                <a:latin typeface="Comic Sans MS" pitchFamily="66" charset="0"/>
              </a:rPr>
              <a:t>Elements of </a:t>
            </a:r>
            <a:r>
              <a:rPr lang="en-GB" sz="3200" dirty="0" err="1">
                <a:effectLst>
                  <a:outerShdw blurRad="38100" dist="38100" dir="2700000" algn="tl">
                    <a:srgbClr val="C0C0C0"/>
                  </a:outerShdw>
                </a:effectLst>
                <a:latin typeface="Comic Sans MS" pitchFamily="66" charset="0"/>
              </a:rPr>
              <a:t>Actus</a:t>
            </a:r>
            <a:r>
              <a:rPr lang="en-GB" sz="3200" dirty="0">
                <a:effectLst>
                  <a:outerShdw blurRad="38100" dist="38100" dir="2700000" algn="tl">
                    <a:srgbClr val="C0C0C0"/>
                  </a:outerShdw>
                </a:effectLst>
                <a:latin typeface="Comic Sans MS" pitchFamily="66" charset="0"/>
              </a:rPr>
              <a:t> Reus: Conduct</a:t>
            </a:r>
          </a:p>
        </p:txBody>
      </p:sp>
      <p:sp>
        <p:nvSpPr>
          <p:cNvPr id="2" name="Content Placeholder 1"/>
          <p:cNvSpPr>
            <a:spLocks noGrp="1"/>
          </p:cNvSpPr>
          <p:nvPr>
            <p:ph idx="1"/>
          </p:nvPr>
        </p:nvSpPr>
        <p:spPr/>
        <p:txBody>
          <a:bodyPr>
            <a:normAutofit/>
          </a:bodyPr>
          <a:lstStyle/>
          <a:p>
            <a:pPr marL="0" indent="0">
              <a:buNone/>
            </a:pPr>
            <a:endParaRPr lang="en-GB" dirty="0"/>
          </a:p>
          <a:p>
            <a:endParaRPr lang="en-GB" dirty="0"/>
          </a:p>
        </p:txBody>
      </p:sp>
      <p:sp>
        <p:nvSpPr>
          <p:cNvPr id="8194" name="Footer Placeholder 4"/>
          <p:cNvSpPr>
            <a:spLocks noGrp="1"/>
          </p:cNvSpPr>
          <p:nvPr>
            <p:ph type="ftr" sz="quarter" idx="11"/>
          </p:nvPr>
        </p:nvSpPr>
        <p:spPr/>
        <p:txBody>
          <a:bodyPr/>
          <a:lstStyle/>
          <a:p>
            <a:pPr>
              <a:defRPr/>
            </a:pPr>
            <a:endParaRPr lang="en-US" sz="1000"/>
          </a:p>
        </p:txBody>
      </p:sp>
      <p:sp>
        <p:nvSpPr>
          <p:cNvPr id="8195" name="Slide Number Placeholder 5"/>
          <p:cNvSpPr>
            <a:spLocks noGrp="1"/>
          </p:cNvSpPr>
          <p:nvPr>
            <p:ph type="sldNum" sz="quarter" idx="12"/>
          </p:nvPr>
        </p:nvSpPr>
        <p:spPr/>
        <p:txBody>
          <a:bodyPr/>
          <a:lstStyle/>
          <a:p>
            <a:pPr>
              <a:defRPr/>
            </a:pPr>
            <a:fld id="{48BF36F6-7501-4791-9968-A233A15D0A10}" type="slidenum">
              <a:rPr lang="en-GB" sz="1000"/>
              <a:pPr>
                <a:defRPr/>
              </a:pPr>
              <a:t>6</a:t>
            </a:fld>
            <a:endParaRPr lang="en-GB" sz="1000"/>
          </a:p>
        </p:txBody>
      </p:sp>
      <p:graphicFrame>
        <p:nvGraphicFramePr>
          <p:cNvPr id="3" name="Diagram 2"/>
          <p:cNvGraphicFramePr/>
          <p:nvPr>
            <p:extLst>
              <p:ext uri="{D42A27DB-BD31-4B8C-83A1-F6EECF244321}">
                <p14:modId xmlns:p14="http://schemas.microsoft.com/office/powerpoint/2010/main" val="2474884586"/>
              </p:ext>
            </p:extLst>
          </p:nvPr>
        </p:nvGraphicFramePr>
        <p:xfrm>
          <a:off x="2070770" y="1123838"/>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2025838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266DE7D-B662-46D8-A63F-EB6EAAA554A7}"/>
                                            </p:graphicEl>
                                          </p:spTgt>
                                        </p:tgtEl>
                                        <p:attrNameLst>
                                          <p:attrName>style.visibility</p:attrName>
                                        </p:attrNameLst>
                                      </p:cBhvr>
                                      <p:to>
                                        <p:strVal val="visible"/>
                                      </p:to>
                                    </p:set>
                                    <p:animEffect transition="in" filter="fade">
                                      <p:cBhvr>
                                        <p:cTn id="7" dur="500"/>
                                        <p:tgtEl>
                                          <p:spTgt spid="3">
                                            <p:graphicEl>
                                              <a:dgm id="{E266DE7D-B662-46D8-A63F-EB6EAAA554A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5725CEE-CEE3-4D36-B349-4E8B38DA169C}"/>
                                            </p:graphicEl>
                                          </p:spTgt>
                                        </p:tgtEl>
                                        <p:attrNameLst>
                                          <p:attrName>style.visibility</p:attrName>
                                        </p:attrNameLst>
                                      </p:cBhvr>
                                      <p:to>
                                        <p:strVal val="visible"/>
                                      </p:to>
                                    </p:set>
                                    <p:animEffect transition="in" filter="fade">
                                      <p:cBhvr>
                                        <p:cTn id="12" dur="500"/>
                                        <p:tgtEl>
                                          <p:spTgt spid="3">
                                            <p:graphicEl>
                                              <a:dgm id="{D5725CEE-CEE3-4D36-B349-4E8B38DA169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147E62A-74B0-48B0-87C0-D054079A8D48}"/>
                                            </p:graphicEl>
                                          </p:spTgt>
                                        </p:tgtEl>
                                        <p:attrNameLst>
                                          <p:attrName>style.visibility</p:attrName>
                                        </p:attrNameLst>
                                      </p:cBhvr>
                                      <p:to>
                                        <p:strVal val="visible"/>
                                      </p:to>
                                    </p:set>
                                    <p:animEffect transition="in" filter="fade">
                                      <p:cBhvr>
                                        <p:cTn id="17" dur="500"/>
                                        <p:tgtEl>
                                          <p:spTgt spid="3">
                                            <p:graphicEl>
                                              <a:dgm id="{4147E62A-74B0-48B0-87C0-D054079A8D4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5E22659C-70A9-4F31-AC6E-66D79BEAD8ED}"/>
                                            </p:graphicEl>
                                          </p:spTgt>
                                        </p:tgtEl>
                                        <p:attrNameLst>
                                          <p:attrName>style.visibility</p:attrName>
                                        </p:attrNameLst>
                                      </p:cBhvr>
                                      <p:to>
                                        <p:strVal val="visible"/>
                                      </p:to>
                                    </p:set>
                                    <p:animEffect transition="in" filter="fade">
                                      <p:cBhvr>
                                        <p:cTn id="22" dur="500"/>
                                        <p:tgtEl>
                                          <p:spTgt spid="3">
                                            <p:graphicEl>
                                              <a:dgm id="{5E22659C-70A9-4F31-AC6E-66D79BEAD8E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FE50843F-9FEB-4A43-97B1-469497EB43EE}"/>
                                            </p:graphicEl>
                                          </p:spTgt>
                                        </p:tgtEl>
                                        <p:attrNameLst>
                                          <p:attrName>style.visibility</p:attrName>
                                        </p:attrNameLst>
                                      </p:cBhvr>
                                      <p:to>
                                        <p:strVal val="visible"/>
                                      </p:to>
                                    </p:set>
                                    <p:animEffect transition="in" filter="fade">
                                      <p:cBhvr>
                                        <p:cTn id="27" dur="500"/>
                                        <p:tgtEl>
                                          <p:spTgt spid="3">
                                            <p:graphicEl>
                                              <a:dgm id="{FE50843F-9FEB-4A43-97B1-469497EB43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6324DAD-3C03-4590-BDB0-ACCE29E8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64D0ABBA-7770-4A8E-A402-3336AD7E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528936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66" name="Rectangle 2"/>
          <p:cNvSpPr>
            <a:spLocks noGrp="1" noRot="1" noChangeArrowheads="1"/>
          </p:cNvSpPr>
          <p:nvPr>
            <p:ph type="title"/>
          </p:nvPr>
        </p:nvSpPr>
        <p:spPr>
          <a:xfrm>
            <a:off x="216936" y="1123837"/>
            <a:ext cx="4838332" cy="1255469"/>
          </a:xfrm>
        </p:spPr>
        <p:txBody>
          <a:bodyPr>
            <a:normAutofit/>
          </a:bodyPr>
          <a:lstStyle/>
          <a:p>
            <a:pPr eaLnBrk="1" hangingPunct="1">
              <a:defRPr/>
            </a:pPr>
            <a:r>
              <a:rPr lang="en-GB">
                <a:effectLst>
                  <a:outerShdw blurRad="38100" dist="38100" dir="2700000" algn="tl">
                    <a:srgbClr val="C0C0C0"/>
                  </a:outerShdw>
                </a:effectLst>
              </a:rPr>
              <a:t>CONDUCT BY OMISSION</a:t>
            </a:r>
            <a:endParaRPr lang="en-GB">
              <a:effectLst>
                <a:outerShdw blurRad="38100" dist="38100" dir="2700000" algn="tl">
                  <a:srgbClr val="C0C0C0"/>
                </a:outerShdw>
              </a:effectLst>
              <a:latin typeface="Comic Sans MS" pitchFamily="66" charset="0"/>
            </a:endParaRPr>
          </a:p>
        </p:txBody>
      </p:sp>
      <p:sp>
        <p:nvSpPr>
          <p:cNvPr id="11267" name="Rectangle 3"/>
          <p:cNvSpPr>
            <a:spLocks noGrp="1" noRot="1" noChangeArrowheads="1"/>
          </p:cNvSpPr>
          <p:nvPr>
            <p:ph idx="1"/>
          </p:nvPr>
        </p:nvSpPr>
        <p:spPr>
          <a:xfrm>
            <a:off x="216936" y="2510395"/>
            <a:ext cx="4838331" cy="3274586"/>
          </a:xfrm>
        </p:spPr>
        <p:txBody>
          <a:bodyPr anchor="t">
            <a:normAutofit/>
          </a:bodyPr>
          <a:lstStyle/>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Failure to act</a:t>
            </a:r>
          </a:p>
          <a:p>
            <a:pPr marL="114300" indent="0">
              <a:buNone/>
              <a:defRPr/>
            </a:pPr>
            <a:endParaRPr lang="en-GB" sz="1600" b="1">
              <a:solidFill>
                <a:srgbClr val="FFFFFF"/>
              </a:solidFill>
              <a:effectLst>
                <a:outerShdw blurRad="38100" dist="38100" dir="2700000" algn="tl">
                  <a:srgbClr val="000000">
                    <a:alpha val="43137"/>
                  </a:srgbClr>
                </a:outerShdw>
              </a:effectLst>
              <a:latin typeface="Calibri Light" panose="020F0302020204030204" pitchFamily="34" charset="0"/>
            </a:endParaRP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Liability for a failure to act is the exception, rather than the rule.</a:t>
            </a:r>
          </a:p>
          <a:p>
            <a:pPr>
              <a:defRPr/>
            </a:pPr>
            <a:endParaRPr lang="en-GB" sz="1600" b="1">
              <a:solidFill>
                <a:srgbClr val="FFFFFF"/>
              </a:solidFill>
              <a:effectLst>
                <a:outerShdw blurRad="38100" dist="38100" dir="2700000" algn="tl">
                  <a:srgbClr val="000000">
                    <a:alpha val="43137"/>
                  </a:srgbClr>
                </a:outerShdw>
              </a:effectLst>
              <a:latin typeface="Calibri Light" panose="020F0302020204030204" pitchFamily="34" charset="0"/>
            </a:endParaRP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Liability arises where:-</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	Offence is capable of commission by omission</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(ii) D under a legal duty to act</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(iii) D unreasonably failed to act on that duty</a:t>
            </a:r>
          </a:p>
          <a:p>
            <a:pPr>
              <a:defRPr/>
            </a:pPr>
            <a:endParaRPr lang="en-GB" sz="1600" b="1">
              <a:solidFill>
                <a:srgbClr val="FFFFFF"/>
              </a:solidFill>
              <a:effectLst>
                <a:outerShdw blurRad="38100" dist="38100" dir="2700000" algn="tl">
                  <a:srgbClr val="C0C0C0"/>
                </a:outerShdw>
              </a:effectLst>
              <a:latin typeface="Comic Sans MS" pitchFamily="66" charset="0"/>
            </a:endParaRPr>
          </a:p>
          <a:p>
            <a:pPr marL="114300" indent="0">
              <a:buNone/>
              <a:defRPr/>
            </a:pPr>
            <a:endParaRPr lang="en-GB" sz="1600" b="1">
              <a:solidFill>
                <a:srgbClr val="FFFFFF"/>
              </a:solidFill>
              <a:effectLst>
                <a:outerShdw blurRad="38100" dist="38100" dir="2700000" algn="tl">
                  <a:srgbClr val="C0C0C0"/>
                </a:outerShdw>
              </a:effectLst>
              <a:latin typeface="Comic Sans MS" pitchFamily="66" charset="0"/>
            </a:endParaRPr>
          </a:p>
          <a:p>
            <a:pPr>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endParaRPr>
          </a:p>
        </p:txBody>
      </p:sp>
      <p:pic>
        <p:nvPicPr>
          <p:cNvPr id="3" name="Picture 2"/>
          <p:cNvPicPr>
            <a:picLocks noChangeAspect="1"/>
          </p:cNvPicPr>
          <p:nvPr/>
        </p:nvPicPr>
        <p:blipFill rotWithShape="1">
          <a:blip r:embed="rId4"/>
          <a:srcRect l="14728" r="26901" b="3"/>
          <a:stretch/>
        </p:blipFill>
        <p:spPr>
          <a:xfrm>
            <a:off x="5658774" y="759599"/>
            <a:ext cx="2833714" cy="2584892"/>
          </a:xfrm>
          <a:prstGeom prst="rect">
            <a:avLst/>
          </a:prstGeom>
        </p:spPr>
      </p:pic>
      <p:pic>
        <p:nvPicPr>
          <p:cNvPr id="2" name="Picture 1"/>
          <p:cNvPicPr>
            <a:picLocks noChangeAspect="1"/>
          </p:cNvPicPr>
          <p:nvPr/>
        </p:nvPicPr>
        <p:blipFill rotWithShape="1">
          <a:blip r:embed="rId5"/>
          <a:srcRect l="9667" r="17636" b="-1"/>
          <a:stretch/>
        </p:blipFill>
        <p:spPr>
          <a:xfrm>
            <a:off x="5658774" y="3505358"/>
            <a:ext cx="2833714" cy="2584546"/>
          </a:xfrm>
          <a:prstGeom prst="rect">
            <a:avLst/>
          </a:prstGeom>
        </p:spPr>
      </p:pic>
      <p:sp>
        <p:nvSpPr>
          <p:cNvPr id="140" name="Rectangle 139">
            <a:extLst>
              <a:ext uri="{FF2B5EF4-FFF2-40B4-BE49-F238E27FC236}">
                <a16:creationId xmlns:a16="http://schemas.microsoft.com/office/drawing/2014/main" id="{A6ACAFF7-48DF-441D-AF2E-21BC7596E8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315" name="Slide Number Placeholder 5"/>
          <p:cNvSpPr>
            <a:spLocks noGrp="1"/>
          </p:cNvSpPr>
          <p:nvPr>
            <p:ph type="sldNum" sz="quarter" idx="12"/>
          </p:nvPr>
        </p:nvSpPr>
        <p:spPr>
          <a:xfrm>
            <a:off x="7975601" y="6356350"/>
            <a:ext cx="1148195" cy="365125"/>
          </a:xfrm>
        </p:spPr>
        <p:txBody>
          <a:bodyPr>
            <a:normAutofit/>
          </a:bodyPr>
          <a:lstStyle/>
          <a:p>
            <a:pPr>
              <a:spcAft>
                <a:spcPts val="600"/>
              </a:spcAft>
              <a:defRPr/>
            </a:pPr>
            <a:fld id="{A623C0B1-99FE-474F-BA9D-B94A32860B8E}" type="slidenum">
              <a:rPr lang="en-GB"/>
              <a:pPr>
                <a:spcAft>
                  <a:spcPts val="600"/>
                </a:spcAft>
                <a:defRPr/>
              </a:pPr>
              <a:t>7</a:t>
            </a:fld>
            <a:endParaRPr lang="en-GB"/>
          </a:p>
        </p:txBody>
      </p:sp>
    </p:spTree>
    <p:custDataLst>
      <p:tags r:id="rId1"/>
    </p:custDataLst>
    <p:extLst>
      <p:ext uri="{BB962C8B-B14F-4D97-AF65-F5344CB8AC3E}">
        <p14:creationId xmlns:p14="http://schemas.microsoft.com/office/powerpoint/2010/main" val="2003120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fade">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267">
                                            <p:txEl>
                                              <p:pRg st="2" end="2"/>
                                            </p:txEl>
                                          </p:spTgt>
                                        </p:tgtEl>
                                        <p:attrNameLst>
                                          <p:attrName>style.visibility</p:attrName>
                                        </p:attrNameLst>
                                      </p:cBhvr>
                                      <p:to>
                                        <p:strVal val="visible"/>
                                      </p:to>
                                    </p:set>
                                    <p:animEffect transition="in" filter="fade">
                                      <p:cBhvr>
                                        <p:cTn id="12" dur="500"/>
                                        <p:tgtEl>
                                          <p:spTgt spid="1126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267">
                                            <p:txEl>
                                              <p:pRg st="4" end="4"/>
                                            </p:txEl>
                                          </p:spTgt>
                                        </p:tgtEl>
                                        <p:attrNameLst>
                                          <p:attrName>style.visibility</p:attrName>
                                        </p:attrNameLst>
                                      </p:cBhvr>
                                      <p:to>
                                        <p:strVal val="visible"/>
                                      </p:to>
                                    </p:set>
                                    <p:animEffect transition="in" filter="fade">
                                      <p:cBhvr>
                                        <p:cTn id="17" dur="500"/>
                                        <p:tgtEl>
                                          <p:spTgt spid="1126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267">
                                            <p:txEl>
                                              <p:pRg st="5" end="5"/>
                                            </p:txEl>
                                          </p:spTgt>
                                        </p:tgtEl>
                                        <p:attrNameLst>
                                          <p:attrName>style.visibility</p:attrName>
                                        </p:attrNameLst>
                                      </p:cBhvr>
                                      <p:to>
                                        <p:strVal val="visible"/>
                                      </p:to>
                                    </p:set>
                                    <p:animEffect transition="in" filter="fade">
                                      <p:cBhvr>
                                        <p:cTn id="22" dur="500"/>
                                        <p:tgtEl>
                                          <p:spTgt spid="1126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267">
                                            <p:txEl>
                                              <p:pRg st="6" end="6"/>
                                            </p:txEl>
                                          </p:spTgt>
                                        </p:tgtEl>
                                        <p:attrNameLst>
                                          <p:attrName>style.visibility</p:attrName>
                                        </p:attrNameLst>
                                      </p:cBhvr>
                                      <p:to>
                                        <p:strVal val="visible"/>
                                      </p:to>
                                    </p:set>
                                    <p:animEffect transition="in" filter="fade">
                                      <p:cBhvr>
                                        <p:cTn id="27" dur="500"/>
                                        <p:tgtEl>
                                          <p:spTgt spid="11267">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267">
                                            <p:txEl>
                                              <p:pRg st="7" end="7"/>
                                            </p:txEl>
                                          </p:spTgt>
                                        </p:tgtEl>
                                        <p:attrNameLst>
                                          <p:attrName>style.visibility</p:attrName>
                                        </p:attrNameLst>
                                      </p:cBhvr>
                                      <p:to>
                                        <p:strVal val="visible"/>
                                      </p:to>
                                    </p:set>
                                    <p:animEffect transition="in" filter="fade">
                                      <p:cBhvr>
                                        <p:cTn id="32" dur="500"/>
                                        <p:tgtEl>
                                          <p:spTgt spid="11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Group task…..(5 mins)</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sz="3200" b="1" dirty="0">
                <a:solidFill>
                  <a:schemeClr val="tx1"/>
                </a:solidFill>
              </a:rPr>
              <a:t>WHY DO YOU THINK THAT WE DO NOT HAVE A ‘GOOD SAMARITAN’ LAW IN ENGLAND AND WALES?</a:t>
            </a:r>
          </a:p>
        </p:txBody>
      </p:sp>
    </p:spTree>
    <p:extLst>
      <p:ext uri="{BB962C8B-B14F-4D97-AF65-F5344CB8AC3E}">
        <p14:creationId xmlns:p14="http://schemas.microsoft.com/office/powerpoint/2010/main" val="934939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CONDUCT BY OMISSION</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pPr marL="0" indent="0">
              <a:buNone/>
            </a:pPr>
            <a:r>
              <a:rPr lang="en-GB" sz="2000" b="1" u="sng" dirty="0">
                <a:solidFill>
                  <a:schemeClr val="tx1"/>
                </a:solidFill>
              </a:rPr>
              <a:t>Criminal liability for omissions may be justified in certain circumstances:</a:t>
            </a:r>
          </a:p>
          <a:p>
            <a:endParaRPr lang="en-GB" sz="2000" dirty="0">
              <a:solidFill>
                <a:schemeClr val="tx1"/>
              </a:solidFill>
            </a:endParaRPr>
          </a:p>
          <a:p>
            <a:pPr>
              <a:buFontTx/>
              <a:buChar char="-"/>
            </a:pPr>
            <a:r>
              <a:rPr lang="en-GB" sz="2000" dirty="0">
                <a:solidFill>
                  <a:schemeClr val="tx1"/>
                </a:solidFill>
              </a:rPr>
              <a:t>D will only be liable for failing to act if he is under a </a:t>
            </a:r>
            <a:r>
              <a:rPr lang="en-GB" sz="2000" b="1" dirty="0">
                <a:solidFill>
                  <a:schemeClr val="tx1"/>
                </a:solidFill>
              </a:rPr>
              <a:t>legal duty to act</a:t>
            </a:r>
            <a:r>
              <a:rPr lang="en-GB" sz="2000" dirty="0">
                <a:solidFill>
                  <a:schemeClr val="tx1"/>
                </a:solidFill>
              </a:rPr>
              <a:t>. This usually requires some sort of relationship, or closeness between D and V</a:t>
            </a:r>
          </a:p>
          <a:p>
            <a:pPr>
              <a:buFontTx/>
              <a:buChar char="-"/>
            </a:pPr>
            <a:r>
              <a:rPr lang="en-GB" sz="2000" dirty="0">
                <a:solidFill>
                  <a:schemeClr val="tx1"/>
                </a:solidFill>
              </a:rPr>
              <a:t>In some instances an act is not necessarily more immoral than an omission</a:t>
            </a:r>
          </a:p>
        </p:txBody>
      </p:sp>
    </p:spTree>
    <p:extLst>
      <p:ext uri="{BB962C8B-B14F-4D97-AF65-F5344CB8AC3E}">
        <p14:creationId xmlns:p14="http://schemas.microsoft.com/office/powerpoint/2010/main" val="1762140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96FFA1F-29D1-415E-8D90-776A5E0AD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77078B6-8941-4429-9FDB-8C032B899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0"/>
            <a:ext cx="565836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055112" y="873254"/>
            <a:ext cx="4333239" cy="1565146"/>
          </a:xfrm>
        </p:spPr>
        <p:txBody>
          <a:bodyPr anchor="b">
            <a:normAutofit/>
          </a:bodyPr>
          <a:lstStyle/>
          <a:p>
            <a:r>
              <a:rPr lang="en-GB" dirty="0"/>
              <a:t>Commission by omission</a:t>
            </a:r>
          </a:p>
        </p:txBody>
      </p:sp>
      <p:pic>
        <p:nvPicPr>
          <p:cNvPr id="5" name="Picture 4"/>
          <p:cNvPicPr>
            <a:picLocks noChangeAspect="1"/>
          </p:cNvPicPr>
          <p:nvPr/>
        </p:nvPicPr>
        <p:blipFill rotWithShape="1">
          <a:blip r:embed="rId3"/>
          <a:srcRect t="6998" r="3" b="6259"/>
          <a:stretch/>
        </p:blipFill>
        <p:spPr>
          <a:xfrm>
            <a:off x="-8219" y="-24648"/>
            <a:ext cx="3377531" cy="2194560"/>
          </a:xfrm>
          <a:prstGeom prst="rect">
            <a:avLst/>
          </a:prstGeom>
        </p:spPr>
      </p:pic>
      <p:pic>
        <p:nvPicPr>
          <p:cNvPr id="6" name="Picture 5"/>
          <p:cNvPicPr>
            <a:picLocks noChangeAspect="1"/>
          </p:cNvPicPr>
          <p:nvPr/>
        </p:nvPicPr>
        <p:blipFill rotWithShape="1">
          <a:blip r:embed="rId4"/>
          <a:srcRect r="3" b="7473"/>
          <a:stretch/>
        </p:blipFill>
        <p:spPr>
          <a:xfrm>
            <a:off x="-8219" y="2319200"/>
            <a:ext cx="3380993" cy="2194560"/>
          </a:xfrm>
          <a:prstGeom prst="rect">
            <a:avLst/>
          </a:prstGeom>
        </p:spPr>
      </p:pic>
      <p:pic>
        <p:nvPicPr>
          <p:cNvPr id="4" name="Picture 3"/>
          <p:cNvPicPr>
            <a:picLocks noChangeAspect="1"/>
          </p:cNvPicPr>
          <p:nvPr/>
        </p:nvPicPr>
        <p:blipFill rotWithShape="1">
          <a:blip r:embed="rId5"/>
          <a:srcRect t="3325" r="-3" b="-3"/>
          <a:stretch/>
        </p:blipFill>
        <p:spPr>
          <a:xfrm>
            <a:off x="-8219" y="4663049"/>
            <a:ext cx="3380993" cy="2194951"/>
          </a:xfrm>
          <a:prstGeom prst="rect">
            <a:avLst/>
          </a:prstGeom>
        </p:spPr>
      </p:pic>
      <p:sp>
        <p:nvSpPr>
          <p:cNvPr id="3" name="Content Placeholder 2"/>
          <p:cNvSpPr>
            <a:spLocks noGrp="1"/>
          </p:cNvSpPr>
          <p:nvPr>
            <p:ph idx="1"/>
          </p:nvPr>
        </p:nvSpPr>
        <p:spPr>
          <a:xfrm>
            <a:off x="4055112" y="2760133"/>
            <a:ext cx="4333239" cy="3224614"/>
          </a:xfrm>
        </p:spPr>
        <p:txBody>
          <a:bodyPr anchor="t">
            <a:normAutofit/>
          </a:bodyPr>
          <a:lstStyle/>
          <a:p>
            <a:endParaRPr lang="en-GB" sz="1500">
              <a:solidFill>
                <a:srgbClr val="FFFFFF"/>
              </a:solidFill>
            </a:endParaRPr>
          </a:p>
          <a:p>
            <a:r>
              <a:rPr lang="en-GB" sz="2000" dirty="0">
                <a:solidFill>
                  <a:srgbClr val="FFFFFF"/>
                </a:solidFill>
              </a:rPr>
              <a:t> </a:t>
            </a:r>
            <a:r>
              <a:rPr lang="en-GB" sz="2000" b="1" i="1" dirty="0">
                <a:solidFill>
                  <a:srgbClr val="FFFFFF"/>
                </a:solidFill>
              </a:rPr>
              <a:t>Gibbins and Proctor (1918) 13 Cr App R 134</a:t>
            </a:r>
          </a:p>
          <a:p>
            <a:pPr marL="0" indent="0">
              <a:buNone/>
            </a:pPr>
            <a:endParaRPr lang="en-GB" sz="2000" b="1" i="1" dirty="0">
              <a:solidFill>
                <a:srgbClr val="FFFFFF"/>
              </a:solidFill>
            </a:endParaRPr>
          </a:p>
          <a:p>
            <a:r>
              <a:rPr lang="en-GB" sz="2000" b="1" i="1" dirty="0">
                <a:solidFill>
                  <a:srgbClr val="FFFFFF"/>
                </a:solidFill>
              </a:rPr>
              <a:t>Santana Bermudez [2004] Crim LR 471</a:t>
            </a:r>
          </a:p>
          <a:p>
            <a:endParaRPr lang="en-GB" sz="2000" dirty="0">
              <a:solidFill>
                <a:srgbClr val="FFFFFF"/>
              </a:solidFill>
            </a:endParaRPr>
          </a:p>
          <a:p>
            <a:r>
              <a:rPr lang="en-GB" sz="2000" b="1" i="1" dirty="0">
                <a:solidFill>
                  <a:srgbClr val="FFFFFF"/>
                </a:solidFill>
              </a:rPr>
              <a:t>Miller [1983] 2 AC 161</a:t>
            </a:r>
            <a:endParaRPr lang="en-GB" sz="1500">
              <a:solidFill>
                <a:srgbClr val="FFFFFF"/>
              </a:solidFill>
            </a:endParaRPr>
          </a:p>
          <a:p>
            <a:endParaRPr lang="en-GB" sz="1500">
              <a:solidFill>
                <a:srgbClr val="FFFFFF"/>
              </a:solidFill>
            </a:endParaRPr>
          </a:p>
        </p:txBody>
      </p:sp>
      <p:sp>
        <p:nvSpPr>
          <p:cNvPr id="15" name="Rectangle 14">
            <a:extLst>
              <a:ext uri="{FF2B5EF4-FFF2-40B4-BE49-F238E27FC236}">
                <a16:creationId xmlns:a16="http://schemas.microsoft.com/office/drawing/2014/main" id="{BB09C0D0-1E86-4EE3-B592-3D15600C4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29113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DE5E9C2-E241-427F-9602-B75D1E0F51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5289364"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936" y="1123837"/>
            <a:ext cx="4838332" cy="1255469"/>
          </a:xfrm>
        </p:spPr>
        <p:txBody>
          <a:bodyPr>
            <a:normAutofit/>
          </a:bodyPr>
          <a:lstStyle/>
          <a:p>
            <a:r>
              <a:rPr lang="en-GB" dirty="0"/>
              <a:t>Elements of </a:t>
            </a:r>
            <a:r>
              <a:rPr lang="en-GB" dirty="0" err="1"/>
              <a:t>Actus</a:t>
            </a:r>
            <a:r>
              <a:rPr lang="en-GB" dirty="0"/>
              <a:t> Reus: Consequence</a:t>
            </a:r>
          </a:p>
        </p:txBody>
      </p:sp>
      <p:sp>
        <p:nvSpPr>
          <p:cNvPr id="3" name="Content Placeholder 2"/>
          <p:cNvSpPr>
            <a:spLocks noGrp="1"/>
          </p:cNvSpPr>
          <p:nvPr>
            <p:ph idx="1"/>
          </p:nvPr>
        </p:nvSpPr>
        <p:spPr>
          <a:xfrm>
            <a:off x="216936" y="2510395"/>
            <a:ext cx="4838331" cy="3274586"/>
          </a:xfrm>
        </p:spPr>
        <p:txBody>
          <a:bodyPr anchor="t">
            <a:normAutofit/>
          </a:bodyPr>
          <a:lstStyle/>
          <a:p>
            <a:endParaRPr lang="en-GB">
              <a:solidFill>
                <a:srgbClr val="FFFFFF"/>
              </a:solidFill>
            </a:endParaRPr>
          </a:p>
          <a:p>
            <a:r>
              <a:rPr lang="en-GB">
                <a:solidFill>
                  <a:srgbClr val="FFFFFF"/>
                </a:solidFill>
              </a:rPr>
              <a:t>Not every result</a:t>
            </a:r>
          </a:p>
          <a:p>
            <a:endParaRPr lang="en-GB">
              <a:solidFill>
                <a:srgbClr val="FFFFFF"/>
              </a:solidFill>
            </a:endParaRPr>
          </a:p>
          <a:p>
            <a:r>
              <a:rPr lang="en-GB">
                <a:solidFill>
                  <a:srgbClr val="FFFFFF"/>
                </a:solidFill>
              </a:rPr>
              <a:t>Only those required for liability</a:t>
            </a:r>
          </a:p>
          <a:p>
            <a:endParaRPr lang="en-GB">
              <a:solidFill>
                <a:srgbClr val="FFFFFF"/>
              </a:solidFill>
            </a:endParaRPr>
          </a:p>
          <a:p>
            <a:r>
              <a:rPr lang="en-GB">
                <a:solidFill>
                  <a:srgbClr val="FFFFFF"/>
                </a:solidFill>
              </a:rPr>
              <a:t>Caused by D’s conduct</a:t>
            </a:r>
          </a:p>
          <a:p>
            <a:endParaRPr lang="en-GB">
              <a:solidFill>
                <a:srgbClr val="FFFFFF"/>
              </a:solidFill>
            </a:endParaRPr>
          </a:p>
          <a:p>
            <a:r>
              <a:rPr lang="en-GB" b="1">
                <a:solidFill>
                  <a:srgbClr val="FFFFFF"/>
                </a:solidFill>
              </a:rPr>
              <a:t>Not all offences require results</a:t>
            </a:r>
          </a:p>
        </p:txBody>
      </p:sp>
      <p:pic>
        <p:nvPicPr>
          <p:cNvPr id="4" name="Picture 3"/>
          <p:cNvPicPr>
            <a:picLocks noChangeAspect="1"/>
          </p:cNvPicPr>
          <p:nvPr/>
        </p:nvPicPr>
        <p:blipFill rotWithShape="1">
          <a:blip r:embed="rId3"/>
          <a:srcRect l="31404" r="33221" b="-1"/>
          <a:stretch/>
        </p:blipFill>
        <p:spPr>
          <a:xfrm>
            <a:off x="5658774" y="758953"/>
            <a:ext cx="2833714" cy="5330650"/>
          </a:xfrm>
          <a:prstGeom prst="rect">
            <a:avLst/>
          </a:prstGeom>
        </p:spPr>
      </p:pic>
    </p:spTree>
    <p:extLst>
      <p:ext uri="{BB962C8B-B14F-4D97-AF65-F5344CB8AC3E}">
        <p14:creationId xmlns:p14="http://schemas.microsoft.com/office/powerpoint/2010/main" val="3329227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0" y="0"/>
            <a:ext cx="9220399" cy="6525344"/>
          </a:xfrm>
          <a:prstGeom prst="rect">
            <a:avLst/>
          </a:prstGeom>
        </p:spPr>
      </p:pic>
    </p:spTree>
    <p:extLst>
      <p:ext uri="{BB962C8B-B14F-4D97-AF65-F5344CB8AC3E}">
        <p14:creationId xmlns:p14="http://schemas.microsoft.com/office/powerpoint/2010/main" val="4044151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a:t>
            </a:r>
          </a:p>
        </p:txBody>
      </p:sp>
      <p:graphicFrame>
        <p:nvGraphicFramePr>
          <p:cNvPr id="4" name="Content Placeholder 3"/>
          <p:cNvGraphicFramePr>
            <a:graphicFrameLocks noGrp="1"/>
          </p:cNvGraphicFramePr>
          <p:nvPr>
            <p:ph idx="1"/>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01950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IN FACT</a:t>
            </a:r>
          </a:p>
        </p:txBody>
      </p:sp>
      <p:sp>
        <p:nvSpPr>
          <p:cNvPr id="3" name="Content Placeholder 2"/>
          <p:cNvSpPr>
            <a:spLocks noGrp="1"/>
          </p:cNvSpPr>
          <p:nvPr>
            <p:ph idx="1"/>
          </p:nvPr>
        </p:nvSpPr>
        <p:spPr>
          <a:xfrm>
            <a:off x="3016578" y="620689"/>
            <a:ext cx="5527706" cy="5483849"/>
          </a:xfrm>
        </p:spPr>
        <p:txBody>
          <a:bodyPr>
            <a:normAutofit lnSpcReduction="10000"/>
          </a:bodyPr>
          <a:lstStyle/>
          <a:p>
            <a:r>
              <a:rPr lang="en-GB" dirty="0"/>
              <a:t>Factual causation is always the starting point</a:t>
            </a:r>
          </a:p>
          <a:p>
            <a:r>
              <a:rPr lang="en-GB" b="1" u="sng" dirty="0">
                <a:solidFill>
                  <a:srgbClr val="FF0000"/>
                </a:solidFill>
              </a:rPr>
              <a:t>BUT FOR TEST:</a:t>
            </a:r>
          </a:p>
          <a:p>
            <a:pPr marL="0" indent="0">
              <a:buNone/>
            </a:pPr>
            <a:r>
              <a:rPr lang="en-GB" dirty="0"/>
              <a:t>It must be proved that </a:t>
            </a:r>
            <a:r>
              <a:rPr lang="en-GB" dirty="0">
                <a:solidFill>
                  <a:srgbClr val="FF0000"/>
                </a:solidFill>
              </a:rPr>
              <a:t>‘</a:t>
            </a:r>
            <a:r>
              <a:rPr lang="en-GB" i="1" dirty="0">
                <a:solidFill>
                  <a:srgbClr val="FF0000"/>
                </a:solidFill>
              </a:rPr>
              <a:t>But for’</a:t>
            </a:r>
            <a:r>
              <a:rPr lang="en-GB" i="1" dirty="0"/>
              <a:t> </a:t>
            </a:r>
            <a:r>
              <a:rPr lang="en-GB" dirty="0"/>
              <a:t>the D’s actions , the result would not have come about</a:t>
            </a:r>
          </a:p>
          <a:p>
            <a:pPr marL="0" indent="0">
              <a:buNone/>
            </a:pPr>
            <a:r>
              <a:rPr lang="en-GB" b="1" i="1" dirty="0"/>
              <a:t>Pagett [1983]</a:t>
            </a:r>
          </a:p>
          <a:p>
            <a:r>
              <a:rPr lang="en-GB" b="1" i="1" dirty="0"/>
              <a:t>White </a:t>
            </a:r>
            <a:r>
              <a:rPr lang="en-GB" b="1" dirty="0"/>
              <a:t>[1910] </a:t>
            </a:r>
          </a:p>
          <a:p>
            <a:pPr marL="0" indent="0">
              <a:buNone/>
            </a:pPr>
            <a:r>
              <a:rPr lang="en-GB" dirty="0"/>
              <a:t>D put poison in his mothers (V’s) drink intending to kill her. V drank some of the poison and died. However, medical evidence demonstrated that the V died due to an unrelated heart condition, not because of the poison.</a:t>
            </a:r>
          </a:p>
          <a:p>
            <a:pPr>
              <a:buFontTx/>
              <a:buChar char="-"/>
            </a:pPr>
            <a:r>
              <a:rPr lang="en-GB" dirty="0"/>
              <a:t>Crown court: D was not guilty of murder (result crime requiring causation), but was guilty of attempted murder (conduct crime not requiring causation.</a:t>
            </a:r>
            <a:endParaRPr lang="en-GB"/>
          </a:p>
          <a:p>
            <a:pPr>
              <a:buFontTx/>
              <a:buChar char="-"/>
            </a:pPr>
            <a:r>
              <a:rPr lang="en-GB" dirty="0"/>
              <a:t> Court of Criminal Appeal: conviction upheld on appeal</a:t>
            </a:r>
            <a:endParaRPr lang="en-GB"/>
          </a:p>
        </p:txBody>
      </p:sp>
      <p:pic>
        <p:nvPicPr>
          <p:cNvPr id="4" name="Picture 3"/>
          <p:cNvPicPr>
            <a:picLocks noChangeAspect="1"/>
          </p:cNvPicPr>
          <p:nvPr/>
        </p:nvPicPr>
        <p:blipFill>
          <a:blip r:embed="rId3"/>
          <a:stretch>
            <a:fillRect/>
          </a:stretch>
        </p:blipFill>
        <p:spPr>
          <a:xfrm>
            <a:off x="289187" y="4437112"/>
            <a:ext cx="2724150" cy="1676400"/>
          </a:xfrm>
          <a:prstGeom prst="rect">
            <a:avLst/>
          </a:prstGeom>
        </p:spPr>
      </p:pic>
    </p:spTree>
    <p:extLst>
      <p:ext uri="{BB962C8B-B14F-4D97-AF65-F5344CB8AC3E}">
        <p14:creationId xmlns:p14="http://schemas.microsoft.com/office/powerpoint/2010/main" val="3175680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7080" y="2916504"/>
            <a:ext cx="2724150" cy="1676400"/>
          </a:xfrm>
          <a:prstGeom prst="rect">
            <a:avLst/>
          </a:prstGeom>
        </p:spPr>
      </p:pic>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4"/>
          <a:stretch>
            <a:fillRect/>
          </a:stretch>
        </p:blipFill>
        <p:spPr>
          <a:xfrm>
            <a:off x="2987824" y="2060848"/>
            <a:ext cx="4961930" cy="3387713"/>
          </a:xfrm>
          <a:prstGeom prst="rect">
            <a:avLst/>
          </a:prstGeom>
        </p:spPr>
      </p:pic>
    </p:spTree>
    <p:extLst>
      <p:ext uri="{BB962C8B-B14F-4D97-AF65-F5344CB8AC3E}">
        <p14:creationId xmlns:p14="http://schemas.microsoft.com/office/powerpoint/2010/main" val="15102840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CAUSATION IN LAW </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rPr>
              <a:t>Developed to address objectiveness of ‘but for’ test</a:t>
            </a:r>
          </a:p>
          <a:p>
            <a:r>
              <a:rPr lang="en-GB">
                <a:solidFill>
                  <a:schemeClr val="tx1"/>
                </a:solidFill>
              </a:rPr>
              <a:t>Through common law case by case development, several principles of legal causation have been established. These principles have been criticised for being open to mis interpretation.</a:t>
            </a:r>
          </a:p>
          <a:p>
            <a:pPr>
              <a:buAutoNum type="arabicPeriod"/>
            </a:pPr>
            <a:r>
              <a:rPr lang="en-GB">
                <a:solidFill>
                  <a:schemeClr val="tx1"/>
                </a:solidFill>
              </a:rPr>
              <a:t>Legal cause must be </a:t>
            </a:r>
            <a:r>
              <a:rPr lang="en-GB" b="1">
                <a:solidFill>
                  <a:schemeClr val="tx1"/>
                </a:solidFill>
              </a:rPr>
              <a:t>SUBSTANTIAL</a:t>
            </a:r>
          </a:p>
          <a:p>
            <a:pPr>
              <a:buAutoNum type="arabicPeriod"/>
            </a:pPr>
            <a:r>
              <a:rPr lang="en-GB">
                <a:solidFill>
                  <a:schemeClr val="tx1"/>
                </a:solidFill>
              </a:rPr>
              <a:t>Legal cause must be </a:t>
            </a:r>
            <a:r>
              <a:rPr lang="en-GB" b="1">
                <a:solidFill>
                  <a:schemeClr val="tx1"/>
                </a:solidFill>
              </a:rPr>
              <a:t>BLAMEWORTHY</a:t>
            </a:r>
          </a:p>
          <a:p>
            <a:pPr>
              <a:buAutoNum type="arabicPeriod"/>
            </a:pPr>
            <a:r>
              <a:rPr lang="en-GB">
                <a:solidFill>
                  <a:schemeClr val="tx1"/>
                </a:solidFill>
              </a:rPr>
              <a:t>Legal cause must be </a:t>
            </a:r>
            <a:r>
              <a:rPr lang="en-GB" b="1">
                <a:solidFill>
                  <a:schemeClr val="tx1"/>
                </a:solidFill>
              </a:rPr>
              <a:t>OPERATIVE</a:t>
            </a:r>
            <a:r>
              <a:rPr lang="en-GB">
                <a:solidFill>
                  <a:schemeClr val="tx1"/>
                </a:solidFill>
              </a:rPr>
              <a:t> </a:t>
            </a:r>
          </a:p>
        </p:txBody>
      </p:sp>
    </p:spTree>
    <p:extLst>
      <p:ext uri="{BB962C8B-B14F-4D97-AF65-F5344CB8AC3E}">
        <p14:creationId xmlns:p14="http://schemas.microsoft.com/office/powerpoint/2010/main" val="112807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 Legal</a:t>
            </a:r>
          </a:p>
        </p:txBody>
      </p:sp>
      <p:sp>
        <p:nvSpPr>
          <p:cNvPr id="3" name="Content Placeholder 2"/>
          <p:cNvSpPr>
            <a:spLocks noGrp="1"/>
          </p:cNvSpPr>
          <p:nvPr>
            <p:ph idx="1"/>
          </p:nvPr>
        </p:nvSpPr>
        <p:spPr/>
        <p:txBody>
          <a:bodyPr/>
          <a:lstStyle/>
          <a:p>
            <a:endParaRPr lang="en-GB" b="1" dirty="0"/>
          </a:p>
          <a:p>
            <a:endParaRPr lang="en-GB" b="1" dirty="0"/>
          </a:p>
        </p:txBody>
      </p:sp>
      <p:graphicFrame>
        <p:nvGraphicFramePr>
          <p:cNvPr id="4" name="Diagram 3"/>
          <p:cNvGraphicFramePr/>
          <p:nvPr/>
        </p:nvGraphicFramePr>
        <p:xfrm>
          <a:off x="2051720" y="1286259"/>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359333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78ED79C-BAE1-486E-998A-0ACEACC48931}"/>
                                            </p:graphicEl>
                                          </p:spTgt>
                                        </p:tgtEl>
                                        <p:attrNameLst>
                                          <p:attrName>style.visibility</p:attrName>
                                        </p:attrNameLst>
                                      </p:cBhvr>
                                      <p:to>
                                        <p:strVal val="visible"/>
                                      </p:to>
                                    </p:set>
                                    <p:animEffect transition="in" filter="fade">
                                      <p:cBhvr>
                                        <p:cTn id="7" dur="500"/>
                                        <p:tgtEl>
                                          <p:spTgt spid="4">
                                            <p:graphicEl>
                                              <a:dgm id="{D78ED79C-BAE1-486E-998A-0ACEACC4893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846E1FD-B84E-4E0E-978F-25EDBBFD6890}"/>
                                            </p:graphicEl>
                                          </p:spTgt>
                                        </p:tgtEl>
                                        <p:attrNameLst>
                                          <p:attrName>style.visibility</p:attrName>
                                        </p:attrNameLst>
                                      </p:cBhvr>
                                      <p:to>
                                        <p:strVal val="visible"/>
                                      </p:to>
                                    </p:set>
                                    <p:animEffect transition="in" filter="fade">
                                      <p:cBhvr>
                                        <p:cTn id="12" dur="500"/>
                                        <p:tgtEl>
                                          <p:spTgt spid="4">
                                            <p:graphicEl>
                                              <a:dgm id="{1846E1FD-B84E-4E0E-978F-25EDBBFD68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8DCD1067-2877-4D7E-8CED-1FE40DB8508D}"/>
                                            </p:graphicEl>
                                          </p:spTgt>
                                        </p:tgtEl>
                                        <p:attrNameLst>
                                          <p:attrName>style.visibility</p:attrName>
                                        </p:attrNameLst>
                                      </p:cBhvr>
                                      <p:to>
                                        <p:strVal val="visible"/>
                                      </p:to>
                                    </p:set>
                                    <p:animEffect transition="in" filter="fade">
                                      <p:cBhvr>
                                        <p:cTn id="15" dur="500"/>
                                        <p:tgtEl>
                                          <p:spTgt spid="4">
                                            <p:graphicEl>
                                              <a:dgm id="{8DCD1067-2877-4D7E-8CED-1FE40DB8508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B58DED35-5272-475E-8FEA-99484995C92A}"/>
                                            </p:graphicEl>
                                          </p:spTgt>
                                        </p:tgtEl>
                                        <p:attrNameLst>
                                          <p:attrName>style.visibility</p:attrName>
                                        </p:attrNameLst>
                                      </p:cBhvr>
                                      <p:to>
                                        <p:strVal val="visible"/>
                                      </p:to>
                                    </p:set>
                                    <p:animEffect transition="in" filter="fade">
                                      <p:cBhvr>
                                        <p:cTn id="20" dur="500"/>
                                        <p:tgtEl>
                                          <p:spTgt spid="4">
                                            <p:graphicEl>
                                              <a:dgm id="{B58DED35-5272-475E-8FEA-99484995C92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6CB84F14-0162-4BDD-B581-13DDBDAF13EB}"/>
                                            </p:graphicEl>
                                          </p:spTgt>
                                        </p:tgtEl>
                                        <p:attrNameLst>
                                          <p:attrName>style.visibility</p:attrName>
                                        </p:attrNameLst>
                                      </p:cBhvr>
                                      <p:to>
                                        <p:strVal val="visible"/>
                                      </p:to>
                                    </p:set>
                                    <p:animEffect transition="in" filter="fade">
                                      <p:cBhvr>
                                        <p:cTn id="23" dur="500"/>
                                        <p:tgtEl>
                                          <p:spTgt spid="4">
                                            <p:graphicEl>
                                              <a:dgm id="{6CB84F14-0162-4BDD-B581-13DDBDAF13E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2138CDDC-6CDF-471B-BC36-2FE3BD2EB240}"/>
                                            </p:graphicEl>
                                          </p:spTgt>
                                        </p:tgtEl>
                                        <p:attrNameLst>
                                          <p:attrName>style.visibility</p:attrName>
                                        </p:attrNameLst>
                                      </p:cBhvr>
                                      <p:to>
                                        <p:strVal val="visible"/>
                                      </p:to>
                                    </p:set>
                                    <p:animEffect transition="in" filter="fade">
                                      <p:cBhvr>
                                        <p:cTn id="28" dur="500"/>
                                        <p:tgtEl>
                                          <p:spTgt spid="4">
                                            <p:graphicEl>
                                              <a:dgm id="{2138CDDC-6CDF-471B-BC36-2FE3BD2EB24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BFF59E52-EDC1-4C19-BF4E-53FF61E3A3C1}"/>
                                            </p:graphicEl>
                                          </p:spTgt>
                                        </p:tgtEl>
                                        <p:attrNameLst>
                                          <p:attrName>style.visibility</p:attrName>
                                        </p:attrNameLst>
                                      </p:cBhvr>
                                      <p:to>
                                        <p:strVal val="visible"/>
                                      </p:to>
                                    </p:set>
                                    <p:animEffect transition="in" filter="fade">
                                      <p:cBhvr>
                                        <p:cTn id="31" dur="500"/>
                                        <p:tgtEl>
                                          <p:spTgt spid="4">
                                            <p:graphicEl>
                                              <a:dgm id="{BFF59E52-EDC1-4C19-BF4E-53FF61E3A3C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C307667A-6E05-4459-8DF2-4C5454DB9B3E}"/>
                                            </p:graphicEl>
                                          </p:spTgt>
                                        </p:tgtEl>
                                        <p:attrNameLst>
                                          <p:attrName>style.visibility</p:attrName>
                                        </p:attrNameLst>
                                      </p:cBhvr>
                                      <p:to>
                                        <p:strVal val="visible"/>
                                      </p:to>
                                    </p:set>
                                    <p:animEffect transition="in" filter="fade">
                                      <p:cBhvr>
                                        <p:cTn id="36" dur="500"/>
                                        <p:tgtEl>
                                          <p:spTgt spid="4">
                                            <p:graphicEl>
                                              <a:dgm id="{C307667A-6E05-4459-8DF2-4C5454DB9B3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76DDC1B1-344E-4258-963E-3D0F56909663}"/>
                                            </p:graphicEl>
                                          </p:spTgt>
                                        </p:tgtEl>
                                        <p:attrNameLst>
                                          <p:attrName>style.visibility</p:attrName>
                                        </p:attrNameLst>
                                      </p:cBhvr>
                                      <p:to>
                                        <p:strVal val="visible"/>
                                      </p:to>
                                    </p:set>
                                    <p:animEffect transition="in" filter="fade">
                                      <p:cBhvr>
                                        <p:cTn id="39" dur="500"/>
                                        <p:tgtEl>
                                          <p:spTgt spid="4">
                                            <p:graphicEl>
                                              <a:dgm id="{76DDC1B1-344E-4258-963E-3D0F56909663}"/>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4">
                                            <p:graphicEl>
                                              <a:dgm id="{15F91CB2-537D-4195-910A-0BD647EDE410}"/>
                                            </p:graphicEl>
                                          </p:spTgt>
                                        </p:tgtEl>
                                        <p:attrNameLst>
                                          <p:attrName>style.visibility</p:attrName>
                                        </p:attrNameLst>
                                      </p:cBhvr>
                                      <p:to>
                                        <p:strVal val="visible"/>
                                      </p:to>
                                    </p:set>
                                    <p:animEffect transition="in" filter="fade">
                                      <p:cBhvr>
                                        <p:cTn id="42" dur="500"/>
                                        <p:tgtEl>
                                          <p:spTgt spid="4">
                                            <p:graphicEl>
                                              <a:dgm id="{15F91CB2-537D-4195-910A-0BD647EDE4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54337" y="864108"/>
            <a:ext cx="2305435" cy="5120639"/>
          </a:xfrm>
        </p:spPr>
        <p:txBody>
          <a:bodyPr>
            <a:normAutofit/>
          </a:bodyPr>
          <a:lstStyle/>
          <a:p>
            <a:pPr algn="r"/>
            <a:r>
              <a:rPr lang="en-GB" sz="2800">
                <a:solidFill>
                  <a:schemeClr val="tx1">
                    <a:lumMod val="85000"/>
                    <a:lumOff val="15000"/>
                  </a:schemeClr>
                </a:solidFill>
              </a:rPr>
              <a:t>Legal cause must be SUBSTANTIAL </a:t>
            </a:r>
          </a:p>
        </p:txBody>
      </p:sp>
      <p:sp>
        <p:nvSpPr>
          <p:cNvPr id="10"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66921" y="864108"/>
            <a:ext cx="4433008" cy="5120640"/>
          </a:xfrm>
        </p:spPr>
        <p:txBody>
          <a:bodyPr>
            <a:normAutofit/>
          </a:bodyPr>
          <a:lstStyle/>
          <a:p>
            <a:r>
              <a:rPr lang="en-GB" sz="3200" dirty="0"/>
              <a:t>Least controversial principle</a:t>
            </a:r>
          </a:p>
          <a:p>
            <a:r>
              <a:rPr lang="en-GB" sz="3200" dirty="0"/>
              <a:t>Should not imply that D must be the main cause</a:t>
            </a:r>
          </a:p>
          <a:p>
            <a:r>
              <a:rPr lang="en-GB" sz="3200" dirty="0"/>
              <a:t>Defendant's role must be more than ‘slight or trifling’  -</a:t>
            </a:r>
            <a:r>
              <a:rPr lang="en-GB" sz="3200" b="1" i="1" dirty="0"/>
              <a:t>Kimsey [1996]</a:t>
            </a:r>
          </a:p>
        </p:txBody>
      </p:sp>
      <p:sp>
        <p:nvSpPr>
          <p:cNvPr id="14"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3553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86835-56C6-CCFE-DF13-4FC83F69028D}"/>
              </a:ext>
            </a:extLst>
          </p:cNvPr>
          <p:cNvSpPr>
            <a:spLocks noGrp="1"/>
          </p:cNvSpPr>
          <p:nvPr>
            <p:ph type="title"/>
          </p:nvPr>
        </p:nvSpPr>
        <p:spPr/>
        <p:txBody>
          <a:bodyPr/>
          <a:lstStyle/>
          <a:p>
            <a:r>
              <a:rPr lang="en-GB" dirty="0"/>
              <a:t>Task….(10 mins)</a:t>
            </a:r>
          </a:p>
        </p:txBody>
      </p:sp>
      <p:sp>
        <p:nvSpPr>
          <p:cNvPr id="3" name="Content Placeholder 2">
            <a:extLst>
              <a:ext uri="{FF2B5EF4-FFF2-40B4-BE49-F238E27FC236}">
                <a16:creationId xmlns:a16="http://schemas.microsoft.com/office/drawing/2014/main" id="{A44DBA24-10B8-7C52-490F-37A6FE223C37}"/>
              </a:ext>
            </a:extLst>
          </p:cNvPr>
          <p:cNvSpPr>
            <a:spLocks noGrp="1"/>
          </p:cNvSpPr>
          <p:nvPr>
            <p:ph idx="1"/>
          </p:nvPr>
        </p:nvSpPr>
        <p:spPr/>
        <p:txBody>
          <a:bodyPr/>
          <a:lstStyle/>
          <a:p>
            <a:r>
              <a:rPr lang="en-GB" dirty="0"/>
              <a:t>Research the case of </a:t>
            </a:r>
            <a:r>
              <a:rPr lang="en-GB" i="1" dirty="0"/>
              <a:t>R v </a:t>
            </a:r>
            <a:r>
              <a:rPr lang="en-GB" i="1" dirty="0" err="1"/>
              <a:t>Kimsey</a:t>
            </a:r>
            <a:r>
              <a:rPr lang="en-GB" i="1" dirty="0"/>
              <a:t> </a:t>
            </a:r>
            <a:r>
              <a:rPr lang="en-GB" dirty="0"/>
              <a:t>(</a:t>
            </a:r>
            <a:r>
              <a:rPr lang="en-GB" i="1" dirty="0"/>
              <a:t>1996) </a:t>
            </a:r>
            <a:r>
              <a:rPr lang="en-GB" dirty="0"/>
              <a:t>and answer the following:-</a:t>
            </a:r>
          </a:p>
          <a:p>
            <a:r>
              <a:rPr lang="en-GB" dirty="0"/>
              <a:t> Was factual causation established?</a:t>
            </a:r>
          </a:p>
          <a:p>
            <a:r>
              <a:rPr lang="en-GB" dirty="0"/>
              <a:t>Was the D’s actions deemed substantial?</a:t>
            </a:r>
          </a:p>
          <a:p>
            <a:r>
              <a:rPr lang="en-GB" dirty="0"/>
              <a:t>What was the outcome?</a:t>
            </a:r>
          </a:p>
        </p:txBody>
      </p:sp>
    </p:spTree>
    <p:extLst>
      <p:ext uri="{BB962C8B-B14F-4D97-AF65-F5344CB8AC3E}">
        <p14:creationId xmlns:p14="http://schemas.microsoft.com/office/powerpoint/2010/main" val="37312828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772816"/>
            <a:ext cx="2541722" cy="3952205"/>
          </a:xfrm>
        </p:spPr>
        <p:txBody>
          <a:bodyPr>
            <a:normAutofit/>
          </a:bodyPr>
          <a:lstStyle/>
          <a:p>
            <a:r>
              <a:rPr lang="en-GB" sz="2400" dirty="0"/>
              <a:t>Legal cause must be BLAMEWORTHY</a:t>
            </a:r>
          </a:p>
        </p:txBody>
      </p:sp>
      <p:sp>
        <p:nvSpPr>
          <p:cNvPr id="3" name="Content Placeholder 2"/>
          <p:cNvSpPr>
            <a:spLocks noGrp="1"/>
          </p:cNvSpPr>
          <p:nvPr>
            <p:ph idx="1"/>
          </p:nvPr>
        </p:nvSpPr>
        <p:spPr/>
        <p:txBody>
          <a:bodyPr>
            <a:noAutofit/>
          </a:bodyPr>
          <a:lstStyle/>
          <a:p>
            <a:r>
              <a:rPr lang="en-GB" sz="1800" i="1" dirty="0">
                <a:solidFill>
                  <a:srgbClr val="FF0000"/>
                </a:solidFill>
              </a:rPr>
              <a:t>Dalloway [1847]</a:t>
            </a:r>
          </a:p>
          <a:p>
            <a:pPr marL="0" indent="0">
              <a:buNone/>
            </a:pPr>
            <a:r>
              <a:rPr lang="en-GB" sz="1800" dirty="0"/>
              <a:t>D was driving a horse and cart on a highway, whilst negligently allowing the reins to lie on the horses back rather than keeping control of them. As a small child (V) ran into the road a few yards ahead of the cart and was killed. Even if D had control of the reins, he could not have stopped in time to save the V.</a:t>
            </a:r>
          </a:p>
          <a:p>
            <a:pPr marL="0" indent="0">
              <a:buNone/>
            </a:pPr>
            <a:endParaRPr lang="en-GB" sz="1800" dirty="0"/>
          </a:p>
          <a:p>
            <a:pPr marL="0" indent="0">
              <a:buNone/>
            </a:pPr>
            <a:r>
              <a:rPr lang="en-GB" sz="1800" dirty="0"/>
              <a:t>Court: D was not guilty of gross negligence manslaughter.</a:t>
            </a:r>
          </a:p>
        </p:txBody>
      </p:sp>
      <p:pic>
        <p:nvPicPr>
          <p:cNvPr id="4" name="Picture 3"/>
          <p:cNvPicPr>
            <a:picLocks noChangeAspect="1"/>
          </p:cNvPicPr>
          <p:nvPr/>
        </p:nvPicPr>
        <p:blipFill>
          <a:blip r:embed="rId3"/>
          <a:stretch>
            <a:fillRect/>
          </a:stretch>
        </p:blipFill>
        <p:spPr>
          <a:xfrm>
            <a:off x="5076056" y="476672"/>
            <a:ext cx="2543175" cy="1790700"/>
          </a:xfrm>
          <a:prstGeom prst="rect">
            <a:avLst/>
          </a:prstGeom>
        </p:spPr>
      </p:pic>
    </p:spTree>
    <p:extLst>
      <p:ext uri="{BB962C8B-B14F-4D97-AF65-F5344CB8AC3E}">
        <p14:creationId xmlns:p14="http://schemas.microsoft.com/office/powerpoint/2010/main" val="27999998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Legal cause must be OPERATIVE</a:t>
            </a:r>
          </a:p>
        </p:txBody>
      </p:sp>
      <p:sp>
        <p:nvSpPr>
          <p:cNvPr id="3" name="Content Placeholder 2"/>
          <p:cNvSpPr>
            <a:spLocks noGrp="1"/>
          </p:cNvSpPr>
          <p:nvPr>
            <p:ph idx="1"/>
          </p:nvPr>
        </p:nvSpPr>
        <p:spPr>
          <a:xfrm>
            <a:off x="2887574" y="217127"/>
            <a:ext cx="5486400" cy="5120640"/>
          </a:xfrm>
        </p:spPr>
        <p:txBody>
          <a:bodyPr/>
          <a:lstStyle/>
          <a:p>
            <a:r>
              <a:rPr lang="en-GB" sz="2800" dirty="0"/>
              <a:t>Operative: means that the D’s conduct must still be a significant cause of the result at the time it comes about; the chain of causation between conduct and result elements must not be broken.</a:t>
            </a:r>
          </a:p>
          <a:p>
            <a:endParaRPr lang="en-GB" dirty="0"/>
          </a:p>
        </p:txBody>
      </p:sp>
      <p:sp>
        <p:nvSpPr>
          <p:cNvPr id="4" name="Oval 3"/>
          <p:cNvSpPr/>
          <p:nvPr/>
        </p:nvSpPr>
        <p:spPr>
          <a:xfrm>
            <a:off x="2408298" y="4256417"/>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Oval 4"/>
          <p:cNvSpPr/>
          <p:nvPr/>
        </p:nvSpPr>
        <p:spPr>
          <a:xfrm>
            <a:off x="7250682" y="4400191"/>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7" name="Straight Arrow Connector 6"/>
          <p:cNvCxnSpPr/>
          <p:nvPr/>
        </p:nvCxnSpPr>
        <p:spPr>
          <a:xfrm>
            <a:off x="3607998" y="4900163"/>
            <a:ext cx="3471863" cy="5715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 name="Multiply 8"/>
          <p:cNvSpPr/>
          <p:nvPr/>
        </p:nvSpPr>
        <p:spPr>
          <a:xfrm>
            <a:off x="4966299" y="4564587"/>
            <a:ext cx="757238" cy="728663"/>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TextBox 9"/>
          <p:cNvSpPr txBox="1"/>
          <p:nvPr/>
        </p:nvSpPr>
        <p:spPr>
          <a:xfrm>
            <a:off x="2637617" y="4481669"/>
            <a:ext cx="885825" cy="715581"/>
          </a:xfrm>
          <a:prstGeom prst="rect">
            <a:avLst/>
          </a:prstGeom>
          <a:noFill/>
        </p:spPr>
        <p:txBody>
          <a:bodyPr wrap="square" rtlCol="0">
            <a:spAutoFit/>
          </a:bodyPr>
          <a:lstStyle/>
          <a:p>
            <a:r>
              <a:rPr lang="en-GB" sz="1350" dirty="0"/>
              <a:t>D’s conduct element</a:t>
            </a:r>
          </a:p>
        </p:txBody>
      </p:sp>
      <p:sp>
        <p:nvSpPr>
          <p:cNvPr id="11" name="TextBox 10"/>
          <p:cNvSpPr txBox="1"/>
          <p:nvPr/>
        </p:nvSpPr>
        <p:spPr>
          <a:xfrm>
            <a:off x="4966299" y="3898152"/>
            <a:ext cx="942975" cy="507831"/>
          </a:xfrm>
          <a:prstGeom prst="rect">
            <a:avLst/>
          </a:prstGeom>
          <a:noFill/>
        </p:spPr>
        <p:txBody>
          <a:bodyPr wrap="square" rtlCol="0">
            <a:spAutoFit/>
          </a:bodyPr>
          <a:lstStyle/>
          <a:p>
            <a:r>
              <a:rPr lang="en-GB" sz="1350" dirty="0"/>
              <a:t>V’s free conduct </a:t>
            </a:r>
          </a:p>
        </p:txBody>
      </p:sp>
      <p:sp>
        <p:nvSpPr>
          <p:cNvPr id="12" name="TextBox 11"/>
          <p:cNvSpPr txBox="1"/>
          <p:nvPr/>
        </p:nvSpPr>
        <p:spPr>
          <a:xfrm>
            <a:off x="7364352" y="4742334"/>
            <a:ext cx="957263" cy="507831"/>
          </a:xfrm>
          <a:prstGeom prst="rect">
            <a:avLst/>
          </a:prstGeom>
          <a:noFill/>
        </p:spPr>
        <p:txBody>
          <a:bodyPr wrap="square" rtlCol="0">
            <a:spAutoFit/>
          </a:bodyPr>
          <a:lstStyle/>
          <a:p>
            <a:r>
              <a:rPr lang="en-GB" sz="1350" dirty="0"/>
              <a:t>Result element</a:t>
            </a:r>
          </a:p>
        </p:txBody>
      </p:sp>
    </p:spTree>
    <p:extLst>
      <p:ext uri="{BB962C8B-B14F-4D97-AF65-F5344CB8AC3E}">
        <p14:creationId xmlns:p14="http://schemas.microsoft.com/office/powerpoint/2010/main" val="14063737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BREAKING THE CHAIN OF CAUSATION</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dirty="0">
                <a:solidFill>
                  <a:schemeClr val="tx1"/>
                </a:solidFill>
              </a:rPr>
              <a:t>	A person charged with a result crime may seek to claim that the chain of causation - the chain of events linking their conduct to the result - was broken and that his conduct ceased to be a significant cause.  The chain may be broken in a number of ways:</a:t>
            </a:r>
            <a:endParaRPr lang="en-US" dirty="0">
              <a:solidFill>
                <a:schemeClr val="tx1"/>
              </a:solidFill>
            </a:endParaRPr>
          </a:p>
          <a:p>
            <a:pPr marL="0" indent="0">
              <a:buNone/>
            </a:pPr>
            <a:r>
              <a:rPr lang="en-GB" b="1" dirty="0">
                <a:solidFill>
                  <a:schemeClr val="tx1"/>
                </a:solidFill>
              </a:rPr>
              <a:t>(a)Unexpected, ‘extraordinary’ event</a:t>
            </a:r>
            <a:endParaRPr lang="en-US" dirty="0">
              <a:solidFill>
                <a:schemeClr val="tx1"/>
              </a:solidFill>
            </a:endParaRPr>
          </a:p>
          <a:p>
            <a:pPr marL="0" indent="0">
              <a:buNone/>
            </a:pPr>
            <a:r>
              <a:rPr lang="en-GB" b="1" dirty="0">
                <a:solidFill>
                  <a:schemeClr val="tx1"/>
                </a:solidFill>
              </a:rPr>
              <a:t>(b)Victim’s behaviour</a:t>
            </a:r>
          </a:p>
          <a:p>
            <a:pPr marL="0" indent="0">
              <a:buNone/>
            </a:pPr>
            <a:r>
              <a:rPr lang="en-GB" b="1" dirty="0">
                <a:solidFill>
                  <a:schemeClr val="tx1"/>
                </a:solidFill>
              </a:rPr>
              <a:t>(c)Actions of third party (usually, but not exclusively, arises in medical cases)</a:t>
            </a:r>
          </a:p>
          <a:p>
            <a:endParaRPr lang="en-GB" dirty="0">
              <a:solidFill>
                <a:schemeClr val="tx1"/>
              </a:solidFill>
            </a:endParaRPr>
          </a:p>
        </p:txBody>
      </p:sp>
    </p:spTree>
    <p:extLst>
      <p:ext uri="{BB962C8B-B14F-4D97-AF65-F5344CB8AC3E}">
        <p14:creationId xmlns:p14="http://schemas.microsoft.com/office/powerpoint/2010/main" val="2296618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688" y="1123838"/>
            <a:ext cx="2338793" cy="4601183"/>
          </a:xfrm>
        </p:spPr>
        <p:txBody>
          <a:bodyPr/>
          <a:lstStyle/>
          <a:p>
            <a:r>
              <a:rPr lang="en-GB" dirty="0"/>
              <a:t>Unexpected, extraordinary event</a:t>
            </a:r>
          </a:p>
        </p:txBody>
      </p:sp>
      <p:sp>
        <p:nvSpPr>
          <p:cNvPr id="6" name="Rectangle 5"/>
          <p:cNvSpPr/>
          <p:nvPr/>
        </p:nvSpPr>
        <p:spPr>
          <a:xfrm>
            <a:off x="2843808" y="1087884"/>
            <a:ext cx="4968552" cy="4708981"/>
          </a:xfrm>
          <a:prstGeom prst="rect">
            <a:avLst/>
          </a:prstGeom>
        </p:spPr>
        <p:txBody>
          <a:bodyPr wrap="square">
            <a:spAutoFit/>
          </a:bodyPr>
          <a:lstStyle/>
          <a:p>
            <a:r>
              <a:rPr lang="en-GB" sz="2000" dirty="0"/>
              <a:t>E.g. X knocks V unconscious and leaves her in a field.  A lion, which has escaped from someone’s property, attacks and kills V.  X hasn’t legally caused V’s death (though X’s conduct is a ‘but for’ cause)</a:t>
            </a:r>
          </a:p>
          <a:p>
            <a:r>
              <a:rPr lang="en-GB" sz="2000" dirty="0"/>
              <a:t>	</a:t>
            </a:r>
          </a:p>
          <a:p>
            <a:r>
              <a:rPr lang="en-GB" sz="2000" dirty="0"/>
              <a:t>As Lord Hoffmann puts it in </a:t>
            </a:r>
            <a:r>
              <a:rPr lang="en-GB" sz="2000" b="1" dirty="0">
                <a:solidFill>
                  <a:srgbClr val="FF0000"/>
                </a:solidFill>
              </a:rPr>
              <a:t>Empress Car Co (</a:t>
            </a:r>
            <a:r>
              <a:rPr lang="en-GB" sz="2000" b="1" dirty="0" err="1">
                <a:solidFill>
                  <a:srgbClr val="FF0000"/>
                </a:solidFill>
              </a:rPr>
              <a:t>Abertillery</a:t>
            </a:r>
            <a:r>
              <a:rPr lang="en-GB" sz="2000" b="1" dirty="0">
                <a:solidFill>
                  <a:srgbClr val="FF0000"/>
                </a:solidFill>
              </a:rPr>
              <a:t>) Ltd v National Rivers Authority [1999] </a:t>
            </a:r>
            <a:r>
              <a:rPr lang="en-GB" sz="2000" dirty="0"/>
              <a:t>2 AC 22, HL, what is required to relieve X of causal responsibility is “some extraordinary natural event”.  He goes on, “The true…distinction is between acts and events which…are…a normal and familiar fact of life, and acts or events which are abnormal and extraordinary.”</a:t>
            </a:r>
          </a:p>
        </p:txBody>
      </p:sp>
      <p:pic>
        <p:nvPicPr>
          <p:cNvPr id="3" name="Picture 2"/>
          <p:cNvPicPr>
            <a:picLocks noChangeAspect="1"/>
          </p:cNvPicPr>
          <p:nvPr/>
        </p:nvPicPr>
        <p:blipFill>
          <a:blip r:embed="rId3"/>
          <a:stretch>
            <a:fillRect/>
          </a:stretch>
        </p:blipFill>
        <p:spPr>
          <a:xfrm>
            <a:off x="61507" y="836712"/>
            <a:ext cx="2466975" cy="1847850"/>
          </a:xfrm>
          <a:prstGeom prst="rect">
            <a:avLst/>
          </a:prstGeom>
        </p:spPr>
      </p:pic>
    </p:spTree>
    <p:extLst>
      <p:ext uri="{BB962C8B-B14F-4D97-AF65-F5344CB8AC3E}">
        <p14:creationId xmlns:p14="http://schemas.microsoft.com/office/powerpoint/2010/main" val="1572555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vert="horz" lIns="91440" tIns="45720" rIns="91440" bIns="45720" rtlCol="0" anchor="ctr">
            <a:normAutofit/>
          </a:bodyPr>
          <a:lstStyle/>
          <a:p>
            <a:r>
              <a:rPr lang="en-US" sz="3600"/>
              <a:t>Victims behaviour</a:t>
            </a:r>
          </a:p>
        </p:txBody>
      </p:sp>
      <p:sp>
        <p:nvSpPr>
          <p:cNvPr id="13" name="Rectangle 12">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Rectangle 3"/>
          <p:cNvSpPr/>
          <p:nvPr/>
        </p:nvSpPr>
        <p:spPr>
          <a:xfrm>
            <a:off x="1200564" y="2535446"/>
            <a:ext cx="6737617" cy="3554457"/>
          </a:xfrm>
          <a:prstGeom prst="rect">
            <a:avLst/>
          </a:prstGeom>
        </p:spPr>
        <p:txBody>
          <a:bodyPr vert="horz" lIns="91440" tIns="45720" rIns="91440" bIns="45720" rtlCol="0" anchor="ctr">
            <a:noAutofit/>
          </a:bodyPr>
          <a:lstStyle/>
          <a:p>
            <a:pPr>
              <a:lnSpc>
                <a:spcPct val="90000"/>
              </a:lnSpc>
              <a:spcAft>
                <a:spcPts val="600"/>
              </a:spcAft>
              <a:buClr>
                <a:schemeClr val="accent1"/>
              </a:buClr>
              <a:defRPr/>
            </a:pPr>
            <a:endParaRPr lang="en-US" sz="2800" dirty="0">
              <a:effectLst>
                <a:outerShdw blurRad="38100" dist="38100" dir="2700000" algn="tl">
                  <a:srgbClr val="C0C0C0"/>
                </a:outerShdw>
              </a:effectLst>
            </a:endParaRPr>
          </a:p>
          <a:p>
            <a:pPr>
              <a:lnSpc>
                <a:spcPct val="90000"/>
              </a:lnSpc>
              <a:spcAft>
                <a:spcPts val="600"/>
              </a:spcAft>
              <a:buClr>
                <a:schemeClr val="accent1"/>
              </a:buClr>
              <a:defRPr/>
            </a:pPr>
            <a:r>
              <a:rPr lang="en-US" sz="2800" dirty="0">
                <a:effectLst>
                  <a:outerShdw blurRad="38100" dist="38100" dir="2700000" algn="tl">
                    <a:srgbClr val="C0C0C0"/>
                  </a:outerShdw>
                </a:effectLst>
              </a:rPr>
              <a:t>	1.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is a response to the defendant’s conduct; and</a:t>
            </a:r>
          </a:p>
          <a:p>
            <a:pPr>
              <a:lnSpc>
                <a:spcPct val="90000"/>
              </a:lnSpc>
              <a:spcAft>
                <a:spcPts val="600"/>
              </a:spcAft>
              <a:buClr>
                <a:schemeClr val="accent1"/>
              </a:buClr>
              <a:defRPr/>
            </a:pPr>
            <a:r>
              <a:rPr lang="en-US" sz="2800" dirty="0">
                <a:effectLst>
                  <a:outerShdw blurRad="38100" dist="38100" dir="2700000" algn="tl">
                    <a:srgbClr val="C0C0C0"/>
                  </a:outerShdw>
                </a:effectLst>
              </a:rPr>
              <a:t>	2. it is a reasonably foreseeable response then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will NOT break the chain of causation between the defendant’s conduct and the victim’s death (provided, of course, the defendant’s conduct is still an operative cause)</a:t>
            </a:r>
          </a:p>
        </p:txBody>
      </p:sp>
    </p:spTree>
    <p:extLst>
      <p:ext uri="{BB962C8B-B14F-4D97-AF65-F5344CB8AC3E}">
        <p14:creationId xmlns:p14="http://schemas.microsoft.com/office/powerpoint/2010/main" val="4152627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third party</a:t>
            </a:r>
          </a:p>
        </p:txBody>
      </p:sp>
      <p:sp>
        <p:nvSpPr>
          <p:cNvPr id="3" name="Content Placeholder 2"/>
          <p:cNvSpPr>
            <a:spLocks noGrp="1"/>
          </p:cNvSpPr>
          <p:nvPr>
            <p:ph idx="1"/>
          </p:nvPr>
        </p:nvSpPr>
        <p:spPr/>
        <p:txBody>
          <a:bodyPr>
            <a:normAutofit fontScale="92500" lnSpcReduction="10000"/>
          </a:bodyPr>
          <a:lstStyle/>
          <a:p>
            <a:r>
              <a:rPr lang="en-GB" dirty="0"/>
              <a:t>E.g. On the way to hospital, the ambulance carrying V is involved in an accident caused by X which kills V; or at hospital, V is killed by  X, a visitor or another patient.  In neither case is C causally responsible for V ‘s death: X’s action has broken the chain of causation.</a:t>
            </a:r>
          </a:p>
          <a:p>
            <a:r>
              <a:rPr lang="en-GB" dirty="0"/>
              <a:t>	If, on the other hand, X’s action is C ’s responsibility in the sense that X is responding to what C has done in a predictable way, C remains causally responsible:</a:t>
            </a:r>
          </a:p>
          <a:p>
            <a:endParaRPr lang="en-GB" dirty="0"/>
          </a:p>
          <a:p>
            <a:r>
              <a:rPr lang="en-GB" dirty="0" err="1"/>
              <a:t>Pagett</a:t>
            </a:r>
            <a:r>
              <a:rPr lang="en-GB" dirty="0"/>
              <a:t> (1983) 76 CAR 279</a:t>
            </a:r>
          </a:p>
          <a:p>
            <a:endParaRPr lang="en-GB" dirty="0"/>
          </a:p>
          <a:p>
            <a:r>
              <a:rPr lang="en-GB" dirty="0"/>
              <a:t>Empress Car Co (</a:t>
            </a:r>
            <a:r>
              <a:rPr lang="en-GB" dirty="0" err="1"/>
              <a:t>Abertillery</a:t>
            </a:r>
            <a:r>
              <a:rPr lang="en-GB" dirty="0"/>
              <a:t>) Ltd v National Rivers Authority [1999] 2 AC 22, HL</a:t>
            </a:r>
          </a:p>
          <a:p>
            <a:endParaRPr lang="en-GB" dirty="0"/>
          </a:p>
          <a:p>
            <a:pPr marL="0" indent="0">
              <a:buNone/>
            </a:pPr>
            <a:r>
              <a:rPr lang="en-GB" dirty="0"/>
              <a:t>The difficult cases are those where X is a doctor or a hospital...</a:t>
            </a:r>
          </a:p>
          <a:p>
            <a:endParaRPr lang="en-GB" dirty="0"/>
          </a:p>
        </p:txBody>
      </p:sp>
      <p:pic>
        <p:nvPicPr>
          <p:cNvPr id="4" name="Picture 3"/>
          <p:cNvPicPr>
            <a:picLocks noChangeAspect="1"/>
          </p:cNvPicPr>
          <p:nvPr/>
        </p:nvPicPr>
        <p:blipFill>
          <a:blip r:embed="rId3"/>
          <a:stretch>
            <a:fillRect/>
          </a:stretch>
        </p:blipFill>
        <p:spPr>
          <a:xfrm>
            <a:off x="6012160" y="2981375"/>
            <a:ext cx="2525068" cy="886106"/>
          </a:xfrm>
          <a:prstGeom prst="rect">
            <a:avLst/>
          </a:prstGeom>
        </p:spPr>
      </p:pic>
      <p:pic>
        <p:nvPicPr>
          <p:cNvPr id="5" name="Picture 4"/>
          <p:cNvPicPr>
            <a:picLocks noChangeAspect="1"/>
          </p:cNvPicPr>
          <p:nvPr/>
        </p:nvPicPr>
        <p:blipFill>
          <a:blip r:embed="rId4"/>
          <a:stretch>
            <a:fillRect/>
          </a:stretch>
        </p:blipFill>
        <p:spPr>
          <a:xfrm>
            <a:off x="1290507" y="4134460"/>
            <a:ext cx="1208597" cy="1208597"/>
          </a:xfrm>
          <a:prstGeom prst="rect">
            <a:avLst/>
          </a:prstGeom>
        </p:spPr>
      </p:pic>
    </p:spTree>
    <p:extLst>
      <p:ext uri="{BB962C8B-B14F-4D97-AF65-F5344CB8AC3E}">
        <p14:creationId xmlns:p14="http://schemas.microsoft.com/office/powerpoint/2010/main" val="37801331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medical third party</a:t>
            </a:r>
          </a:p>
        </p:txBody>
      </p:sp>
      <p:sp>
        <p:nvSpPr>
          <p:cNvPr id="4" name="Rectangle 3"/>
          <p:cNvSpPr/>
          <p:nvPr/>
        </p:nvSpPr>
        <p:spPr>
          <a:xfrm>
            <a:off x="2771800" y="1675521"/>
            <a:ext cx="5991785" cy="2031325"/>
          </a:xfrm>
          <a:prstGeom prst="rect">
            <a:avLst/>
          </a:prstGeom>
        </p:spPr>
        <p:txBody>
          <a:bodyPr wrap="square">
            <a:spAutoFit/>
          </a:bodyPr>
          <a:lstStyle/>
          <a:p>
            <a:r>
              <a:rPr lang="en-GB" sz="2100" dirty="0"/>
              <a:t>The applicable principle is the same as for other third party actions: if the treatment received is C’s responsibility in the sense that X (hospital/doctor) is responding to what C has done in a predictable way, C remains causally responsible (provided, of course, that C’s conduct is still an operative cause)</a:t>
            </a:r>
          </a:p>
        </p:txBody>
      </p:sp>
      <p:pic>
        <p:nvPicPr>
          <p:cNvPr id="3" name="Picture 2"/>
          <p:cNvPicPr>
            <a:picLocks noChangeAspect="1"/>
          </p:cNvPicPr>
          <p:nvPr/>
        </p:nvPicPr>
        <p:blipFill>
          <a:blip r:embed="rId3"/>
          <a:stretch>
            <a:fillRect/>
          </a:stretch>
        </p:blipFill>
        <p:spPr>
          <a:xfrm>
            <a:off x="4211960" y="4440091"/>
            <a:ext cx="2552700" cy="1790700"/>
          </a:xfrm>
          <a:prstGeom prst="rect">
            <a:avLst/>
          </a:prstGeom>
        </p:spPr>
      </p:pic>
    </p:spTree>
    <p:extLst>
      <p:ext uri="{BB962C8B-B14F-4D97-AF65-F5344CB8AC3E}">
        <p14:creationId xmlns:p14="http://schemas.microsoft.com/office/powerpoint/2010/main" val="36813820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Elements of </a:t>
            </a:r>
            <a:r>
              <a:rPr lang="en-GB" sz="2400" dirty="0" err="1"/>
              <a:t>Actus</a:t>
            </a:r>
            <a:r>
              <a:rPr lang="en-GB" sz="2400" dirty="0"/>
              <a:t> Reus: Circumstances</a:t>
            </a:r>
          </a:p>
        </p:txBody>
      </p:sp>
      <p:sp>
        <p:nvSpPr>
          <p:cNvPr id="3" name="Content Placeholder 2"/>
          <p:cNvSpPr>
            <a:spLocks noGrp="1"/>
          </p:cNvSpPr>
          <p:nvPr>
            <p:ph idx="1"/>
          </p:nvPr>
        </p:nvSpPr>
        <p:spPr/>
        <p:txBody>
          <a:bodyPr>
            <a:normAutofit/>
          </a:bodyPr>
          <a:lstStyle/>
          <a:p>
            <a:r>
              <a:rPr lang="en-GB" dirty="0"/>
              <a:t>May be crucial to determine liability</a:t>
            </a:r>
          </a:p>
          <a:p>
            <a:pPr marL="0" indent="0">
              <a:buNone/>
            </a:pPr>
            <a:endParaRPr lang="en-GB" dirty="0"/>
          </a:p>
          <a:p>
            <a:r>
              <a:rPr lang="en-GB" dirty="0"/>
              <a:t>Not ALL circumstances may be crucial </a:t>
            </a:r>
          </a:p>
          <a:p>
            <a:pPr marL="0" indent="0">
              <a:buNone/>
            </a:pPr>
            <a:endParaRPr lang="en-GB" dirty="0"/>
          </a:p>
          <a:p>
            <a:r>
              <a:rPr lang="en-GB" dirty="0"/>
              <a:t>State of affairs</a:t>
            </a:r>
          </a:p>
          <a:p>
            <a:pPr marL="0" indent="0">
              <a:buNone/>
            </a:pPr>
            <a:endParaRPr lang="en-GB" dirty="0"/>
          </a:p>
          <a:p>
            <a:r>
              <a:rPr lang="en-US" b="1" dirty="0"/>
              <a:t>Winzar v Chief Constable of Kent [1983]</a:t>
            </a:r>
          </a:p>
          <a:p>
            <a:r>
              <a:rPr lang="en-US" b="1" dirty="0"/>
              <a:t>R v </a:t>
            </a:r>
            <a:r>
              <a:rPr lang="en-US" b="1" dirty="0" err="1"/>
              <a:t>Larsonneur</a:t>
            </a:r>
            <a:r>
              <a:rPr lang="en-US" b="1" dirty="0"/>
              <a:t> [1933] </a:t>
            </a:r>
          </a:p>
          <a:p>
            <a:pPr marL="0" indent="0">
              <a:buNone/>
            </a:pPr>
            <a:endParaRPr lang="en-GB" dirty="0"/>
          </a:p>
          <a:p>
            <a:endParaRPr lang="en-GB" dirty="0"/>
          </a:p>
          <a:p>
            <a:endParaRPr lang="en-GB" dirty="0"/>
          </a:p>
        </p:txBody>
      </p:sp>
      <p:pic>
        <p:nvPicPr>
          <p:cNvPr id="5" name="Picture 4"/>
          <p:cNvPicPr>
            <a:picLocks noChangeAspect="1"/>
          </p:cNvPicPr>
          <p:nvPr/>
        </p:nvPicPr>
        <p:blipFill>
          <a:blip r:embed="rId3"/>
          <a:stretch>
            <a:fillRect/>
          </a:stretch>
        </p:blipFill>
        <p:spPr>
          <a:xfrm>
            <a:off x="5244074" y="4725144"/>
            <a:ext cx="3407701" cy="1916832"/>
          </a:xfrm>
          <a:prstGeom prst="rect">
            <a:avLst/>
          </a:prstGeom>
        </p:spPr>
      </p:pic>
    </p:spTree>
    <p:extLst>
      <p:ext uri="{BB962C8B-B14F-4D97-AF65-F5344CB8AC3E}">
        <p14:creationId xmlns:p14="http://schemas.microsoft.com/office/powerpoint/2010/main" val="34953774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SUMMARY</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hlinkClick r:id="rId3"/>
              </a:rPr>
              <a:t>https://www.youtube.com/watch?v=RooAKQYif6o</a:t>
            </a:r>
            <a:endParaRPr lang="en-GB">
              <a:solidFill>
                <a:schemeClr val="tx1"/>
              </a:solidFill>
            </a:endParaRPr>
          </a:p>
          <a:p>
            <a:pPr marL="0" indent="0">
              <a:buNone/>
            </a:pPr>
            <a:r>
              <a:rPr lang="en-GB">
                <a:solidFill>
                  <a:schemeClr val="tx1"/>
                </a:solidFill>
              </a:rPr>
              <a:t>(7 mins)</a:t>
            </a:r>
          </a:p>
        </p:txBody>
      </p:sp>
    </p:spTree>
    <p:extLst>
      <p:ext uri="{BB962C8B-B14F-4D97-AF65-F5344CB8AC3E}">
        <p14:creationId xmlns:p14="http://schemas.microsoft.com/office/powerpoint/2010/main" val="20246191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a:t>Overview</a:t>
            </a:r>
          </a:p>
        </p:txBody>
      </p:sp>
      <p:graphicFrame>
        <p:nvGraphicFramePr>
          <p:cNvPr id="8" name="Diagram 7"/>
          <p:cNvGraphicFramePr/>
          <p:nvPr>
            <p:extLst>
              <p:ext uri="{D42A27DB-BD31-4B8C-83A1-F6EECF244321}">
                <p14:modId xmlns:p14="http://schemas.microsoft.com/office/powerpoint/2010/main" val="211775816"/>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1" name="Diagram 10"/>
          <p:cNvGraphicFramePr/>
          <p:nvPr>
            <p:extLst>
              <p:ext uri="{D42A27DB-BD31-4B8C-83A1-F6EECF244321}">
                <p14:modId xmlns:p14="http://schemas.microsoft.com/office/powerpoint/2010/main" val="961264068"/>
              </p:ext>
            </p:extLst>
          </p:nvPr>
        </p:nvGraphicFramePr>
        <p:xfrm>
          <a:off x="2400301" y="1333500"/>
          <a:ext cx="6282905" cy="456720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custDataLst>
      <p:tags r:id="rId1"/>
    </p:custDataLst>
    <p:extLst>
      <p:ext uri="{BB962C8B-B14F-4D97-AF65-F5344CB8AC3E}">
        <p14:creationId xmlns:p14="http://schemas.microsoft.com/office/powerpoint/2010/main" val="2182346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BE6EF2C8-70A1-4907-A995-24C8663316FB}"/>
                                            </p:graphicEl>
                                          </p:spTgt>
                                        </p:tgtEl>
                                        <p:attrNameLst>
                                          <p:attrName>style.visibility</p:attrName>
                                        </p:attrNameLst>
                                      </p:cBhvr>
                                      <p:to>
                                        <p:strVal val="visible"/>
                                      </p:to>
                                    </p:set>
                                    <p:animEffect transition="in" filter="fade">
                                      <p:cBhvr>
                                        <p:cTn id="7" dur="500"/>
                                        <p:tgtEl>
                                          <p:spTgt spid="11">
                                            <p:graphicEl>
                                              <a:dgm id="{BE6EF2C8-70A1-4907-A995-24C8663316F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EF0E4627-2B76-4183-AACB-F868BBEF7419}"/>
                                            </p:graphicEl>
                                          </p:spTgt>
                                        </p:tgtEl>
                                        <p:attrNameLst>
                                          <p:attrName>style.visibility</p:attrName>
                                        </p:attrNameLst>
                                      </p:cBhvr>
                                      <p:to>
                                        <p:strVal val="visible"/>
                                      </p:to>
                                    </p:set>
                                    <p:animEffect transition="in" filter="fade">
                                      <p:cBhvr>
                                        <p:cTn id="12" dur="500"/>
                                        <p:tgtEl>
                                          <p:spTgt spid="11">
                                            <p:graphicEl>
                                              <a:dgm id="{EF0E4627-2B76-4183-AACB-F868BBEF74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graphicEl>
                                              <a:dgm id="{900A375C-65BD-4E04-BAC0-AA0E6CFFAAFF}"/>
                                            </p:graphicEl>
                                          </p:spTgt>
                                        </p:tgtEl>
                                        <p:attrNameLst>
                                          <p:attrName>style.visibility</p:attrName>
                                        </p:attrNameLst>
                                      </p:cBhvr>
                                      <p:to>
                                        <p:strVal val="visible"/>
                                      </p:to>
                                    </p:set>
                                    <p:animEffect transition="in" filter="fade">
                                      <p:cBhvr>
                                        <p:cTn id="15" dur="500"/>
                                        <p:tgtEl>
                                          <p:spTgt spid="11">
                                            <p:graphicEl>
                                              <a:dgm id="{900A375C-65BD-4E04-BAC0-AA0E6CFFAAF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graphicEl>
                                              <a:dgm id="{FCBB9143-6E7A-42D9-8308-A1794890573B}"/>
                                            </p:graphicEl>
                                          </p:spTgt>
                                        </p:tgtEl>
                                        <p:attrNameLst>
                                          <p:attrName>style.visibility</p:attrName>
                                        </p:attrNameLst>
                                      </p:cBhvr>
                                      <p:to>
                                        <p:strVal val="visible"/>
                                      </p:to>
                                    </p:set>
                                    <p:animEffect transition="in" filter="fade">
                                      <p:cBhvr>
                                        <p:cTn id="20" dur="500"/>
                                        <p:tgtEl>
                                          <p:spTgt spid="11">
                                            <p:graphicEl>
                                              <a:dgm id="{FCBB9143-6E7A-42D9-8308-A1794890573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1">
                                            <p:graphicEl>
                                              <a:dgm id="{271EDF56-7574-490A-A4E6-41AA85724EE4}"/>
                                            </p:graphicEl>
                                          </p:spTgt>
                                        </p:tgtEl>
                                        <p:attrNameLst>
                                          <p:attrName>style.visibility</p:attrName>
                                        </p:attrNameLst>
                                      </p:cBhvr>
                                      <p:to>
                                        <p:strVal val="visible"/>
                                      </p:to>
                                    </p:set>
                                    <p:animEffect transition="in" filter="fade">
                                      <p:cBhvr>
                                        <p:cTn id="23" dur="500"/>
                                        <p:tgtEl>
                                          <p:spTgt spid="11">
                                            <p:graphicEl>
                                              <a:dgm id="{271EDF56-7574-490A-A4E6-41AA85724EE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1">
                                            <p:graphicEl>
                                              <a:dgm id="{331B2694-77F3-43D0-AE2B-294122A93598}"/>
                                            </p:graphicEl>
                                          </p:spTgt>
                                        </p:tgtEl>
                                        <p:attrNameLst>
                                          <p:attrName>style.visibility</p:attrName>
                                        </p:attrNameLst>
                                      </p:cBhvr>
                                      <p:to>
                                        <p:strVal val="visible"/>
                                      </p:to>
                                    </p:set>
                                    <p:animEffect transition="in" filter="fade">
                                      <p:cBhvr>
                                        <p:cTn id="28" dur="500"/>
                                        <p:tgtEl>
                                          <p:spTgt spid="11">
                                            <p:graphicEl>
                                              <a:dgm id="{331B2694-77F3-43D0-AE2B-294122A9359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1">
                                            <p:graphicEl>
                                              <a:dgm id="{EA915ACC-D267-452C-A9A7-61BC7BCF275E}"/>
                                            </p:graphicEl>
                                          </p:spTgt>
                                        </p:tgtEl>
                                        <p:attrNameLst>
                                          <p:attrName>style.visibility</p:attrName>
                                        </p:attrNameLst>
                                      </p:cBhvr>
                                      <p:to>
                                        <p:strVal val="visible"/>
                                      </p:to>
                                    </p:set>
                                    <p:animEffect transition="in" filter="fade">
                                      <p:cBhvr>
                                        <p:cTn id="31" dur="500"/>
                                        <p:tgtEl>
                                          <p:spTgt spid="11">
                                            <p:graphicEl>
                                              <a:dgm id="{EA915ACC-D267-452C-A9A7-61BC7BCF275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1">
                                            <p:graphicEl>
                                              <a:dgm id="{77EC4313-B04A-4349-A2AE-3FF705A2B700}"/>
                                            </p:graphicEl>
                                          </p:spTgt>
                                        </p:tgtEl>
                                        <p:attrNameLst>
                                          <p:attrName>style.visibility</p:attrName>
                                        </p:attrNameLst>
                                      </p:cBhvr>
                                      <p:to>
                                        <p:strVal val="visible"/>
                                      </p:to>
                                    </p:set>
                                    <p:animEffect transition="in" filter="fade">
                                      <p:cBhvr>
                                        <p:cTn id="36" dur="500"/>
                                        <p:tgtEl>
                                          <p:spTgt spid="11">
                                            <p:graphicEl>
                                              <a:dgm id="{77EC4313-B04A-4349-A2AE-3FF705A2B70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1">
                                            <p:graphicEl>
                                              <a:dgm id="{49502808-BF87-4E1B-AA6D-DD76934C4305}"/>
                                            </p:graphicEl>
                                          </p:spTgt>
                                        </p:tgtEl>
                                        <p:attrNameLst>
                                          <p:attrName>style.visibility</p:attrName>
                                        </p:attrNameLst>
                                      </p:cBhvr>
                                      <p:to>
                                        <p:strVal val="visible"/>
                                      </p:to>
                                    </p:set>
                                    <p:animEffect transition="in" filter="fade">
                                      <p:cBhvr>
                                        <p:cTn id="39" dur="500"/>
                                        <p:tgtEl>
                                          <p:spTgt spid="11">
                                            <p:graphicEl>
                                              <a:dgm id="{49502808-BF87-4E1B-AA6D-DD76934C430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1">
                                            <p:graphicEl>
                                              <a:dgm id="{14345400-2434-497D-9FE2-3938EFD83226}"/>
                                            </p:graphicEl>
                                          </p:spTgt>
                                        </p:tgtEl>
                                        <p:attrNameLst>
                                          <p:attrName>style.visibility</p:attrName>
                                        </p:attrNameLst>
                                      </p:cBhvr>
                                      <p:to>
                                        <p:strVal val="visible"/>
                                      </p:to>
                                    </p:set>
                                    <p:animEffect transition="in" filter="fade">
                                      <p:cBhvr>
                                        <p:cTn id="44" dur="500"/>
                                        <p:tgtEl>
                                          <p:spTgt spid="11">
                                            <p:graphicEl>
                                              <a:dgm id="{14345400-2434-497D-9FE2-3938EFD8322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1">
                                            <p:graphicEl>
                                              <a:dgm id="{3E09F40B-C29E-4879-81FE-744E5EBA47A9}"/>
                                            </p:graphicEl>
                                          </p:spTgt>
                                        </p:tgtEl>
                                        <p:attrNameLst>
                                          <p:attrName>style.visibility</p:attrName>
                                        </p:attrNameLst>
                                      </p:cBhvr>
                                      <p:to>
                                        <p:strVal val="visible"/>
                                      </p:to>
                                    </p:set>
                                    <p:animEffect transition="in" filter="fade">
                                      <p:cBhvr>
                                        <p:cTn id="47" dur="500"/>
                                        <p:tgtEl>
                                          <p:spTgt spid="11">
                                            <p:graphicEl>
                                              <a:dgm id="{3E09F40B-C29E-4879-81FE-744E5EBA47A9}"/>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1">
                                            <p:graphicEl>
                                              <a:dgm id="{AECB83FF-2FBE-4BEC-8ADA-0FCE97CB959B}"/>
                                            </p:graphicEl>
                                          </p:spTgt>
                                        </p:tgtEl>
                                        <p:attrNameLst>
                                          <p:attrName>style.visibility</p:attrName>
                                        </p:attrNameLst>
                                      </p:cBhvr>
                                      <p:to>
                                        <p:strVal val="visible"/>
                                      </p:to>
                                    </p:set>
                                    <p:animEffect transition="in" filter="fade">
                                      <p:cBhvr>
                                        <p:cTn id="52" dur="500"/>
                                        <p:tgtEl>
                                          <p:spTgt spid="11">
                                            <p:graphicEl>
                                              <a:dgm id="{AECB83FF-2FBE-4BEC-8ADA-0FCE97CB959B}"/>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11">
                                            <p:graphicEl>
                                              <a:dgm id="{F490BC0A-2C2F-44BD-ABF8-69FAD74DBA22}"/>
                                            </p:graphicEl>
                                          </p:spTgt>
                                        </p:tgtEl>
                                        <p:attrNameLst>
                                          <p:attrName>style.visibility</p:attrName>
                                        </p:attrNameLst>
                                      </p:cBhvr>
                                      <p:to>
                                        <p:strVal val="visible"/>
                                      </p:to>
                                    </p:set>
                                    <p:animEffect transition="in" filter="fade">
                                      <p:cBhvr>
                                        <p:cTn id="55" dur="500"/>
                                        <p:tgtEl>
                                          <p:spTgt spid="11">
                                            <p:graphicEl>
                                              <a:dgm id="{F490BC0A-2C2F-44BD-ABF8-69FAD74DBA22}"/>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1">
                                            <p:graphicEl>
                                              <a:dgm id="{CDD7A93A-EC7F-4485-A218-7B7ED58135E8}"/>
                                            </p:graphicEl>
                                          </p:spTgt>
                                        </p:tgtEl>
                                        <p:attrNameLst>
                                          <p:attrName>style.visibility</p:attrName>
                                        </p:attrNameLst>
                                      </p:cBhvr>
                                      <p:to>
                                        <p:strVal val="visible"/>
                                      </p:to>
                                    </p:set>
                                    <p:animEffect transition="in" filter="fade">
                                      <p:cBhvr>
                                        <p:cTn id="60" dur="500"/>
                                        <p:tgtEl>
                                          <p:spTgt spid="11">
                                            <p:graphicEl>
                                              <a:dgm id="{CDD7A93A-EC7F-4485-A218-7B7ED58135E8}"/>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1">
                                            <p:graphicEl>
                                              <a:dgm id="{08704775-52D8-48E3-9840-1832AEA570DC}"/>
                                            </p:graphicEl>
                                          </p:spTgt>
                                        </p:tgtEl>
                                        <p:attrNameLst>
                                          <p:attrName>style.visibility</p:attrName>
                                        </p:attrNameLst>
                                      </p:cBhvr>
                                      <p:to>
                                        <p:strVal val="visible"/>
                                      </p:to>
                                    </p:set>
                                    <p:animEffect transition="in" filter="fade">
                                      <p:cBhvr>
                                        <p:cTn id="63" dur="500"/>
                                        <p:tgtEl>
                                          <p:spTgt spid="11">
                                            <p:graphicEl>
                                              <a:dgm id="{08704775-52D8-48E3-9840-1832AEA570DC}"/>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11">
                                            <p:graphicEl>
                                              <a:dgm id="{4EFF2D21-8C25-4908-87B3-349BB86C5281}"/>
                                            </p:graphicEl>
                                          </p:spTgt>
                                        </p:tgtEl>
                                        <p:attrNameLst>
                                          <p:attrName>style.visibility</p:attrName>
                                        </p:attrNameLst>
                                      </p:cBhvr>
                                      <p:to>
                                        <p:strVal val="visible"/>
                                      </p:to>
                                    </p:set>
                                    <p:animEffect transition="in" filter="fade">
                                      <p:cBhvr>
                                        <p:cTn id="68" dur="500"/>
                                        <p:tgtEl>
                                          <p:spTgt spid="11">
                                            <p:graphicEl>
                                              <a:dgm id="{4EFF2D21-8C25-4908-87B3-349BB86C5281}"/>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11">
                                            <p:graphicEl>
                                              <a:dgm id="{3B1A7F39-6B15-43FF-9321-71EBFD216C56}"/>
                                            </p:graphicEl>
                                          </p:spTgt>
                                        </p:tgtEl>
                                        <p:attrNameLst>
                                          <p:attrName>style.visibility</p:attrName>
                                        </p:attrNameLst>
                                      </p:cBhvr>
                                      <p:to>
                                        <p:strVal val="visible"/>
                                      </p:to>
                                    </p:set>
                                    <p:animEffect transition="in" filter="fade">
                                      <p:cBhvr>
                                        <p:cTn id="71" dur="500"/>
                                        <p:tgtEl>
                                          <p:spTgt spid="11">
                                            <p:graphicEl>
                                              <a:dgm id="{3B1A7F39-6B15-43FF-9321-71EBFD216C56}"/>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11">
                                            <p:graphicEl>
                                              <a:dgm id="{579A1329-9423-42D7-9A22-D47B39E4E3A1}"/>
                                            </p:graphicEl>
                                          </p:spTgt>
                                        </p:tgtEl>
                                        <p:attrNameLst>
                                          <p:attrName>style.visibility</p:attrName>
                                        </p:attrNameLst>
                                      </p:cBhvr>
                                      <p:to>
                                        <p:strVal val="visible"/>
                                      </p:to>
                                    </p:set>
                                    <p:animEffect transition="in" filter="fade">
                                      <p:cBhvr>
                                        <p:cTn id="76" dur="500"/>
                                        <p:tgtEl>
                                          <p:spTgt spid="11">
                                            <p:graphicEl>
                                              <a:dgm id="{579A1329-9423-42D7-9A22-D47B39E4E3A1}"/>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11">
                                            <p:graphicEl>
                                              <a:dgm id="{04C113C1-EEC4-4AAF-AAB9-7FD71952C9AB}"/>
                                            </p:graphicEl>
                                          </p:spTgt>
                                        </p:tgtEl>
                                        <p:attrNameLst>
                                          <p:attrName>style.visibility</p:attrName>
                                        </p:attrNameLst>
                                      </p:cBhvr>
                                      <p:to>
                                        <p:strVal val="visible"/>
                                      </p:to>
                                    </p:set>
                                    <p:animEffect transition="in" filter="fade">
                                      <p:cBhvr>
                                        <p:cTn id="79" dur="500"/>
                                        <p:tgtEl>
                                          <p:spTgt spid="11">
                                            <p:graphicEl>
                                              <a:dgm id="{04C113C1-EEC4-4AAF-AAB9-7FD71952C9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TIMING" val="|8.7|1.7|4.4|2.9|3.1|10.5|8.3"/>
</p:tagLst>
</file>

<file path=ppt/tags/tag2.xml><?xml version="1.0" encoding="utf-8"?>
<p:tagLst xmlns:a="http://schemas.openxmlformats.org/drawingml/2006/main" xmlns:r="http://schemas.openxmlformats.org/officeDocument/2006/relationships" xmlns:p="http://schemas.openxmlformats.org/presentationml/2006/main">
  <p:tag name="TIMING" val="|0.9|3.2|0.8|0.8|3.1"/>
</p:tagLst>
</file>

<file path=ppt/tags/tag3.xml><?xml version="1.0" encoding="utf-8"?>
<p:tagLst xmlns:a="http://schemas.openxmlformats.org/drawingml/2006/main" xmlns:r="http://schemas.openxmlformats.org/officeDocument/2006/relationships" xmlns:p="http://schemas.openxmlformats.org/presentationml/2006/main">
  <p:tag name="TIMING" val="|4.1|11.8|4.7|42.6|1.1|1"/>
</p:tagLst>
</file>

<file path=ppt/tags/tag4.xml><?xml version="1.0" encoding="utf-8"?>
<p:tagLst xmlns:a="http://schemas.openxmlformats.org/drawingml/2006/main" xmlns:r="http://schemas.openxmlformats.org/officeDocument/2006/relationships" xmlns:p="http://schemas.openxmlformats.org/presentationml/2006/main">
  <p:tag name="TIMING" val="|1.2|8.3|2.7|5|11.3"/>
</p:tagLst>
</file>

<file path=ppt/tags/tag5.xml><?xml version="1.0" encoding="utf-8"?>
<p:tagLst xmlns:a="http://schemas.openxmlformats.org/drawingml/2006/main" xmlns:r="http://schemas.openxmlformats.org/officeDocument/2006/relationships" xmlns:p="http://schemas.openxmlformats.org/presentationml/2006/main">
  <p:tag name="TIMING" val="|0.7|13.4|17.1|2|3.3|4|2.5|5.5|2.4|2.9"/>
</p:tagLst>
</file>

<file path=ppt/theme/theme1.xml><?xml version="1.0" encoding="utf-8"?>
<a:theme xmlns:a="http://schemas.openxmlformats.org/drawingml/2006/main" name="Fra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TM03457475[[fn=Frame]]</Template>
  <TotalTime>120</TotalTime>
  <Words>4226</Words>
  <Application>Microsoft Office PowerPoint</Application>
  <PresentationFormat>On-screen Show (4:3)</PresentationFormat>
  <Paragraphs>320</Paragraphs>
  <Slides>29</Slides>
  <Notes>29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Calibri</vt:lpstr>
      <vt:lpstr>Calibri Light</vt:lpstr>
      <vt:lpstr>Comic Sans MS</vt:lpstr>
      <vt:lpstr>Corbel</vt:lpstr>
      <vt:lpstr>Times New Roman</vt:lpstr>
      <vt:lpstr>Wingdings 2</vt:lpstr>
      <vt:lpstr>Frame</vt:lpstr>
      <vt:lpstr>ACTUS REUS</vt:lpstr>
      <vt:lpstr>STRUCTURE OF A CRIME</vt:lpstr>
      <vt:lpstr>Actus Reus can consist of:</vt:lpstr>
      <vt:lpstr>Example of Actus Reus</vt:lpstr>
      <vt:lpstr>Criminal damage</vt:lpstr>
      <vt:lpstr>Elements of Actus Reus: Conduct</vt:lpstr>
      <vt:lpstr>CONDUCT BY OMISSION</vt:lpstr>
      <vt:lpstr>Group task…..(5 mins)</vt:lpstr>
      <vt:lpstr>CONDUCT BY OMISSION</vt:lpstr>
      <vt:lpstr>Commission by omission</vt:lpstr>
      <vt:lpstr>Elements of Actus Reus: Consequence</vt:lpstr>
      <vt:lpstr>PowerPoint Presentation</vt:lpstr>
      <vt:lpstr>Causation</vt:lpstr>
      <vt:lpstr>CAUSATION IN FACT</vt:lpstr>
      <vt:lpstr>PowerPoint Presentation</vt:lpstr>
      <vt:lpstr>CAUSATION IN LAW </vt:lpstr>
      <vt:lpstr>Causation - Legal</vt:lpstr>
      <vt:lpstr>Legal cause must be SUBSTANTIAL </vt:lpstr>
      <vt:lpstr>Task….(10 mins)</vt:lpstr>
      <vt:lpstr>Legal cause must be BLAMEWORTHY</vt:lpstr>
      <vt:lpstr>Legal cause must be OPERATIVE</vt:lpstr>
      <vt:lpstr>BREAKING THE CHAIN OF CAUSATION</vt:lpstr>
      <vt:lpstr>Unexpected, extraordinary event</vt:lpstr>
      <vt:lpstr>Victims behaviour</vt:lpstr>
      <vt:lpstr>Actions of third party</vt:lpstr>
      <vt:lpstr>Actions of medical third party</vt:lpstr>
      <vt:lpstr>Elements of Actus Reus: Circumstances</vt:lpstr>
      <vt:lpstr>SUMMARY</vt:lpstr>
      <vt:lpstr>Overview</vt:lpstr>
    </vt:vector>
  </TitlesOfParts>
  <Company>Crown Prosecution Service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Law</dc:title>
  <dc:creator>CPS</dc:creator>
  <cp:lastModifiedBy>Sadie France</cp:lastModifiedBy>
  <cp:revision>206</cp:revision>
  <cp:lastPrinted>2018-09-27T14:34:11Z</cp:lastPrinted>
  <dcterms:created xsi:type="dcterms:W3CDTF">2016-01-14T13:49:28Z</dcterms:created>
  <dcterms:modified xsi:type="dcterms:W3CDTF">2023-01-26T16:34:44Z</dcterms:modified>
  <cp:contentStatus/>
</cp:coreProperties>
</file>