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1" r:id="rId4"/>
    <p:sldId id="260" r:id="rId5"/>
    <p:sldId id="259" r:id="rId6"/>
    <p:sldId id="263" r:id="rId7"/>
    <p:sldId id="264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12F672-6F92-42F2-A1C7-2E1D31B215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87F2CA6-33C0-438B-B7E6-9ADA85911F38}">
      <dgm:prSet/>
      <dgm:spPr/>
      <dgm:t>
        <a:bodyPr/>
        <a:lstStyle/>
        <a:p>
          <a:r>
            <a:rPr lang="en-GB" b="0" i="0"/>
            <a:t>Cultural Understanding</a:t>
          </a:r>
          <a:endParaRPr lang="en-US"/>
        </a:p>
      </dgm:t>
    </dgm:pt>
    <dgm:pt modelId="{CE06D011-66CC-4026-8600-76FD162DB4EA}" type="parTrans" cxnId="{0E8830BB-4BC8-49CC-8A54-29F7515923A0}">
      <dgm:prSet/>
      <dgm:spPr/>
      <dgm:t>
        <a:bodyPr/>
        <a:lstStyle/>
        <a:p>
          <a:endParaRPr lang="en-US"/>
        </a:p>
      </dgm:t>
    </dgm:pt>
    <dgm:pt modelId="{43C99206-9DB4-4FA4-BDFD-940942168535}" type="sibTrans" cxnId="{0E8830BB-4BC8-49CC-8A54-29F7515923A0}">
      <dgm:prSet/>
      <dgm:spPr/>
      <dgm:t>
        <a:bodyPr/>
        <a:lstStyle/>
        <a:p>
          <a:endParaRPr lang="en-US"/>
        </a:p>
      </dgm:t>
    </dgm:pt>
    <dgm:pt modelId="{8886CB50-078E-4D7B-8C7D-34AA8A7AA278}">
      <dgm:prSet/>
      <dgm:spPr/>
      <dgm:t>
        <a:bodyPr/>
        <a:lstStyle/>
        <a:p>
          <a:r>
            <a:rPr lang="en-GB" b="0" i="0"/>
            <a:t>Relationship Building</a:t>
          </a:r>
          <a:endParaRPr lang="en-US"/>
        </a:p>
      </dgm:t>
    </dgm:pt>
    <dgm:pt modelId="{AE8F745E-15EC-4795-A037-99EDD0474A79}" type="parTrans" cxnId="{32708D14-4D32-41BE-ABA7-701FC780E58A}">
      <dgm:prSet/>
      <dgm:spPr/>
      <dgm:t>
        <a:bodyPr/>
        <a:lstStyle/>
        <a:p>
          <a:endParaRPr lang="en-US"/>
        </a:p>
      </dgm:t>
    </dgm:pt>
    <dgm:pt modelId="{2856991D-A312-4D2F-9D5A-977D4B51ECDA}" type="sibTrans" cxnId="{32708D14-4D32-41BE-ABA7-701FC780E58A}">
      <dgm:prSet/>
      <dgm:spPr/>
      <dgm:t>
        <a:bodyPr/>
        <a:lstStyle/>
        <a:p>
          <a:endParaRPr lang="en-US"/>
        </a:p>
      </dgm:t>
    </dgm:pt>
    <dgm:pt modelId="{60C39EDB-A8E0-43EF-8897-C6396E250B43}">
      <dgm:prSet/>
      <dgm:spPr/>
      <dgm:t>
        <a:bodyPr/>
        <a:lstStyle/>
        <a:p>
          <a:r>
            <a:rPr lang="en-GB" b="0" i="0"/>
            <a:t>Communication Strategies</a:t>
          </a:r>
          <a:endParaRPr lang="en-US"/>
        </a:p>
      </dgm:t>
    </dgm:pt>
    <dgm:pt modelId="{3D0547CF-F734-4B18-8854-E6E88767E2A2}" type="parTrans" cxnId="{4EEF6499-6C1E-44A6-835A-63CBC14A0E82}">
      <dgm:prSet/>
      <dgm:spPr/>
      <dgm:t>
        <a:bodyPr/>
        <a:lstStyle/>
        <a:p>
          <a:endParaRPr lang="en-US"/>
        </a:p>
      </dgm:t>
    </dgm:pt>
    <dgm:pt modelId="{1E809391-AA29-467A-BA3F-690FD23CBF69}" type="sibTrans" cxnId="{4EEF6499-6C1E-44A6-835A-63CBC14A0E82}">
      <dgm:prSet/>
      <dgm:spPr/>
      <dgm:t>
        <a:bodyPr/>
        <a:lstStyle/>
        <a:p>
          <a:endParaRPr lang="en-US"/>
        </a:p>
      </dgm:t>
    </dgm:pt>
    <dgm:pt modelId="{8A5D7789-6604-488F-8AEF-DA61AC56E1FC}">
      <dgm:prSet/>
      <dgm:spPr/>
      <dgm:t>
        <a:bodyPr/>
        <a:lstStyle/>
        <a:p>
          <a:r>
            <a:rPr lang="en-GB" b="0" i="0"/>
            <a:t>Local Partnership</a:t>
          </a:r>
          <a:endParaRPr lang="en-US"/>
        </a:p>
      </dgm:t>
    </dgm:pt>
    <dgm:pt modelId="{1BE8A1CC-11A9-4426-9B09-942C79A8EC8E}" type="parTrans" cxnId="{C0D694C5-D409-4510-8D0E-7C1630E8E9D6}">
      <dgm:prSet/>
      <dgm:spPr/>
      <dgm:t>
        <a:bodyPr/>
        <a:lstStyle/>
        <a:p>
          <a:endParaRPr lang="en-US"/>
        </a:p>
      </dgm:t>
    </dgm:pt>
    <dgm:pt modelId="{28AC61B1-20DB-47E0-9D23-B1B246B6625B}" type="sibTrans" cxnId="{C0D694C5-D409-4510-8D0E-7C1630E8E9D6}">
      <dgm:prSet/>
      <dgm:spPr/>
      <dgm:t>
        <a:bodyPr/>
        <a:lstStyle/>
        <a:p>
          <a:endParaRPr lang="en-US"/>
        </a:p>
      </dgm:t>
    </dgm:pt>
    <dgm:pt modelId="{190628DE-144C-40E9-A8CF-6C058D49517C}" type="pres">
      <dgm:prSet presAssocID="{3612F672-6F92-42F2-A1C7-2E1D31B21514}" presName="root" presStyleCnt="0">
        <dgm:presLayoutVars>
          <dgm:dir/>
          <dgm:resizeHandles val="exact"/>
        </dgm:presLayoutVars>
      </dgm:prSet>
      <dgm:spPr/>
    </dgm:pt>
    <dgm:pt modelId="{A62DD934-CED3-4FAA-B694-94D30FED3571}" type="pres">
      <dgm:prSet presAssocID="{387F2CA6-33C0-438B-B7E6-9ADA85911F38}" presName="compNode" presStyleCnt="0"/>
      <dgm:spPr/>
    </dgm:pt>
    <dgm:pt modelId="{78AB1183-05F8-42FB-8F46-0DCC21CBB383}" type="pres">
      <dgm:prSet presAssocID="{387F2CA6-33C0-438B-B7E6-9ADA85911F38}" presName="bgRect" presStyleLbl="bgShp" presStyleIdx="0" presStyleCnt="4"/>
      <dgm:spPr/>
    </dgm:pt>
    <dgm:pt modelId="{FDAB2DA6-A5F6-41A9-9208-9D155B90C6CE}" type="pres">
      <dgm:prSet presAssocID="{387F2CA6-33C0-438B-B7E6-9ADA85911F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335CC37-0B3F-4ED6-B395-D40409E030C9}" type="pres">
      <dgm:prSet presAssocID="{387F2CA6-33C0-438B-B7E6-9ADA85911F38}" presName="spaceRect" presStyleCnt="0"/>
      <dgm:spPr/>
    </dgm:pt>
    <dgm:pt modelId="{4A0EC08F-6346-4536-87E2-C553685CB624}" type="pres">
      <dgm:prSet presAssocID="{387F2CA6-33C0-438B-B7E6-9ADA85911F38}" presName="parTx" presStyleLbl="revTx" presStyleIdx="0" presStyleCnt="4">
        <dgm:presLayoutVars>
          <dgm:chMax val="0"/>
          <dgm:chPref val="0"/>
        </dgm:presLayoutVars>
      </dgm:prSet>
      <dgm:spPr/>
    </dgm:pt>
    <dgm:pt modelId="{C25B3952-58CD-4FDD-B89C-21EBB621DD43}" type="pres">
      <dgm:prSet presAssocID="{43C99206-9DB4-4FA4-BDFD-940942168535}" presName="sibTrans" presStyleCnt="0"/>
      <dgm:spPr/>
    </dgm:pt>
    <dgm:pt modelId="{26376538-1ACC-49C3-A728-5609EB00B5FA}" type="pres">
      <dgm:prSet presAssocID="{8886CB50-078E-4D7B-8C7D-34AA8A7AA278}" presName="compNode" presStyleCnt="0"/>
      <dgm:spPr/>
    </dgm:pt>
    <dgm:pt modelId="{8BEFABFA-0B46-4CE0-8772-DA179D34C17F}" type="pres">
      <dgm:prSet presAssocID="{8886CB50-078E-4D7B-8C7D-34AA8A7AA278}" presName="bgRect" presStyleLbl="bgShp" presStyleIdx="1" presStyleCnt="4"/>
      <dgm:spPr/>
    </dgm:pt>
    <dgm:pt modelId="{7E96BCAD-875D-40D1-AC1D-F95AB0E32326}" type="pres">
      <dgm:prSet presAssocID="{8886CB50-078E-4D7B-8C7D-34AA8A7AA2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427C0F1-43A1-4A9B-B48A-FB73170D5158}" type="pres">
      <dgm:prSet presAssocID="{8886CB50-078E-4D7B-8C7D-34AA8A7AA278}" presName="spaceRect" presStyleCnt="0"/>
      <dgm:spPr/>
    </dgm:pt>
    <dgm:pt modelId="{3A432992-B37A-4032-A125-501946800EB5}" type="pres">
      <dgm:prSet presAssocID="{8886CB50-078E-4D7B-8C7D-34AA8A7AA278}" presName="parTx" presStyleLbl="revTx" presStyleIdx="1" presStyleCnt="4">
        <dgm:presLayoutVars>
          <dgm:chMax val="0"/>
          <dgm:chPref val="0"/>
        </dgm:presLayoutVars>
      </dgm:prSet>
      <dgm:spPr/>
    </dgm:pt>
    <dgm:pt modelId="{8E5763D5-52A6-4D1F-A930-986B863BA070}" type="pres">
      <dgm:prSet presAssocID="{2856991D-A312-4D2F-9D5A-977D4B51ECDA}" presName="sibTrans" presStyleCnt="0"/>
      <dgm:spPr/>
    </dgm:pt>
    <dgm:pt modelId="{6185A755-9B05-436D-9D05-C4C1549F52C2}" type="pres">
      <dgm:prSet presAssocID="{60C39EDB-A8E0-43EF-8897-C6396E250B43}" presName="compNode" presStyleCnt="0"/>
      <dgm:spPr/>
    </dgm:pt>
    <dgm:pt modelId="{C399BC2D-8929-4A23-9447-8979599FF74C}" type="pres">
      <dgm:prSet presAssocID="{60C39EDB-A8E0-43EF-8897-C6396E250B43}" presName="bgRect" presStyleLbl="bgShp" presStyleIdx="2" presStyleCnt="4"/>
      <dgm:spPr/>
    </dgm:pt>
    <dgm:pt modelId="{C2FD9D3C-C625-497F-8F85-09AE6260B840}" type="pres">
      <dgm:prSet presAssocID="{60C39EDB-A8E0-43EF-8897-C6396E250B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D6523D7-482C-44AA-96F4-9E8F2AE3A1C7}" type="pres">
      <dgm:prSet presAssocID="{60C39EDB-A8E0-43EF-8897-C6396E250B43}" presName="spaceRect" presStyleCnt="0"/>
      <dgm:spPr/>
    </dgm:pt>
    <dgm:pt modelId="{09C4E1D2-65DD-4465-BE58-33066989EDA1}" type="pres">
      <dgm:prSet presAssocID="{60C39EDB-A8E0-43EF-8897-C6396E250B43}" presName="parTx" presStyleLbl="revTx" presStyleIdx="2" presStyleCnt="4">
        <dgm:presLayoutVars>
          <dgm:chMax val="0"/>
          <dgm:chPref val="0"/>
        </dgm:presLayoutVars>
      </dgm:prSet>
      <dgm:spPr/>
    </dgm:pt>
    <dgm:pt modelId="{3278321E-7270-4EBB-9D4E-4A82598DEFCE}" type="pres">
      <dgm:prSet presAssocID="{1E809391-AA29-467A-BA3F-690FD23CBF69}" presName="sibTrans" presStyleCnt="0"/>
      <dgm:spPr/>
    </dgm:pt>
    <dgm:pt modelId="{481E3FD5-500C-483A-AE95-458656DB562A}" type="pres">
      <dgm:prSet presAssocID="{8A5D7789-6604-488F-8AEF-DA61AC56E1FC}" presName="compNode" presStyleCnt="0"/>
      <dgm:spPr/>
    </dgm:pt>
    <dgm:pt modelId="{315AD317-0B88-4493-A455-AE9F60900E6D}" type="pres">
      <dgm:prSet presAssocID="{8A5D7789-6604-488F-8AEF-DA61AC56E1FC}" presName="bgRect" presStyleLbl="bgShp" presStyleIdx="3" presStyleCnt="4"/>
      <dgm:spPr/>
    </dgm:pt>
    <dgm:pt modelId="{82032E9B-DBA6-4B3F-8F22-6F66CD6FD1B2}" type="pres">
      <dgm:prSet presAssocID="{8A5D7789-6604-488F-8AEF-DA61AC56E1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0E71C97-1C9F-4956-84A5-5AE4EF5FEFF9}" type="pres">
      <dgm:prSet presAssocID="{8A5D7789-6604-488F-8AEF-DA61AC56E1FC}" presName="spaceRect" presStyleCnt="0"/>
      <dgm:spPr/>
    </dgm:pt>
    <dgm:pt modelId="{777E5B4D-56C7-457F-A681-C0E6FD0BBF42}" type="pres">
      <dgm:prSet presAssocID="{8A5D7789-6604-488F-8AEF-DA61AC56E1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2708D14-4D32-41BE-ABA7-701FC780E58A}" srcId="{3612F672-6F92-42F2-A1C7-2E1D31B21514}" destId="{8886CB50-078E-4D7B-8C7D-34AA8A7AA278}" srcOrd="1" destOrd="0" parTransId="{AE8F745E-15EC-4795-A037-99EDD0474A79}" sibTransId="{2856991D-A312-4D2F-9D5A-977D4B51ECDA}"/>
    <dgm:cxn modelId="{1B644521-2910-41C5-8B19-EED80185DE00}" type="presOf" srcId="{8886CB50-078E-4D7B-8C7D-34AA8A7AA278}" destId="{3A432992-B37A-4032-A125-501946800EB5}" srcOrd="0" destOrd="0" presId="urn:microsoft.com/office/officeart/2018/2/layout/IconVerticalSolidList"/>
    <dgm:cxn modelId="{BC54D349-E150-4F41-BAC5-8CA662C53B2F}" type="presOf" srcId="{3612F672-6F92-42F2-A1C7-2E1D31B21514}" destId="{190628DE-144C-40E9-A8CF-6C058D49517C}" srcOrd="0" destOrd="0" presId="urn:microsoft.com/office/officeart/2018/2/layout/IconVerticalSolidList"/>
    <dgm:cxn modelId="{6150DE70-FAB9-4C78-AF62-FDE496BA8E00}" type="presOf" srcId="{60C39EDB-A8E0-43EF-8897-C6396E250B43}" destId="{09C4E1D2-65DD-4465-BE58-33066989EDA1}" srcOrd="0" destOrd="0" presId="urn:microsoft.com/office/officeart/2018/2/layout/IconVerticalSolidList"/>
    <dgm:cxn modelId="{5C1FCD77-4097-4CCC-8902-F61176A1EB7A}" type="presOf" srcId="{8A5D7789-6604-488F-8AEF-DA61AC56E1FC}" destId="{777E5B4D-56C7-457F-A681-C0E6FD0BBF42}" srcOrd="0" destOrd="0" presId="urn:microsoft.com/office/officeart/2018/2/layout/IconVerticalSolidList"/>
    <dgm:cxn modelId="{4EEF6499-6C1E-44A6-835A-63CBC14A0E82}" srcId="{3612F672-6F92-42F2-A1C7-2E1D31B21514}" destId="{60C39EDB-A8E0-43EF-8897-C6396E250B43}" srcOrd="2" destOrd="0" parTransId="{3D0547CF-F734-4B18-8854-E6E88767E2A2}" sibTransId="{1E809391-AA29-467A-BA3F-690FD23CBF69}"/>
    <dgm:cxn modelId="{9C492BA6-3000-4FC8-9284-EC7480A935B5}" type="presOf" srcId="{387F2CA6-33C0-438B-B7E6-9ADA85911F38}" destId="{4A0EC08F-6346-4536-87E2-C553685CB624}" srcOrd="0" destOrd="0" presId="urn:microsoft.com/office/officeart/2018/2/layout/IconVerticalSolidList"/>
    <dgm:cxn modelId="{0E8830BB-4BC8-49CC-8A54-29F7515923A0}" srcId="{3612F672-6F92-42F2-A1C7-2E1D31B21514}" destId="{387F2CA6-33C0-438B-B7E6-9ADA85911F38}" srcOrd="0" destOrd="0" parTransId="{CE06D011-66CC-4026-8600-76FD162DB4EA}" sibTransId="{43C99206-9DB4-4FA4-BDFD-940942168535}"/>
    <dgm:cxn modelId="{C0D694C5-D409-4510-8D0E-7C1630E8E9D6}" srcId="{3612F672-6F92-42F2-A1C7-2E1D31B21514}" destId="{8A5D7789-6604-488F-8AEF-DA61AC56E1FC}" srcOrd="3" destOrd="0" parTransId="{1BE8A1CC-11A9-4426-9B09-942C79A8EC8E}" sibTransId="{28AC61B1-20DB-47E0-9D23-B1B246B6625B}"/>
    <dgm:cxn modelId="{49483DA4-D7D0-42FB-B72D-51C14782B9DF}" type="presParOf" srcId="{190628DE-144C-40E9-A8CF-6C058D49517C}" destId="{A62DD934-CED3-4FAA-B694-94D30FED3571}" srcOrd="0" destOrd="0" presId="urn:microsoft.com/office/officeart/2018/2/layout/IconVerticalSolidList"/>
    <dgm:cxn modelId="{00F7D48C-2594-44B9-8243-99D1DAA80164}" type="presParOf" srcId="{A62DD934-CED3-4FAA-B694-94D30FED3571}" destId="{78AB1183-05F8-42FB-8F46-0DCC21CBB383}" srcOrd="0" destOrd="0" presId="urn:microsoft.com/office/officeart/2018/2/layout/IconVerticalSolidList"/>
    <dgm:cxn modelId="{BD0B73E7-CBE8-4646-892C-F7A723D20E2C}" type="presParOf" srcId="{A62DD934-CED3-4FAA-B694-94D30FED3571}" destId="{FDAB2DA6-A5F6-41A9-9208-9D155B90C6CE}" srcOrd="1" destOrd="0" presId="urn:microsoft.com/office/officeart/2018/2/layout/IconVerticalSolidList"/>
    <dgm:cxn modelId="{5E60D793-3A4F-404D-9FC6-9C5D98CE0A6F}" type="presParOf" srcId="{A62DD934-CED3-4FAA-B694-94D30FED3571}" destId="{6335CC37-0B3F-4ED6-B395-D40409E030C9}" srcOrd="2" destOrd="0" presId="urn:microsoft.com/office/officeart/2018/2/layout/IconVerticalSolidList"/>
    <dgm:cxn modelId="{FF31AA64-EF76-403F-8E9F-7E2C77AE6C21}" type="presParOf" srcId="{A62DD934-CED3-4FAA-B694-94D30FED3571}" destId="{4A0EC08F-6346-4536-87E2-C553685CB624}" srcOrd="3" destOrd="0" presId="urn:microsoft.com/office/officeart/2018/2/layout/IconVerticalSolidList"/>
    <dgm:cxn modelId="{621BBA25-20F0-4453-91F7-DA722C549540}" type="presParOf" srcId="{190628DE-144C-40E9-A8CF-6C058D49517C}" destId="{C25B3952-58CD-4FDD-B89C-21EBB621DD43}" srcOrd="1" destOrd="0" presId="urn:microsoft.com/office/officeart/2018/2/layout/IconVerticalSolidList"/>
    <dgm:cxn modelId="{0564A87B-BDEA-45C3-B17E-6FAB0D5CC9CD}" type="presParOf" srcId="{190628DE-144C-40E9-A8CF-6C058D49517C}" destId="{26376538-1ACC-49C3-A728-5609EB00B5FA}" srcOrd="2" destOrd="0" presId="urn:microsoft.com/office/officeart/2018/2/layout/IconVerticalSolidList"/>
    <dgm:cxn modelId="{7B2505B1-60A7-41E8-9260-52BC8C7C0690}" type="presParOf" srcId="{26376538-1ACC-49C3-A728-5609EB00B5FA}" destId="{8BEFABFA-0B46-4CE0-8772-DA179D34C17F}" srcOrd="0" destOrd="0" presId="urn:microsoft.com/office/officeart/2018/2/layout/IconVerticalSolidList"/>
    <dgm:cxn modelId="{FAF85159-D008-4E9C-9802-6434D1333B08}" type="presParOf" srcId="{26376538-1ACC-49C3-A728-5609EB00B5FA}" destId="{7E96BCAD-875D-40D1-AC1D-F95AB0E32326}" srcOrd="1" destOrd="0" presId="urn:microsoft.com/office/officeart/2018/2/layout/IconVerticalSolidList"/>
    <dgm:cxn modelId="{DFC74220-753D-40A4-9B30-DB05A13DD2FE}" type="presParOf" srcId="{26376538-1ACC-49C3-A728-5609EB00B5FA}" destId="{F427C0F1-43A1-4A9B-B48A-FB73170D5158}" srcOrd="2" destOrd="0" presId="urn:microsoft.com/office/officeart/2018/2/layout/IconVerticalSolidList"/>
    <dgm:cxn modelId="{E36B8919-5C30-48B3-92AE-6F78317925D0}" type="presParOf" srcId="{26376538-1ACC-49C3-A728-5609EB00B5FA}" destId="{3A432992-B37A-4032-A125-501946800EB5}" srcOrd="3" destOrd="0" presId="urn:microsoft.com/office/officeart/2018/2/layout/IconVerticalSolidList"/>
    <dgm:cxn modelId="{E9EC8302-83F0-43AD-A477-8414E8C16099}" type="presParOf" srcId="{190628DE-144C-40E9-A8CF-6C058D49517C}" destId="{8E5763D5-52A6-4D1F-A930-986B863BA070}" srcOrd="3" destOrd="0" presId="urn:microsoft.com/office/officeart/2018/2/layout/IconVerticalSolidList"/>
    <dgm:cxn modelId="{E852EB50-0834-45FF-972D-B2CAB57FF939}" type="presParOf" srcId="{190628DE-144C-40E9-A8CF-6C058D49517C}" destId="{6185A755-9B05-436D-9D05-C4C1549F52C2}" srcOrd="4" destOrd="0" presId="urn:microsoft.com/office/officeart/2018/2/layout/IconVerticalSolidList"/>
    <dgm:cxn modelId="{A32D76C0-8F69-4EFA-988C-EE95B8A5AE8E}" type="presParOf" srcId="{6185A755-9B05-436D-9D05-C4C1549F52C2}" destId="{C399BC2D-8929-4A23-9447-8979599FF74C}" srcOrd="0" destOrd="0" presId="urn:microsoft.com/office/officeart/2018/2/layout/IconVerticalSolidList"/>
    <dgm:cxn modelId="{C11D63B6-BBB6-45A2-8990-7443557FFB4B}" type="presParOf" srcId="{6185A755-9B05-436D-9D05-C4C1549F52C2}" destId="{C2FD9D3C-C625-497F-8F85-09AE6260B840}" srcOrd="1" destOrd="0" presId="urn:microsoft.com/office/officeart/2018/2/layout/IconVerticalSolidList"/>
    <dgm:cxn modelId="{33940837-D729-4020-9A91-EE68EDCA2852}" type="presParOf" srcId="{6185A755-9B05-436D-9D05-C4C1549F52C2}" destId="{0D6523D7-482C-44AA-96F4-9E8F2AE3A1C7}" srcOrd="2" destOrd="0" presId="urn:microsoft.com/office/officeart/2018/2/layout/IconVerticalSolidList"/>
    <dgm:cxn modelId="{31007B87-CCEF-4EEE-BFFE-8005BD0EA796}" type="presParOf" srcId="{6185A755-9B05-436D-9D05-C4C1549F52C2}" destId="{09C4E1D2-65DD-4465-BE58-33066989EDA1}" srcOrd="3" destOrd="0" presId="urn:microsoft.com/office/officeart/2018/2/layout/IconVerticalSolidList"/>
    <dgm:cxn modelId="{57EA47CE-100C-4549-94C2-5DA1C6A522DE}" type="presParOf" srcId="{190628DE-144C-40E9-A8CF-6C058D49517C}" destId="{3278321E-7270-4EBB-9D4E-4A82598DEFCE}" srcOrd="5" destOrd="0" presId="urn:microsoft.com/office/officeart/2018/2/layout/IconVerticalSolidList"/>
    <dgm:cxn modelId="{473AE788-2DC8-465E-8B42-ED6D0E8BADEF}" type="presParOf" srcId="{190628DE-144C-40E9-A8CF-6C058D49517C}" destId="{481E3FD5-500C-483A-AE95-458656DB562A}" srcOrd="6" destOrd="0" presId="urn:microsoft.com/office/officeart/2018/2/layout/IconVerticalSolidList"/>
    <dgm:cxn modelId="{5986C25A-13DC-4DC9-A3D2-A7AA5741D1DC}" type="presParOf" srcId="{481E3FD5-500C-483A-AE95-458656DB562A}" destId="{315AD317-0B88-4493-A455-AE9F60900E6D}" srcOrd="0" destOrd="0" presId="urn:microsoft.com/office/officeart/2018/2/layout/IconVerticalSolidList"/>
    <dgm:cxn modelId="{F2AB6B2D-5A39-44EA-A2C2-23D23492DC43}" type="presParOf" srcId="{481E3FD5-500C-483A-AE95-458656DB562A}" destId="{82032E9B-DBA6-4B3F-8F22-6F66CD6FD1B2}" srcOrd="1" destOrd="0" presId="urn:microsoft.com/office/officeart/2018/2/layout/IconVerticalSolidList"/>
    <dgm:cxn modelId="{EC55D510-B1AF-4975-AC0C-8B2E5E727798}" type="presParOf" srcId="{481E3FD5-500C-483A-AE95-458656DB562A}" destId="{40E71C97-1C9F-4956-84A5-5AE4EF5FEFF9}" srcOrd="2" destOrd="0" presId="urn:microsoft.com/office/officeart/2018/2/layout/IconVerticalSolidList"/>
    <dgm:cxn modelId="{C9344752-CF66-4E75-A531-8CB8A06C7996}" type="presParOf" srcId="{481E3FD5-500C-483A-AE95-458656DB562A}" destId="{777E5B4D-56C7-457F-A681-C0E6FD0BBF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B1AC7D-60BF-475B-BD84-451EAD8430E9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48B4CDA-5290-4E8A-8681-503B3E53201C}">
      <dgm:prSet/>
      <dgm:spPr/>
      <dgm:t>
        <a:bodyPr/>
        <a:lstStyle/>
        <a:p>
          <a:r>
            <a:rPr lang="en-GB" b="0" i="0"/>
            <a:t>Cultural Challenges</a:t>
          </a:r>
          <a:endParaRPr lang="en-US"/>
        </a:p>
      </dgm:t>
    </dgm:pt>
    <dgm:pt modelId="{55C27FB1-196F-4E62-826D-A567B560A592}" type="parTrans" cxnId="{EADEE593-856A-47B2-861E-92910099C038}">
      <dgm:prSet/>
      <dgm:spPr/>
      <dgm:t>
        <a:bodyPr/>
        <a:lstStyle/>
        <a:p>
          <a:endParaRPr lang="en-US"/>
        </a:p>
      </dgm:t>
    </dgm:pt>
    <dgm:pt modelId="{1800B035-1666-4175-906E-84D518F48089}" type="sibTrans" cxnId="{EADEE593-856A-47B2-861E-92910099C038}">
      <dgm:prSet/>
      <dgm:spPr/>
      <dgm:t>
        <a:bodyPr/>
        <a:lstStyle/>
        <a:p>
          <a:endParaRPr lang="en-US"/>
        </a:p>
      </dgm:t>
    </dgm:pt>
    <dgm:pt modelId="{9E636478-A642-4468-BE16-C6C204BF755D}">
      <dgm:prSet/>
      <dgm:spPr/>
      <dgm:t>
        <a:bodyPr/>
        <a:lstStyle/>
        <a:p>
          <a:r>
            <a:rPr lang="en-GB" b="0" i="0"/>
            <a:t>Importance of Cultural Awareness:</a:t>
          </a:r>
          <a:endParaRPr lang="en-US"/>
        </a:p>
      </dgm:t>
    </dgm:pt>
    <dgm:pt modelId="{1C68E51A-D49F-496E-8462-97EA4F778BEE}" type="parTrans" cxnId="{CE1D9CE8-460D-4BDE-8BBB-F10B1222F6CA}">
      <dgm:prSet/>
      <dgm:spPr/>
      <dgm:t>
        <a:bodyPr/>
        <a:lstStyle/>
        <a:p>
          <a:endParaRPr lang="en-US"/>
        </a:p>
      </dgm:t>
    </dgm:pt>
    <dgm:pt modelId="{A595C900-606B-4236-BEB3-FE64A275D2F1}" type="sibTrans" cxnId="{CE1D9CE8-460D-4BDE-8BBB-F10B1222F6CA}">
      <dgm:prSet/>
      <dgm:spPr/>
      <dgm:t>
        <a:bodyPr/>
        <a:lstStyle/>
        <a:p>
          <a:endParaRPr lang="en-US"/>
        </a:p>
      </dgm:t>
    </dgm:pt>
    <dgm:pt modelId="{BFEAF4B4-6A72-4134-9B1F-6E2D3F1AA0B3}">
      <dgm:prSet/>
      <dgm:spPr/>
      <dgm:t>
        <a:bodyPr/>
        <a:lstStyle/>
        <a:p>
          <a:r>
            <a:rPr lang="en-GB" b="0" i="0"/>
            <a:t>Adaptation and Flexibility</a:t>
          </a:r>
          <a:endParaRPr lang="en-US"/>
        </a:p>
      </dgm:t>
    </dgm:pt>
    <dgm:pt modelId="{4873C1B6-5B6A-48E4-8EDA-2193A3D43C1D}" type="parTrans" cxnId="{D3FD3DC5-9741-4B44-9F2A-205B5EC041C8}">
      <dgm:prSet/>
      <dgm:spPr/>
      <dgm:t>
        <a:bodyPr/>
        <a:lstStyle/>
        <a:p>
          <a:endParaRPr lang="en-US"/>
        </a:p>
      </dgm:t>
    </dgm:pt>
    <dgm:pt modelId="{45569F8F-ACF5-4FF4-B581-FB265C97EC7B}" type="sibTrans" cxnId="{D3FD3DC5-9741-4B44-9F2A-205B5EC041C8}">
      <dgm:prSet/>
      <dgm:spPr/>
      <dgm:t>
        <a:bodyPr/>
        <a:lstStyle/>
        <a:p>
          <a:endParaRPr lang="en-US"/>
        </a:p>
      </dgm:t>
    </dgm:pt>
    <dgm:pt modelId="{2BD9B410-4C16-48CF-A13E-D869D6883594}">
      <dgm:prSet/>
      <dgm:spPr/>
      <dgm:t>
        <a:bodyPr/>
        <a:lstStyle/>
        <a:p>
          <a:r>
            <a:rPr lang="en-GB" b="0" i="0"/>
            <a:t>Successful Communication and Partnership</a:t>
          </a:r>
          <a:endParaRPr lang="en-US"/>
        </a:p>
      </dgm:t>
    </dgm:pt>
    <dgm:pt modelId="{0989C135-F532-4643-AD69-74B3F6A62624}" type="parTrans" cxnId="{344CF088-90C1-4587-974A-F9A749A49A62}">
      <dgm:prSet/>
      <dgm:spPr/>
      <dgm:t>
        <a:bodyPr/>
        <a:lstStyle/>
        <a:p>
          <a:endParaRPr lang="en-US"/>
        </a:p>
      </dgm:t>
    </dgm:pt>
    <dgm:pt modelId="{BE1D21B4-2C07-44A4-8790-30E0971A9B18}" type="sibTrans" cxnId="{344CF088-90C1-4587-974A-F9A749A49A62}">
      <dgm:prSet/>
      <dgm:spPr/>
      <dgm:t>
        <a:bodyPr/>
        <a:lstStyle/>
        <a:p>
          <a:endParaRPr lang="en-US"/>
        </a:p>
      </dgm:t>
    </dgm:pt>
    <dgm:pt modelId="{3EBFE9C6-1789-4EA1-8F3F-4C6543085610}" type="pres">
      <dgm:prSet presAssocID="{95B1AC7D-60BF-475B-BD84-451EAD8430E9}" presName="linear" presStyleCnt="0">
        <dgm:presLayoutVars>
          <dgm:dir/>
          <dgm:animLvl val="lvl"/>
          <dgm:resizeHandles val="exact"/>
        </dgm:presLayoutVars>
      </dgm:prSet>
      <dgm:spPr/>
    </dgm:pt>
    <dgm:pt modelId="{A05A328D-8AFA-4E78-8EED-65EF368349BF}" type="pres">
      <dgm:prSet presAssocID="{948B4CDA-5290-4E8A-8681-503B3E53201C}" presName="parentLin" presStyleCnt="0"/>
      <dgm:spPr/>
    </dgm:pt>
    <dgm:pt modelId="{65D4DCCF-6CC4-4926-BA8A-B3DDFCEC75AD}" type="pres">
      <dgm:prSet presAssocID="{948B4CDA-5290-4E8A-8681-503B3E53201C}" presName="parentLeftMargin" presStyleLbl="node1" presStyleIdx="0" presStyleCnt="4"/>
      <dgm:spPr/>
    </dgm:pt>
    <dgm:pt modelId="{E6410E2E-88DB-4510-9E4D-B8FFC6A37D93}" type="pres">
      <dgm:prSet presAssocID="{948B4CDA-5290-4E8A-8681-503B3E5320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422D83C-E991-40C5-A123-AD317B9869C8}" type="pres">
      <dgm:prSet presAssocID="{948B4CDA-5290-4E8A-8681-503B3E53201C}" presName="negativeSpace" presStyleCnt="0"/>
      <dgm:spPr/>
    </dgm:pt>
    <dgm:pt modelId="{7341B5BB-DF99-4154-8C65-6D5CA1AAD9F2}" type="pres">
      <dgm:prSet presAssocID="{948B4CDA-5290-4E8A-8681-503B3E53201C}" presName="childText" presStyleLbl="conFgAcc1" presStyleIdx="0" presStyleCnt="4">
        <dgm:presLayoutVars>
          <dgm:bulletEnabled val="1"/>
        </dgm:presLayoutVars>
      </dgm:prSet>
      <dgm:spPr/>
    </dgm:pt>
    <dgm:pt modelId="{908C4AE7-9385-44E8-B3FC-6A71071767B9}" type="pres">
      <dgm:prSet presAssocID="{1800B035-1666-4175-906E-84D518F48089}" presName="spaceBetweenRectangles" presStyleCnt="0"/>
      <dgm:spPr/>
    </dgm:pt>
    <dgm:pt modelId="{500FB9E4-FC68-4663-80C6-D91D22C3872C}" type="pres">
      <dgm:prSet presAssocID="{9E636478-A642-4468-BE16-C6C204BF755D}" presName="parentLin" presStyleCnt="0"/>
      <dgm:spPr/>
    </dgm:pt>
    <dgm:pt modelId="{5297500E-89AE-47E8-85C4-79F1295C642C}" type="pres">
      <dgm:prSet presAssocID="{9E636478-A642-4468-BE16-C6C204BF755D}" presName="parentLeftMargin" presStyleLbl="node1" presStyleIdx="0" presStyleCnt="4"/>
      <dgm:spPr/>
    </dgm:pt>
    <dgm:pt modelId="{0CF6D533-03A6-4F76-8373-1D4F3247A042}" type="pres">
      <dgm:prSet presAssocID="{9E636478-A642-4468-BE16-C6C204BF755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5DB13D-F781-4613-92E3-F9A06629B08F}" type="pres">
      <dgm:prSet presAssocID="{9E636478-A642-4468-BE16-C6C204BF755D}" presName="negativeSpace" presStyleCnt="0"/>
      <dgm:spPr/>
    </dgm:pt>
    <dgm:pt modelId="{20A3E243-F6FF-4AD8-8DD5-6DA196C26874}" type="pres">
      <dgm:prSet presAssocID="{9E636478-A642-4468-BE16-C6C204BF755D}" presName="childText" presStyleLbl="conFgAcc1" presStyleIdx="1" presStyleCnt="4">
        <dgm:presLayoutVars>
          <dgm:bulletEnabled val="1"/>
        </dgm:presLayoutVars>
      </dgm:prSet>
      <dgm:spPr/>
    </dgm:pt>
    <dgm:pt modelId="{C3C8D800-9527-4AC8-B4EA-5EF64B30336C}" type="pres">
      <dgm:prSet presAssocID="{A595C900-606B-4236-BEB3-FE64A275D2F1}" presName="spaceBetweenRectangles" presStyleCnt="0"/>
      <dgm:spPr/>
    </dgm:pt>
    <dgm:pt modelId="{8518CD44-9770-498D-8260-8CBDA7645D28}" type="pres">
      <dgm:prSet presAssocID="{BFEAF4B4-6A72-4134-9B1F-6E2D3F1AA0B3}" presName="parentLin" presStyleCnt="0"/>
      <dgm:spPr/>
    </dgm:pt>
    <dgm:pt modelId="{8833AF56-8F1C-4FF1-A927-B83D4C0CDF75}" type="pres">
      <dgm:prSet presAssocID="{BFEAF4B4-6A72-4134-9B1F-6E2D3F1AA0B3}" presName="parentLeftMargin" presStyleLbl="node1" presStyleIdx="1" presStyleCnt="4"/>
      <dgm:spPr/>
    </dgm:pt>
    <dgm:pt modelId="{8D8925FA-552D-4B80-B525-6CC17C9C9D74}" type="pres">
      <dgm:prSet presAssocID="{BFEAF4B4-6A72-4134-9B1F-6E2D3F1AA0B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33CAF84-0F4D-45F3-8D12-74958F465B2E}" type="pres">
      <dgm:prSet presAssocID="{BFEAF4B4-6A72-4134-9B1F-6E2D3F1AA0B3}" presName="negativeSpace" presStyleCnt="0"/>
      <dgm:spPr/>
    </dgm:pt>
    <dgm:pt modelId="{9FBE57BE-1141-425B-ABAF-D6AFF0A7F386}" type="pres">
      <dgm:prSet presAssocID="{BFEAF4B4-6A72-4134-9B1F-6E2D3F1AA0B3}" presName="childText" presStyleLbl="conFgAcc1" presStyleIdx="2" presStyleCnt="4">
        <dgm:presLayoutVars>
          <dgm:bulletEnabled val="1"/>
        </dgm:presLayoutVars>
      </dgm:prSet>
      <dgm:spPr/>
    </dgm:pt>
    <dgm:pt modelId="{F2730E68-2258-4F1E-9043-E0B60BFE602D}" type="pres">
      <dgm:prSet presAssocID="{45569F8F-ACF5-4FF4-B581-FB265C97EC7B}" presName="spaceBetweenRectangles" presStyleCnt="0"/>
      <dgm:spPr/>
    </dgm:pt>
    <dgm:pt modelId="{B6CBDC46-263E-47BE-963C-CD1509E0C7F9}" type="pres">
      <dgm:prSet presAssocID="{2BD9B410-4C16-48CF-A13E-D869D6883594}" presName="parentLin" presStyleCnt="0"/>
      <dgm:spPr/>
    </dgm:pt>
    <dgm:pt modelId="{3BF8DCCB-BEDC-4FE8-B91B-3511D8D2C774}" type="pres">
      <dgm:prSet presAssocID="{2BD9B410-4C16-48CF-A13E-D869D6883594}" presName="parentLeftMargin" presStyleLbl="node1" presStyleIdx="2" presStyleCnt="4"/>
      <dgm:spPr/>
    </dgm:pt>
    <dgm:pt modelId="{8F6039EE-95BD-4DEF-BFD8-CCF31A99E462}" type="pres">
      <dgm:prSet presAssocID="{2BD9B410-4C16-48CF-A13E-D869D688359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886A51E-504D-4954-8DAF-7140C4669146}" type="pres">
      <dgm:prSet presAssocID="{2BD9B410-4C16-48CF-A13E-D869D6883594}" presName="negativeSpace" presStyleCnt="0"/>
      <dgm:spPr/>
    </dgm:pt>
    <dgm:pt modelId="{142CB7F3-F066-4707-97A4-309EC208D63B}" type="pres">
      <dgm:prSet presAssocID="{2BD9B410-4C16-48CF-A13E-D869D688359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BFE6D08-2534-43FC-8B6F-159A9138483B}" type="presOf" srcId="{9E636478-A642-4468-BE16-C6C204BF755D}" destId="{0CF6D533-03A6-4F76-8373-1D4F3247A042}" srcOrd="1" destOrd="0" presId="urn:microsoft.com/office/officeart/2005/8/layout/list1"/>
    <dgm:cxn modelId="{99C41B29-1898-4F90-9574-B39F0A08E38A}" type="presOf" srcId="{2BD9B410-4C16-48CF-A13E-D869D6883594}" destId="{3BF8DCCB-BEDC-4FE8-B91B-3511D8D2C774}" srcOrd="0" destOrd="0" presId="urn:microsoft.com/office/officeart/2005/8/layout/list1"/>
    <dgm:cxn modelId="{7B36EA6A-7AB9-4E99-B184-19169AD255B2}" type="presOf" srcId="{BFEAF4B4-6A72-4134-9B1F-6E2D3F1AA0B3}" destId="{8D8925FA-552D-4B80-B525-6CC17C9C9D74}" srcOrd="1" destOrd="0" presId="urn:microsoft.com/office/officeart/2005/8/layout/list1"/>
    <dgm:cxn modelId="{A687097D-7D69-45F5-A0A8-8EBA2B5FAC4C}" type="presOf" srcId="{948B4CDA-5290-4E8A-8681-503B3E53201C}" destId="{65D4DCCF-6CC4-4926-BA8A-B3DDFCEC75AD}" srcOrd="0" destOrd="0" presId="urn:microsoft.com/office/officeart/2005/8/layout/list1"/>
    <dgm:cxn modelId="{344CF088-90C1-4587-974A-F9A749A49A62}" srcId="{95B1AC7D-60BF-475B-BD84-451EAD8430E9}" destId="{2BD9B410-4C16-48CF-A13E-D869D6883594}" srcOrd="3" destOrd="0" parTransId="{0989C135-F532-4643-AD69-74B3F6A62624}" sibTransId="{BE1D21B4-2C07-44A4-8790-30E0971A9B18}"/>
    <dgm:cxn modelId="{EADEE593-856A-47B2-861E-92910099C038}" srcId="{95B1AC7D-60BF-475B-BD84-451EAD8430E9}" destId="{948B4CDA-5290-4E8A-8681-503B3E53201C}" srcOrd="0" destOrd="0" parTransId="{55C27FB1-196F-4E62-826D-A567B560A592}" sibTransId="{1800B035-1666-4175-906E-84D518F48089}"/>
    <dgm:cxn modelId="{66CF5AAA-F0B3-45F0-AE82-051AE3312833}" type="presOf" srcId="{2BD9B410-4C16-48CF-A13E-D869D6883594}" destId="{8F6039EE-95BD-4DEF-BFD8-CCF31A99E462}" srcOrd="1" destOrd="0" presId="urn:microsoft.com/office/officeart/2005/8/layout/list1"/>
    <dgm:cxn modelId="{5F0D14AB-AAB0-4A00-B259-D5F7044219C7}" type="presOf" srcId="{BFEAF4B4-6A72-4134-9B1F-6E2D3F1AA0B3}" destId="{8833AF56-8F1C-4FF1-A927-B83D4C0CDF75}" srcOrd="0" destOrd="0" presId="urn:microsoft.com/office/officeart/2005/8/layout/list1"/>
    <dgm:cxn modelId="{B46320BF-78FF-4816-9F7B-A89FFFB7C0E5}" type="presOf" srcId="{95B1AC7D-60BF-475B-BD84-451EAD8430E9}" destId="{3EBFE9C6-1789-4EA1-8F3F-4C6543085610}" srcOrd="0" destOrd="0" presId="urn:microsoft.com/office/officeart/2005/8/layout/list1"/>
    <dgm:cxn modelId="{D3FD3DC5-9741-4B44-9F2A-205B5EC041C8}" srcId="{95B1AC7D-60BF-475B-BD84-451EAD8430E9}" destId="{BFEAF4B4-6A72-4134-9B1F-6E2D3F1AA0B3}" srcOrd="2" destOrd="0" parTransId="{4873C1B6-5B6A-48E4-8EDA-2193A3D43C1D}" sibTransId="{45569F8F-ACF5-4FF4-B581-FB265C97EC7B}"/>
    <dgm:cxn modelId="{935E08E6-0FD2-4376-8001-1D161FEA3425}" type="presOf" srcId="{948B4CDA-5290-4E8A-8681-503B3E53201C}" destId="{E6410E2E-88DB-4510-9E4D-B8FFC6A37D93}" srcOrd="1" destOrd="0" presId="urn:microsoft.com/office/officeart/2005/8/layout/list1"/>
    <dgm:cxn modelId="{CE1D9CE8-460D-4BDE-8BBB-F10B1222F6CA}" srcId="{95B1AC7D-60BF-475B-BD84-451EAD8430E9}" destId="{9E636478-A642-4468-BE16-C6C204BF755D}" srcOrd="1" destOrd="0" parTransId="{1C68E51A-D49F-496E-8462-97EA4F778BEE}" sibTransId="{A595C900-606B-4236-BEB3-FE64A275D2F1}"/>
    <dgm:cxn modelId="{135134F1-459C-4637-81EB-37EFFE124A35}" type="presOf" srcId="{9E636478-A642-4468-BE16-C6C204BF755D}" destId="{5297500E-89AE-47E8-85C4-79F1295C642C}" srcOrd="0" destOrd="0" presId="urn:microsoft.com/office/officeart/2005/8/layout/list1"/>
    <dgm:cxn modelId="{AF85E5B9-15A8-4189-B22A-F76A54976DED}" type="presParOf" srcId="{3EBFE9C6-1789-4EA1-8F3F-4C6543085610}" destId="{A05A328D-8AFA-4E78-8EED-65EF368349BF}" srcOrd="0" destOrd="0" presId="urn:microsoft.com/office/officeart/2005/8/layout/list1"/>
    <dgm:cxn modelId="{71D9631F-F694-4812-BB6A-2C6A9C369588}" type="presParOf" srcId="{A05A328D-8AFA-4E78-8EED-65EF368349BF}" destId="{65D4DCCF-6CC4-4926-BA8A-B3DDFCEC75AD}" srcOrd="0" destOrd="0" presId="urn:microsoft.com/office/officeart/2005/8/layout/list1"/>
    <dgm:cxn modelId="{A0E85AF9-7128-434A-92EC-EEF4311E540C}" type="presParOf" srcId="{A05A328D-8AFA-4E78-8EED-65EF368349BF}" destId="{E6410E2E-88DB-4510-9E4D-B8FFC6A37D93}" srcOrd="1" destOrd="0" presId="urn:microsoft.com/office/officeart/2005/8/layout/list1"/>
    <dgm:cxn modelId="{FB350A93-CE91-4D75-BD2B-F1DFC354ADA4}" type="presParOf" srcId="{3EBFE9C6-1789-4EA1-8F3F-4C6543085610}" destId="{C422D83C-E991-40C5-A123-AD317B9869C8}" srcOrd="1" destOrd="0" presId="urn:microsoft.com/office/officeart/2005/8/layout/list1"/>
    <dgm:cxn modelId="{EE29D4BC-A74F-4818-96FC-97E3401FABB1}" type="presParOf" srcId="{3EBFE9C6-1789-4EA1-8F3F-4C6543085610}" destId="{7341B5BB-DF99-4154-8C65-6D5CA1AAD9F2}" srcOrd="2" destOrd="0" presId="urn:microsoft.com/office/officeart/2005/8/layout/list1"/>
    <dgm:cxn modelId="{513A7500-6022-427C-BD44-CB764E7A3864}" type="presParOf" srcId="{3EBFE9C6-1789-4EA1-8F3F-4C6543085610}" destId="{908C4AE7-9385-44E8-B3FC-6A71071767B9}" srcOrd="3" destOrd="0" presId="urn:microsoft.com/office/officeart/2005/8/layout/list1"/>
    <dgm:cxn modelId="{178911CB-7DD5-4F8D-873D-B15002947BFA}" type="presParOf" srcId="{3EBFE9C6-1789-4EA1-8F3F-4C6543085610}" destId="{500FB9E4-FC68-4663-80C6-D91D22C3872C}" srcOrd="4" destOrd="0" presId="urn:microsoft.com/office/officeart/2005/8/layout/list1"/>
    <dgm:cxn modelId="{E0BD29D0-7815-4482-9337-A891A4CC6D76}" type="presParOf" srcId="{500FB9E4-FC68-4663-80C6-D91D22C3872C}" destId="{5297500E-89AE-47E8-85C4-79F1295C642C}" srcOrd="0" destOrd="0" presId="urn:microsoft.com/office/officeart/2005/8/layout/list1"/>
    <dgm:cxn modelId="{C75CAB4B-837B-4B31-B74A-CDF7CE755E64}" type="presParOf" srcId="{500FB9E4-FC68-4663-80C6-D91D22C3872C}" destId="{0CF6D533-03A6-4F76-8373-1D4F3247A042}" srcOrd="1" destOrd="0" presId="urn:microsoft.com/office/officeart/2005/8/layout/list1"/>
    <dgm:cxn modelId="{C93FFBD0-5A88-4409-9C58-5500DBF01AF4}" type="presParOf" srcId="{3EBFE9C6-1789-4EA1-8F3F-4C6543085610}" destId="{645DB13D-F781-4613-92E3-F9A06629B08F}" srcOrd="5" destOrd="0" presId="urn:microsoft.com/office/officeart/2005/8/layout/list1"/>
    <dgm:cxn modelId="{18747D99-7D28-4988-980B-11824F08B03A}" type="presParOf" srcId="{3EBFE9C6-1789-4EA1-8F3F-4C6543085610}" destId="{20A3E243-F6FF-4AD8-8DD5-6DA196C26874}" srcOrd="6" destOrd="0" presId="urn:microsoft.com/office/officeart/2005/8/layout/list1"/>
    <dgm:cxn modelId="{82C8D997-1963-42D8-8C21-16E348141D67}" type="presParOf" srcId="{3EBFE9C6-1789-4EA1-8F3F-4C6543085610}" destId="{C3C8D800-9527-4AC8-B4EA-5EF64B30336C}" srcOrd="7" destOrd="0" presId="urn:microsoft.com/office/officeart/2005/8/layout/list1"/>
    <dgm:cxn modelId="{A00D8122-E9C9-406C-A6B8-502527CBCDE3}" type="presParOf" srcId="{3EBFE9C6-1789-4EA1-8F3F-4C6543085610}" destId="{8518CD44-9770-498D-8260-8CBDA7645D28}" srcOrd="8" destOrd="0" presId="urn:microsoft.com/office/officeart/2005/8/layout/list1"/>
    <dgm:cxn modelId="{6EA81453-394A-44C0-BC57-F2A4B243AB73}" type="presParOf" srcId="{8518CD44-9770-498D-8260-8CBDA7645D28}" destId="{8833AF56-8F1C-4FF1-A927-B83D4C0CDF75}" srcOrd="0" destOrd="0" presId="urn:microsoft.com/office/officeart/2005/8/layout/list1"/>
    <dgm:cxn modelId="{98C99A52-7741-411B-855C-09E5D2BCBD69}" type="presParOf" srcId="{8518CD44-9770-498D-8260-8CBDA7645D28}" destId="{8D8925FA-552D-4B80-B525-6CC17C9C9D74}" srcOrd="1" destOrd="0" presId="urn:microsoft.com/office/officeart/2005/8/layout/list1"/>
    <dgm:cxn modelId="{F78AC418-074E-404F-A1B8-6CC0091466BC}" type="presParOf" srcId="{3EBFE9C6-1789-4EA1-8F3F-4C6543085610}" destId="{533CAF84-0F4D-45F3-8D12-74958F465B2E}" srcOrd="9" destOrd="0" presId="urn:microsoft.com/office/officeart/2005/8/layout/list1"/>
    <dgm:cxn modelId="{B13BCC56-48C3-4CE4-B535-BB82AB9D08C0}" type="presParOf" srcId="{3EBFE9C6-1789-4EA1-8F3F-4C6543085610}" destId="{9FBE57BE-1141-425B-ABAF-D6AFF0A7F386}" srcOrd="10" destOrd="0" presId="urn:microsoft.com/office/officeart/2005/8/layout/list1"/>
    <dgm:cxn modelId="{B525853B-0B65-4015-9793-5DF827D68F91}" type="presParOf" srcId="{3EBFE9C6-1789-4EA1-8F3F-4C6543085610}" destId="{F2730E68-2258-4F1E-9043-E0B60BFE602D}" srcOrd="11" destOrd="0" presId="urn:microsoft.com/office/officeart/2005/8/layout/list1"/>
    <dgm:cxn modelId="{763F5678-DC3C-4D1F-93E7-E5399C8E8F04}" type="presParOf" srcId="{3EBFE9C6-1789-4EA1-8F3F-4C6543085610}" destId="{B6CBDC46-263E-47BE-963C-CD1509E0C7F9}" srcOrd="12" destOrd="0" presId="urn:microsoft.com/office/officeart/2005/8/layout/list1"/>
    <dgm:cxn modelId="{EEF061D8-B9BD-4B8F-9245-B00AA815A367}" type="presParOf" srcId="{B6CBDC46-263E-47BE-963C-CD1509E0C7F9}" destId="{3BF8DCCB-BEDC-4FE8-B91B-3511D8D2C774}" srcOrd="0" destOrd="0" presId="urn:microsoft.com/office/officeart/2005/8/layout/list1"/>
    <dgm:cxn modelId="{612CD5D4-0A8B-40F3-87C3-EA30718926C7}" type="presParOf" srcId="{B6CBDC46-263E-47BE-963C-CD1509E0C7F9}" destId="{8F6039EE-95BD-4DEF-BFD8-CCF31A99E462}" srcOrd="1" destOrd="0" presId="urn:microsoft.com/office/officeart/2005/8/layout/list1"/>
    <dgm:cxn modelId="{BDE06670-8928-489C-887C-F3E60F2CF556}" type="presParOf" srcId="{3EBFE9C6-1789-4EA1-8F3F-4C6543085610}" destId="{A886A51E-504D-4954-8DAF-7140C4669146}" srcOrd="13" destOrd="0" presId="urn:microsoft.com/office/officeart/2005/8/layout/list1"/>
    <dgm:cxn modelId="{EFA635E3-E5AE-4E94-AE6C-B73D2989E062}" type="presParOf" srcId="{3EBFE9C6-1789-4EA1-8F3F-4C6543085610}" destId="{142CB7F3-F066-4707-97A4-309EC208D6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EC7890-51EA-4052-A132-DD0BE371BB3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BD2E85-BBD2-4BD9-A646-0315AEE48F2B}">
      <dgm:prSet/>
      <dgm:spPr/>
      <dgm:t>
        <a:bodyPr/>
        <a:lstStyle/>
        <a:p>
          <a:r>
            <a:rPr lang="en-GB" b="0" i="0"/>
            <a:t>"Doing Business in China: Cultural Considerations and Challenges" by the UK Department for International Trade</a:t>
          </a:r>
          <a:endParaRPr lang="en-US"/>
        </a:p>
      </dgm:t>
    </dgm:pt>
    <dgm:pt modelId="{CE62FFEC-2D5A-479D-9051-1CBC56162F51}" type="parTrans" cxnId="{217E506E-EDFB-49E3-B72F-89C38BA461DD}">
      <dgm:prSet/>
      <dgm:spPr/>
      <dgm:t>
        <a:bodyPr/>
        <a:lstStyle/>
        <a:p>
          <a:endParaRPr lang="en-US"/>
        </a:p>
      </dgm:t>
    </dgm:pt>
    <dgm:pt modelId="{70D765C4-5127-4780-83A5-E14ABE1C6FA0}" type="sibTrans" cxnId="{217E506E-EDFB-49E3-B72F-89C38BA461DD}">
      <dgm:prSet/>
      <dgm:spPr/>
      <dgm:t>
        <a:bodyPr/>
        <a:lstStyle/>
        <a:p>
          <a:endParaRPr lang="en-US"/>
        </a:p>
      </dgm:t>
    </dgm:pt>
    <dgm:pt modelId="{1ACCB236-F1C7-4E8F-A656-0D9755DAB3B6}">
      <dgm:prSet/>
      <dgm:spPr/>
      <dgm:t>
        <a:bodyPr/>
        <a:lstStyle/>
        <a:p>
          <a:r>
            <a:rPr lang="en-GB" b="0" i="0"/>
            <a:t>"Cultural Challenges for Western Companies in China" by Ernst &amp; Young</a:t>
          </a:r>
          <a:endParaRPr lang="en-US"/>
        </a:p>
      </dgm:t>
    </dgm:pt>
    <dgm:pt modelId="{F90F39EF-69F4-4423-9EF0-32803CAA6194}" type="parTrans" cxnId="{57860DA8-8284-4E28-BA86-091195489826}">
      <dgm:prSet/>
      <dgm:spPr/>
      <dgm:t>
        <a:bodyPr/>
        <a:lstStyle/>
        <a:p>
          <a:endParaRPr lang="en-US"/>
        </a:p>
      </dgm:t>
    </dgm:pt>
    <dgm:pt modelId="{27181DE0-B79D-4F21-BBBB-E5BEF959A4CE}" type="sibTrans" cxnId="{57860DA8-8284-4E28-BA86-091195489826}">
      <dgm:prSet/>
      <dgm:spPr/>
      <dgm:t>
        <a:bodyPr/>
        <a:lstStyle/>
        <a:p>
          <a:endParaRPr lang="en-US"/>
        </a:p>
      </dgm:t>
    </dgm:pt>
    <dgm:pt modelId="{F4F2E529-0644-4437-9AD7-1D9E1A0C7450}">
      <dgm:prSet/>
      <dgm:spPr/>
      <dgm:t>
        <a:bodyPr/>
        <a:lstStyle/>
        <a:p>
          <a:r>
            <a:rPr lang="en-GB" b="0" i="0"/>
            <a:t>"Cultural Challenges Faced by British Companies in China: Lessons from the Trenches" - News article from The Guardian</a:t>
          </a:r>
          <a:endParaRPr lang="en-US"/>
        </a:p>
      </dgm:t>
    </dgm:pt>
    <dgm:pt modelId="{7FD96AD7-33D3-4B00-9DFE-7CB504B7C78B}" type="parTrans" cxnId="{F5065D96-0E5B-47B4-A19B-AB72686AE17A}">
      <dgm:prSet/>
      <dgm:spPr/>
      <dgm:t>
        <a:bodyPr/>
        <a:lstStyle/>
        <a:p>
          <a:endParaRPr lang="en-US"/>
        </a:p>
      </dgm:t>
    </dgm:pt>
    <dgm:pt modelId="{9068F9A5-DB33-46C6-964C-FEAA5FDCFD29}" type="sibTrans" cxnId="{F5065D96-0E5B-47B4-A19B-AB72686AE17A}">
      <dgm:prSet/>
      <dgm:spPr/>
      <dgm:t>
        <a:bodyPr/>
        <a:lstStyle/>
        <a:p>
          <a:endParaRPr lang="en-US"/>
        </a:p>
      </dgm:t>
    </dgm:pt>
    <dgm:pt modelId="{37FE7509-4D24-44EC-B30D-F5FBCD87252C}">
      <dgm:prSet/>
      <dgm:spPr/>
      <dgm:t>
        <a:bodyPr/>
        <a:lstStyle/>
        <a:p>
          <a:r>
            <a:rPr lang="en-GB" b="0" i="0"/>
            <a:t>"Navigating Cultural Differences: How a British Company Overcame Challenges in China" - Case study published by Forbes</a:t>
          </a:r>
          <a:endParaRPr lang="en-US"/>
        </a:p>
      </dgm:t>
    </dgm:pt>
    <dgm:pt modelId="{9B8D4D61-55E4-4031-A4ED-D6204EF6F238}" type="parTrans" cxnId="{FFD97A7D-FB1A-4ECA-9303-942318FA276F}">
      <dgm:prSet/>
      <dgm:spPr/>
      <dgm:t>
        <a:bodyPr/>
        <a:lstStyle/>
        <a:p>
          <a:endParaRPr lang="en-US"/>
        </a:p>
      </dgm:t>
    </dgm:pt>
    <dgm:pt modelId="{E8FFAFFD-B305-4C8C-AEB2-E6BD3144746B}" type="sibTrans" cxnId="{FFD97A7D-FB1A-4ECA-9303-942318FA276F}">
      <dgm:prSet/>
      <dgm:spPr/>
      <dgm:t>
        <a:bodyPr/>
        <a:lstStyle/>
        <a:p>
          <a:endParaRPr lang="en-US"/>
        </a:p>
      </dgm:t>
    </dgm:pt>
    <dgm:pt modelId="{55990B6C-72A3-415A-BD14-46E36E9AEC0A}" type="pres">
      <dgm:prSet presAssocID="{F3EC7890-51EA-4052-A132-DD0BE371BB3C}" presName="vert0" presStyleCnt="0">
        <dgm:presLayoutVars>
          <dgm:dir/>
          <dgm:animOne val="branch"/>
          <dgm:animLvl val="lvl"/>
        </dgm:presLayoutVars>
      </dgm:prSet>
      <dgm:spPr/>
    </dgm:pt>
    <dgm:pt modelId="{370C2314-1C7D-4986-A6BC-C6D19335FD4F}" type="pres">
      <dgm:prSet presAssocID="{ACBD2E85-BBD2-4BD9-A646-0315AEE48F2B}" presName="thickLine" presStyleLbl="alignNode1" presStyleIdx="0" presStyleCnt="4"/>
      <dgm:spPr/>
    </dgm:pt>
    <dgm:pt modelId="{E1708B3D-89DB-4094-BA7F-70786B3DEFA4}" type="pres">
      <dgm:prSet presAssocID="{ACBD2E85-BBD2-4BD9-A646-0315AEE48F2B}" presName="horz1" presStyleCnt="0"/>
      <dgm:spPr/>
    </dgm:pt>
    <dgm:pt modelId="{991B4755-C6AD-4F20-BCF7-B342DD5CE039}" type="pres">
      <dgm:prSet presAssocID="{ACBD2E85-BBD2-4BD9-A646-0315AEE48F2B}" presName="tx1" presStyleLbl="revTx" presStyleIdx="0" presStyleCnt="4"/>
      <dgm:spPr/>
    </dgm:pt>
    <dgm:pt modelId="{C5EC74E2-2840-4D5E-9D35-2ADDD139D238}" type="pres">
      <dgm:prSet presAssocID="{ACBD2E85-BBD2-4BD9-A646-0315AEE48F2B}" presName="vert1" presStyleCnt="0"/>
      <dgm:spPr/>
    </dgm:pt>
    <dgm:pt modelId="{C9189DB7-BF18-4391-BD74-6D913D6F4CFE}" type="pres">
      <dgm:prSet presAssocID="{1ACCB236-F1C7-4E8F-A656-0D9755DAB3B6}" presName="thickLine" presStyleLbl="alignNode1" presStyleIdx="1" presStyleCnt="4"/>
      <dgm:spPr/>
    </dgm:pt>
    <dgm:pt modelId="{37C4DDA8-319A-43CF-AA48-5F55BA115631}" type="pres">
      <dgm:prSet presAssocID="{1ACCB236-F1C7-4E8F-A656-0D9755DAB3B6}" presName="horz1" presStyleCnt="0"/>
      <dgm:spPr/>
    </dgm:pt>
    <dgm:pt modelId="{86B47C27-D749-4FCD-A45C-65CD8CB1BB5E}" type="pres">
      <dgm:prSet presAssocID="{1ACCB236-F1C7-4E8F-A656-0D9755DAB3B6}" presName="tx1" presStyleLbl="revTx" presStyleIdx="1" presStyleCnt="4"/>
      <dgm:spPr/>
    </dgm:pt>
    <dgm:pt modelId="{FCB5AB04-7588-47FF-ACFA-D3C380733303}" type="pres">
      <dgm:prSet presAssocID="{1ACCB236-F1C7-4E8F-A656-0D9755DAB3B6}" presName="vert1" presStyleCnt="0"/>
      <dgm:spPr/>
    </dgm:pt>
    <dgm:pt modelId="{9A310EFA-71A9-4299-A05C-1E64B9425F67}" type="pres">
      <dgm:prSet presAssocID="{F4F2E529-0644-4437-9AD7-1D9E1A0C7450}" presName="thickLine" presStyleLbl="alignNode1" presStyleIdx="2" presStyleCnt="4"/>
      <dgm:spPr/>
    </dgm:pt>
    <dgm:pt modelId="{9C75EB76-1747-42CF-8C97-C02AD869E8A5}" type="pres">
      <dgm:prSet presAssocID="{F4F2E529-0644-4437-9AD7-1D9E1A0C7450}" presName="horz1" presStyleCnt="0"/>
      <dgm:spPr/>
    </dgm:pt>
    <dgm:pt modelId="{AC2259CD-AA7F-4B22-8C0F-38A8F3C1D30C}" type="pres">
      <dgm:prSet presAssocID="{F4F2E529-0644-4437-9AD7-1D9E1A0C7450}" presName="tx1" presStyleLbl="revTx" presStyleIdx="2" presStyleCnt="4"/>
      <dgm:spPr/>
    </dgm:pt>
    <dgm:pt modelId="{C9A284B3-3ABE-4C5A-9465-B320D641C8A1}" type="pres">
      <dgm:prSet presAssocID="{F4F2E529-0644-4437-9AD7-1D9E1A0C7450}" presName="vert1" presStyleCnt="0"/>
      <dgm:spPr/>
    </dgm:pt>
    <dgm:pt modelId="{C552C7F6-E932-4200-91C3-17C8623E7D53}" type="pres">
      <dgm:prSet presAssocID="{37FE7509-4D24-44EC-B30D-F5FBCD87252C}" presName="thickLine" presStyleLbl="alignNode1" presStyleIdx="3" presStyleCnt="4"/>
      <dgm:spPr/>
    </dgm:pt>
    <dgm:pt modelId="{AA0EDC68-5AA1-46BC-AEAD-76C16E058F10}" type="pres">
      <dgm:prSet presAssocID="{37FE7509-4D24-44EC-B30D-F5FBCD87252C}" presName="horz1" presStyleCnt="0"/>
      <dgm:spPr/>
    </dgm:pt>
    <dgm:pt modelId="{7C172FAD-4C81-41E7-8BCE-E192F66C8EA5}" type="pres">
      <dgm:prSet presAssocID="{37FE7509-4D24-44EC-B30D-F5FBCD87252C}" presName="tx1" presStyleLbl="revTx" presStyleIdx="3" presStyleCnt="4"/>
      <dgm:spPr/>
    </dgm:pt>
    <dgm:pt modelId="{97E18AD3-CBA6-481D-8C8E-4924CCE03354}" type="pres">
      <dgm:prSet presAssocID="{37FE7509-4D24-44EC-B30D-F5FBCD87252C}" presName="vert1" presStyleCnt="0"/>
      <dgm:spPr/>
    </dgm:pt>
  </dgm:ptLst>
  <dgm:cxnLst>
    <dgm:cxn modelId="{FEC32902-17A8-44E6-82A0-D6B171EB6386}" type="presOf" srcId="{F3EC7890-51EA-4052-A132-DD0BE371BB3C}" destId="{55990B6C-72A3-415A-BD14-46E36E9AEC0A}" srcOrd="0" destOrd="0" presId="urn:microsoft.com/office/officeart/2008/layout/LinedList"/>
    <dgm:cxn modelId="{145E2E15-2E0C-4EEF-8842-7EA86F24A325}" type="presOf" srcId="{F4F2E529-0644-4437-9AD7-1D9E1A0C7450}" destId="{AC2259CD-AA7F-4B22-8C0F-38A8F3C1D30C}" srcOrd="0" destOrd="0" presId="urn:microsoft.com/office/officeart/2008/layout/LinedList"/>
    <dgm:cxn modelId="{217E506E-EDFB-49E3-B72F-89C38BA461DD}" srcId="{F3EC7890-51EA-4052-A132-DD0BE371BB3C}" destId="{ACBD2E85-BBD2-4BD9-A646-0315AEE48F2B}" srcOrd="0" destOrd="0" parTransId="{CE62FFEC-2D5A-479D-9051-1CBC56162F51}" sibTransId="{70D765C4-5127-4780-83A5-E14ABE1C6FA0}"/>
    <dgm:cxn modelId="{41202E73-CDD9-4930-99B0-206CDC5EF1B3}" type="presOf" srcId="{ACBD2E85-BBD2-4BD9-A646-0315AEE48F2B}" destId="{991B4755-C6AD-4F20-BCF7-B342DD5CE039}" srcOrd="0" destOrd="0" presId="urn:microsoft.com/office/officeart/2008/layout/LinedList"/>
    <dgm:cxn modelId="{FFD97A7D-FB1A-4ECA-9303-942318FA276F}" srcId="{F3EC7890-51EA-4052-A132-DD0BE371BB3C}" destId="{37FE7509-4D24-44EC-B30D-F5FBCD87252C}" srcOrd="3" destOrd="0" parTransId="{9B8D4D61-55E4-4031-A4ED-D6204EF6F238}" sibTransId="{E8FFAFFD-B305-4C8C-AEB2-E6BD3144746B}"/>
    <dgm:cxn modelId="{F5065D96-0E5B-47B4-A19B-AB72686AE17A}" srcId="{F3EC7890-51EA-4052-A132-DD0BE371BB3C}" destId="{F4F2E529-0644-4437-9AD7-1D9E1A0C7450}" srcOrd="2" destOrd="0" parTransId="{7FD96AD7-33D3-4B00-9DFE-7CB504B7C78B}" sibTransId="{9068F9A5-DB33-46C6-964C-FEAA5FDCFD29}"/>
    <dgm:cxn modelId="{57860DA8-8284-4E28-BA86-091195489826}" srcId="{F3EC7890-51EA-4052-A132-DD0BE371BB3C}" destId="{1ACCB236-F1C7-4E8F-A656-0D9755DAB3B6}" srcOrd="1" destOrd="0" parTransId="{F90F39EF-69F4-4423-9EF0-32803CAA6194}" sibTransId="{27181DE0-B79D-4F21-BBBB-E5BEF959A4CE}"/>
    <dgm:cxn modelId="{4BDD99B7-13F4-4CB7-ADA9-E376C10793BF}" type="presOf" srcId="{37FE7509-4D24-44EC-B30D-F5FBCD87252C}" destId="{7C172FAD-4C81-41E7-8BCE-E192F66C8EA5}" srcOrd="0" destOrd="0" presId="urn:microsoft.com/office/officeart/2008/layout/LinedList"/>
    <dgm:cxn modelId="{3F57C0F6-3AC2-464F-8127-1E4E43CA1A34}" type="presOf" srcId="{1ACCB236-F1C7-4E8F-A656-0D9755DAB3B6}" destId="{86B47C27-D749-4FCD-A45C-65CD8CB1BB5E}" srcOrd="0" destOrd="0" presId="urn:microsoft.com/office/officeart/2008/layout/LinedList"/>
    <dgm:cxn modelId="{63670D37-584B-44DF-8357-940095749864}" type="presParOf" srcId="{55990B6C-72A3-415A-BD14-46E36E9AEC0A}" destId="{370C2314-1C7D-4986-A6BC-C6D19335FD4F}" srcOrd="0" destOrd="0" presId="urn:microsoft.com/office/officeart/2008/layout/LinedList"/>
    <dgm:cxn modelId="{5BBBC8D3-C1BA-4492-BBCC-DC64E753F4F3}" type="presParOf" srcId="{55990B6C-72A3-415A-BD14-46E36E9AEC0A}" destId="{E1708B3D-89DB-4094-BA7F-70786B3DEFA4}" srcOrd="1" destOrd="0" presId="urn:microsoft.com/office/officeart/2008/layout/LinedList"/>
    <dgm:cxn modelId="{81B941A0-5016-4820-A44E-2713230CDF00}" type="presParOf" srcId="{E1708B3D-89DB-4094-BA7F-70786B3DEFA4}" destId="{991B4755-C6AD-4F20-BCF7-B342DD5CE039}" srcOrd="0" destOrd="0" presId="urn:microsoft.com/office/officeart/2008/layout/LinedList"/>
    <dgm:cxn modelId="{678DF077-4EE6-405C-88AF-C750B19C2DAA}" type="presParOf" srcId="{E1708B3D-89DB-4094-BA7F-70786B3DEFA4}" destId="{C5EC74E2-2840-4D5E-9D35-2ADDD139D238}" srcOrd="1" destOrd="0" presId="urn:microsoft.com/office/officeart/2008/layout/LinedList"/>
    <dgm:cxn modelId="{9A78E2CD-B35C-4E54-8F21-652D245CD9E7}" type="presParOf" srcId="{55990B6C-72A3-415A-BD14-46E36E9AEC0A}" destId="{C9189DB7-BF18-4391-BD74-6D913D6F4CFE}" srcOrd="2" destOrd="0" presId="urn:microsoft.com/office/officeart/2008/layout/LinedList"/>
    <dgm:cxn modelId="{46B04C47-E804-4FE0-89A7-0DD4E02E9CE1}" type="presParOf" srcId="{55990B6C-72A3-415A-BD14-46E36E9AEC0A}" destId="{37C4DDA8-319A-43CF-AA48-5F55BA115631}" srcOrd="3" destOrd="0" presId="urn:microsoft.com/office/officeart/2008/layout/LinedList"/>
    <dgm:cxn modelId="{DB1D81C2-2F7E-449B-8ED9-FBDAE7E94828}" type="presParOf" srcId="{37C4DDA8-319A-43CF-AA48-5F55BA115631}" destId="{86B47C27-D749-4FCD-A45C-65CD8CB1BB5E}" srcOrd="0" destOrd="0" presId="urn:microsoft.com/office/officeart/2008/layout/LinedList"/>
    <dgm:cxn modelId="{01F451D2-73EA-4075-9476-CE3FDA9910E1}" type="presParOf" srcId="{37C4DDA8-319A-43CF-AA48-5F55BA115631}" destId="{FCB5AB04-7588-47FF-ACFA-D3C380733303}" srcOrd="1" destOrd="0" presId="urn:microsoft.com/office/officeart/2008/layout/LinedList"/>
    <dgm:cxn modelId="{AF42856A-9738-4D41-ABE0-3FF5ED360857}" type="presParOf" srcId="{55990B6C-72A3-415A-BD14-46E36E9AEC0A}" destId="{9A310EFA-71A9-4299-A05C-1E64B9425F67}" srcOrd="4" destOrd="0" presId="urn:microsoft.com/office/officeart/2008/layout/LinedList"/>
    <dgm:cxn modelId="{6E308368-B355-4399-B839-82477893699E}" type="presParOf" srcId="{55990B6C-72A3-415A-BD14-46E36E9AEC0A}" destId="{9C75EB76-1747-42CF-8C97-C02AD869E8A5}" srcOrd="5" destOrd="0" presId="urn:microsoft.com/office/officeart/2008/layout/LinedList"/>
    <dgm:cxn modelId="{0D101BE9-07E2-49F1-8DFC-1FCF4B585C3E}" type="presParOf" srcId="{9C75EB76-1747-42CF-8C97-C02AD869E8A5}" destId="{AC2259CD-AA7F-4B22-8C0F-38A8F3C1D30C}" srcOrd="0" destOrd="0" presId="urn:microsoft.com/office/officeart/2008/layout/LinedList"/>
    <dgm:cxn modelId="{7851C86D-2131-4EDB-953C-197B2D017601}" type="presParOf" srcId="{9C75EB76-1747-42CF-8C97-C02AD869E8A5}" destId="{C9A284B3-3ABE-4C5A-9465-B320D641C8A1}" srcOrd="1" destOrd="0" presId="urn:microsoft.com/office/officeart/2008/layout/LinedList"/>
    <dgm:cxn modelId="{47330A9B-553C-4F07-8DF8-8708312B34F2}" type="presParOf" srcId="{55990B6C-72A3-415A-BD14-46E36E9AEC0A}" destId="{C552C7F6-E932-4200-91C3-17C8623E7D53}" srcOrd="6" destOrd="0" presId="urn:microsoft.com/office/officeart/2008/layout/LinedList"/>
    <dgm:cxn modelId="{0A8EB0CC-DD15-41A1-8B15-6413C2935AD2}" type="presParOf" srcId="{55990B6C-72A3-415A-BD14-46E36E9AEC0A}" destId="{AA0EDC68-5AA1-46BC-AEAD-76C16E058F10}" srcOrd="7" destOrd="0" presId="urn:microsoft.com/office/officeart/2008/layout/LinedList"/>
    <dgm:cxn modelId="{144BE38F-E21D-499F-BCFA-3CD28AB20391}" type="presParOf" srcId="{AA0EDC68-5AA1-46BC-AEAD-76C16E058F10}" destId="{7C172FAD-4C81-41E7-8BCE-E192F66C8EA5}" srcOrd="0" destOrd="0" presId="urn:microsoft.com/office/officeart/2008/layout/LinedList"/>
    <dgm:cxn modelId="{E6D3E4C4-2491-4EAB-8306-9126D477FD3D}" type="presParOf" srcId="{AA0EDC68-5AA1-46BC-AEAD-76C16E058F10}" destId="{97E18AD3-CBA6-481D-8C8E-4924CCE033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AB1183-05F8-42FB-8F46-0DCC21CBB383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AB2DA6-A5F6-41A9-9208-9D155B90C6CE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EC08F-6346-4536-87E2-C553685CB624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Cultural Understanding</a:t>
          </a:r>
          <a:endParaRPr lang="en-US" sz="2200" kern="1200"/>
        </a:p>
      </dsp:txBody>
      <dsp:txXfrm>
        <a:off x="1428292" y="2439"/>
        <a:ext cx="4873308" cy="1236616"/>
      </dsp:txXfrm>
    </dsp:sp>
    <dsp:sp modelId="{8BEFABFA-0B46-4CE0-8772-DA179D34C17F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96BCAD-875D-40D1-AC1D-F95AB0E32326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32992-B37A-4032-A125-501946800EB5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Relationship Building</a:t>
          </a:r>
          <a:endParaRPr lang="en-US" sz="2200" kern="1200"/>
        </a:p>
      </dsp:txBody>
      <dsp:txXfrm>
        <a:off x="1428292" y="1548210"/>
        <a:ext cx="4873308" cy="1236616"/>
      </dsp:txXfrm>
    </dsp:sp>
    <dsp:sp modelId="{C399BC2D-8929-4A23-9447-8979599FF74C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FD9D3C-C625-497F-8F85-09AE6260B840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4E1D2-65DD-4465-BE58-33066989EDA1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Communication Strategies</a:t>
          </a:r>
          <a:endParaRPr lang="en-US" sz="2200" kern="1200"/>
        </a:p>
      </dsp:txBody>
      <dsp:txXfrm>
        <a:off x="1428292" y="3093981"/>
        <a:ext cx="4873308" cy="1236616"/>
      </dsp:txXfrm>
    </dsp:sp>
    <dsp:sp modelId="{315AD317-0B88-4493-A455-AE9F60900E6D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032E9B-DBA6-4B3F-8F22-6F66CD6FD1B2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7E5B4D-56C7-457F-A681-C0E6FD0BBF42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Local Partnership</a:t>
          </a:r>
          <a:endParaRPr lang="en-US" sz="2200" kern="1200"/>
        </a:p>
      </dsp:txBody>
      <dsp:txXfrm>
        <a:off x="1428292" y="4639752"/>
        <a:ext cx="4873308" cy="12366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1B5BB-DF99-4154-8C65-6D5CA1AAD9F2}">
      <dsp:nvSpPr>
        <dsp:cNvPr id="0" name=""/>
        <dsp:cNvSpPr/>
      </dsp:nvSpPr>
      <dsp:spPr>
        <a:xfrm>
          <a:off x="0" y="1620724"/>
          <a:ext cx="6301601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10E2E-88DB-4510-9E4D-B8FFC6A37D93}">
      <dsp:nvSpPr>
        <dsp:cNvPr id="0" name=""/>
        <dsp:cNvSpPr/>
      </dsp:nvSpPr>
      <dsp:spPr>
        <a:xfrm>
          <a:off x="315080" y="1355044"/>
          <a:ext cx="4411120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730" tIns="0" rIns="16673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Cultural Challenges</a:t>
          </a:r>
          <a:endParaRPr lang="en-US" sz="1800" kern="1200"/>
        </a:p>
      </dsp:txBody>
      <dsp:txXfrm>
        <a:off x="341019" y="1380983"/>
        <a:ext cx="4359242" cy="479482"/>
      </dsp:txXfrm>
    </dsp:sp>
    <dsp:sp modelId="{20A3E243-F6FF-4AD8-8DD5-6DA196C26874}">
      <dsp:nvSpPr>
        <dsp:cNvPr id="0" name=""/>
        <dsp:cNvSpPr/>
      </dsp:nvSpPr>
      <dsp:spPr>
        <a:xfrm>
          <a:off x="0" y="2437204"/>
          <a:ext cx="6301601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F6D533-03A6-4F76-8373-1D4F3247A042}">
      <dsp:nvSpPr>
        <dsp:cNvPr id="0" name=""/>
        <dsp:cNvSpPr/>
      </dsp:nvSpPr>
      <dsp:spPr>
        <a:xfrm>
          <a:off x="315080" y="2171524"/>
          <a:ext cx="4411120" cy="5313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730" tIns="0" rIns="16673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Importance of Cultural Awareness:</a:t>
          </a:r>
          <a:endParaRPr lang="en-US" sz="1800" kern="1200"/>
        </a:p>
      </dsp:txBody>
      <dsp:txXfrm>
        <a:off x="341019" y="2197463"/>
        <a:ext cx="4359242" cy="479482"/>
      </dsp:txXfrm>
    </dsp:sp>
    <dsp:sp modelId="{9FBE57BE-1141-425B-ABAF-D6AFF0A7F386}">
      <dsp:nvSpPr>
        <dsp:cNvPr id="0" name=""/>
        <dsp:cNvSpPr/>
      </dsp:nvSpPr>
      <dsp:spPr>
        <a:xfrm>
          <a:off x="0" y="3253684"/>
          <a:ext cx="6301601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925FA-552D-4B80-B525-6CC17C9C9D74}">
      <dsp:nvSpPr>
        <dsp:cNvPr id="0" name=""/>
        <dsp:cNvSpPr/>
      </dsp:nvSpPr>
      <dsp:spPr>
        <a:xfrm>
          <a:off x="315080" y="2988004"/>
          <a:ext cx="4411120" cy="5313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730" tIns="0" rIns="16673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Adaptation and Flexibility</a:t>
          </a:r>
          <a:endParaRPr lang="en-US" sz="1800" kern="1200"/>
        </a:p>
      </dsp:txBody>
      <dsp:txXfrm>
        <a:off x="341019" y="3013943"/>
        <a:ext cx="4359242" cy="479482"/>
      </dsp:txXfrm>
    </dsp:sp>
    <dsp:sp modelId="{142CB7F3-F066-4707-97A4-309EC208D63B}">
      <dsp:nvSpPr>
        <dsp:cNvPr id="0" name=""/>
        <dsp:cNvSpPr/>
      </dsp:nvSpPr>
      <dsp:spPr>
        <a:xfrm>
          <a:off x="0" y="4070164"/>
          <a:ext cx="6301601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6039EE-95BD-4DEF-BFD8-CCF31A99E462}">
      <dsp:nvSpPr>
        <dsp:cNvPr id="0" name=""/>
        <dsp:cNvSpPr/>
      </dsp:nvSpPr>
      <dsp:spPr>
        <a:xfrm>
          <a:off x="315080" y="3804484"/>
          <a:ext cx="4411120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730" tIns="0" rIns="16673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Successful Communication and Partnership</a:t>
          </a:r>
          <a:endParaRPr lang="en-US" sz="1800" kern="1200"/>
        </a:p>
      </dsp:txBody>
      <dsp:txXfrm>
        <a:off x="341019" y="3830423"/>
        <a:ext cx="4359242" cy="479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C2314-1C7D-4986-A6BC-C6D19335FD4F}">
      <dsp:nvSpPr>
        <dsp:cNvPr id="0" name=""/>
        <dsp:cNvSpPr/>
      </dsp:nvSpPr>
      <dsp:spPr>
        <a:xfrm>
          <a:off x="0" y="0"/>
          <a:ext cx="630160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B4755-C6AD-4F20-BCF7-B342DD5CE039}">
      <dsp:nvSpPr>
        <dsp:cNvPr id="0" name=""/>
        <dsp:cNvSpPr/>
      </dsp:nvSpPr>
      <dsp:spPr>
        <a:xfrm>
          <a:off x="0" y="0"/>
          <a:ext cx="63016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"Doing Business in China: Cultural Considerations and Challenges" by the UK Department for International Trade</a:t>
          </a:r>
          <a:endParaRPr lang="en-US" sz="2700" kern="1200"/>
        </a:p>
      </dsp:txBody>
      <dsp:txXfrm>
        <a:off x="0" y="0"/>
        <a:ext cx="6301601" cy="1469702"/>
      </dsp:txXfrm>
    </dsp:sp>
    <dsp:sp modelId="{C9189DB7-BF18-4391-BD74-6D913D6F4CFE}">
      <dsp:nvSpPr>
        <dsp:cNvPr id="0" name=""/>
        <dsp:cNvSpPr/>
      </dsp:nvSpPr>
      <dsp:spPr>
        <a:xfrm>
          <a:off x="0" y="1469702"/>
          <a:ext cx="6301601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47C27-D749-4FCD-A45C-65CD8CB1BB5E}">
      <dsp:nvSpPr>
        <dsp:cNvPr id="0" name=""/>
        <dsp:cNvSpPr/>
      </dsp:nvSpPr>
      <dsp:spPr>
        <a:xfrm>
          <a:off x="0" y="1469702"/>
          <a:ext cx="63016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"Cultural Challenges for Western Companies in China" by Ernst &amp; Young</a:t>
          </a:r>
          <a:endParaRPr lang="en-US" sz="2700" kern="1200"/>
        </a:p>
      </dsp:txBody>
      <dsp:txXfrm>
        <a:off x="0" y="1469702"/>
        <a:ext cx="6301601" cy="1469702"/>
      </dsp:txXfrm>
    </dsp:sp>
    <dsp:sp modelId="{9A310EFA-71A9-4299-A05C-1E64B9425F67}">
      <dsp:nvSpPr>
        <dsp:cNvPr id="0" name=""/>
        <dsp:cNvSpPr/>
      </dsp:nvSpPr>
      <dsp:spPr>
        <a:xfrm>
          <a:off x="0" y="2939404"/>
          <a:ext cx="6301601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259CD-AA7F-4B22-8C0F-38A8F3C1D30C}">
      <dsp:nvSpPr>
        <dsp:cNvPr id="0" name=""/>
        <dsp:cNvSpPr/>
      </dsp:nvSpPr>
      <dsp:spPr>
        <a:xfrm>
          <a:off x="0" y="2939404"/>
          <a:ext cx="63016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"Cultural Challenges Faced by British Companies in China: Lessons from the Trenches" - News article from The Guardian</a:t>
          </a:r>
          <a:endParaRPr lang="en-US" sz="2700" kern="1200"/>
        </a:p>
      </dsp:txBody>
      <dsp:txXfrm>
        <a:off x="0" y="2939404"/>
        <a:ext cx="6301601" cy="1469702"/>
      </dsp:txXfrm>
    </dsp:sp>
    <dsp:sp modelId="{C552C7F6-E932-4200-91C3-17C8623E7D53}">
      <dsp:nvSpPr>
        <dsp:cNvPr id="0" name=""/>
        <dsp:cNvSpPr/>
      </dsp:nvSpPr>
      <dsp:spPr>
        <a:xfrm>
          <a:off x="0" y="4409106"/>
          <a:ext cx="6301601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72FAD-4C81-41E7-8BCE-E192F66C8EA5}">
      <dsp:nvSpPr>
        <dsp:cNvPr id="0" name=""/>
        <dsp:cNvSpPr/>
      </dsp:nvSpPr>
      <dsp:spPr>
        <a:xfrm>
          <a:off x="0" y="4409106"/>
          <a:ext cx="6301601" cy="1469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i="0" kern="1200"/>
            <a:t>"Navigating Cultural Differences: How a British Company Overcame Challenges in China" - Case study published by Forbes</a:t>
          </a:r>
          <a:endParaRPr lang="en-US" sz="2700" kern="1200"/>
        </a:p>
      </dsp:txBody>
      <dsp:txXfrm>
        <a:off x="0" y="4409106"/>
        <a:ext cx="6301601" cy="1469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E474E-D068-4358-9AA1-483D5BC5FE7D}" type="datetimeFigureOut">
              <a:rPr lang="en-GB" smtClean="0"/>
              <a:t>22/07/2023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6E239F-B218-4EBB-8DBF-6F778FE19B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400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Helllo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6E239F-B218-4EBB-8DBF-6F778FE19BF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65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7/22/2023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b="0" i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Navigating Cultural Challenges: Building Successful Communication and Partnerships in China</a:t>
            </a:r>
            <a:br>
              <a:rPr lang="en-US" sz="3800" b="0" i="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Grigor Stoyanov</a:t>
            </a:r>
            <a:b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ID :2030424 </a:t>
            </a:r>
            <a:b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>
                <a:solidFill>
                  <a:schemeClr val="bg1">
                    <a:lumMod val="95000"/>
                    <a:lumOff val="5000"/>
                  </a:schemeClr>
                </a:solidFill>
              </a:rPr>
              <a:t>Module: International Business Communications</a:t>
            </a:r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A5CD0DB8-4620-22A1-57CB-5519C5952F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56" b="2675"/>
          <a:stretch/>
        </p:blipFill>
        <p:spPr>
          <a:xfrm>
            <a:off x="-6096" y="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78925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b="0" i="0" dirty="0">
                <a:solidFill>
                  <a:srgbClr val="FFFFFF"/>
                </a:solidFill>
                <a:effectLst/>
              </a:rPr>
              <a:t>Introduction</a:t>
            </a:r>
            <a:br>
              <a:rPr lang="en-US" sz="5200" b="0" i="0" dirty="0">
                <a:solidFill>
                  <a:srgbClr val="FFFFFF"/>
                </a:solidFill>
                <a:effectLst/>
              </a:rPr>
            </a:br>
            <a:r>
              <a:rPr lang="en-US" sz="3200" b="0" i="0" dirty="0" err="1">
                <a:solidFill>
                  <a:srgbClr val="FFFFFF"/>
                </a:solidFill>
                <a:effectLst/>
              </a:rPr>
              <a:t>Aveillant</a:t>
            </a:r>
            <a:r>
              <a:rPr lang="en-US" sz="3200" b="0" i="0" dirty="0">
                <a:solidFill>
                  <a:srgbClr val="FFFFFF"/>
                </a:solidFill>
                <a:effectLst/>
              </a:rPr>
              <a:t> UK based Drone  company  decide to do a joint-venture with Chinese based company in China </a:t>
            </a:r>
            <a:br>
              <a:rPr lang="en-US" sz="3200" b="0" i="0" dirty="0">
                <a:solidFill>
                  <a:srgbClr val="FFFFFF"/>
                </a:solidFill>
                <a:effectLst/>
              </a:rPr>
            </a:br>
            <a:r>
              <a:rPr lang="en-US" sz="3200" b="0" i="0" dirty="0">
                <a:solidFill>
                  <a:srgbClr val="FFFFFF"/>
                </a:solidFill>
                <a:effectLst/>
              </a:rPr>
              <a:t>Challenges in front of the company in this joint-venture  business </a:t>
            </a:r>
            <a:endParaRPr lang="en-US" sz="3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en blocks stacked to create a bar graph">
            <a:extLst>
              <a:ext uri="{FF2B5EF4-FFF2-40B4-BE49-F238E27FC236}">
                <a16:creationId xmlns:a16="http://schemas.microsoft.com/office/drawing/2014/main" id="{90F29B0D-43C9-7955-5067-EEC0A9547F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Success and failure factors of joint ventures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endParaRPr lang="en-GB" sz="1900"/>
          </a:p>
          <a:p>
            <a:pPr marL="0" indent="0">
              <a:buNone/>
            </a:pPr>
            <a:r>
              <a:rPr lang="en-GB" sz="1900" b="0" i="0">
                <a:effectLst/>
                <a:latin typeface="Söhne"/>
              </a:rPr>
              <a:t>   Success Factors:</a:t>
            </a:r>
          </a:p>
          <a:p>
            <a:r>
              <a:rPr lang="en-GB" sz="1900" b="0" i="0">
                <a:effectLst/>
                <a:latin typeface="Söhne"/>
              </a:rPr>
              <a:t>Local Partner Selection</a:t>
            </a:r>
          </a:p>
          <a:p>
            <a:r>
              <a:rPr lang="en-GB" sz="1900" b="0" i="0">
                <a:effectLst/>
                <a:latin typeface="Söhne"/>
              </a:rPr>
              <a:t>Cultural Understanding</a:t>
            </a:r>
            <a:endParaRPr lang="en-GB" sz="1900">
              <a:latin typeface="Söhne"/>
            </a:endParaRPr>
          </a:p>
          <a:p>
            <a:r>
              <a:rPr lang="en-GB" sz="1900" b="0" i="0">
                <a:effectLst/>
                <a:latin typeface="Söhne"/>
              </a:rPr>
              <a:t>Government Relations</a:t>
            </a:r>
          </a:p>
          <a:p>
            <a:pPr marL="0" indent="0">
              <a:buNone/>
            </a:pPr>
            <a:r>
              <a:rPr lang="en-GB" sz="1900">
                <a:latin typeface="Söhne"/>
              </a:rPr>
              <a:t>   </a:t>
            </a:r>
            <a:r>
              <a:rPr lang="en-GB" sz="1900" b="0" i="0">
                <a:effectLst/>
                <a:latin typeface="Söhne"/>
              </a:rPr>
              <a:t>Failure Factors:</a:t>
            </a:r>
          </a:p>
          <a:p>
            <a:r>
              <a:rPr lang="en-GB" sz="1900" b="0" i="0">
                <a:effectLst/>
                <a:latin typeface="Söhne"/>
              </a:rPr>
              <a:t>Lack of Trust and Communication</a:t>
            </a:r>
            <a:endParaRPr lang="en-GB" sz="1900">
              <a:latin typeface="Söhne"/>
            </a:endParaRPr>
          </a:p>
          <a:p>
            <a:r>
              <a:rPr lang="en-GB" sz="1900" b="0" i="0">
                <a:effectLst/>
                <a:latin typeface="Söhne"/>
              </a:rPr>
              <a:t>Regulatory and Legal Challenges</a:t>
            </a:r>
          </a:p>
          <a:p>
            <a:r>
              <a:rPr lang="en-GB" sz="1900" b="0" i="0">
                <a:effectLst/>
                <a:latin typeface="Söhne"/>
              </a:rPr>
              <a:t>Intellectual Property Risks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Introduce the Chinese culture </a:t>
            </a:r>
            <a:endParaRPr lang="en-US" sz="32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/>
              <a:t>Main differences between the UK and China </a:t>
            </a:r>
          </a:p>
          <a:p>
            <a:endParaRPr lang="en-GB" sz="2000"/>
          </a:p>
          <a:p>
            <a:r>
              <a:rPr lang="en-GB" sz="2000" b="0" i="0">
                <a:effectLst/>
                <a:latin typeface="Söhne"/>
              </a:rPr>
              <a:t>Business Meetings: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Business Cards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Decision-Making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Dress Code</a:t>
            </a:r>
          </a:p>
        </p:txBody>
      </p:sp>
      <p:pic>
        <p:nvPicPr>
          <p:cNvPr id="5" name="Picture 4" descr="A lantern with written characters">
            <a:extLst>
              <a:ext uri="{FF2B5EF4-FFF2-40B4-BE49-F238E27FC236}">
                <a16:creationId xmlns:a16="http://schemas.microsoft.com/office/drawing/2014/main" id="{FAF3995F-6AB1-CCF0-CEA5-E5991F1DA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467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000"/>
              <a:t>Difference between UK and China business culture</a:t>
            </a:r>
            <a:endParaRPr lang="en-US" sz="300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b="0" i="0">
              <a:effectLst/>
              <a:latin typeface="Söhne"/>
            </a:endParaRPr>
          </a:p>
          <a:p>
            <a:pPr marL="0" indent="0">
              <a:buNone/>
            </a:pPr>
            <a:endParaRPr lang="en-GB" sz="2000" b="0" i="0">
              <a:effectLst/>
              <a:latin typeface="Söhne"/>
            </a:endParaRPr>
          </a:p>
          <a:p>
            <a:pPr marL="0" indent="0">
              <a:buNone/>
            </a:pPr>
            <a:r>
              <a:rPr lang="en-GB" sz="2000" b="0" i="0">
                <a:effectLst/>
                <a:latin typeface="Söhne"/>
              </a:rPr>
              <a:t> </a:t>
            </a:r>
            <a:endParaRPr lang="en-GB" sz="2000"/>
          </a:p>
          <a:p>
            <a:r>
              <a:rPr lang="en-GB" sz="2000" b="0" i="0">
                <a:effectLst/>
                <a:latin typeface="Söhne"/>
              </a:rPr>
              <a:t>Hierarchy and Authority</a:t>
            </a:r>
            <a:endParaRPr lang="en-GB" sz="2000"/>
          </a:p>
          <a:p>
            <a:r>
              <a:rPr lang="en-GB" sz="2000" b="0" i="0">
                <a:effectLst/>
                <a:latin typeface="Söhne"/>
              </a:rPr>
              <a:t>Relationship Building</a:t>
            </a:r>
          </a:p>
          <a:p>
            <a:r>
              <a:rPr lang="en-GB" sz="2000" b="0" i="0">
                <a:effectLst/>
                <a:latin typeface="Söhne"/>
              </a:rPr>
              <a:t>Decision-Making Process</a:t>
            </a:r>
            <a:endParaRPr lang="en-US" sz="2000" b="0" i="0">
              <a:effectLst/>
              <a:latin typeface="Söhne"/>
            </a:endParaRPr>
          </a:p>
          <a:p>
            <a:r>
              <a:rPr lang="en-GB" sz="2000" b="0" i="0">
                <a:effectLst/>
                <a:latin typeface="Söhne"/>
              </a:rPr>
              <a:t>Attitudes towards Risk</a:t>
            </a:r>
            <a:endParaRPr lang="en-US" sz="2000">
              <a:latin typeface="Söhne"/>
            </a:endParaRPr>
          </a:p>
          <a:p>
            <a:r>
              <a:rPr lang="en-GB" sz="2000" b="0" i="0">
                <a:effectLst/>
                <a:latin typeface="Söhne"/>
              </a:rPr>
              <a:t>Work-Life Balance</a:t>
            </a:r>
          </a:p>
          <a:p>
            <a:r>
              <a:rPr lang="en-GB" sz="2000" b="0" i="0">
                <a:effectLst/>
                <a:latin typeface="Söhne"/>
              </a:rPr>
              <a:t>Communication Style</a:t>
            </a:r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43A22FEB-48D5-9455-45C0-145BFF27A7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01" r="10434" b="-1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Hofstede cultural Dimensions: UK and China </a:t>
            </a:r>
            <a:endParaRPr lang="en-US" sz="4200"/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0" i="0">
                <a:effectLst/>
                <a:latin typeface="Söhne"/>
              </a:rPr>
              <a:t>  United Kingdom                                                                                    </a:t>
            </a:r>
          </a:p>
          <a:p>
            <a:r>
              <a:rPr lang="en-GB" sz="1700" b="0" i="0">
                <a:effectLst/>
                <a:latin typeface="Söhne"/>
              </a:rPr>
              <a:t>Individualism                                                    </a:t>
            </a:r>
          </a:p>
          <a:p>
            <a:r>
              <a:rPr lang="en-GB" sz="1700" b="0" i="0">
                <a:effectLst/>
                <a:latin typeface="Söhne"/>
              </a:rPr>
              <a:t>Masculinity</a:t>
            </a:r>
          </a:p>
          <a:p>
            <a:r>
              <a:rPr lang="en-GB" sz="1700" b="0" i="0">
                <a:effectLst/>
                <a:latin typeface="Söhne"/>
              </a:rPr>
              <a:t>short-term orientation</a:t>
            </a:r>
          </a:p>
          <a:p>
            <a:endParaRPr lang="en-GB" sz="1700">
              <a:latin typeface="Söhne"/>
            </a:endParaRPr>
          </a:p>
          <a:p>
            <a:pPr marL="0" indent="0">
              <a:buNone/>
            </a:pPr>
            <a:r>
              <a:rPr lang="en-GB" sz="1700">
                <a:latin typeface="Söhne"/>
              </a:rPr>
              <a:t>China </a:t>
            </a:r>
          </a:p>
          <a:p>
            <a:r>
              <a:rPr lang="en-GB" sz="1700" b="0" i="0">
                <a:effectLst/>
                <a:latin typeface="Söhne"/>
              </a:rPr>
              <a:t>Femininity</a:t>
            </a:r>
            <a:endParaRPr lang="en-GB" sz="1700">
              <a:latin typeface="Söhne"/>
            </a:endParaRPr>
          </a:p>
          <a:p>
            <a:r>
              <a:rPr lang="en-GB" sz="1700" b="0" i="0">
                <a:effectLst/>
                <a:latin typeface="Söhne"/>
              </a:rPr>
              <a:t>Collectivism</a:t>
            </a:r>
          </a:p>
          <a:p>
            <a:r>
              <a:rPr lang="en-GB" sz="1700" b="0" i="0">
                <a:effectLst/>
                <a:latin typeface="Söhne"/>
              </a:rPr>
              <a:t>Long-Term Orientation</a:t>
            </a:r>
            <a:endParaRPr lang="en-US" sz="1700"/>
          </a:p>
        </p:txBody>
      </p:sp>
      <p:pic>
        <p:nvPicPr>
          <p:cNvPr id="21" name="Picture 4" descr="Great Wall of China">
            <a:extLst>
              <a:ext uri="{FF2B5EF4-FFF2-40B4-BE49-F238E27FC236}">
                <a16:creationId xmlns:a16="http://schemas.microsoft.com/office/drawing/2014/main" id="{E129CFF7-A0C3-150C-0B3E-51D6620DA4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319" r="16728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sz="3100" b="1" dirty="0">
                <a:solidFill>
                  <a:schemeClr val="bg1"/>
                </a:solidFill>
              </a:rPr>
              <a:t>Recommendations and business communication solutions to enable the partnership (British – Chinese joint venture) to succeed in China</a:t>
            </a:r>
            <a:br>
              <a:rPr lang="en-US" sz="3100" b="1" dirty="0">
                <a:solidFill>
                  <a:schemeClr val="bg1"/>
                </a:solidFill>
              </a:rPr>
            </a:br>
            <a:endParaRPr lang="en-US" sz="3100" b="1" dirty="0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756FF3-DA62-F88B-FEBE-22778B54C9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955340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 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FD9AB6-6CE7-0D23-98CD-F187233433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303215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References 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861A81-262D-755B-1796-5CD729B37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2586004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3389</TotalTime>
  <Words>266</Words>
  <Application>Microsoft Office PowerPoint</Application>
  <PresentationFormat>Widescreen</PresentationFormat>
  <Paragraphs>56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Söhne</vt:lpstr>
      <vt:lpstr>Office Theme</vt:lpstr>
      <vt:lpstr>Navigating Cultural Challenges: Building Successful Communication and Partnerships in China Grigor Stoyanov ID :2030424  Module: International Business Communications</vt:lpstr>
      <vt:lpstr>Introduction Aveillant UK based Drone  company  decide to do a joint-venture with Chinese based company in China  Challenges in front of the company in this joint-venture  business </vt:lpstr>
      <vt:lpstr>Success and failure factors of joint ventures </vt:lpstr>
      <vt:lpstr>Introduce the Chinese culture </vt:lpstr>
      <vt:lpstr>Difference between UK and China business culture</vt:lpstr>
      <vt:lpstr>Hofstede cultural Dimensions: UK and China </vt:lpstr>
      <vt:lpstr>Recommendations and business communication solutions to enable the partnership (British – Chinese joint venture) to succeed in China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</dc:title>
  <dc:creator>Husam Helmi</dc:creator>
  <cp:lastModifiedBy>Grigor Stoyanov (2030424)</cp:lastModifiedBy>
  <cp:revision>6</cp:revision>
  <dcterms:created xsi:type="dcterms:W3CDTF">2020-10-29T12:05:35Z</dcterms:created>
  <dcterms:modified xsi:type="dcterms:W3CDTF">2023-07-23T13:11:04Z</dcterms:modified>
</cp:coreProperties>
</file>