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embeddings/oleObject1.bin" ContentType="application/vnd.openxmlformats-officedocument.oleObject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60" d="100"/>
          <a:sy n="60" d="100"/>
        </p:scale>
        <p:origin x="872" y="8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bin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BC6787-B5A6-40A0-BE77-2B40CE32FC1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FB09743-4047-49A4-B2F5-06297147E47A}">
      <dgm:prSet/>
      <dgm:spPr/>
      <dgm:t>
        <a:bodyPr/>
        <a:lstStyle/>
        <a:p>
          <a:r>
            <a:rPr lang="en-GB"/>
            <a:t>No experience of an HR  officer</a:t>
          </a:r>
          <a:endParaRPr lang="en-US"/>
        </a:p>
      </dgm:t>
    </dgm:pt>
    <dgm:pt modelId="{2FD66957-4FCC-42D1-A2B7-893DE9578871}" type="parTrans" cxnId="{A20EEB31-398E-4BA8-A33D-98A70BB81E67}">
      <dgm:prSet/>
      <dgm:spPr/>
      <dgm:t>
        <a:bodyPr/>
        <a:lstStyle/>
        <a:p>
          <a:endParaRPr lang="en-US"/>
        </a:p>
      </dgm:t>
    </dgm:pt>
    <dgm:pt modelId="{9BEB36D3-5EE4-4193-B204-094338440F59}" type="sibTrans" cxnId="{A20EEB31-398E-4BA8-A33D-98A70BB81E67}">
      <dgm:prSet/>
      <dgm:spPr/>
      <dgm:t>
        <a:bodyPr/>
        <a:lstStyle/>
        <a:p>
          <a:endParaRPr lang="en-US"/>
        </a:p>
      </dgm:t>
    </dgm:pt>
    <dgm:pt modelId="{95BEF671-775E-4EC4-B506-998EE2474073}">
      <dgm:prSet/>
      <dgm:spPr/>
      <dgm:t>
        <a:bodyPr/>
        <a:lstStyle/>
        <a:p>
          <a:r>
            <a:rPr lang="en-GB" dirty="0"/>
            <a:t>Sometimes tent to use shortcuts</a:t>
          </a:r>
          <a:endParaRPr lang="en-US" dirty="0"/>
        </a:p>
      </dgm:t>
    </dgm:pt>
    <dgm:pt modelId="{8B26C136-C13B-4B0B-B55A-56E2A71BFF07}" type="parTrans" cxnId="{9EE1EEDF-BDE6-4494-8EF7-DF981B9C8DA8}">
      <dgm:prSet/>
      <dgm:spPr/>
      <dgm:t>
        <a:bodyPr/>
        <a:lstStyle/>
        <a:p>
          <a:endParaRPr lang="en-US"/>
        </a:p>
      </dgm:t>
    </dgm:pt>
    <dgm:pt modelId="{D0F75FAB-A783-4384-B61E-9CAC661C6168}" type="sibTrans" cxnId="{9EE1EEDF-BDE6-4494-8EF7-DF981B9C8DA8}">
      <dgm:prSet/>
      <dgm:spPr/>
      <dgm:t>
        <a:bodyPr/>
        <a:lstStyle/>
        <a:p>
          <a:endParaRPr lang="en-US"/>
        </a:p>
      </dgm:t>
    </dgm:pt>
    <dgm:pt modelId="{BA424414-C4DC-4CCA-A005-72A0DB8B9404}">
      <dgm:prSet/>
      <dgm:spPr/>
      <dgm:t>
        <a:bodyPr/>
        <a:lstStyle/>
        <a:p>
          <a:r>
            <a:rPr lang="en-GB"/>
            <a:t>Overoptimistic about people</a:t>
          </a:r>
          <a:endParaRPr lang="en-US"/>
        </a:p>
      </dgm:t>
    </dgm:pt>
    <dgm:pt modelId="{4ACD66FB-8477-420E-AD4D-2C8AB9F5E424}" type="parTrans" cxnId="{C4C2B0D2-2025-4E53-B0DB-63CAA751052A}">
      <dgm:prSet/>
      <dgm:spPr/>
      <dgm:t>
        <a:bodyPr/>
        <a:lstStyle/>
        <a:p>
          <a:endParaRPr lang="en-US"/>
        </a:p>
      </dgm:t>
    </dgm:pt>
    <dgm:pt modelId="{95A8DC52-5FA7-476F-9E9D-86BFBEDC6703}" type="sibTrans" cxnId="{C4C2B0D2-2025-4E53-B0DB-63CAA751052A}">
      <dgm:prSet/>
      <dgm:spPr/>
      <dgm:t>
        <a:bodyPr/>
        <a:lstStyle/>
        <a:p>
          <a:endParaRPr lang="en-US"/>
        </a:p>
      </dgm:t>
    </dgm:pt>
    <dgm:pt modelId="{01570884-F5FB-4716-AA0B-11556FB0B7CB}">
      <dgm:prSet/>
      <dgm:spPr/>
      <dgm:t>
        <a:bodyPr/>
        <a:lstStyle/>
        <a:p>
          <a:r>
            <a:rPr lang="en-GB"/>
            <a:t>Communicating efectivelly</a:t>
          </a:r>
          <a:endParaRPr lang="en-US"/>
        </a:p>
      </dgm:t>
    </dgm:pt>
    <dgm:pt modelId="{257CE999-EEE8-4B5B-9CE4-80B1595B5601}" type="parTrans" cxnId="{3D8B1D1B-028E-4E0A-BEEC-B256DEDC8416}">
      <dgm:prSet/>
      <dgm:spPr/>
      <dgm:t>
        <a:bodyPr/>
        <a:lstStyle/>
        <a:p>
          <a:endParaRPr lang="en-US"/>
        </a:p>
      </dgm:t>
    </dgm:pt>
    <dgm:pt modelId="{8B15F52F-A4BE-4D81-9103-0A7B1D8B9514}" type="sibTrans" cxnId="{3D8B1D1B-028E-4E0A-BEEC-B256DEDC8416}">
      <dgm:prSet/>
      <dgm:spPr/>
      <dgm:t>
        <a:bodyPr/>
        <a:lstStyle/>
        <a:p>
          <a:endParaRPr lang="en-US"/>
        </a:p>
      </dgm:t>
    </dgm:pt>
    <dgm:pt modelId="{1884CF39-D4B6-478F-B548-A06DB3E86578}">
      <dgm:prSet/>
      <dgm:spPr/>
      <dgm:t>
        <a:bodyPr/>
        <a:lstStyle/>
        <a:p>
          <a:r>
            <a:rPr lang="en-GB"/>
            <a:t>The laws and legal act related to the job role </a:t>
          </a:r>
          <a:endParaRPr lang="en-US"/>
        </a:p>
      </dgm:t>
    </dgm:pt>
    <dgm:pt modelId="{86E4B685-EF04-419F-A835-8E109E3321D0}" type="parTrans" cxnId="{3652DB78-98AC-461A-8B17-F77B2C95A0B6}">
      <dgm:prSet/>
      <dgm:spPr/>
      <dgm:t>
        <a:bodyPr/>
        <a:lstStyle/>
        <a:p>
          <a:endParaRPr lang="en-US"/>
        </a:p>
      </dgm:t>
    </dgm:pt>
    <dgm:pt modelId="{42CAB4EB-1683-4C9F-A262-09591C0F41F4}" type="sibTrans" cxnId="{3652DB78-98AC-461A-8B17-F77B2C95A0B6}">
      <dgm:prSet/>
      <dgm:spPr/>
      <dgm:t>
        <a:bodyPr/>
        <a:lstStyle/>
        <a:p>
          <a:endParaRPr lang="en-US"/>
        </a:p>
      </dgm:t>
    </dgm:pt>
    <dgm:pt modelId="{2AB9DC7E-4A47-4BA9-A6F4-6398A10F55D7}" type="pres">
      <dgm:prSet presAssocID="{A5BC6787-B5A6-40A0-BE77-2B40CE32FC1D}" presName="linear" presStyleCnt="0">
        <dgm:presLayoutVars>
          <dgm:animLvl val="lvl"/>
          <dgm:resizeHandles val="exact"/>
        </dgm:presLayoutVars>
      </dgm:prSet>
      <dgm:spPr/>
    </dgm:pt>
    <dgm:pt modelId="{F2A39461-5E2F-4D26-AFE1-A25AADB0EA65}" type="pres">
      <dgm:prSet presAssocID="{0FB09743-4047-49A4-B2F5-06297147E47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17B5395-B5DF-4544-8064-FC8B23DBA3CB}" type="pres">
      <dgm:prSet presAssocID="{9BEB36D3-5EE4-4193-B204-094338440F59}" presName="spacer" presStyleCnt="0"/>
      <dgm:spPr/>
    </dgm:pt>
    <dgm:pt modelId="{E95099F8-ED83-479A-85EE-51F8F5A475B4}" type="pres">
      <dgm:prSet presAssocID="{95BEF671-775E-4EC4-B506-998EE247407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E58F6D1-0403-4F7D-93E7-5EC4F0843293}" type="pres">
      <dgm:prSet presAssocID="{D0F75FAB-A783-4384-B61E-9CAC661C6168}" presName="spacer" presStyleCnt="0"/>
      <dgm:spPr/>
    </dgm:pt>
    <dgm:pt modelId="{EACE20AD-FA44-4CC6-94C2-4D1A6B340196}" type="pres">
      <dgm:prSet presAssocID="{BA424414-C4DC-4CCA-A005-72A0DB8B940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3D73440-EF28-422D-A1A2-208784DD7395}" type="pres">
      <dgm:prSet presAssocID="{95A8DC52-5FA7-476F-9E9D-86BFBEDC6703}" presName="spacer" presStyleCnt="0"/>
      <dgm:spPr/>
    </dgm:pt>
    <dgm:pt modelId="{8751BBBF-E6AC-4C95-A91C-4FEF978782A3}" type="pres">
      <dgm:prSet presAssocID="{01570884-F5FB-4716-AA0B-11556FB0B7C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EDFBC26-983B-4CF9-AC62-64E4D2B01FEC}" type="pres">
      <dgm:prSet presAssocID="{8B15F52F-A4BE-4D81-9103-0A7B1D8B9514}" presName="spacer" presStyleCnt="0"/>
      <dgm:spPr/>
    </dgm:pt>
    <dgm:pt modelId="{0552FFB6-80F7-4F4B-8570-3858C30EEB18}" type="pres">
      <dgm:prSet presAssocID="{1884CF39-D4B6-478F-B548-A06DB3E8657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25E4B03-B2E0-4FB4-854E-76B9D0B373A6}" type="presOf" srcId="{A5BC6787-B5A6-40A0-BE77-2B40CE32FC1D}" destId="{2AB9DC7E-4A47-4BA9-A6F4-6398A10F55D7}" srcOrd="0" destOrd="0" presId="urn:microsoft.com/office/officeart/2005/8/layout/vList2"/>
    <dgm:cxn modelId="{3D8B1D1B-028E-4E0A-BEEC-B256DEDC8416}" srcId="{A5BC6787-B5A6-40A0-BE77-2B40CE32FC1D}" destId="{01570884-F5FB-4716-AA0B-11556FB0B7CB}" srcOrd="3" destOrd="0" parTransId="{257CE999-EEE8-4B5B-9CE4-80B1595B5601}" sibTransId="{8B15F52F-A4BE-4D81-9103-0A7B1D8B9514}"/>
    <dgm:cxn modelId="{69A5001E-922A-43B4-844B-F37DA2A044E4}" type="presOf" srcId="{01570884-F5FB-4716-AA0B-11556FB0B7CB}" destId="{8751BBBF-E6AC-4C95-A91C-4FEF978782A3}" srcOrd="0" destOrd="0" presId="urn:microsoft.com/office/officeart/2005/8/layout/vList2"/>
    <dgm:cxn modelId="{67EAAF1E-DAFA-4F59-B4E1-FF2B8548661A}" type="presOf" srcId="{1884CF39-D4B6-478F-B548-A06DB3E86578}" destId="{0552FFB6-80F7-4F4B-8570-3858C30EEB18}" srcOrd="0" destOrd="0" presId="urn:microsoft.com/office/officeart/2005/8/layout/vList2"/>
    <dgm:cxn modelId="{A20EEB31-398E-4BA8-A33D-98A70BB81E67}" srcId="{A5BC6787-B5A6-40A0-BE77-2B40CE32FC1D}" destId="{0FB09743-4047-49A4-B2F5-06297147E47A}" srcOrd="0" destOrd="0" parTransId="{2FD66957-4FCC-42D1-A2B7-893DE9578871}" sibTransId="{9BEB36D3-5EE4-4193-B204-094338440F59}"/>
    <dgm:cxn modelId="{3652DB78-98AC-461A-8B17-F77B2C95A0B6}" srcId="{A5BC6787-B5A6-40A0-BE77-2B40CE32FC1D}" destId="{1884CF39-D4B6-478F-B548-A06DB3E86578}" srcOrd="4" destOrd="0" parTransId="{86E4B685-EF04-419F-A835-8E109E3321D0}" sibTransId="{42CAB4EB-1683-4C9F-A262-09591C0F41F4}"/>
    <dgm:cxn modelId="{F78ADE91-EACB-4486-AE27-E0BAC3FFE8C3}" type="presOf" srcId="{0FB09743-4047-49A4-B2F5-06297147E47A}" destId="{F2A39461-5E2F-4D26-AFE1-A25AADB0EA65}" srcOrd="0" destOrd="0" presId="urn:microsoft.com/office/officeart/2005/8/layout/vList2"/>
    <dgm:cxn modelId="{836F0AB2-F70E-42FE-B8D5-CABB0ED3AC8A}" type="presOf" srcId="{BA424414-C4DC-4CCA-A005-72A0DB8B9404}" destId="{EACE20AD-FA44-4CC6-94C2-4D1A6B340196}" srcOrd="0" destOrd="0" presId="urn:microsoft.com/office/officeart/2005/8/layout/vList2"/>
    <dgm:cxn modelId="{9B9F56B2-F05F-4783-BB1B-0C2E0E73D2C1}" type="presOf" srcId="{95BEF671-775E-4EC4-B506-998EE2474073}" destId="{E95099F8-ED83-479A-85EE-51F8F5A475B4}" srcOrd="0" destOrd="0" presId="urn:microsoft.com/office/officeart/2005/8/layout/vList2"/>
    <dgm:cxn modelId="{C4C2B0D2-2025-4E53-B0DB-63CAA751052A}" srcId="{A5BC6787-B5A6-40A0-BE77-2B40CE32FC1D}" destId="{BA424414-C4DC-4CCA-A005-72A0DB8B9404}" srcOrd="2" destOrd="0" parTransId="{4ACD66FB-8477-420E-AD4D-2C8AB9F5E424}" sibTransId="{95A8DC52-5FA7-476F-9E9D-86BFBEDC6703}"/>
    <dgm:cxn modelId="{9EE1EEDF-BDE6-4494-8EF7-DF981B9C8DA8}" srcId="{A5BC6787-B5A6-40A0-BE77-2B40CE32FC1D}" destId="{95BEF671-775E-4EC4-B506-998EE2474073}" srcOrd="1" destOrd="0" parTransId="{8B26C136-C13B-4B0B-B55A-56E2A71BFF07}" sibTransId="{D0F75FAB-A783-4384-B61E-9CAC661C6168}"/>
    <dgm:cxn modelId="{3A1F055D-BE68-462D-96F6-B319FDA7833B}" type="presParOf" srcId="{2AB9DC7E-4A47-4BA9-A6F4-6398A10F55D7}" destId="{F2A39461-5E2F-4D26-AFE1-A25AADB0EA65}" srcOrd="0" destOrd="0" presId="urn:microsoft.com/office/officeart/2005/8/layout/vList2"/>
    <dgm:cxn modelId="{6C571556-0F6E-49A6-BCF0-35B219B5FAC3}" type="presParOf" srcId="{2AB9DC7E-4A47-4BA9-A6F4-6398A10F55D7}" destId="{717B5395-B5DF-4544-8064-FC8B23DBA3CB}" srcOrd="1" destOrd="0" presId="urn:microsoft.com/office/officeart/2005/8/layout/vList2"/>
    <dgm:cxn modelId="{F3FD5574-4BCD-4BAA-8303-82DE42A4CED5}" type="presParOf" srcId="{2AB9DC7E-4A47-4BA9-A6F4-6398A10F55D7}" destId="{E95099F8-ED83-479A-85EE-51F8F5A475B4}" srcOrd="2" destOrd="0" presId="urn:microsoft.com/office/officeart/2005/8/layout/vList2"/>
    <dgm:cxn modelId="{B9165F43-8C7B-4FA7-9487-5CFE915540B9}" type="presParOf" srcId="{2AB9DC7E-4A47-4BA9-A6F4-6398A10F55D7}" destId="{DE58F6D1-0403-4F7D-93E7-5EC4F0843293}" srcOrd="3" destOrd="0" presId="urn:microsoft.com/office/officeart/2005/8/layout/vList2"/>
    <dgm:cxn modelId="{73B1D6DF-AAE4-4F05-81AD-F6D99F842D1E}" type="presParOf" srcId="{2AB9DC7E-4A47-4BA9-A6F4-6398A10F55D7}" destId="{EACE20AD-FA44-4CC6-94C2-4D1A6B340196}" srcOrd="4" destOrd="0" presId="urn:microsoft.com/office/officeart/2005/8/layout/vList2"/>
    <dgm:cxn modelId="{BFB7F045-3C8A-4F04-9DC1-18110A1BCC73}" type="presParOf" srcId="{2AB9DC7E-4A47-4BA9-A6F4-6398A10F55D7}" destId="{D3D73440-EF28-422D-A1A2-208784DD7395}" srcOrd="5" destOrd="0" presId="urn:microsoft.com/office/officeart/2005/8/layout/vList2"/>
    <dgm:cxn modelId="{AA69F5CD-445F-47E9-90D5-B2B10C10DD30}" type="presParOf" srcId="{2AB9DC7E-4A47-4BA9-A6F4-6398A10F55D7}" destId="{8751BBBF-E6AC-4C95-A91C-4FEF978782A3}" srcOrd="6" destOrd="0" presId="urn:microsoft.com/office/officeart/2005/8/layout/vList2"/>
    <dgm:cxn modelId="{4B180227-CC99-43C4-9A3A-5EC18FCDC811}" type="presParOf" srcId="{2AB9DC7E-4A47-4BA9-A6F4-6398A10F55D7}" destId="{8EDFBC26-983B-4CF9-AC62-64E4D2B01FEC}" srcOrd="7" destOrd="0" presId="urn:microsoft.com/office/officeart/2005/8/layout/vList2"/>
    <dgm:cxn modelId="{A22A48B8-412E-456A-A252-1F88CB89A549}" type="presParOf" srcId="{2AB9DC7E-4A47-4BA9-A6F4-6398A10F55D7}" destId="{0552FFB6-80F7-4F4B-8570-3858C30EEB1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925771-A181-4CCA-B451-B5C3019AD11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AD68B68-14A6-4DEE-9E7C-5160DF6E0D83}">
      <dgm:prSet/>
      <dgm:spPr/>
      <dgm:t>
        <a:bodyPr/>
        <a:lstStyle/>
        <a:p>
          <a:pPr>
            <a:defRPr cap="all"/>
          </a:pPr>
          <a:r>
            <a:rPr lang="en-GB" dirty="0"/>
            <a:t>To obtain training and </a:t>
          </a:r>
          <a:r>
            <a:rPr lang="en-GB" dirty="0" err="1"/>
            <a:t>adviCe</a:t>
          </a:r>
          <a:r>
            <a:rPr lang="en-GB" dirty="0"/>
            <a:t> from Barchester</a:t>
          </a:r>
          <a:endParaRPr lang="en-US" dirty="0"/>
        </a:p>
      </dgm:t>
    </dgm:pt>
    <dgm:pt modelId="{5657B6C1-59E7-4196-AF85-DFC9CA45B646}" type="parTrans" cxnId="{05758029-8834-48B7-9441-61F33BA0B5C4}">
      <dgm:prSet/>
      <dgm:spPr/>
      <dgm:t>
        <a:bodyPr/>
        <a:lstStyle/>
        <a:p>
          <a:endParaRPr lang="en-US"/>
        </a:p>
      </dgm:t>
    </dgm:pt>
    <dgm:pt modelId="{7164B06C-C87F-41C9-AA4D-09A46FD3F628}" type="sibTrans" cxnId="{05758029-8834-48B7-9441-61F33BA0B5C4}">
      <dgm:prSet/>
      <dgm:spPr/>
      <dgm:t>
        <a:bodyPr/>
        <a:lstStyle/>
        <a:p>
          <a:endParaRPr lang="en-US"/>
        </a:p>
      </dgm:t>
    </dgm:pt>
    <dgm:pt modelId="{8D7A7B50-FB3C-4B67-8447-32DCF3EC1AD3}">
      <dgm:prSet/>
      <dgm:spPr/>
      <dgm:t>
        <a:bodyPr/>
        <a:lstStyle/>
        <a:p>
          <a:pPr>
            <a:defRPr cap="all"/>
          </a:pPr>
          <a:r>
            <a:rPr lang="en-GB"/>
            <a:t>To self-study</a:t>
          </a:r>
          <a:endParaRPr lang="en-US"/>
        </a:p>
      </dgm:t>
    </dgm:pt>
    <dgm:pt modelId="{1E2739A6-0AEC-493F-918C-85328FADD425}" type="parTrans" cxnId="{4B8787A5-E85F-414D-8602-4F8508EE2BAF}">
      <dgm:prSet/>
      <dgm:spPr/>
      <dgm:t>
        <a:bodyPr/>
        <a:lstStyle/>
        <a:p>
          <a:endParaRPr lang="en-US"/>
        </a:p>
      </dgm:t>
    </dgm:pt>
    <dgm:pt modelId="{CF90830C-F692-4787-85B8-4AFEA38925A6}" type="sibTrans" cxnId="{4B8787A5-E85F-414D-8602-4F8508EE2BAF}">
      <dgm:prSet/>
      <dgm:spPr/>
      <dgm:t>
        <a:bodyPr/>
        <a:lstStyle/>
        <a:p>
          <a:endParaRPr lang="en-US"/>
        </a:p>
      </dgm:t>
    </dgm:pt>
    <dgm:pt modelId="{7E67C983-5E6F-4349-A582-242D90FC4B35}">
      <dgm:prSet/>
      <dgm:spPr/>
      <dgm:t>
        <a:bodyPr/>
        <a:lstStyle/>
        <a:p>
          <a:pPr>
            <a:defRPr cap="all"/>
          </a:pPr>
          <a:r>
            <a:rPr lang="en-GB"/>
            <a:t>To discuss with prfesional already on the position</a:t>
          </a:r>
          <a:endParaRPr lang="en-US"/>
        </a:p>
      </dgm:t>
    </dgm:pt>
    <dgm:pt modelId="{77BFB0F3-9E87-44BF-9D0F-95F189155BD7}" type="parTrans" cxnId="{44DE5357-3DED-4BA6-96FE-939741181664}">
      <dgm:prSet/>
      <dgm:spPr/>
      <dgm:t>
        <a:bodyPr/>
        <a:lstStyle/>
        <a:p>
          <a:endParaRPr lang="en-US"/>
        </a:p>
      </dgm:t>
    </dgm:pt>
    <dgm:pt modelId="{321E4E83-B7D8-4E8E-8F37-821986D8361A}" type="sibTrans" cxnId="{44DE5357-3DED-4BA6-96FE-939741181664}">
      <dgm:prSet/>
      <dgm:spPr/>
      <dgm:t>
        <a:bodyPr/>
        <a:lstStyle/>
        <a:p>
          <a:endParaRPr lang="en-US"/>
        </a:p>
      </dgm:t>
    </dgm:pt>
    <dgm:pt modelId="{28D3B42E-FB2B-457A-94ED-F7B766BDCC67}">
      <dgm:prSet/>
      <dgm:spPr/>
      <dgm:t>
        <a:bodyPr/>
        <a:lstStyle/>
        <a:p>
          <a:pPr>
            <a:defRPr cap="all"/>
          </a:pPr>
          <a:r>
            <a:rPr lang="en-GB" dirty="0"/>
            <a:t>To seek </a:t>
          </a:r>
          <a:r>
            <a:rPr lang="en-GB" dirty="0" err="1"/>
            <a:t>feEDBACK</a:t>
          </a:r>
          <a:endParaRPr lang="en-US" dirty="0"/>
        </a:p>
      </dgm:t>
    </dgm:pt>
    <dgm:pt modelId="{EB7F4FF9-C5B1-4105-98FE-F21828CA1596}" type="parTrans" cxnId="{FED29646-622B-403D-BE4C-B9BBC837EFAD}">
      <dgm:prSet/>
      <dgm:spPr/>
      <dgm:t>
        <a:bodyPr/>
        <a:lstStyle/>
        <a:p>
          <a:endParaRPr lang="en-US"/>
        </a:p>
      </dgm:t>
    </dgm:pt>
    <dgm:pt modelId="{DB7A6B37-6F87-4529-875B-B3F8C9EA34FC}" type="sibTrans" cxnId="{FED29646-622B-403D-BE4C-B9BBC837EFAD}">
      <dgm:prSet/>
      <dgm:spPr/>
      <dgm:t>
        <a:bodyPr/>
        <a:lstStyle/>
        <a:p>
          <a:endParaRPr lang="en-US"/>
        </a:p>
      </dgm:t>
    </dgm:pt>
    <dgm:pt modelId="{B7E66ED3-85F6-4EAC-B827-9D632C2F8456}">
      <dgm:prSet/>
      <dgm:spPr/>
      <dgm:t>
        <a:bodyPr/>
        <a:lstStyle/>
        <a:p>
          <a:pPr>
            <a:defRPr cap="all"/>
          </a:pPr>
          <a:r>
            <a:rPr lang="en-GB"/>
            <a:t>Follow furhet education in HR</a:t>
          </a:r>
          <a:endParaRPr lang="en-US"/>
        </a:p>
      </dgm:t>
    </dgm:pt>
    <dgm:pt modelId="{54A3FFFE-5BB5-43F0-95E8-D40B7D13C07A}" type="parTrans" cxnId="{55501CA3-CDFD-4375-A5C2-C4B8B523ECD7}">
      <dgm:prSet/>
      <dgm:spPr/>
      <dgm:t>
        <a:bodyPr/>
        <a:lstStyle/>
        <a:p>
          <a:endParaRPr lang="en-US"/>
        </a:p>
      </dgm:t>
    </dgm:pt>
    <dgm:pt modelId="{B75077DE-0255-45F4-A53F-DD29BD40ED01}" type="sibTrans" cxnId="{55501CA3-CDFD-4375-A5C2-C4B8B523ECD7}">
      <dgm:prSet/>
      <dgm:spPr/>
      <dgm:t>
        <a:bodyPr/>
        <a:lstStyle/>
        <a:p>
          <a:endParaRPr lang="en-US"/>
        </a:p>
      </dgm:t>
    </dgm:pt>
    <dgm:pt modelId="{03B81414-9D7A-48A5-AEB5-0C6C8E1B6BEC}" type="pres">
      <dgm:prSet presAssocID="{65925771-A181-4CCA-B451-B5C3019AD110}" presName="root" presStyleCnt="0">
        <dgm:presLayoutVars>
          <dgm:dir/>
          <dgm:resizeHandles val="exact"/>
        </dgm:presLayoutVars>
      </dgm:prSet>
      <dgm:spPr/>
    </dgm:pt>
    <dgm:pt modelId="{067866F9-C40E-4192-B8BD-1BF41255789A}" type="pres">
      <dgm:prSet presAssocID="{EAD68B68-14A6-4DEE-9E7C-5160DF6E0D83}" presName="compNode" presStyleCnt="0"/>
      <dgm:spPr/>
    </dgm:pt>
    <dgm:pt modelId="{264B42E7-170E-4431-971B-A97784360680}" type="pres">
      <dgm:prSet presAssocID="{EAD68B68-14A6-4DEE-9E7C-5160DF6E0D83}" presName="iconBgRect" presStyleLbl="bgShp" presStyleIdx="0" presStyleCnt="5"/>
      <dgm:spPr/>
    </dgm:pt>
    <dgm:pt modelId="{B72D3730-9BCB-418E-9D10-F30F5A0E01B6}" type="pres">
      <dgm:prSet presAssocID="{EAD68B68-14A6-4DEE-9E7C-5160DF6E0D8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B962AE7-173B-49F9-9B28-6493D9C7D54A}" type="pres">
      <dgm:prSet presAssocID="{EAD68B68-14A6-4DEE-9E7C-5160DF6E0D83}" presName="spaceRect" presStyleCnt="0"/>
      <dgm:spPr/>
    </dgm:pt>
    <dgm:pt modelId="{D5220A15-E38C-493D-8067-EBD4D5B1F487}" type="pres">
      <dgm:prSet presAssocID="{EAD68B68-14A6-4DEE-9E7C-5160DF6E0D83}" presName="textRect" presStyleLbl="revTx" presStyleIdx="0" presStyleCnt="5">
        <dgm:presLayoutVars>
          <dgm:chMax val="1"/>
          <dgm:chPref val="1"/>
        </dgm:presLayoutVars>
      </dgm:prSet>
      <dgm:spPr/>
    </dgm:pt>
    <dgm:pt modelId="{80E83E68-779A-477F-BD96-D76F7186D15E}" type="pres">
      <dgm:prSet presAssocID="{7164B06C-C87F-41C9-AA4D-09A46FD3F628}" presName="sibTrans" presStyleCnt="0"/>
      <dgm:spPr/>
    </dgm:pt>
    <dgm:pt modelId="{F4C96BAF-EF7C-4A23-911F-C1538B588C36}" type="pres">
      <dgm:prSet presAssocID="{8D7A7B50-FB3C-4B67-8447-32DCF3EC1AD3}" presName="compNode" presStyleCnt="0"/>
      <dgm:spPr/>
    </dgm:pt>
    <dgm:pt modelId="{18055485-AAE8-4955-8432-96E691877D4D}" type="pres">
      <dgm:prSet presAssocID="{8D7A7B50-FB3C-4B67-8447-32DCF3EC1AD3}" presName="iconBgRect" presStyleLbl="bgShp" presStyleIdx="1" presStyleCnt="5"/>
      <dgm:spPr/>
    </dgm:pt>
    <dgm:pt modelId="{1EE3A524-813C-4A9A-8056-804A57D237DA}" type="pres">
      <dgm:prSet presAssocID="{8D7A7B50-FB3C-4B67-8447-32DCF3EC1AD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9CD50DDE-F05F-424A-BEAA-4A6C0E295F8F}" type="pres">
      <dgm:prSet presAssocID="{8D7A7B50-FB3C-4B67-8447-32DCF3EC1AD3}" presName="spaceRect" presStyleCnt="0"/>
      <dgm:spPr/>
    </dgm:pt>
    <dgm:pt modelId="{D37D8119-F173-4612-8F40-57E1535EE09C}" type="pres">
      <dgm:prSet presAssocID="{8D7A7B50-FB3C-4B67-8447-32DCF3EC1AD3}" presName="textRect" presStyleLbl="revTx" presStyleIdx="1" presStyleCnt="5">
        <dgm:presLayoutVars>
          <dgm:chMax val="1"/>
          <dgm:chPref val="1"/>
        </dgm:presLayoutVars>
      </dgm:prSet>
      <dgm:spPr/>
    </dgm:pt>
    <dgm:pt modelId="{32047EB1-B026-4DBA-AF77-3A32CADA6B85}" type="pres">
      <dgm:prSet presAssocID="{CF90830C-F692-4787-85B8-4AFEA38925A6}" presName="sibTrans" presStyleCnt="0"/>
      <dgm:spPr/>
    </dgm:pt>
    <dgm:pt modelId="{AFB373DC-9BDB-4BB1-938E-246AC25BEA09}" type="pres">
      <dgm:prSet presAssocID="{7E67C983-5E6F-4349-A582-242D90FC4B35}" presName="compNode" presStyleCnt="0"/>
      <dgm:spPr/>
    </dgm:pt>
    <dgm:pt modelId="{16FF125F-0604-445F-B4CB-74556196604D}" type="pres">
      <dgm:prSet presAssocID="{7E67C983-5E6F-4349-A582-242D90FC4B35}" presName="iconBgRect" presStyleLbl="bgShp" presStyleIdx="2" presStyleCnt="5"/>
      <dgm:spPr/>
    </dgm:pt>
    <dgm:pt modelId="{B0532DF0-43D0-4A58-B8DF-F6A0E877E6F5}" type="pres">
      <dgm:prSet presAssocID="{7E67C983-5E6F-4349-A582-242D90FC4B3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D191D68-6D23-4362-B3F3-81313CCBE9DE}" type="pres">
      <dgm:prSet presAssocID="{7E67C983-5E6F-4349-A582-242D90FC4B35}" presName="spaceRect" presStyleCnt="0"/>
      <dgm:spPr/>
    </dgm:pt>
    <dgm:pt modelId="{3B4D72A5-C094-4F91-86D1-6D121F5273C7}" type="pres">
      <dgm:prSet presAssocID="{7E67C983-5E6F-4349-A582-242D90FC4B35}" presName="textRect" presStyleLbl="revTx" presStyleIdx="2" presStyleCnt="5">
        <dgm:presLayoutVars>
          <dgm:chMax val="1"/>
          <dgm:chPref val="1"/>
        </dgm:presLayoutVars>
      </dgm:prSet>
      <dgm:spPr/>
    </dgm:pt>
    <dgm:pt modelId="{18A0F3B5-0753-480C-A60A-A45F425DD266}" type="pres">
      <dgm:prSet presAssocID="{321E4E83-B7D8-4E8E-8F37-821986D8361A}" presName="sibTrans" presStyleCnt="0"/>
      <dgm:spPr/>
    </dgm:pt>
    <dgm:pt modelId="{03099F35-94B5-4951-A05C-5E4C46594C9F}" type="pres">
      <dgm:prSet presAssocID="{28D3B42E-FB2B-457A-94ED-F7B766BDCC67}" presName="compNode" presStyleCnt="0"/>
      <dgm:spPr/>
    </dgm:pt>
    <dgm:pt modelId="{84BE5D02-4F54-4D76-A94E-18408AFF8CF1}" type="pres">
      <dgm:prSet presAssocID="{28D3B42E-FB2B-457A-94ED-F7B766BDCC67}" presName="iconBgRect" presStyleLbl="bgShp" presStyleIdx="3" presStyleCnt="5"/>
      <dgm:spPr/>
    </dgm:pt>
    <dgm:pt modelId="{DC00944A-A0C6-4D90-BE2F-653C13EDB4A8}" type="pres">
      <dgm:prSet presAssocID="{28D3B42E-FB2B-457A-94ED-F7B766BDCC6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5640F49-D5A3-4613-9B61-7E255600780A}" type="pres">
      <dgm:prSet presAssocID="{28D3B42E-FB2B-457A-94ED-F7B766BDCC67}" presName="spaceRect" presStyleCnt="0"/>
      <dgm:spPr/>
    </dgm:pt>
    <dgm:pt modelId="{722C8B2B-56AE-4138-BD89-A6F7C3BFC487}" type="pres">
      <dgm:prSet presAssocID="{28D3B42E-FB2B-457A-94ED-F7B766BDCC67}" presName="textRect" presStyleLbl="revTx" presStyleIdx="3" presStyleCnt="5">
        <dgm:presLayoutVars>
          <dgm:chMax val="1"/>
          <dgm:chPref val="1"/>
        </dgm:presLayoutVars>
      </dgm:prSet>
      <dgm:spPr/>
    </dgm:pt>
    <dgm:pt modelId="{E4668715-D3E1-46C5-B0A6-FB68CD92BCDC}" type="pres">
      <dgm:prSet presAssocID="{DB7A6B37-6F87-4529-875B-B3F8C9EA34FC}" presName="sibTrans" presStyleCnt="0"/>
      <dgm:spPr/>
    </dgm:pt>
    <dgm:pt modelId="{46F9EF3B-D2EC-4E2B-8AB2-C21DB9F1B9A1}" type="pres">
      <dgm:prSet presAssocID="{B7E66ED3-85F6-4EAC-B827-9D632C2F8456}" presName="compNode" presStyleCnt="0"/>
      <dgm:spPr/>
    </dgm:pt>
    <dgm:pt modelId="{CF6A81D1-CBBF-457A-8BE2-D344D33416D6}" type="pres">
      <dgm:prSet presAssocID="{B7E66ED3-85F6-4EAC-B827-9D632C2F8456}" presName="iconBgRect" presStyleLbl="bgShp" presStyleIdx="4" presStyleCnt="5"/>
      <dgm:spPr/>
    </dgm:pt>
    <dgm:pt modelId="{64C90518-0273-4141-B888-665E44DD8737}" type="pres">
      <dgm:prSet presAssocID="{B7E66ED3-85F6-4EAC-B827-9D632C2F845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ACC2534-4FDD-4CCE-8650-F08032B61208}" type="pres">
      <dgm:prSet presAssocID="{B7E66ED3-85F6-4EAC-B827-9D632C2F8456}" presName="spaceRect" presStyleCnt="0"/>
      <dgm:spPr/>
    </dgm:pt>
    <dgm:pt modelId="{D0FA2722-433F-4BF4-8BDE-AFD7D37A273B}" type="pres">
      <dgm:prSet presAssocID="{B7E66ED3-85F6-4EAC-B827-9D632C2F845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5758029-8834-48B7-9441-61F33BA0B5C4}" srcId="{65925771-A181-4CCA-B451-B5C3019AD110}" destId="{EAD68B68-14A6-4DEE-9E7C-5160DF6E0D83}" srcOrd="0" destOrd="0" parTransId="{5657B6C1-59E7-4196-AF85-DFC9CA45B646}" sibTransId="{7164B06C-C87F-41C9-AA4D-09A46FD3F628}"/>
    <dgm:cxn modelId="{FED29646-622B-403D-BE4C-B9BBC837EFAD}" srcId="{65925771-A181-4CCA-B451-B5C3019AD110}" destId="{28D3B42E-FB2B-457A-94ED-F7B766BDCC67}" srcOrd="3" destOrd="0" parTransId="{EB7F4FF9-C5B1-4105-98FE-F21828CA1596}" sibTransId="{DB7A6B37-6F87-4529-875B-B3F8C9EA34FC}"/>
    <dgm:cxn modelId="{44DE5357-3DED-4BA6-96FE-939741181664}" srcId="{65925771-A181-4CCA-B451-B5C3019AD110}" destId="{7E67C983-5E6F-4349-A582-242D90FC4B35}" srcOrd="2" destOrd="0" parTransId="{77BFB0F3-9E87-44BF-9D0F-95F189155BD7}" sibTransId="{321E4E83-B7D8-4E8E-8F37-821986D8361A}"/>
    <dgm:cxn modelId="{191BF682-0A78-4922-80A7-43FE8996134F}" type="presOf" srcId="{28D3B42E-FB2B-457A-94ED-F7B766BDCC67}" destId="{722C8B2B-56AE-4138-BD89-A6F7C3BFC487}" srcOrd="0" destOrd="0" presId="urn:microsoft.com/office/officeart/2018/5/layout/IconCircleLabelList"/>
    <dgm:cxn modelId="{896213A3-5465-4135-9F19-C1BBF218F072}" type="presOf" srcId="{EAD68B68-14A6-4DEE-9E7C-5160DF6E0D83}" destId="{D5220A15-E38C-493D-8067-EBD4D5B1F487}" srcOrd="0" destOrd="0" presId="urn:microsoft.com/office/officeart/2018/5/layout/IconCircleLabelList"/>
    <dgm:cxn modelId="{55501CA3-CDFD-4375-A5C2-C4B8B523ECD7}" srcId="{65925771-A181-4CCA-B451-B5C3019AD110}" destId="{B7E66ED3-85F6-4EAC-B827-9D632C2F8456}" srcOrd="4" destOrd="0" parTransId="{54A3FFFE-5BB5-43F0-95E8-D40B7D13C07A}" sibTransId="{B75077DE-0255-45F4-A53F-DD29BD40ED01}"/>
    <dgm:cxn modelId="{4B8787A5-E85F-414D-8602-4F8508EE2BAF}" srcId="{65925771-A181-4CCA-B451-B5C3019AD110}" destId="{8D7A7B50-FB3C-4B67-8447-32DCF3EC1AD3}" srcOrd="1" destOrd="0" parTransId="{1E2739A6-0AEC-493F-918C-85328FADD425}" sibTransId="{CF90830C-F692-4787-85B8-4AFEA38925A6}"/>
    <dgm:cxn modelId="{D4686FAB-BBAA-48B4-B994-880E489EDE46}" type="presOf" srcId="{8D7A7B50-FB3C-4B67-8447-32DCF3EC1AD3}" destId="{D37D8119-F173-4612-8F40-57E1535EE09C}" srcOrd="0" destOrd="0" presId="urn:microsoft.com/office/officeart/2018/5/layout/IconCircleLabelList"/>
    <dgm:cxn modelId="{8DD498E2-A451-4B31-970B-E7FB475A2C49}" type="presOf" srcId="{B7E66ED3-85F6-4EAC-B827-9D632C2F8456}" destId="{D0FA2722-433F-4BF4-8BDE-AFD7D37A273B}" srcOrd="0" destOrd="0" presId="urn:microsoft.com/office/officeart/2018/5/layout/IconCircleLabelList"/>
    <dgm:cxn modelId="{DF1A7FEA-2CEA-408D-9DED-9604F5904447}" type="presOf" srcId="{7E67C983-5E6F-4349-A582-242D90FC4B35}" destId="{3B4D72A5-C094-4F91-86D1-6D121F5273C7}" srcOrd="0" destOrd="0" presId="urn:microsoft.com/office/officeart/2018/5/layout/IconCircleLabelList"/>
    <dgm:cxn modelId="{FFD68DEC-076A-4A6D-8A7D-D4FA5384F9D7}" type="presOf" srcId="{65925771-A181-4CCA-B451-B5C3019AD110}" destId="{03B81414-9D7A-48A5-AEB5-0C6C8E1B6BEC}" srcOrd="0" destOrd="0" presId="urn:microsoft.com/office/officeart/2018/5/layout/IconCircleLabelList"/>
    <dgm:cxn modelId="{8D53220A-8C62-48AD-B1B4-AB2679FB5358}" type="presParOf" srcId="{03B81414-9D7A-48A5-AEB5-0C6C8E1B6BEC}" destId="{067866F9-C40E-4192-B8BD-1BF41255789A}" srcOrd="0" destOrd="0" presId="urn:microsoft.com/office/officeart/2018/5/layout/IconCircleLabelList"/>
    <dgm:cxn modelId="{AED2989A-5664-4174-BC42-36D253E8E8A2}" type="presParOf" srcId="{067866F9-C40E-4192-B8BD-1BF41255789A}" destId="{264B42E7-170E-4431-971B-A97784360680}" srcOrd="0" destOrd="0" presId="urn:microsoft.com/office/officeart/2018/5/layout/IconCircleLabelList"/>
    <dgm:cxn modelId="{DD26676C-14D3-43E7-8E7F-45126B69D3EE}" type="presParOf" srcId="{067866F9-C40E-4192-B8BD-1BF41255789A}" destId="{B72D3730-9BCB-418E-9D10-F30F5A0E01B6}" srcOrd="1" destOrd="0" presId="urn:microsoft.com/office/officeart/2018/5/layout/IconCircleLabelList"/>
    <dgm:cxn modelId="{5BAAE5CB-FAE2-40B7-9058-3BD2A81799C0}" type="presParOf" srcId="{067866F9-C40E-4192-B8BD-1BF41255789A}" destId="{EB962AE7-173B-49F9-9B28-6493D9C7D54A}" srcOrd="2" destOrd="0" presId="urn:microsoft.com/office/officeart/2018/5/layout/IconCircleLabelList"/>
    <dgm:cxn modelId="{8795F861-6917-43EA-B57B-85B681E3C5B2}" type="presParOf" srcId="{067866F9-C40E-4192-B8BD-1BF41255789A}" destId="{D5220A15-E38C-493D-8067-EBD4D5B1F487}" srcOrd="3" destOrd="0" presId="urn:microsoft.com/office/officeart/2018/5/layout/IconCircleLabelList"/>
    <dgm:cxn modelId="{3DCD7C34-450C-441F-B572-2ECEB9CC2B0C}" type="presParOf" srcId="{03B81414-9D7A-48A5-AEB5-0C6C8E1B6BEC}" destId="{80E83E68-779A-477F-BD96-D76F7186D15E}" srcOrd="1" destOrd="0" presId="urn:microsoft.com/office/officeart/2018/5/layout/IconCircleLabelList"/>
    <dgm:cxn modelId="{9FE48CB5-41B2-42E6-807E-5B80FE5A2ED9}" type="presParOf" srcId="{03B81414-9D7A-48A5-AEB5-0C6C8E1B6BEC}" destId="{F4C96BAF-EF7C-4A23-911F-C1538B588C36}" srcOrd="2" destOrd="0" presId="urn:microsoft.com/office/officeart/2018/5/layout/IconCircleLabelList"/>
    <dgm:cxn modelId="{279EA851-1343-4542-AA61-BEB3ED1B8167}" type="presParOf" srcId="{F4C96BAF-EF7C-4A23-911F-C1538B588C36}" destId="{18055485-AAE8-4955-8432-96E691877D4D}" srcOrd="0" destOrd="0" presId="urn:microsoft.com/office/officeart/2018/5/layout/IconCircleLabelList"/>
    <dgm:cxn modelId="{64F408E3-1DDD-476B-9632-20A16C05B2F0}" type="presParOf" srcId="{F4C96BAF-EF7C-4A23-911F-C1538B588C36}" destId="{1EE3A524-813C-4A9A-8056-804A57D237DA}" srcOrd="1" destOrd="0" presId="urn:microsoft.com/office/officeart/2018/5/layout/IconCircleLabelList"/>
    <dgm:cxn modelId="{0463D6D8-DCD2-4BC1-A8DE-20670EADBB60}" type="presParOf" srcId="{F4C96BAF-EF7C-4A23-911F-C1538B588C36}" destId="{9CD50DDE-F05F-424A-BEAA-4A6C0E295F8F}" srcOrd="2" destOrd="0" presId="urn:microsoft.com/office/officeart/2018/5/layout/IconCircleLabelList"/>
    <dgm:cxn modelId="{03BF479D-AB04-43CC-91AB-501B3D5E12B2}" type="presParOf" srcId="{F4C96BAF-EF7C-4A23-911F-C1538B588C36}" destId="{D37D8119-F173-4612-8F40-57E1535EE09C}" srcOrd="3" destOrd="0" presId="urn:microsoft.com/office/officeart/2018/5/layout/IconCircleLabelList"/>
    <dgm:cxn modelId="{738B36BD-1308-4A56-A2FA-2B2D5196FA7D}" type="presParOf" srcId="{03B81414-9D7A-48A5-AEB5-0C6C8E1B6BEC}" destId="{32047EB1-B026-4DBA-AF77-3A32CADA6B85}" srcOrd="3" destOrd="0" presId="urn:microsoft.com/office/officeart/2018/5/layout/IconCircleLabelList"/>
    <dgm:cxn modelId="{14391353-D646-4A61-8CBE-0F85C99826BF}" type="presParOf" srcId="{03B81414-9D7A-48A5-AEB5-0C6C8E1B6BEC}" destId="{AFB373DC-9BDB-4BB1-938E-246AC25BEA09}" srcOrd="4" destOrd="0" presId="urn:microsoft.com/office/officeart/2018/5/layout/IconCircleLabelList"/>
    <dgm:cxn modelId="{29E01352-65AE-418A-877E-6E4929BC3683}" type="presParOf" srcId="{AFB373DC-9BDB-4BB1-938E-246AC25BEA09}" destId="{16FF125F-0604-445F-B4CB-74556196604D}" srcOrd="0" destOrd="0" presId="urn:microsoft.com/office/officeart/2018/5/layout/IconCircleLabelList"/>
    <dgm:cxn modelId="{1DB5BC7A-2169-4E57-8CA2-332E31C274E1}" type="presParOf" srcId="{AFB373DC-9BDB-4BB1-938E-246AC25BEA09}" destId="{B0532DF0-43D0-4A58-B8DF-F6A0E877E6F5}" srcOrd="1" destOrd="0" presId="urn:microsoft.com/office/officeart/2018/5/layout/IconCircleLabelList"/>
    <dgm:cxn modelId="{7CC2DF83-C151-4367-B547-9C652F7D9749}" type="presParOf" srcId="{AFB373DC-9BDB-4BB1-938E-246AC25BEA09}" destId="{3D191D68-6D23-4362-B3F3-81313CCBE9DE}" srcOrd="2" destOrd="0" presId="urn:microsoft.com/office/officeart/2018/5/layout/IconCircleLabelList"/>
    <dgm:cxn modelId="{C86FAB2A-B0AF-4D0A-9592-F08BCDC3C1AF}" type="presParOf" srcId="{AFB373DC-9BDB-4BB1-938E-246AC25BEA09}" destId="{3B4D72A5-C094-4F91-86D1-6D121F5273C7}" srcOrd="3" destOrd="0" presId="urn:microsoft.com/office/officeart/2018/5/layout/IconCircleLabelList"/>
    <dgm:cxn modelId="{692B1ED1-5161-41EC-9E92-818074482A1F}" type="presParOf" srcId="{03B81414-9D7A-48A5-AEB5-0C6C8E1B6BEC}" destId="{18A0F3B5-0753-480C-A60A-A45F425DD266}" srcOrd="5" destOrd="0" presId="urn:microsoft.com/office/officeart/2018/5/layout/IconCircleLabelList"/>
    <dgm:cxn modelId="{BA62D990-608E-4ABD-AB63-1BB8B9A64CA4}" type="presParOf" srcId="{03B81414-9D7A-48A5-AEB5-0C6C8E1B6BEC}" destId="{03099F35-94B5-4951-A05C-5E4C46594C9F}" srcOrd="6" destOrd="0" presId="urn:microsoft.com/office/officeart/2018/5/layout/IconCircleLabelList"/>
    <dgm:cxn modelId="{EF21ECCE-391F-4E21-BCE2-0D995F4F0552}" type="presParOf" srcId="{03099F35-94B5-4951-A05C-5E4C46594C9F}" destId="{84BE5D02-4F54-4D76-A94E-18408AFF8CF1}" srcOrd="0" destOrd="0" presId="urn:microsoft.com/office/officeart/2018/5/layout/IconCircleLabelList"/>
    <dgm:cxn modelId="{66CA392F-FB02-4EE1-A4E7-2D28C1355701}" type="presParOf" srcId="{03099F35-94B5-4951-A05C-5E4C46594C9F}" destId="{DC00944A-A0C6-4D90-BE2F-653C13EDB4A8}" srcOrd="1" destOrd="0" presId="urn:microsoft.com/office/officeart/2018/5/layout/IconCircleLabelList"/>
    <dgm:cxn modelId="{8640878E-5C14-4563-ACD6-88B8ADC6F41F}" type="presParOf" srcId="{03099F35-94B5-4951-A05C-5E4C46594C9F}" destId="{95640F49-D5A3-4613-9B61-7E255600780A}" srcOrd="2" destOrd="0" presId="urn:microsoft.com/office/officeart/2018/5/layout/IconCircleLabelList"/>
    <dgm:cxn modelId="{D4A73523-CABE-4B86-B606-DA0839FC5E08}" type="presParOf" srcId="{03099F35-94B5-4951-A05C-5E4C46594C9F}" destId="{722C8B2B-56AE-4138-BD89-A6F7C3BFC487}" srcOrd="3" destOrd="0" presId="urn:microsoft.com/office/officeart/2018/5/layout/IconCircleLabelList"/>
    <dgm:cxn modelId="{2DA662F7-6F14-43B9-AC65-705445FC6F62}" type="presParOf" srcId="{03B81414-9D7A-48A5-AEB5-0C6C8E1B6BEC}" destId="{E4668715-D3E1-46C5-B0A6-FB68CD92BCDC}" srcOrd="7" destOrd="0" presId="urn:microsoft.com/office/officeart/2018/5/layout/IconCircleLabelList"/>
    <dgm:cxn modelId="{5814F5A8-2F85-490E-892D-AF0D1C022949}" type="presParOf" srcId="{03B81414-9D7A-48A5-AEB5-0C6C8E1B6BEC}" destId="{46F9EF3B-D2EC-4E2B-8AB2-C21DB9F1B9A1}" srcOrd="8" destOrd="0" presId="urn:microsoft.com/office/officeart/2018/5/layout/IconCircleLabelList"/>
    <dgm:cxn modelId="{77114249-0F10-4085-8509-CB75270D3323}" type="presParOf" srcId="{46F9EF3B-D2EC-4E2B-8AB2-C21DB9F1B9A1}" destId="{CF6A81D1-CBBF-457A-8BE2-D344D33416D6}" srcOrd="0" destOrd="0" presId="urn:microsoft.com/office/officeart/2018/5/layout/IconCircleLabelList"/>
    <dgm:cxn modelId="{C668288C-8B17-428D-9A15-35E2B4E38945}" type="presParOf" srcId="{46F9EF3B-D2EC-4E2B-8AB2-C21DB9F1B9A1}" destId="{64C90518-0273-4141-B888-665E44DD8737}" srcOrd="1" destOrd="0" presId="urn:microsoft.com/office/officeart/2018/5/layout/IconCircleLabelList"/>
    <dgm:cxn modelId="{796DA20C-3249-4820-9045-418766F28D14}" type="presParOf" srcId="{46F9EF3B-D2EC-4E2B-8AB2-C21DB9F1B9A1}" destId="{4ACC2534-4FDD-4CCE-8650-F08032B61208}" srcOrd="2" destOrd="0" presId="urn:microsoft.com/office/officeart/2018/5/layout/IconCircleLabelList"/>
    <dgm:cxn modelId="{DF6DF77C-6715-4E90-9341-0263D81FBC0F}" type="presParOf" srcId="{46F9EF3B-D2EC-4E2B-8AB2-C21DB9F1B9A1}" destId="{D0FA2722-433F-4BF4-8BDE-AFD7D37A273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96AE6F-A5DF-493E-93B1-55839D73EAB3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C88E71E-B2AB-453C-9E52-349C3969AB60}">
      <dgm:prSet/>
      <dgm:spPr/>
      <dgm:t>
        <a:bodyPr/>
        <a:lstStyle/>
        <a:p>
          <a:r>
            <a:rPr lang="en-GB" dirty="0"/>
            <a:t>ARMSTRONG, A. (2011) Armstrong’s Handbook of Strategic Human Resource Management. 5</a:t>
          </a:r>
          <a:r>
            <a:rPr lang="en-GB" baseline="30000" dirty="0"/>
            <a:t>th</a:t>
          </a:r>
          <a:r>
            <a:rPr lang="en-GB" dirty="0"/>
            <a:t> ed. London: Kogan Page</a:t>
          </a:r>
          <a:endParaRPr lang="en-US" dirty="0"/>
        </a:p>
      </dgm:t>
    </dgm:pt>
    <dgm:pt modelId="{4E389CB9-FA77-4202-BFE7-B68B308D448C}" type="parTrans" cxnId="{8EC0566D-0D4E-4A49-BC40-EC725048718A}">
      <dgm:prSet/>
      <dgm:spPr/>
      <dgm:t>
        <a:bodyPr/>
        <a:lstStyle/>
        <a:p>
          <a:endParaRPr lang="en-US"/>
        </a:p>
      </dgm:t>
    </dgm:pt>
    <dgm:pt modelId="{5DA34927-8078-4FBE-A601-599DA6C3C40A}" type="sibTrans" cxnId="{8EC0566D-0D4E-4A49-BC40-EC725048718A}">
      <dgm:prSet/>
      <dgm:spPr/>
      <dgm:t>
        <a:bodyPr/>
        <a:lstStyle/>
        <a:p>
          <a:endParaRPr lang="en-US"/>
        </a:p>
      </dgm:t>
    </dgm:pt>
    <dgm:pt modelId="{FE01F6C3-D131-4F1D-9EEE-61197E5ABD5D}">
      <dgm:prSet/>
      <dgm:spPr/>
      <dgm:t>
        <a:bodyPr/>
        <a:lstStyle/>
        <a:p>
          <a:r>
            <a:rPr lang="en-GB" dirty="0"/>
            <a:t>KEW,J. and STREDWICK, J. (2013) Human Resource Management in a Business Context. 2</a:t>
          </a:r>
          <a:r>
            <a:rPr lang="en-GB" baseline="30000" dirty="0"/>
            <a:t>nd</a:t>
          </a:r>
          <a:r>
            <a:rPr lang="en-GB" dirty="0"/>
            <a:t> ed. London: CIPD</a:t>
          </a:r>
          <a:endParaRPr lang="en-US" dirty="0"/>
        </a:p>
      </dgm:t>
    </dgm:pt>
    <dgm:pt modelId="{1167A523-8F25-47C3-ABCD-307575A4AE2E}" type="parTrans" cxnId="{D44FF281-082D-496E-B4EA-926070F4B094}">
      <dgm:prSet/>
      <dgm:spPr/>
      <dgm:t>
        <a:bodyPr/>
        <a:lstStyle/>
        <a:p>
          <a:endParaRPr lang="en-US"/>
        </a:p>
      </dgm:t>
    </dgm:pt>
    <dgm:pt modelId="{23DBD670-A799-487F-A402-0B2A90BC0D47}" type="sibTrans" cxnId="{D44FF281-082D-496E-B4EA-926070F4B094}">
      <dgm:prSet/>
      <dgm:spPr/>
      <dgm:t>
        <a:bodyPr/>
        <a:lstStyle/>
        <a:p>
          <a:endParaRPr lang="en-US"/>
        </a:p>
      </dgm:t>
    </dgm:pt>
    <dgm:pt modelId="{A0ADA585-302D-4706-A8C8-DEA28AF790BF}">
      <dgm:prSet/>
      <dgm:spPr/>
      <dgm:t>
        <a:bodyPr/>
        <a:lstStyle/>
        <a:p>
          <a:r>
            <a:rPr lang="en-GB" dirty="0"/>
            <a:t>https://www.youtube.com/watch?v=0D1JAPTda9c</a:t>
          </a:r>
          <a:endParaRPr lang="en-US" dirty="0"/>
        </a:p>
      </dgm:t>
    </dgm:pt>
    <dgm:pt modelId="{6E5D0DAF-CA22-4E5E-9901-AA1A6F20D057}" type="parTrans" cxnId="{B3F6530C-8FCC-49B4-9D81-71A3A5F6DF9F}">
      <dgm:prSet/>
      <dgm:spPr/>
      <dgm:t>
        <a:bodyPr/>
        <a:lstStyle/>
        <a:p>
          <a:endParaRPr lang="en-US"/>
        </a:p>
      </dgm:t>
    </dgm:pt>
    <dgm:pt modelId="{6253F752-5BB3-4478-A6B6-76DFE74AF711}" type="sibTrans" cxnId="{B3F6530C-8FCC-49B4-9D81-71A3A5F6DF9F}">
      <dgm:prSet/>
      <dgm:spPr/>
      <dgm:t>
        <a:bodyPr/>
        <a:lstStyle/>
        <a:p>
          <a:endParaRPr lang="en-US"/>
        </a:p>
      </dgm:t>
    </dgm:pt>
    <dgm:pt modelId="{D16B80F1-2018-4BDF-BC34-901D492A1989}" type="pres">
      <dgm:prSet presAssocID="{B896AE6F-A5DF-493E-93B1-55839D73EAB3}" presName="linear" presStyleCnt="0">
        <dgm:presLayoutVars>
          <dgm:animLvl val="lvl"/>
          <dgm:resizeHandles val="exact"/>
        </dgm:presLayoutVars>
      </dgm:prSet>
      <dgm:spPr/>
    </dgm:pt>
    <dgm:pt modelId="{DF787EE5-69A9-4241-8CBE-32965EFE35D8}" type="pres">
      <dgm:prSet presAssocID="{4C88E71E-B2AB-453C-9E52-349C3969AB60}" presName="parentText" presStyleLbl="node1" presStyleIdx="0" presStyleCnt="3" custScaleY="46990" custLinFactY="-37896" custLinFactNeighborY="-100000">
        <dgm:presLayoutVars>
          <dgm:chMax val="0"/>
          <dgm:bulletEnabled val="1"/>
        </dgm:presLayoutVars>
      </dgm:prSet>
      <dgm:spPr/>
    </dgm:pt>
    <dgm:pt modelId="{EAC751C9-EA7A-450C-AF2E-D354AA32E4D0}" type="pres">
      <dgm:prSet presAssocID="{5DA34927-8078-4FBE-A601-599DA6C3C40A}" presName="spacer" presStyleCnt="0"/>
      <dgm:spPr/>
    </dgm:pt>
    <dgm:pt modelId="{C222A6AB-4958-49D0-843D-84BB5F454A58}" type="pres">
      <dgm:prSet presAssocID="{FE01F6C3-D131-4F1D-9EEE-61197E5ABD5D}" presName="parentText" presStyleLbl="node1" presStyleIdx="1" presStyleCnt="3" custScaleY="35684" custLinFactY="-29747" custLinFactNeighborY="-100000">
        <dgm:presLayoutVars>
          <dgm:chMax val="0"/>
          <dgm:bulletEnabled val="1"/>
        </dgm:presLayoutVars>
      </dgm:prSet>
      <dgm:spPr/>
    </dgm:pt>
    <dgm:pt modelId="{56A92290-CE37-41EA-87BC-262F679AA8C2}" type="pres">
      <dgm:prSet presAssocID="{23DBD670-A799-487F-A402-0B2A90BC0D47}" presName="spacer" presStyleCnt="0"/>
      <dgm:spPr/>
    </dgm:pt>
    <dgm:pt modelId="{0AE7091B-7755-4028-A38A-2DE9DB7F24F3}" type="pres">
      <dgm:prSet presAssocID="{A0ADA585-302D-4706-A8C8-DEA28AF790BF}" presName="parentText" presStyleLbl="node1" presStyleIdx="2" presStyleCnt="3" custScaleY="29091" custLinFactY="-17569" custLinFactNeighborY="-100000">
        <dgm:presLayoutVars>
          <dgm:chMax val="0"/>
          <dgm:bulletEnabled val="1"/>
        </dgm:presLayoutVars>
      </dgm:prSet>
      <dgm:spPr/>
    </dgm:pt>
  </dgm:ptLst>
  <dgm:cxnLst>
    <dgm:cxn modelId="{E5CC0E0A-A693-40E8-9F6D-E35650576919}" type="presOf" srcId="{B896AE6F-A5DF-493E-93B1-55839D73EAB3}" destId="{D16B80F1-2018-4BDF-BC34-901D492A1989}" srcOrd="0" destOrd="0" presId="urn:microsoft.com/office/officeart/2005/8/layout/vList2"/>
    <dgm:cxn modelId="{B3F6530C-8FCC-49B4-9D81-71A3A5F6DF9F}" srcId="{B896AE6F-A5DF-493E-93B1-55839D73EAB3}" destId="{A0ADA585-302D-4706-A8C8-DEA28AF790BF}" srcOrd="2" destOrd="0" parTransId="{6E5D0DAF-CA22-4E5E-9901-AA1A6F20D057}" sibTransId="{6253F752-5BB3-4478-A6B6-76DFE74AF711}"/>
    <dgm:cxn modelId="{E5BF3D40-58D6-492B-9410-57BAB0064D40}" type="presOf" srcId="{4C88E71E-B2AB-453C-9E52-349C3969AB60}" destId="{DF787EE5-69A9-4241-8CBE-32965EFE35D8}" srcOrd="0" destOrd="0" presId="urn:microsoft.com/office/officeart/2005/8/layout/vList2"/>
    <dgm:cxn modelId="{8EC0566D-0D4E-4A49-BC40-EC725048718A}" srcId="{B896AE6F-A5DF-493E-93B1-55839D73EAB3}" destId="{4C88E71E-B2AB-453C-9E52-349C3969AB60}" srcOrd="0" destOrd="0" parTransId="{4E389CB9-FA77-4202-BFE7-B68B308D448C}" sibTransId="{5DA34927-8078-4FBE-A601-599DA6C3C40A}"/>
    <dgm:cxn modelId="{7EEF8A81-0C03-46B3-BBDF-C614F760A928}" type="presOf" srcId="{FE01F6C3-D131-4F1D-9EEE-61197E5ABD5D}" destId="{C222A6AB-4958-49D0-843D-84BB5F454A58}" srcOrd="0" destOrd="0" presId="urn:microsoft.com/office/officeart/2005/8/layout/vList2"/>
    <dgm:cxn modelId="{D44FF281-082D-496E-B4EA-926070F4B094}" srcId="{B896AE6F-A5DF-493E-93B1-55839D73EAB3}" destId="{FE01F6C3-D131-4F1D-9EEE-61197E5ABD5D}" srcOrd="1" destOrd="0" parTransId="{1167A523-8F25-47C3-ABCD-307575A4AE2E}" sibTransId="{23DBD670-A799-487F-A402-0B2A90BC0D47}"/>
    <dgm:cxn modelId="{7A233EB4-1A04-4BCC-A989-EEB079AC7E9B}" type="presOf" srcId="{A0ADA585-302D-4706-A8C8-DEA28AF790BF}" destId="{0AE7091B-7755-4028-A38A-2DE9DB7F24F3}" srcOrd="0" destOrd="0" presId="urn:microsoft.com/office/officeart/2005/8/layout/vList2"/>
    <dgm:cxn modelId="{9339741B-F3A7-429C-BCA2-95285549A9DE}" type="presParOf" srcId="{D16B80F1-2018-4BDF-BC34-901D492A1989}" destId="{DF787EE5-69A9-4241-8CBE-32965EFE35D8}" srcOrd="0" destOrd="0" presId="urn:microsoft.com/office/officeart/2005/8/layout/vList2"/>
    <dgm:cxn modelId="{3683F463-A5C6-478E-B6B4-9E49E82FAF8E}" type="presParOf" srcId="{D16B80F1-2018-4BDF-BC34-901D492A1989}" destId="{EAC751C9-EA7A-450C-AF2E-D354AA32E4D0}" srcOrd="1" destOrd="0" presId="urn:microsoft.com/office/officeart/2005/8/layout/vList2"/>
    <dgm:cxn modelId="{16A72515-FA96-446B-A405-4C94C6F2F87B}" type="presParOf" srcId="{D16B80F1-2018-4BDF-BC34-901D492A1989}" destId="{C222A6AB-4958-49D0-843D-84BB5F454A58}" srcOrd="2" destOrd="0" presId="urn:microsoft.com/office/officeart/2005/8/layout/vList2"/>
    <dgm:cxn modelId="{DF162B71-0E54-4CD3-B196-33702C75C00D}" type="presParOf" srcId="{D16B80F1-2018-4BDF-BC34-901D492A1989}" destId="{56A92290-CE37-41EA-87BC-262F679AA8C2}" srcOrd="3" destOrd="0" presId="urn:microsoft.com/office/officeart/2005/8/layout/vList2"/>
    <dgm:cxn modelId="{0B6A4570-E530-4C90-AFCB-C6AB00B9FFD0}" type="presParOf" srcId="{D16B80F1-2018-4BDF-BC34-901D492A1989}" destId="{0AE7091B-7755-4028-A38A-2DE9DB7F24F3}" srcOrd="4" destOrd="0" presId="urn:microsoft.com/office/officeart/2005/8/layout/vList2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A39461-5E2F-4D26-AFE1-A25AADB0EA65}">
      <dsp:nvSpPr>
        <dsp:cNvPr id="0" name=""/>
        <dsp:cNvSpPr/>
      </dsp:nvSpPr>
      <dsp:spPr>
        <a:xfrm>
          <a:off x="0" y="430529"/>
          <a:ext cx="5291663" cy="5276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 experience of an HR  officer</a:t>
          </a:r>
          <a:endParaRPr lang="en-US" sz="2200" kern="1200"/>
        </a:p>
      </dsp:txBody>
      <dsp:txXfrm>
        <a:off x="25759" y="456288"/>
        <a:ext cx="5240145" cy="476152"/>
      </dsp:txXfrm>
    </dsp:sp>
    <dsp:sp modelId="{E95099F8-ED83-479A-85EE-51F8F5A475B4}">
      <dsp:nvSpPr>
        <dsp:cNvPr id="0" name=""/>
        <dsp:cNvSpPr/>
      </dsp:nvSpPr>
      <dsp:spPr>
        <a:xfrm>
          <a:off x="0" y="1021559"/>
          <a:ext cx="5291663" cy="527670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Sometimes tent to use shortcuts</a:t>
          </a:r>
          <a:endParaRPr lang="en-US" sz="2200" kern="1200" dirty="0"/>
        </a:p>
      </dsp:txBody>
      <dsp:txXfrm>
        <a:off x="25759" y="1047318"/>
        <a:ext cx="5240145" cy="476152"/>
      </dsp:txXfrm>
    </dsp:sp>
    <dsp:sp modelId="{EACE20AD-FA44-4CC6-94C2-4D1A6B340196}">
      <dsp:nvSpPr>
        <dsp:cNvPr id="0" name=""/>
        <dsp:cNvSpPr/>
      </dsp:nvSpPr>
      <dsp:spPr>
        <a:xfrm>
          <a:off x="0" y="1612589"/>
          <a:ext cx="5291663" cy="52767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Overoptimistic about people</a:t>
          </a:r>
          <a:endParaRPr lang="en-US" sz="2200" kern="1200"/>
        </a:p>
      </dsp:txBody>
      <dsp:txXfrm>
        <a:off x="25759" y="1638348"/>
        <a:ext cx="5240145" cy="476152"/>
      </dsp:txXfrm>
    </dsp:sp>
    <dsp:sp modelId="{8751BBBF-E6AC-4C95-A91C-4FEF978782A3}">
      <dsp:nvSpPr>
        <dsp:cNvPr id="0" name=""/>
        <dsp:cNvSpPr/>
      </dsp:nvSpPr>
      <dsp:spPr>
        <a:xfrm>
          <a:off x="0" y="2203619"/>
          <a:ext cx="5291663" cy="527670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Communicating efectivelly</a:t>
          </a:r>
          <a:endParaRPr lang="en-US" sz="2200" kern="1200"/>
        </a:p>
      </dsp:txBody>
      <dsp:txXfrm>
        <a:off x="25759" y="2229378"/>
        <a:ext cx="5240145" cy="476152"/>
      </dsp:txXfrm>
    </dsp:sp>
    <dsp:sp modelId="{0552FFB6-80F7-4F4B-8570-3858C30EEB18}">
      <dsp:nvSpPr>
        <dsp:cNvPr id="0" name=""/>
        <dsp:cNvSpPr/>
      </dsp:nvSpPr>
      <dsp:spPr>
        <a:xfrm>
          <a:off x="0" y="2794649"/>
          <a:ext cx="5291663" cy="52767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laws and legal act related to the job role </a:t>
          </a:r>
          <a:endParaRPr lang="en-US" sz="2200" kern="1200"/>
        </a:p>
      </dsp:txBody>
      <dsp:txXfrm>
        <a:off x="25759" y="2820408"/>
        <a:ext cx="5240145" cy="476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B42E7-170E-4431-971B-A97784360680}">
      <dsp:nvSpPr>
        <dsp:cNvPr id="0" name=""/>
        <dsp:cNvSpPr/>
      </dsp:nvSpPr>
      <dsp:spPr>
        <a:xfrm>
          <a:off x="478800" y="1095669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2D3730-9BCB-418E-9D10-F30F5A0E01B6}">
      <dsp:nvSpPr>
        <dsp:cNvPr id="0" name=""/>
        <dsp:cNvSpPr/>
      </dsp:nvSpPr>
      <dsp:spPr>
        <a:xfrm>
          <a:off x="712800" y="132966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220A15-E38C-493D-8067-EBD4D5B1F487}">
      <dsp:nvSpPr>
        <dsp:cNvPr id="0" name=""/>
        <dsp:cNvSpPr/>
      </dsp:nvSpPr>
      <dsp:spPr>
        <a:xfrm>
          <a:off x="12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To obtain training and </a:t>
          </a:r>
          <a:r>
            <a:rPr lang="en-GB" sz="1500" kern="1200" dirty="0" err="1"/>
            <a:t>adviCe</a:t>
          </a:r>
          <a:r>
            <a:rPr lang="en-GB" sz="1500" kern="1200" dirty="0"/>
            <a:t> from Barchester</a:t>
          </a:r>
          <a:endParaRPr lang="en-US" sz="1500" kern="1200" dirty="0"/>
        </a:p>
      </dsp:txBody>
      <dsp:txXfrm>
        <a:off x="127800" y="2535669"/>
        <a:ext cx="1800000" cy="720000"/>
      </dsp:txXfrm>
    </dsp:sp>
    <dsp:sp modelId="{18055485-AAE8-4955-8432-96E691877D4D}">
      <dsp:nvSpPr>
        <dsp:cNvPr id="0" name=""/>
        <dsp:cNvSpPr/>
      </dsp:nvSpPr>
      <dsp:spPr>
        <a:xfrm>
          <a:off x="2593800" y="1095669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E3A524-813C-4A9A-8056-804A57D237DA}">
      <dsp:nvSpPr>
        <dsp:cNvPr id="0" name=""/>
        <dsp:cNvSpPr/>
      </dsp:nvSpPr>
      <dsp:spPr>
        <a:xfrm>
          <a:off x="282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7D8119-F173-4612-8F40-57E1535EE09C}">
      <dsp:nvSpPr>
        <dsp:cNvPr id="0" name=""/>
        <dsp:cNvSpPr/>
      </dsp:nvSpPr>
      <dsp:spPr>
        <a:xfrm>
          <a:off x="224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To self-study</a:t>
          </a:r>
          <a:endParaRPr lang="en-US" sz="1500" kern="1200"/>
        </a:p>
      </dsp:txBody>
      <dsp:txXfrm>
        <a:off x="2242800" y="2535669"/>
        <a:ext cx="1800000" cy="720000"/>
      </dsp:txXfrm>
    </dsp:sp>
    <dsp:sp modelId="{16FF125F-0604-445F-B4CB-74556196604D}">
      <dsp:nvSpPr>
        <dsp:cNvPr id="0" name=""/>
        <dsp:cNvSpPr/>
      </dsp:nvSpPr>
      <dsp:spPr>
        <a:xfrm>
          <a:off x="4708800" y="1095669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532DF0-43D0-4A58-B8DF-F6A0E877E6F5}">
      <dsp:nvSpPr>
        <dsp:cNvPr id="0" name=""/>
        <dsp:cNvSpPr/>
      </dsp:nvSpPr>
      <dsp:spPr>
        <a:xfrm>
          <a:off x="494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D72A5-C094-4F91-86D1-6D121F5273C7}">
      <dsp:nvSpPr>
        <dsp:cNvPr id="0" name=""/>
        <dsp:cNvSpPr/>
      </dsp:nvSpPr>
      <dsp:spPr>
        <a:xfrm>
          <a:off x="435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To discuss with prfesional already on the position</a:t>
          </a:r>
          <a:endParaRPr lang="en-US" sz="1500" kern="1200"/>
        </a:p>
      </dsp:txBody>
      <dsp:txXfrm>
        <a:off x="4357800" y="2535669"/>
        <a:ext cx="1800000" cy="720000"/>
      </dsp:txXfrm>
    </dsp:sp>
    <dsp:sp modelId="{84BE5D02-4F54-4D76-A94E-18408AFF8CF1}">
      <dsp:nvSpPr>
        <dsp:cNvPr id="0" name=""/>
        <dsp:cNvSpPr/>
      </dsp:nvSpPr>
      <dsp:spPr>
        <a:xfrm>
          <a:off x="6823800" y="1095669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00944A-A0C6-4D90-BE2F-653C13EDB4A8}">
      <dsp:nvSpPr>
        <dsp:cNvPr id="0" name=""/>
        <dsp:cNvSpPr/>
      </dsp:nvSpPr>
      <dsp:spPr>
        <a:xfrm>
          <a:off x="705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2C8B2B-56AE-4138-BD89-A6F7C3BFC487}">
      <dsp:nvSpPr>
        <dsp:cNvPr id="0" name=""/>
        <dsp:cNvSpPr/>
      </dsp:nvSpPr>
      <dsp:spPr>
        <a:xfrm>
          <a:off x="647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To seek </a:t>
          </a:r>
          <a:r>
            <a:rPr lang="en-GB" sz="1500" kern="1200" dirty="0" err="1"/>
            <a:t>feEDBACK</a:t>
          </a:r>
          <a:endParaRPr lang="en-US" sz="1500" kern="1200" dirty="0"/>
        </a:p>
      </dsp:txBody>
      <dsp:txXfrm>
        <a:off x="6472800" y="2535669"/>
        <a:ext cx="1800000" cy="720000"/>
      </dsp:txXfrm>
    </dsp:sp>
    <dsp:sp modelId="{CF6A81D1-CBBF-457A-8BE2-D344D33416D6}">
      <dsp:nvSpPr>
        <dsp:cNvPr id="0" name=""/>
        <dsp:cNvSpPr/>
      </dsp:nvSpPr>
      <dsp:spPr>
        <a:xfrm>
          <a:off x="8938800" y="1095669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C90518-0273-4141-B888-665E44DD8737}">
      <dsp:nvSpPr>
        <dsp:cNvPr id="0" name=""/>
        <dsp:cNvSpPr/>
      </dsp:nvSpPr>
      <dsp:spPr>
        <a:xfrm>
          <a:off x="917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FA2722-433F-4BF4-8BDE-AFD7D37A273B}">
      <dsp:nvSpPr>
        <dsp:cNvPr id="0" name=""/>
        <dsp:cNvSpPr/>
      </dsp:nvSpPr>
      <dsp:spPr>
        <a:xfrm>
          <a:off x="858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Follow furhet education in HR</a:t>
          </a:r>
          <a:endParaRPr lang="en-US" sz="1500" kern="1200"/>
        </a:p>
      </dsp:txBody>
      <dsp:txXfrm>
        <a:off x="8587800" y="2535669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787EE5-69A9-4241-8CBE-32965EFE35D8}">
      <dsp:nvSpPr>
        <dsp:cNvPr id="0" name=""/>
        <dsp:cNvSpPr/>
      </dsp:nvSpPr>
      <dsp:spPr>
        <a:xfrm>
          <a:off x="0" y="252195"/>
          <a:ext cx="10694276" cy="100775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ARMSTRONG, A. (2011) Armstrong’s Handbook of Strategic Human Resource Management. 5</a:t>
          </a:r>
          <a:r>
            <a:rPr lang="en-GB" sz="1900" kern="1200" baseline="30000" dirty="0"/>
            <a:t>th</a:t>
          </a:r>
          <a:r>
            <a:rPr lang="en-GB" sz="1900" kern="1200" dirty="0"/>
            <a:t> ed. London: Kogan Page</a:t>
          </a:r>
          <a:endParaRPr lang="en-US" sz="1900" kern="1200" dirty="0"/>
        </a:p>
      </dsp:txBody>
      <dsp:txXfrm>
        <a:off x="49194" y="301389"/>
        <a:ext cx="10595888" cy="909364"/>
      </dsp:txXfrm>
    </dsp:sp>
    <dsp:sp modelId="{C222A6AB-4958-49D0-843D-84BB5F454A58}">
      <dsp:nvSpPr>
        <dsp:cNvPr id="0" name=""/>
        <dsp:cNvSpPr/>
      </dsp:nvSpPr>
      <dsp:spPr>
        <a:xfrm>
          <a:off x="0" y="1547031"/>
          <a:ext cx="10694276" cy="76528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KEW,J. and STREDWICK, J. (2013) Human Resource Management in a Business Context. 2</a:t>
          </a:r>
          <a:r>
            <a:rPr lang="en-GB" sz="1900" kern="1200" baseline="30000" dirty="0"/>
            <a:t>nd</a:t>
          </a:r>
          <a:r>
            <a:rPr lang="en-GB" sz="1900" kern="1200" dirty="0"/>
            <a:t> ed. London: CIPD</a:t>
          </a:r>
          <a:endParaRPr lang="en-US" sz="1900" kern="1200" dirty="0"/>
        </a:p>
      </dsp:txBody>
      <dsp:txXfrm>
        <a:off x="37358" y="1584389"/>
        <a:ext cx="10619560" cy="690566"/>
      </dsp:txXfrm>
    </dsp:sp>
    <dsp:sp modelId="{0AE7091B-7755-4028-A38A-2DE9DB7F24F3}">
      <dsp:nvSpPr>
        <dsp:cNvPr id="0" name=""/>
        <dsp:cNvSpPr/>
      </dsp:nvSpPr>
      <dsp:spPr>
        <a:xfrm>
          <a:off x="0" y="2685805"/>
          <a:ext cx="10694276" cy="623888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https://www.youtube.com/watch?v=0D1JAPTda9c</a:t>
          </a:r>
          <a:endParaRPr lang="en-US" sz="1900" kern="1200" dirty="0"/>
        </a:p>
      </dsp:txBody>
      <dsp:txXfrm>
        <a:off x="30456" y="2716261"/>
        <a:ext cx="10633364" cy="5629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6E64D-9088-4BAF-98DE-67B1605C87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A966C5-A319-4B4A-8252-4E5C0A9F77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E9485-024E-45D4-8853-5750EF904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47443-1B11-4C64-914E-4EBD82CF5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F7837-83AF-4FD5-A8C7-D9DF6C92D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411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03E5B-12FD-4A56-A7AC-C8B4D3979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5F02B-31EB-4F93-9841-E1F44243C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9BA008-1159-43CB-8FAD-C74529B6D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7F37D-570A-4B1C-B9DD-617FD6DAE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4C4A2-F644-4FE3-9550-57D3BFFB0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334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DBF43-FDA8-45AB-A559-4BB1654EE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1051D9-709C-4A99-ABED-EAAC729D5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F0E8B-1BD0-4DD3-BB4A-B661A1C21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3560E-1262-46D8-B845-18D0A9D4F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2ACB2-5321-4665-B49E-DB72E9AF7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613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97622-658D-4A17-9F33-9F46F3124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37425-590F-4653-BE8D-368E82D729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4AFCBF-4EF6-4FC5-B2DA-09906E440A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F03F8D-0C50-419C-880D-26DA1D851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8BFF72-88E9-4884-8625-0E3930EDF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982702-881D-4544-B2F4-21EA6B9AC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833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1A2C6-10B6-427D-BC21-F7CAB6F65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38EB3-1380-447D-8109-5537060466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6DCF78-202F-43C3-ABAE-92A954363A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FA409C-785F-4682-BACF-CD4C930890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96E971-3735-4ABF-9C66-D6E1780A63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4DF3C2-76F4-4518-8F24-EE29A8F4B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4A7DEB-2A0C-4A65-B8D1-BC5E18832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84DF9E-B9DA-4D32-8F13-19EB64C8F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837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6EAC3-329A-4618-A15F-D6B7E4056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34BDA2-9E47-41BF-8330-8702683FD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49ED69-AA4C-43B3-984C-D7E33B4B2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92A7-3EF4-415A-B5BD-3303320B8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884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3C7E61-CA04-4D8B-95DF-C77ED1A88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80D13D-D42A-46C5-A23B-4F586ED63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BFB1A5-BEAA-4BF4-B4CE-A3A238125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945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75C47-2C3D-4C72-A8EF-949D15ADD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A7489-A65D-48AA-B05A-2F6176BDF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AF8DC8-880D-455D-9561-8096765B1E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D4C054-D64B-45BD-B6B4-EA8E7AED9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AD3E9A-5865-4A0C-9BE4-5AFEE43CD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87113F-F349-4F64-A9E7-1200C8172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669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F10E2-F78B-4E44-80D0-3717D67D7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E9943D-4EBC-455F-9251-304CCDB9CC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400363-BA0E-48B5-A30F-34AE19F249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8EF8CF-177E-40E1-807A-B35A5C566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D3C0CA-B70D-486B-B4D9-417CCC012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3C5441-588A-48B2-A9F1-567496B7C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13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0951B-CCC3-47A7-A45C-E4D8B0F18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811C39-EE87-44B0-8060-4CFBB7D755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8FBDEF-325E-468F-A058-5E342EE93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0AB6AB-2BA3-4E79-B213-4D9DFBD7C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3051-C535-4609-9621-4760C5756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64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BDB146-00C5-4D3D-82FA-734C56739E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B6EA59-5EF1-4B57-BF2A-4877A0B3A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F117C-8EC5-4BEE-96FC-764C9B591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AFAB7-0704-4B20-BD20-D0C9B27A3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22190E-2ADB-4708-86BE-847305430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23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36A6B1-6330-4221-9D02-975869F13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17C476-1049-4162-97C5-7C5AF5EE7A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8F766-A6D2-436C-8C4E-AAC4666A77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74AFD-5A43-486A-99DE-2FF7590B0DC1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E71CB8-0274-4112-AF97-C92C4707BA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C66432-6BE2-4708-A90B-BA95BC1346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B5DE9B-3299-4750-A3BB-6246C84B1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482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.bin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F58EDD9-0685-44E6-9B72-108BB10E1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5ED520-B91B-469A-8E9E-6A1FAEB39F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46" y="640081"/>
            <a:ext cx="6562262" cy="3849244"/>
          </a:xfrm>
          <a:noFill/>
        </p:spPr>
        <p:txBody>
          <a:bodyPr>
            <a:normAutofit/>
          </a:bodyPr>
          <a:lstStyle/>
          <a:p>
            <a:pPr algn="r"/>
            <a:r>
              <a:rPr lang="en-GB" dirty="0"/>
              <a:t>Developing relationship and achievement at the work place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9ED68B-C07D-427D-9E5A-263FA5D672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446" y="4627755"/>
            <a:ext cx="6562262" cy="1590165"/>
          </a:xfrm>
          <a:noFill/>
        </p:spPr>
        <p:txBody>
          <a:bodyPr>
            <a:normAutofit/>
          </a:bodyPr>
          <a:lstStyle/>
          <a:p>
            <a:pPr algn="r"/>
            <a:r>
              <a:rPr lang="en-GB" dirty="0"/>
              <a:t>IOAN-LAURENTIU ENACHE-2011896</a:t>
            </a:r>
          </a:p>
          <a:p>
            <a:pPr algn="r"/>
            <a:r>
              <a:rPr lang="en-GB" dirty="0"/>
              <a:t>BA (HONS) LEADERSHIP AND MANAGEMNT LEVEL 5</a:t>
            </a:r>
          </a:p>
          <a:p>
            <a:pPr algn="r"/>
            <a:r>
              <a:rPr lang="en-GB" dirty="0"/>
              <a:t>LECTURER: NISHI M. RAMSURRUN</a:t>
            </a:r>
          </a:p>
          <a:p>
            <a:pPr algn="r"/>
            <a:endParaRPr lang="en-GB" dirty="0"/>
          </a:p>
        </p:txBody>
      </p:sp>
      <p:pic>
        <p:nvPicPr>
          <p:cNvPr id="14" name="Picture 4" descr="Skydivers make a formation above the clouds">
            <a:extLst>
              <a:ext uri="{FF2B5EF4-FFF2-40B4-BE49-F238E27FC236}">
                <a16:creationId xmlns:a16="http://schemas.microsoft.com/office/drawing/2014/main" id="{6BE29A9D-9299-4388-9BA1-B64E7F7E23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67" r="21909" b="-1"/>
          <a:stretch/>
        </p:blipFill>
        <p:spPr>
          <a:xfrm>
            <a:off x="7552944" y="10"/>
            <a:ext cx="4636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698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5B381D-CE44-4A9F-B651-0246A9465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b="0" i="0">
                <a:effectLst/>
                <a:latin typeface="Arial" panose="020B0604020202020204" pitchFamily="34" charset="0"/>
              </a:rPr>
              <a:t>Barchester Healthcare is one of the largest private care providers in the UK, running 200+ care homes and 7 registered hospitals across the country. It offers a range of services from residential and nursing care to dementia care.</a:t>
            </a:r>
            <a:endParaRPr lang="en-GB" sz="2200"/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FC81FB55-9E94-493E-9BAC-B29F3D5C3F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64105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olourful carved figures of humans">
            <a:extLst>
              <a:ext uri="{FF2B5EF4-FFF2-40B4-BE49-F238E27FC236}">
                <a16:creationId xmlns:a16="http://schemas.microsoft.com/office/drawing/2014/main" id="{334026DD-6D64-4928-B38D-AC5A458A3A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9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890AB-5EDE-4467-89D2-FF93DC7F6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HR department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DA0128-5BDF-4790-946A-9653440CC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HR is one of the most important components of an organisation. They get things moving forward while keeping the legal and moral duty and integrity of the organisation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101847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EECAC5E-41A7-47D3-B48C-44CF66401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Skills required by HR professional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FEB73DB-99CB-45AE-85A6-C4DB84699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Being organised</a:t>
            </a:r>
          </a:p>
          <a:p>
            <a:r>
              <a:rPr lang="en-GB" sz="2000"/>
              <a:t>Able to manage systems, people and work performance</a:t>
            </a:r>
          </a:p>
          <a:p>
            <a:r>
              <a:rPr lang="en-GB" sz="2000"/>
              <a:t>Problem solving and decision making, conflicts management</a:t>
            </a:r>
          </a:p>
          <a:p>
            <a:r>
              <a:rPr lang="en-GB" sz="2000"/>
              <a:t>Coaching and training skills </a:t>
            </a:r>
          </a:p>
          <a:p>
            <a:r>
              <a:rPr lang="en-GB" sz="2000"/>
              <a:t>Administrative skills</a:t>
            </a:r>
          </a:p>
          <a:p>
            <a:r>
              <a:rPr lang="en-GB" sz="2000"/>
              <a:t>Leadership skills</a:t>
            </a:r>
          </a:p>
          <a:p>
            <a:r>
              <a:rPr lang="en-GB" sz="2000"/>
              <a:t>Communication</a:t>
            </a:r>
          </a:p>
          <a:p>
            <a:r>
              <a:rPr lang="en-GB" sz="2000"/>
              <a:t>Analitical and critical thinking </a:t>
            </a:r>
          </a:p>
        </p:txBody>
      </p:sp>
      <p:pic>
        <p:nvPicPr>
          <p:cNvPr id="9" name="Picture 8" descr="Red toy person in front of two lines of white figures">
            <a:extLst>
              <a:ext uri="{FF2B5EF4-FFF2-40B4-BE49-F238E27FC236}">
                <a16:creationId xmlns:a16="http://schemas.microsoft.com/office/drawing/2014/main" id="{19F038FD-44F8-431B-BD08-4BDD16A632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06" r="2585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D5B3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621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80DD2-6ABD-4F75-BFF7-F151A1588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Behaviour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C3308-A2A0-46E1-BA54-60F224537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Self motivated and able to motivate others</a:t>
            </a:r>
          </a:p>
          <a:p>
            <a:r>
              <a:rPr lang="en-GB" sz="2000"/>
              <a:t>Etichs</a:t>
            </a:r>
          </a:p>
          <a:p>
            <a:r>
              <a:rPr lang="en-GB" sz="2000"/>
              <a:t>Accountable</a:t>
            </a:r>
          </a:p>
          <a:p>
            <a:r>
              <a:rPr lang="en-GB" sz="2000"/>
              <a:t>Welcoming</a:t>
            </a:r>
          </a:p>
          <a:p>
            <a:r>
              <a:rPr lang="en-GB" sz="2000"/>
              <a:t>Charisma </a:t>
            </a:r>
          </a:p>
          <a:p>
            <a:r>
              <a:rPr lang="en-GB" sz="2000"/>
              <a:t>Overall a decent appearance 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C8B3318-9255-4782-8855-3258D03EE6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563" r="13865" b="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F866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510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B24E6-9146-45E1-AA30-440D9CA43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Knowledge</a:t>
            </a:r>
          </a:p>
        </p:txBody>
      </p:sp>
      <p:pic>
        <p:nvPicPr>
          <p:cNvPr id="5" name="Picture 4" descr="Pile of books with an apple on top">
            <a:extLst>
              <a:ext uri="{FF2B5EF4-FFF2-40B4-BE49-F238E27FC236}">
                <a16:creationId xmlns:a16="http://schemas.microsoft.com/office/drawing/2014/main" id="{51D11785-C43C-43EB-BBD3-FB09772861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748" r="4319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A4AEE-EC7C-4DE5-AA9E-E4EB33696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Health and safety at the workplace </a:t>
            </a:r>
          </a:p>
          <a:p>
            <a:r>
              <a:rPr lang="en-GB" sz="2200" dirty="0"/>
              <a:t>Equality and diversity</a:t>
            </a:r>
          </a:p>
          <a:p>
            <a:r>
              <a:rPr lang="en-GB" sz="2200" dirty="0"/>
              <a:t>Employment law</a:t>
            </a:r>
          </a:p>
          <a:p>
            <a:r>
              <a:rPr lang="en-GB" sz="2200" dirty="0"/>
              <a:t>GDPR May 2018</a:t>
            </a:r>
          </a:p>
          <a:p>
            <a:r>
              <a:rPr lang="en-GB" sz="2200" dirty="0"/>
              <a:t>Equity act 2010</a:t>
            </a:r>
          </a:p>
          <a:p>
            <a:r>
              <a:rPr lang="en-GB" sz="2200" dirty="0"/>
              <a:t>Regulations and guidelines up to date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64366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948EA-C715-4818-B7CC-A9FE5BF6A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My strengths 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6A1E6-B737-49DE-A3E7-4E0373E6D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/>
              <a:t>Friendly, welcoming attiude</a:t>
            </a:r>
          </a:p>
          <a:p>
            <a:r>
              <a:rPr lang="en-GB"/>
              <a:t>Know the polices and procedures of the organisation</a:t>
            </a:r>
          </a:p>
          <a:p>
            <a:r>
              <a:rPr lang="en-GB"/>
              <a:t>Excellent planning and organisational skills </a:t>
            </a:r>
          </a:p>
          <a:p>
            <a:r>
              <a:rPr lang="en-GB"/>
              <a:t>Hard skills- IT knowledgeable </a:t>
            </a:r>
          </a:p>
          <a:p>
            <a:r>
              <a:rPr lang="en-GB"/>
              <a:t>Good time management </a:t>
            </a:r>
          </a:p>
          <a:p>
            <a:r>
              <a:rPr lang="en-GB"/>
              <a:t>Leadership skills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234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C30BB-A7E7-461C-A76D-856A7D807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GB" sz="4000"/>
              <a:t>Areas to improve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A7DDBC-82B4-484D-9F93-C2676D4377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58" r="17031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C1A482-F737-40D6-BE12-06FA165A3F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535351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8887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68BB4-345A-4B4C-991D-241E994A5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Action PDP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A9D432-081E-455B-A9CE-4E9397F94F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9294713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0399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B36F3-D21E-43DB-A474-A920A1778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me, receiving training on the HR sector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9C226-6B42-422F-B9A8-D2D227324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Empowering myself as individual and motiving</a:t>
            </a:r>
          </a:p>
          <a:p>
            <a:r>
              <a:rPr lang="en-GB" dirty="0"/>
              <a:t>Satisfaction </a:t>
            </a:r>
          </a:p>
          <a:p>
            <a:r>
              <a:rPr lang="en-GB" dirty="0"/>
              <a:t>Acquiring knowledge and experience </a:t>
            </a:r>
          </a:p>
          <a:p>
            <a:r>
              <a:rPr lang="en-GB" dirty="0"/>
              <a:t>Better understanding of laws and legal duty of organisation towards the employees and vice versa </a:t>
            </a:r>
          </a:p>
          <a:p>
            <a:r>
              <a:rPr lang="en-GB" dirty="0"/>
              <a:t>The possibility of promotion and better remuneration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213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EECFB346-51F6-4970-93D9-133C5ADE5F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487" r="8636"/>
          <a:stretch/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7BF332-21BA-4020-A267-0F0483C0F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r>
              <a:rPr lang="en-GB" sz="4100"/>
              <a:t>Benefits of Barchester investing in training and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DB3A9-3E95-48CD-ACC8-0212ED698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>
            <a:normAutofit/>
          </a:bodyPr>
          <a:lstStyle/>
          <a:p>
            <a:r>
              <a:rPr lang="en-GB" sz="2000"/>
              <a:t>Training is the most effective and efficient way to implement and maintain the best practice and performance at the workplace.</a:t>
            </a:r>
          </a:p>
          <a:p>
            <a:r>
              <a:rPr lang="en-GB" sz="2000"/>
              <a:t>Training and development in organisation means moving forward, achieving new goals, meeting the standards, in other words maximising the profit, while going on a safe and sure direction by delivering quality practice.</a:t>
            </a:r>
          </a:p>
          <a:p>
            <a:r>
              <a:rPr lang="en-GB" sz="2000"/>
              <a:t>Training and development enables you to recruit internally on higher position, helping the organisation to create culture and credibility.</a:t>
            </a:r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92844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6E9B7-4884-4442-AC55-1049887A5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080226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References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54A0EAF7-98CD-42F7-A49F-A80EBE882A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9847797"/>
              </p:ext>
            </p:extLst>
          </p:nvPr>
        </p:nvGraphicFramePr>
        <p:xfrm>
          <a:off x="838200" y="1881963"/>
          <a:ext cx="10694276" cy="4976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43952B4D-0384-4576-989F-83399D421A3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6467068"/>
              </p:ext>
            </p:extLst>
          </p:nvPr>
        </p:nvGraphicFramePr>
        <p:xfrm>
          <a:off x="1187006" y="5448848"/>
          <a:ext cx="2247310" cy="13240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ackager Shell Object" showAsIcon="1" r:id="rId8" imgW="586800" imgH="345600" progId="Package">
                  <p:embed/>
                </p:oleObj>
              </mc:Choice>
              <mc:Fallback>
                <p:oleObj name="Packager Shell Object" showAsIcon="1" r:id="rId8" imgW="586800" imgH="3456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187006" y="5448848"/>
                        <a:ext cx="2247310" cy="13240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82060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452</Words>
  <Application>Microsoft Office PowerPoint</Application>
  <PresentationFormat>Widescreen</PresentationFormat>
  <Paragraphs>64</Paragraphs>
  <Slides>12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Package</vt:lpstr>
      <vt:lpstr>Developing relationship and achievement at the work place </vt:lpstr>
      <vt:lpstr>PowerPoint Presentation</vt:lpstr>
      <vt:lpstr>HR department </vt:lpstr>
      <vt:lpstr>Skills required by HR professional </vt:lpstr>
      <vt:lpstr>Behaviour </vt:lpstr>
      <vt:lpstr>Knowledge</vt:lpstr>
      <vt:lpstr> My strengths </vt:lpstr>
      <vt:lpstr>Areas to improve</vt:lpstr>
      <vt:lpstr>Action PDP</vt:lpstr>
      <vt:lpstr>Benefits of me, receiving training on the HR sector </vt:lpstr>
      <vt:lpstr>Benefits of Barchester investing in training and development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 and achievement at the work place </dc:title>
  <dc:creator>Elisabeta Alexandra Badea (2011897)</dc:creator>
  <cp:lastModifiedBy>Ioan Laurentiu Enache (2011896)</cp:lastModifiedBy>
  <cp:revision>2</cp:revision>
  <dcterms:created xsi:type="dcterms:W3CDTF">2021-12-08T22:40:31Z</dcterms:created>
  <dcterms:modified xsi:type="dcterms:W3CDTF">2021-12-09T08:41:06Z</dcterms:modified>
</cp:coreProperties>
</file>