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77EBE8-C036-4D19-A63B-7867288D125E}" v="1" dt="2023-10-13T08:07:06.2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Keirl (2103411)" userId="S::2103411@student.uwtsd.ac.uk::123024d0-0b16-443f-a0b2-4692ebcc7f89" providerId="AD" clId="Web-{9D77EBE8-C036-4D19-A63B-7867288D125E}"/>
    <pc:docChg chg="delSld">
      <pc:chgData name="Charlie Keirl (2103411)" userId="S::2103411@student.uwtsd.ac.uk::123024d0-0b16-443f-a0b2-4692ebcc7f89" providerId="AD" clId="Web-{9D77EBE8-C036-4D19-A63B-7867288D125E}" dt="2023-10-13T08:07:06.227" v="0"/>
      <pc:docMkLst>
        <pc:docMk/>
      </pc:docMkLst>
      <pc:sldChg chg="del">
        <pc:chgData name="Charlie Keirl (2103411)" userId="S::2103411@student.uwtsd.ac.uk::123024d0-0b16-443f-a0b2-4692ebcc7f89" providerId="AD" clId="Web-{9D77EBE8-C036-4D19-A63B-7867288D125E}" dt="2023-10-13T08:07:06.227" v="0"/>
        <pc:sldMkLst>
          <pc:docMk/>
          <pc:sldMk cId="3985294331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779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367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995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834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03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680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135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11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12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97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6530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9378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123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11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232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8008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990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4915E-A101-4775-A89D-A96A7E009A2C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4CF9E-6F79-4D2A-B701-8FF56736C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6696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1738A-B07A-FE03-C39F-DE86284657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Hackers, forces of nature and other terms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457D7-2963-457F-E7DA-2E945FADE0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Danny, Charlie and Daniel</a:t>
            </a:r>
          </a:p>
        </p:txBody>
      </p:sp>
    </p:spTree>
    <p:extLst>
      <p:ext uri="{BB962C8B-B14F-4D97-AF65-F5344CB8AC3E}">
        <p14:creationId xmlns:p14="http://schemas.microsoft.com/office/powerpoint/2010/main" val="1393813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37EF0-EFB9-D228-7B51-3C1BCFD6E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Crackers and Phreakers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37B66-051B-D0F6-7C7D-3023E32E7C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Cracker:</a:t>
            </a:r>
          </a:p>
          <a:p>
            <a:r>
              <a:rPr lang="en-GB" dirty="0"/>
              <a:t>Unauthorized computer hacker.</a:t>
            </a:r>
          </a:p>
          <a:p>
            <a:r>
              <a:rPr lang="en-GB" dirty="0"/>
              <a:t>Breaches systems for malicious purposes.</a:t>
            </a:r>
          </a:p>
          <a:p>
            <a:r>
              <a:rPr lang="en-GB" dirty="0"/>
              <a:t>Often motivated by personal gain.</a:t>
            </a:r>
          </a:p>
          <a:p>
            <a:r>
              <a:rPr lang="en-GB" dirty="0"/>
              <a:t>Engages in illegal activities.</a:t>
            </a:r>
          </a:p>
          <a:p>
            <a:pPr marL="0" indent="0">
              <a:buNone/>
            </a:pPr>
            <a:r>
              <a:rPr lang="en-GB" dirty="0"/>
              <a:t>Phreaker:</a:t>
            </a:r>
          </a:p>
          <a:p>
            <a:r>
              <a:rPr lang="en-GB" dirty="0"/>
              <a:t>Manipulates telephone systems.</a:t>
            </a:r>
          </a:p>
          <a:p>
            <a:r>
              <a:rPr lang="en-GB" dirty="0"/>
              <a:t>Explores phone network vulnerabilities.</a:t>
            </a:r>
          </a:p>
          <a:p>
            <a:r>
              <a:rPr lang="en-GB" dirty="0"/>
              <a:t>Often for free long-distance calls.</a:t>
            </a:r>
          </a:p>
          <a:p>
            <a:r>
              <a:rPr lang="en-GB" dirty="0"/>
              <a:t>Operated in the past, mainly with analogue systems.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9DE277-FBB8-2FED-7FBB-54E7D34162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9732" y="2665372"/>
            <a:ext cx="4817679" cy="2709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176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3D90-7037-BA28-155C-14961FD10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Password Cracking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DB4A5-5A13-70DE-15B9-39C17BE0B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Brute force</a:t>
            </a:r>
          </a:p>
          <a:p>
            <a:r>
              <a:rPr lang="en-GB" dirty="0"/>
              <a:t>Dictionary attacks</a:t>
            </a:r>
          </a:p>
          <a:p>
            <a:r>
              <a:rPr lang="en-GB" dirty="0"/>
              <a:t>Rainbow tables</a:t>
            </a:r>
          </a:p>
          <a:p>
            <a:r>
              <a:rPr lang="en-GB" dirty="0"/>
              <a:t>Social engineering password attacks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0ED3AD-3AF2-8DB5-FD2D-0CB1A07F7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9786" y="2097088"/>
            <a:ext cx="4257625" cy="319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603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74BA1-A543-E1F9-FEA9-4A57A8B45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Forces of nature and their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00F2A-12E6-F696-378B-7F9C3A83D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249487"/>
            <a:ext cx="4750430" cy="3541714"/>
          </a:xfrm>
        </p:spPr>
        <p:txBody>
          <a:bodyPr>
            <a:norm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Fire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Flood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Earthquake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Lightning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Landslides or mudslides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24034A-55CE-1185-B124-99A7DF4E1A6E}"/>
              </a:ext>
            </a:extLst>
          </p:cNvPr>
          <p:cNvSpPr txBox="1"/>
          <p:nvPr/>
        </p:nvSpPr>
        <p:spPr>
          <a:xfrm>
            <a:off x="5570509" y="2249487"/>
            <a:ext cx="6103188" cy="2704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Tornados or severe windstorms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Tsunamis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Electrostatic discharge (ESD)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Dust contamination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Solar activity</a:t>
            </a:r>
          </a:p>
        </p:txBody>
      </p:sp>
    </p:spTree>
    <p:extLst>
      <p:ext uri="{BB962C8B-B14F-4D97-AF65-F5344CB8AC3E}">
        <p14:creationId xmlns:p14="http://schemas.microsoft.com/office/powerpoint/2010/main" val="14357180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27</TotalTime>
  <Words>123</Words>
  <Application>Microsoft Office PowerPoint</Application>
  <PresentationFormat>Widescreen</PresentationFormat>
  <Paragraphs>36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Circuit</vt:lpstr>
      <vt:lpstr>Hackers, forces of nature and other terms</vt:lpstr>
      <vt:lpstr>Crackers and Phreakers</vt:lpstr>
      <vt:lpstr>Password Cracking</vt:lpstr>
      <vt:lpstr>Forces of nature and their threats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Hackers, forces of nature and other terms</dc:title>
  <dc:creator>Charlie Keirl</dc:creator>
  <cp:lastModifiedBy>Charlie Keirl</cp:lastModifiedBy>
  <cp:revision>2</cp:revision>
  <dcterms:created xsi:type="dcterms:W3CDTF">2023-10-12T08:32:06Z</dcterms:created>
  <dcterms:modified xsi:type="dcterms:W3CDTF">2023-10-13T08:07:06Z</dcterms:modified>
</cp:coreProperties>
</file>