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60" r:id="rId2"/>
  </p:sldMasterIdLst>
  <p:notesMasterIdLst>
    <p:notesMasterId r:id="rId28"/>
  </p:notesMasterIdLst>
  <p:sldIdLst>
    <p:sldId id="257" r:id="rId3"/>
    <p:sldId id="281" r:id="rId4"/>
    <p:sldId id="302" r:id="rId5"/>
    <p:sldId id="291" r:id="rId6"/>
    <p:sldId id="288" r:id="rId7"/>
    <p:sldId id="258" r:id="rId8"/>
    <p:sldId id="260" r:id="rId9"/>
    <p:sldId id="262" r:id="rId10"/>
    <p:sldId id="263" r:id="rId11"/>
    <p:sldId id="267" r:id="rId12"/>
    <p:sldId id="261" r:id="rId13"/>
    <p:sldId id="308" r:id="rId14"/>
    <p:sldId id="292" r:id="rId15"/>
    <p:sldId id="293" r:id="rId16"/>
    <p:sldId id="300" r:id="rId17"/>
    <p:sldId id="298" r:id="rId18"/>
    <p:sldId id="301" r:id="rId19"/>
    <p:sldId id="304" r:id="rId20"/>
    <p:sldId id="297" r:id="rId21"/>
    <p:sldId id="295" r:id="rId22"/>
    <p:sldId id="296" r:id="rId23"/>
    <p:sldId id="305" r:id="rId24"/>
    <p:sldId id="306" r:id="rId25"/>
    <p:sldId id="307" r:id="rId26"/>
    <p:sldId id="294" r:id="rId27"/>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0A8CFF-8105-40F2-9B6D-4A222C48EEAC}" v="159" dt="2020-12-12T17:09:26.054"/>
    <p1510:client id="{EA1DEB78-D338-30F4-9FED-D9D0253C5328}" v="22" dt="2020-12-14T08:03:59.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97" autoAdjust="0"/>
    <p:restoredTop sz="94660"/>
  </p:normalViewPr>
  <p:slideViewPr>
    <p:cSldViewPr snapToGrid="0">
      <p:cViewPr>
        <p:scale>
          <a:sx n="66" d="100"/>
          <a:sy n="66" d="100"/>
        </p:scale>
        <p:origin x="384" y="3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8" Type="http://schemas.openxmlformats.org/officeDocument/2006/relationships/slide" Target="slides/slide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S::alexander.scott@uwtsd.ac.uk::60900361-c968-457a-be84-5b7d7c948694" providerId="AD" clId="Web-{EA1DEB78-D338-30F4-9FED-D9D0253C5328}"/>
    <pc:docChg chg="modSld">
      <pc:chgData name="Alexander Scott" userId="S::alexander.scott@uwtsd.ac.uk::60900361-c968-457a-be84-5b7d7c948694" providerId="AD" clId="Web-{EA1DEB78-D338-30F4-9FED-D9D0253C5328}" dt="2020-12-14T08:03:59.488" v="21" actId="14100"/>
      <pc:docMkLst>
        <pc:docMk/>
      </pc:docMkLst>
      <pc:sldChg chg="modSp">
        <pc:chgData name="Alexander Scott" userId="S::alexander.scott@uwtsd.ac.uk::60900361-c968-457a-be84-5b7d7c948694" providerId="AD" clId="Web-{EA1DEB78-D338-30F4-9FED-D9D0253C5328}" dt="2020-12-14T08:03:11.877" v="15" actId="20577"/>
        <pc:sldMkLst>
          <pc:docMk/>
          <pc:sldMk cId="1294014590" sldId="263"/>
        </pc:sldMkLst>
        <pc:spChg chg="mod">
          <ac:chgData name="Alexander Scott" userId="S::alexander.scott@uwtsd.ac.uk::60900361-c968-457a-be84-5b7d7c948694" providerId="AD" clId="Web-{EA1DEB78-D338-30F4-9FED-D9D0253C5328}" dt="2020-12-14T08:03:11.877" v="15" actId="20577"/>
          <ac:spMkLst>
            <pc:docMk/>
            <pc:sldMk cId="1294014590" sldId="263"/>
            <ac:spMk id="4" creationId="{00000000-0000-0000-0000-000000000000}"/>
          </ac:spMkLst>
        </pc:spChg>
      </pc:sldChg>
      <pc:sldChg chg="modSp">
        <pc:chgData name="Alexander Scott" userId="S::alexander.scott@uwtsd.ac.uk::60900361-c968-457a-be84-5b7d7c948694" providerId="AD" clId="Web-{EA1DEB78-D338-30F4-9FED-D9D0253C5328}" dt="2020-12-14T08:03:59.488" v="21" actId="14100"/>
        <pc:sldMkLst>
          <pc:docMk/>
          <pc:sldMk cId="695261174" sldId="308"/>
        </pc:sldMkLst>
        <pc:spChg chg="mod">
          <ac:chgData name="Alexander Scott" userId="S::alexander.scott@uwtsd.ac.uk::60900361-c968-457a-be84-5b7d7c948694" providerId="AD" clId="Web-{EA1DEB78-D338-30F4-9FED-D9D0253C5328}" dt="2020-12-14T08:03:30.737" v="16" actId="20577"/>
          <ac:spMkLst>
            <pc:docMk/>
            <pc:sldMk cId="695261174" sldId="308"/>
            <ac:spMk id="3" creationId="{25E4356C-08B0-40BC-9D62-729954E713D0}"/>
          </ac:spMkLst>
        </pc:spChg>
        <pc:spChg chg="mod">
          <ac:chgData name="Alexander Scott" userId="S::alexander.scott@uwtsd.ac.uk::60900361-c968-457a-be84-5b7d7c948694" providerId="AD" clId="Web-{EA1DEB78-D338-30F4-9FED-D9D0253C5328}" dt="2020-12-14T08:03:59.488" v="21" actId="14100"/>
          <ac:spMkLst>
            <pc:docMk/>
            <pc:sldMk cId="695261174" sldId="308"/>
            <ac:spMk id="7" creationId="{364C30DA-DBCB-492B-B1C8-0E16EF7502AD}"/>
          </ac:spMkLst>
        </pc:spChg>
        <pc:spChg chg="mod">
          <ac:chgData name="Alexander Scott" userId="S::alexander.scott@uwtsd.ac.uk::60900361-c968-457a-be84-5b7d7c948694" providerId="AD" clId="Web-{EA1DEB78-D338-30F4-9FED-D9D0253C5328}" dt="2020-12-14T08:03:47.331" v="20" actId="14100"/>
          <ac:spMkLst>
            <pc:docMk/>
            <pc:sldMk cId="695261174" sldId="308"/>
            <ac:spMk id="9" creationId="{8C4907E9-2762-422A-96D2-BC541F38582B}"/>
          </ac:spMkLst>
        </pc:spChg>
      </pc:sldChg>
    </pc:docChg>
  </pc:docChgLst>
  <pc:docChgLst>
    <pc:chgData name="Alexander" userId="60900361-c968-457a-be84-5b7d7c948694" providerId="ADAL" clId="{330A8CFF-8105-40F2-9B6D-4A222C48EEAC}"/>
    <pc:docChg chg="undo custSel addSld delSld modSld sldOrd addMainMaster modMainMaster">
      <pc:chgData name="Alexander" userId="60900361-c968-457a-be84-5b7d7c948694" providerId="ADAL" clId="{330A8CFF-8105-40F2-9B6D-4A222C48EEAC}" dt="2020-12-12T17:16:01.818" v="1619" actId="14100"/>
      <pc:docMkLst>
        <pc:docMk/>
      </pc:docMkLst>
      <pc:sldChg chg="setBg">
        <pc:chgData name="Alexander" userId="60900361-c968-457a-be84-5b7d7c948694" providerId="ADAL" clId="{330A8CFF-8105-40F2-9B6D-4A222C48EEAC}" dt="2020-12-12T17:02:55.247" v="1201"/>
        <pc:sldMkLst>
          <pc:docMk/>
          <pc:sldMk cId="2629712157" sldId="257"/>
        </pc:sldMkLst>
      </pc:sldChg>
      <pc:sldChg chg="addSp delSp modSp add mod">
        <pc:chgData name="Alexander" userId="60900361-c968-457a-be84-5b7d7c948694" providerId="ADAL" clId="{330A8CFF-8105-40F2-9B6D-4A222C48EEAC}" dt="2020-12-12T16:44:02.420" v="604" actId="1076"/>
        <pc:sldMkLst>
          <pc:docMk/>
          <pc:sldMk cId="1610760818" sldId="258"/>
        </pc:sldMkLst>
        <pc:spChg chg="mod">
          <ac:chgData name="Alexander" userId="60900361-c968-457a-be84-5b7d7c948694" providerId="ADAL" clId="{330A8CFF-8105-40F2-9B6D-4A222C48EEAC}" dt="2020-12-12T16:43:13.096" v="595" actId="122"/>
          <ac:spMkLst>
            <pc:docMk/>
            <pc:sldMk cId="1610760818" sldId="258"/>
            <ac:spMk id="2" creationId="{00000000-0000-0000-0000-000000000000}"/>
          </ac:spMkLst>
        </pc:spChg>
        <pc:spChg chg="mod">
          <ac:chgData name="Alexander" userId="60900361-c968-457a-be84-5b7d7c948694" providerId="ADAL" clId="{330A8CFF-8105-40F2-9B6D-4A222C48EEAC}" dt="2020-12-12T16:44:02.420" v="604" actId="1076"/>
          <ac:spMkLst>
            <pc:docMk/>
            <pc:sldMk cId="1610760818" sldId="258"/>
            <ac:spMk id="3" creationId="{00000000-0000-0000-0000-000000000000}"/>
          </ac:spMkLst>
        </pc:spChg>
        <pc:spChg chg="del">
          <ac:chgData name="Alexander" userId="60900361-c968-457a-be84-5b7d7c948694" providerId="ADAL" clId="{330A8CFF-8105-40F2-9B6D-4A222C48EEAC}" dt="2020-12-12T16:43:55.159" v="602" actId="478"/>
          <ac:spMkLst>
            <pc:docMk/>
            <pc:sldMk cId="1610760818" sldId="258"/>
            <ac:spMk id="6" creationId="{00000000-0000-0000-0000-000000000000}"/>
          </ac:spMkLst>
        </pc:spChg>
        <pc:spChg chg="add del">
          <ac:chgData name="Alexander" userId="60900361-c968-457a-be84-5b7d7c948694" providerId="ADAL" clId="{330A8CFF-8105-40F2-9B6D-4A222C48EEAC}" dt="2020-12-12T16:43:05.868" v="593" actId="22"/>
          <ac:spMkLst>
            <pc:docMk/>
            <pc:sldMk cId="1610760818" sldId="258"/>
            <ac:spMk id="8" creationId="{EEC13FA6-763F-41C2-BD29-6BC5111CB871}"/>
          </ac:spMkLst>
        </pc:spChg>
        <pc:picChg chg="mod">
          <ac:chgData name="Alexander" userId="60900361-c968-457a-be84-5b7d7c948694" providerId="ADAL" clId="{330A8CFF-8105-40F2-9B6D-4A222C48EEAC}" dt="2020-12-12T16:43:02.645" v="590" actId="14100"/>
          <ac:picMkLst>
            <pc:docMk/>
            <pc:sldMk cId="1610760818" sldId="258"/>
            <ac:picMk id="4" creationId="{00000000-0000-0000-0000-000000000000}"/>
          </ac:picMkLst>
        </pc:picChg>
        <pc:picChg chg="mod">
          <ac:chgData name="Alexander" userId="60900361-c968-457a-be84-5b7d7c948694" providerId="ADAL" clId="{330A8CFF-8105-40F2-9B6D-4A222C48EEAC}" dt="2020-12-12T16:43:57.080" v="603" actId="1076"/>
          <ac:picMkLst>
            <pc:docMk/>
            <pc:sldMk cId="1610760818" sldId="258"/>
            <ac:picMk id="5" creationId="{00000000-0000-0000-0000-000000000000}"/>
          </ac:picMkLst>
        </pc:picChg>
      </pc:sldChg>
      <pc:sldChg chg="add">
        <pc:chgData name="Alexander" userId="60900361-c968-457a-be84-5b7d7c948694" providerId="ADAL" clId="{330A8CFF-8105-40F2-9B6D-4A222C48EEAC}" dt="2020-12-12T16:42:12.582" v="585"/>
        <pc:sldMkLst>
          <pc:docMk/>
          <pc:sldMk cId="1316691338" sldId="260"/>
        </pc:sldMkLst>
      </pc:sldChg>
      <pc:sldChg chg="add">
        <pc:chgData name="Alexander" userId="60900361-c968-457a-be84-5b7d7c948694" providerId="ADAL" clId="{330A8CFF-8105-40F2-9B6D-4A222C48EEAC}" dt="2020-12-12T16:42:12.582" v="585"/>
        <pc:sldMkLst>
          <pc:docMk/>
          <pc:sldMk cId="828270984" sldId="261"/>
        </pc:sldMkLst>
      </pc:sldChg>
      <pc:sldChg chg="modSp add mod">
        <pc:chgData name="Alexander" userId="60900361-c968-457a-be84-5b7d7c948694" providerId="ADAL" clId="{330A8CFF-8105-40F2-9B6D-4A222C48EEAC}" dt="2020-12-12T16:42:26.929" v="587" actId="20577"/>
        <pc:sldMkLst>
          <pc:docMk/>
          <pc:sldMk cId="3192344871" sldId="262"/>
        </pc:sldMkLst>
        <pc:spChg chg="mod">
          <ac:chgData name="Alexander" userId="60900361-c968-457a-be84-5b7d7c948694" providerId="ADAL" clId="{330A8CFF-8105-40F2-9B6D-4A222C48EEAC}" dt="2020-12-12T16:42:26.929" v="587" actId="20577"/>
          <ac:spMkLst>
            <pc:docMk/>
            <pc:sldMk cId="3192344871" sldId="262"/>
            <ac:spMk id="3" creationId="{00000000-0000-0000-0000-000000000000}"/>
          </ac:spMkLst>
        </pc:spChg>
      </pc:sldChg>
      <pc:sldChg chg="modSp add mod">
        <pc:chgData name="Alexander" userId="60900361-c968-457a-be84-5b7d7c948694" providerId="ADAL" clId="{330A8CFF-8105-40F2-9B6D-4A222C48EEAC}" dt="2020-12-12T16:42:32.123" v="589" actId="20577"/>
        <pc:sldMkLst>
          <pc:docMk/>
          <pc:sldMk cId="1294014590" sldId="263"/>
        </pc:sldMkLst>
        <pc:spChg chg="mod">
          <ac:chgData name="Alexander" userId="60900361-c968-457a-be84-5b7d7c948694" providerId="ADAL" clId="{330A8CFF-8105-40F2-9B6D-4A222C48EEAC}" dt="2020-12-12T16:42:32.123" v="589" actId="20577"/>
          <ac:spMkLst>
            <pc:docMk/>
            <pc:sldMk cId="1294014590" sldId="263"/>
            <ac:spMk id="4" creationId="{00000000-0000-0000-0000-000000000000}"/>
          </ac:spMkLst>
        </pc:spChg>
      </pc:sldChg>
      <pc:sldChg chg="add ord">
        <pc:chgData name="Alexander" userId="60900361-c968-457a-be84-5b7d7c948694" providerId="ADAL" clId="{330A8CFF-8105-40F2-9B6D-4A222C48EEAC}" dt="2020-12-12T16:44:18.231" v="607"/>
        <pc:sldMkLst>
          <pc:docMk/>
          <pc:sldMk cId="1425916424" sldId="267"/>
        </pc:sldMkLst>
      </pc:sldChg>
      <pc:sldChg chg="modSp add mod ord setBg">
        <pc:chgData name="Alexander" userId="60900361-c968-457a-be84-5b7d7c948694" providerId="ADAL" clId="{330A8CFF-8105-40F2-9B6D-4A222C48EEAC}" dt="2020-12-12T17:05:11.033" v="1275" actId="120"/>
        <pc:sldMkLst>
          <pc:docMk/>
          <pc:sldMk cId="3285586037" sldId="281"/>
        </pc:sldMkLst>
        <pc:spChg chg="mod">
          <ac:chgData name="Alexander" userId="60900361-c968-457a-be84-5b7d7c948694" providerId="ADAL" clId="{330A8CFF-8105-40F2-9B6D-4A222C48EEAC}" dt="2020-12-12T17:05:11.033" v="1275" actId="120"/>
          <ac:spMkLst>
            <pc:docMk/>
            <pc:sldMk cId="3285586037" sldId="281"/>
            <ac:spMk id="3" creationId="{00000000-0000-0000-0000-000000000000}"/>
          </ac:spMkLst>
        </pc:spChg>
      </pc:sldChg>
      <pc:sldChg chg="ord">
        <pc:chgData name="Alexander" userId="60900361-c968-457a-be84-5b7d7c948694" providerId="ADAL" clId="{330A8CFF-8105-40F2-9B6D-4A222C48EEAC}" dt="2020-12-12T16:14:05.205" v="321"/>
        <pc:sldMkLst>
          <pc:docMk/>
          <pc:sldMk cId="2795641154" sldId="288"/>
        </pc:sldMkLst>
      </pc:sldChg>
      <pc:sldChg chg="ord">
        <pc:chgData name="Alexander" userId="60900361-c968-457a-be84-5b7d7c948694" providerId="ADAL" clId="{330A8CFF-8105-40F2-9B6D-4A222C48EEAC}" dt="2020-12-12T16:14:03.630" v="319"/>
        <pc:sldMkLst>
          <pc:docMk/>
          <pc:sldMk cId="1554101209" sldId="291"/>
        </pc:sldMkLst>
      </pc:sldChg>
      <pc:sldChg chg="addSp modSp mod">
        <pc:chgData name="Alexander" userId="60900361-c968-457a-be84-5b7d7c948694" providerId="ADAL" clId="{330A8CFF-8105-40F2-9B6D-4A222C48EEAC}" dt="2020-12-12T17:16:01.818" v="1619" actId="14100"/>
        <pc:sldMkLst>
          <pc:docMk/>
          <pc:sldMk cId="3196761821" sldId="294"/>
        </pc:sldMkLst>
        <pc:spChg chg="mod">
          <ac:chgData name="Alexander" userId="60900361-c968-457a-be84-5b7d7c948694" providerId="ADAL" clId="{330A8CFF-8105-40F2-9B6D-4A222C48EEAC}" dt="2020-12-12T17:16:01.818" v="1619" actId="14100"/>
          <ac:spMkLst>
            <pc:docMk/>
            <pc:sldMk cId="3196761821" sldId="294"/>
            <ac:spMk id="3" creationId="{00000000-0000-0000-0000-000000000000}"/>
          </ac:spMkLst>
        </pc:spChg>
        <pc:picChg chg="add mod modCrop">
          <ac:chgData name="Alexander" userId="60900361-c968-457a-be84-5b7d7c948694" providerId="ADAL" clId="{330A8CFF-8105-40F2-9B6D-4A222C48EEAC}" dt="2020-12-12T17:15:29.229" v="1599" actId="1076"/>
          <ac:picMkLst>
            <pc:docMk/>
            <pc:sldMk cId="3196761821" sldId="294"/>
            <ac:picMk id="5" creationId="{CAF56E9F-600A-4608-A510-0D89EC7E498B}"/>
          </ac:picMkLst>
        </pc:picChg>
        <pc:picChg chg="add mod">
          <ac:chgData name="Alexander" userId="60900361-c968-457a-be84-5b7d7c948694" providerId="ADAL" clId="{330A8CFF-8105-40F2-9B6D-4A222C48EEAC}" dt="2020-12-12T17:14:18.993" v="1516" actId="14100"/>
          <ac:picMkLst>
            <pc:docMk/>
            <pc:sldMk cId="3196761821" sldId="294"/>
            <ac:picMk id="7" creationId="{330074D7-677A-49B9-9135-70B2E9CDBC1F}"/>
          </ac:picMkLst>
        </pc:picChg>
        <pc:picChg chg="mod">
          <ac:chgData name="Alexander" userId="60900361-c968-457a-be84-5b7d7c948694" providerId="ADAL" clId="{330A8CFF-8105-40F2-9B6D-4A222C48EEAC}" dt="2020-12-12T17:09:26.053" v="1315" actId="1076"/>
          <ac:picMkLst>
            <pc:docMk/>
            <pc:sldMk cId="3196761821" sldId="294"/>
            <ac:picMk id="4098" creationId="{00000000-0000-0000-0000-000000000000}"/>
          </ac:picMkLst>
        </pc:picChg>
      </pc:sldChg>
      <pc:sldChg chg="modSp mod">
        <pc:chgData name="Alexander" userId="60900361-c968-457a-be84-5b7d7c948694" providerId="ADAL" clId="{330A8CFF-8105-40F2-9B6D-4A222C48EEAC}" dt="2020-12-12T16:19:26.883" v="406" actId="1076"/>
        <pc:sldMkLst>
          <pc:docMk/>
          <pc:sldMk cId="3418964792" sldId="295"/>
        </pc:sldMkLst>
        <pc:spChg chg="mod">
          <ac:chgData name="Alexander" userId="60900361-c968-457a-be84-5b7d7c948694" providerId="ADAL" clId="{330A8CFF-8105-40F2-9B6D-4A222C48EEAC}" dt="2020-12-12T16:19:26.883" v="406" actId="1076"/>
          <ac:spMkLst>
            <pc:docMk/>
            <pc:sldMk cId="3418964792" sldId="295"/>
            <ac:spMk id="4" creationId="{00000000-0000-0000-0000-000000000000}"/>
          </ac:spMkLst>
        </pc:spChg>
      </pc:sldChg>
      <pc:sldChg chg="del">
        <pc:chgData name="Alexander" userId="60900361-c968-457a-be84-5b7d7c948694" providerId="ADAL" clId="{330A8CFF-8105-40F2-9B6D-4A222C48EEAC}" dt="2020-12-12T17:06:38.145" v="1306" actId="47"/>
        <pc:sldMkLst>
          <pc:docMk/>
          <pc:sldMk cId="1876929073" sldId="299"/>
        </pc:sldMkLst>
      </pc:sldChg>
      <pc:sldChg chg="addSp modSp mod">
        <pc:chgData name="Alexander" userId="60900361-c968-457a-be84-5b7d7c948694" providerId="ADAL" clId="{330A8CFF-8105-40F2-9B6D-4A222C48EEAC}" dt="2020-12-12T17:06:30.870" v="1303" actId="14100"/>
        <pc:sldMkLst>
          <pc:docMk/>
          <pc:sldMk cId="3508428932" sldId="300"/>
        </pc:sldMkLst>
        <pc:spChg chg="mod">
          <ac:chgData name="Alexander" userId="60900361-c968-457a-be84-5b7d7c948694" providerId="ADAL" clId="{330A8CFF-8105-40F2-9B6D-4A222C48EEAC}" dt="2020-12-12T17:06:26.663" v="1302" actId="14100"/>
          <ac:spMkLst>
            <pc:docMk/>
            <pc:sldMk cId="3508428932" sldId="300"/>
            <ac:spMk id="2" creationId="{00000000-0000-0000-0000-000000000000}"/>
          </ac:spMkLst>
        </pc:spChg>
        <pc:spChg chg="mod">
          <ac:chgData name="Alexander" userId="60900361-c968-457a-be84-5b7d7c948694" providerId="ADAL" clId="{330A8CFF-8105-40F2-9B6D-4A222C48EEAC}" dt="2020-12-12T17:06:30.870" v="1303" actId="14100"/>
          <ac:spMkLst>
            <pc:docMk/>
            <pc:sldMk cId="3508428932" sldId="300"/>
            <ac:spMk id="3" creationId="{00000000-0000-0000-0000-000000000000}"/>
          </ac:spMkLst>
        </pc:spChg>
        <pc:picChg chg="add mod">
          <ac:chgData name="Alexander" userId="60900361-c968-457a-be84-5b7d7c948694" providerId="ADAL" clId="{330A8CFF-8105-40F2-9B6D-4A222C48EEAC}" dt="2020-12-12T17:06:21.192" v="1301"/>
          <ac:picMkLst>
            <pc:docMk/>
            <pc:sldMk cId="3508428932" sldId="300"/>
            <ac:picMk id="4" creationId="{74A6B26C-5322-4802-B1EA-C3F5C755BE8B}"/>
          </ac:picMkLst>
        </pc:picChg>
      </pc:sldChg>
      <pc:sldChg chg="addSp delSp modSp new mod">
        <pc:chgData name="Alexander" userId="60900361-c968-457a-be84-5b7d7c948694" providerId="ADAL" clId="{330A8CFF-8105-40F2-9B6D-4A222C48EEAC}" dt="2020-12-12T17:05:49.489" v="1300" actId="5793"/>
        <pc:sldMkLst>
          <pc:docMk/>
          <pc:sldMk cId="2520602236" sldId="302"/>
        </pc:sldMkLst>
        <pc:spChg chg="mod">
          <ac:chgData name="Alexander" userId="60900361-c968-457a-be84-5b7d7c948694" providerId="ADAL" clId="{330A8CFF-8105-40F2-9B6D-4A222C48EEAC}" dt="2020-12-12T17:05:49.489" v="1300" actId="5793"/>
          <ac:spMkLst>
            <pc:docMk/>
            <pc:sldMk cId="2520602236" sldId="302"/>
            <ac:spMk id="2" creationId="{4B43ADE0-E999-45AC-AC8D-6284A6106D75}"/>
          </ac:spMkLst>
        </pc:spChg>
        <pc:spChg chg="mod">
          <ac:chgData name="Alexander" userId="60900361-c968-457a-be84-5b7d7c948694" providerId="ADAL" clId="{330A8CFF-8105-40F2-9B6D-4A222C48EEAC}" dt="2020-12-12T16:13:20.585" v="272" actId="27636"/>
          <ac:spMkLst>
            <pc:docMk/>
            <pc:sldMk cId="2520602236" sldId="302"/>
            <ac:spMk id="3" creationId="{0A5970EE-587F-45BA-A061-2E6E82DFCD0A}"/>
          </ac:spMkLst>
        </pc:spChg>
        <pc:picChg chg="add del">
          <ac:chgData name="Alexander" userId="60900361-c968-457a-be84-5b7d7c948694" providerId="ADAL" clId="{330A8CFF-8105-40F2-9B6D-4A222C48EEAC}" dt="2020-12-12T16:03:43.475" v="19" actId="478"/>
          <ac:picMkLst>
            <pc:docMk/>
            <pc:sldMk cId="2520602236" sldId="302"/>
            <ac:picMk id="5" creationId="{1169B352-60B5-4170-9177-968BD7EA2E4F}"/>
          </ac:picMkLst>
        </pc:picChg>
        <pc:picChg chg="add del mod">
          <ac:chgData name="Alexander" userId="60900361-c968-457a-be84-5b7d7c948694" providerId="ADAL" clId="{330A8CFF-8105-40F2-9B6D-4A222C48EEAC}" dt="2020-12-12T16:11:08.192" v="245" actId="478"/>
          <ac:picMkLst>
            <pc:docMk/>
            <pc:sldMk cId="2520602236" sldId="302"/>
            <ac:picMk id="7" creationId="{E3A80A89-0437-4874-814F-DC2EB7DB2D39}"/>
          </ac:picMkLst>
        </pc:picChg>
        <pc:picChg chg="add mod">
          <ac:chgData name="Alexander" userId="60900361-c968-457a-be84-5b7d7c948694" providerId="ADAL" clId="{330A8CFF-8105-40F2-9B6D-4A222C48EEAC}" dt="2020-12-12T16:12:41.571" v="256" actId="14100"/>
          <ac:picMkLst>
            <pc:docMk/>
            <pc:sldMk cId="2520602236" sldId="302"/>
            <ac:picMk id="9" creationId="{197F96BF-6F1F-465A-9D87-BDB940021C3F}"/>
          </ac:picMkLst>
        </pc:picChg>
      </pc:sldChg>
      <pc:sldChg chg="modSp new del mod">
        <pc:chgData name="Alexander" userId="60900361-c968-457a-be84-5b7d7c948694" providerId="ADAL" clId="{330A8CFF-8105-40F2-9B6D-4A222C48EEAC}" dt="2020-12-12T16:44:04.853" v="605" actId="47"/>
        <pc:sldMkLst>
          <pc:docMk/>
          <pc:sldMk cId="3341465508" sldId="303"/>
        </pc:sldMkLst>
        <pc:spChg chg="mod">
          <ac:chgData name="Alexander" userId="60900361-c968-457a-be84-5b7d7c948694" providerId="ADAL" clId="{330A8CFF-8105-40F2-9B6D-4A222C48EEAC}" dt="2020-12-12T16:13:49.432" v="317" actId="2711"/>
          <ac:spMkLst>
            <pc:docMk/>
            <pc:sldMk cId="3341465508" sldId="303"/>
            <ac:spMk id="2" creationId="{9B2AD336-B4F4-4D14-9206-DDB249937049}"/>
          </ac:spMkLst>
        </pc:spChg>
        <pc:spChg chg="mod">
          <ac:chgData name="Alexander" userId="60900361-c968-457a-be84-5b7d7c948694" providerId="ADAL" clId="{330A8CFF-8105-40F2-9B6D-4A222C48EEAC}" dt="2020-12-12T16:42:07.810" v="584" actId="20577"/>
          <ac:spMkLst>
            <pc:docMk/>
            <pc:sldMk cId="3341465508" sldId="303"/>
            <ac:spMk id="3" creationId="{CDC03485-3E86-4B45-8F38-91FDF093438F}"/>
          </ac:spMkLst>
        </pc:spChg>
      </pc:sldChg>
      <pc:sldChg chg="addSp delSp modSp new mod ord">
        <pc:chgData name="Alexander" userId="60900361-c968-457a-be84-5b7d7c948694" providerId="ADAL" clId="{330A8CFF-8105-40F2-9B6D-4A222C48EEAC}" dt="2020-12-12T17:06:35.102" v="1305"/>
        <pc:sldMkLst>
          <pc:docMk/>
          <pc:sldMk cId="153886283" sldId="304"/>
        </pc:sldMkLst>
        <pc:spChg chg="del">
          <ac:chgData name="Alexander" userId="60900361-c968-457a-be84-5b7d7c948694" providerId="ADAL" clId="{330A8CFF-8105-40F2-9B6D-4A222C48EEAC}" dt="2020-12-12T16:18:04.256" v="397" actId="22"/>
          <ac:spMkLst>
            <pc:docMk/>
            <pc:sldMk cId="153886283" sldId="304"/>
            <ac:spMk id="3" creationId="{037A11C7-8124-42CD-BEF9-F47F6B8D2A7E}"/>
          </ac:spMkLst>
        </pc:spChg>
        <pc:picChg chg="add mod">
          <ac:chgData name="Alexander" userId="60900361-c968-457a-be84-5b7d7c948694" providerId="ADAL" clId="{330A8CFF-8105-40F2-9B6D-4A222C48EEAC}" dt="2020-12-12T16:18:22.916" v="401" actId="14100"/>
          <ac:picMkLst>
            <pc:docMk/>
            <pc:sldMk cId="153886283" sldId="304"/>
            <ac:picMk id="5" creationId="{D45E79EF-B0B9-4E08-B643-FDA4548EEED2}"/>
          </ac:picMkLst>
        </pc:picChg>
        <pc:picChg chg="add mod ord">
          <ac:chgData name="Alexander" userId="60900361-c968-457a-be84-5b7d7c948694" providerId="ADAL" clId="{330A8CFF-8105-40F2-9B6D-4A222C48EEAC}" dt="2020-12-12T16:18:27.618" v="403" actId="14100"/>
          <ac:picMkLst>
            <pc:docMk/>
            <pc:sldMk cId="153886283" sldId="304"/>
            <ac:picMk id="7" creationId="{52283BCC-82E9-4F5A-8F72-43162E1D5682}"/>
          </ac:picMkLst>
        </pc:picChg>
      </pc:sldChg>
      <pc:sldChg chg="addSp">
        <pc:chgData name="Alexander" userId="60900361-c968-457a-be84-5b7d7c948694" providerId="ADAL" clId="{330A8CFF-8105-40F2-9B6D-4A222C48EEAC}" dt="2020-12-12T16:25:47.319" v="459"/>
        <pc:sldMkLst>
          <pc:docMk/>
          <pc:sldMk cId="805315318" sldId="305"/>
        </pc:sldMkLst>
        <pc:picChg chg="add">
          <ac:chgData name="Alexander" userId="60900361-c968-457a-be84-5b7d7c948694" providerId="ADAL" clId="{330A8CFF-8105-40F2-9B6D-4A222C48EEAC}" dt="2020-12-12T16:25:47.319" v="459"/>
          <ac:picMkLst>
            <pc:docMk/>
            <pc:sldMk cId="805315318" sldId="305"/>
            <ac:picMk id="1026" creationId="{FAC5E715-F388-41A4-8F01-B21ADA11B88F}"/>
          </ac:picMkLst>
        </pc:picChg>
      </pc:sldChg>
      <pc:sldChg chg="addSp modSp new add del mod">
        <pc:chgData name="Alexander" userId="60900361-c968-457a-be84-5b7d7c948694" providerId="ADAL" clId="{330A8CFF-8105-40F2-9B6D-4A222C48EEAC}" dt="2020-12-12T16:26:11.931" v="465" actId="1076"/>
        <pc:sldMkLst>
          <pc:docMk/>
          <pc:sldMk cId="2947189903" sldId="305"/>
        </pc:sldMkLst>
        <pc:spChg chg="mod">
          <ac:chgData name="Alexander" userId="60900361-c968-457a-be84-5b7d7c948694" providerId="ADAL" clId="{330A8CFF-8105-40F2-9B6D-4A222C48EEAC}" dt="2020-12-12T16:25:46.031" v="458" actId="122"/>
          <ac:spMkLst>
            <pc:docMk/>
            <pc:sldMk cId="2947189903" sldId="305"/>
            <ac:spMk id="2" creationId="{25DA8D53-01BE-483A-89CE-DBFDD599A682}"/>
          </ac:spMkLst>
        </pc:spChg>
        <pc:spChg chg="add mod">
          <ac:chgData name="Alexander" userId="60900361-c968-457a-be84-5b7d7c948694" providerId="ADAL" clId="{330A8CFF-8105-40F2-9B6D-4A222C48EEAC}" dt="2020-12-12T16:24:51.541" v="427" actId="20577"/>
          <ac:spMkLst>
            <pc:docMk/>
            <pc:sldMk cId="2947189903" sldId="305"/>
            <ac:spMk id="9" creationId="{A3C6B0DE-011C-4AB6-9361-BD40BA3BC2B2}"/>
          </ac:spMkLst>
        </pc:spChg>
        <pc:picChg chg="add mod modCrop">
          <ac:chgData name="Alexander" userId="60900361-c968-457a-be84-5b7d7c948694" providerId="ADAL" clId="{330A8CFF-8105-40F2-9B6D-4A222C48EEAC}" dt="2020-12-12T16:24:33.086" v="423" actId="1076"/>
          <ac:picMkLst>
            <pc:docMk/>
            <pc:sldMk cId="2947189903" sldId="305"/>
            <ac:picMk id="5" creationId="{9C3D46FB-2798-4215-B057-F3BF1A7D3E79}"/>
          </ac:picMkLst>
        </pc:picChg>
        <pc:picChg chg="add mod modCrop">
          <ac:chgData name="Alexander" userId="60900361-c968-457a-be84-5b7d7c948694" providerId="ADAL" clId="{330A8CFF-8105-40F2-9B6D-4A222C48EEAC}" dt="2020-12-12T16:24:33.931" v="424" actId="1076"/>
          <ac:picMkLst>
            <pc:docMk/>
            <pc:sldMk cId="2947189903" sldId="305"/>
            <ac:picMk id="7" creationId="{C6EBB7CD-2E9C-41CA-A283-4ADCEA393143}"/>
          </ac:picMkLst>
        </pc:picChg>
        <pc:picChg chg="mod">
          <ac:chgData name="Alexander" userId="60900361-c968-457a-be84-5b7d7c948694" providerId="ADAL" clId="{330A8CFF-8105-40F2-9B6D-4A222C48EEAC}" dt="2020-12-12T16:26:11.931" v="465" actId="1076"/>
          <ac:picMkLst>
            <pc:docMk/>
            <pc:sldMk cId="2947189903" sldId="305"/>
            <ac:picMk id="1026" creationId="{FAC5E715-F388-41A4-8F01-B21ADA11B88F}"/>
          </ac:picMkLst>
        </pc:picChg>
      </pc:sldChg>
      <pc:sldChg chg="modSp new add del mod">
        <pc:chgData name="Alexander" userId="60900361-c968-457a-be84-5b7d7c948694" providerId="ADAL" clId="{330A8CFF-8105-40F2-9B6D-4A222C48EEAC}" dt="2020-12-12T16:27:59.448" v="471" actId="122"/>
        <pc:sldMkLst>
          <pc:docMk/>
          <pc:sldMk cId="580762374" sldId="306"/>
        </pc:sldMkLst>
        <pc:spChg chg="mod">
          <ac:chgData name="Alexander" userId="60900361-c968-457a-be84-5b7d7c948694" providerId="ADAL" clId="{330A8CFF-8105-40F2-9B6D-4A222C48EEAC}" dt="2020-12-12T16:27:59.448" v="471" actId="122"/>
          <ac:spMkLst>
            <pc:docMk/>
            <pc:sldMk cId="580762374" sldId="306"/>
            <ac:spMk id="2" creationId="{99B74FBD-16A8-4B8F-971A-E1D3664BA6E7}"/>
          </ac:spMkLst>
        </pc:spChg>
        <pc:picChg chg="mod">
          <ac:chgData name="Alexander" userId="60900361-c968-457a-be84-5b7d7c948694" providerId="ADAL" clId="{330A8CFF-8105-40F2-9B6D-4A222C48EEAC}" dt="2020-12-12T16:27:49.811" v="469" actId="1076"/>
          <ac:picMkLst>
            <pc:docMk/>
            <pc:sldMk cId="580762374" sldId="306"/>
            <ac:picMk id="2050" creationId="{C3C7A8C8-2758-440B-BA38-76EEF0AA01E1}"/>
          </ac:picMkLst>
        </pc:picChg>
      </pc:sldChg>
      <pc:sldChg chg="addSp">
        <pc:chgData name="Alexander" userId="60900361-c968-457a-be84-5b7d7c948694" providerId="ADAL" clId="{330A8CFF-8105-40F2-9B6D-4A222C48EEAC}" dt="2020-12-12T16:27:47.088" v="467"/>
        <pc:sldMkLst>
          <pc:docMk/>
          <pc:sldMk cId="2802458855" sldId="306"/>
        </pc:sldMkLst>
        <pc:picChg chg="add">
          <ac:chgData name="Alexander" userId="60900361-c968-457a-be84-5b7d7c948694" providerId="ADAL" clId="{330A8CFF-8105-40F2-9B6D-4A222C48EEAC}" dt="2020-12-12T16:27:47.088" v="467"/>
          <ac:picMkLst>
            <pc:docMk/>
            <pc:sldMk cId="2802458855" sldId="306"/>
            <ac:picMk id="2050" creationId="{C3C7A8C8-2758-440B-BA38-76EEF0AA01E1}"/>
          </ac:picMkLst>
        </pc:picChg>
      </pc:sldChg>
      <pc:sldChg chg="addSp modSp new mod">
        <pc:chgData name="Alexander" userId="60900361-c968-457a-be84-5b7d7c948694" providerId="ADAL" clId="{330A8CFF-8105-40F2-9B6D-4A222C48EEAC}" dt="2020-12-12T16:40:44.295" v="567" actId="14100"/>
        <pc:sldMkLst>
          <pc:docMk/>
          <pc:sldMk cId="2254675745" sldId="307"/>
        </pc:sldMkLst>
        <pc:spChg chg="mod">
          <ac:chgData name="Alexander" userId="60900361-c968-457a-be84-5b7d7c948694" providerId="ADAL" clId="{330A8CFF-8105-40F2-9B6D-4A222C48EEAC}" dt="2020-12-12T16:40:25.701" v="559" actId="1076"/>
          <ac:spMkLst>
            <pc:docMk/>
            <pc:sldMk cId="2254675745" sldId="307"/>
            <ac:spMk id="2" creationId="{28A46BEA-FCC9-430C-8EAF-E3E5AA89FF38}"/>
          </ac:spMkLst>
        </pc:spChg>
        <pc:spChg chg="mod">
          <ac:chgData name="Alexander" userId="60900361-c968-457a-be84-5b7d7c948694" providerId="ADAL" clId="{330A8CFF-8105-40F2-9B6D-4A222C48EEAC}" dt="2020-12-12T16:40:44.295" v="567" actId="14100"/>
          <ac:spMkLst>
            <pc:docMk/>
            <pc:sldMk cId="2254675745" sldId="307"/>
            <ac:spMk id="3" creationId="{1300FEE4-B81C-4D1B-B678-452E11FB13D3}"/>
          </ac:spMkLst>
        </pc:spChg>
        <pc:picChg chg="add mod modCrop">
          <ac:chgData name="Alexander" userId="60900361-c968-457a-be84-5b7d7c948694" providerId="ADAL" clId="{330A8CFF-8105-40F2-9B6D-4A222C48EEAC}" dt="2020-12-12T16:40:27.606" v="560" actId="1076"/>
          <ac:picMkLst>
            <pc:docMk/>
            <pc:sldMk cId="2254675745" sldId="307"/>
            <ac:picMk id="5" creationId="{086D74A2-5A09-470F-A443-674A5560075A}"/>
          </ac:picMkLst>
        </pc:picChg>
        <pc:picChg chg="add mod modCrop">
          <ac:chgData name="Alexander" userId="60900361-c968-457a-be84-5b7d7c948694" providerId="ADAL" clId="{330A8CFF-8105-40F2-9B6D-4A222C48EEAC}" dt="2020-12-12T16:40:23.008" v="558" actId="1076"/>
          <ac:picMkLst>
            <pc:docMk/>
            <pc:sldMk cId="2254675745" sldId="307"/>
            <ac:picMk id="7" creationId="{6E14818C-CC31-4F58-B7A1-3537D4727EEA}"/>
          </ac:picMkLst>
        </pc:picChg>
      </pc:sldChg>
      <pc:sldChg chg="addSp modSp new mod">
        <pc:chgData name="Alexander" userId="60900361-c968-457a-be84-5b7d7c948694" providerId="ADAL" clId="{330A8CFF-8105-40F2-9B6D-4A222C48EEAC}" dt="2020-12-12T17:00:16.868" v="1132" actId="27636"/>
        <pc:sldMkLst>
          <pc:docMk/>
          <pc:sldMk cId="695261174" sldId="308"/>
        </pc:sldMkLst>
        <pc:spChg chg="mod">
          <ac:chgData name="Alexander" userId="60900361-c968-457a-be84-5b7d7c948694" providerId="ADAL" clId="{330A8CFF-8105-40F2-9B6D-4A222C48EEAC}" dt="2020-12-12T16:58:35.723" v="1102" actId="122"/>
          <ac:spMkLst>
            <pc:docMk/>
            <pc:sldMk cId="695261174" sldId="308"/>
            <ac:spMk id="2" creationId="{132E40CD-52A5-4731-8B24-6C725DF87617}"/>
          </ac:spMkLst>
        </pc:spChg>
        <pc:spChg chg="mod">
          <ac:chgData name="Alexander" userId="60900361-c968-457a-be84-5b7d7c948694" providerId="ADAL" clId="{330A8CFF-8105-40F2-9B6D-4A222C48EEAC}" dt="2020-12-12T17:00:16.868" v="1132" actId="27636"/>
          <ac:spMkLst>
            <pc:docMk/>
            <pc:sldMk cId="695261174" sldId="308"/>
            <ac:spMk id="3" creationId="{25E4356C-08B0-40BC-9D62-729954E713D0}"/>
          </ac:spMkLst>
        </pc:spChg>
        <pc:spChg chg="add mod">
          <ac:chgData name="Alexander" userId="60900361-c968-457a-be84-5b7d7c948694" providerId="ADAL" clId="{330A8CFF-8105-40F2-9B6D-4A222C48EEAC}" dt="2020-12-12T16:59:30.333" v="1120" actId="1076"/>
          <ac:spMkLst>
            <pc:docMk/>
            <pc:sldMk cId="695261174" sldId="308"/>
            <ac:spMk id="4" creationId="{12A7AB48-873C-477E-9EB9-8D1A0849E6BA}"/>
          </ac:spMkLst>
        </pc:spChg>
        <pc:spChg chg="add mod">
          <ac:chgData name="Alexander" userId="60900361-c968-457a-be84-5b7d7c948694" providerId="ADAL" clId="{330A8CFF-8105-40F2-9B6D-4A222C48EEAC}" dt="2020-12-12T16:58:41.270" v="1104" actId="1076"/>
          <ac:spMkLst>
            <pc:docMk/>
            <pc:sldMk cId="695261174" sldId="308"/>
            <ac:spMk id="5" creationId="{7CC9A891-C71E-4DA5-AEA5-364780700CCC}"/>
          </ac:spMkLst>
        </pc:spChg>
        <pc:spChg chg="add mod">
          <ac:chgData name="Alexander" userId="60900361-c968-457a-be84-5b7d7c948694" providerId="ADAL" clId="{330A8CFF-8105-40F2-9B6D-4A222C48EEAC}" dt="2020-12-12T16:59:59.515" v="1127" actId="207"/>
          <ac:spMkLst>
            <pc:docMk/>
            <pc:sldMk cId="695261174" sldId="308"/>
            <ac:spMk id="7" creationId="{364C30DA-DBCB-492B-B1C8-0E16EF7502AD}"/>
          </ac:spMkLst>
        </pc:spChg>
        <pc:spChg chg="add mod">
          <ac:chgData name="Alexander" userId="60900361-c968-457a-be84-5b7d7c948694" providerId="ADAL" clId="{330A8CFF-8105-40F2-9B6D-4A222C48EEAC}" dt="2020-12-12T17:00:02.969" v="1128" actId="207"/>
          <ac:spMkLst>
            <pc:docMk/>
            <pc:sldMk cId="695261174" sldId="308"/>
            <ac:spMk id="9" creationId="{8C4907E9-2762-422A-96D2-BC541F38582B}"/>
          </ac:spMkLst>
        </pc:spChg>
        <pc:spChg chg="add mod">
          <ac:chgData name="Alexander" userId="60900361-c968-457a-be84-5b7d7c948694" providerId="ADAL" clId="{330A8CFF-8105-40F2-9B6D-4A222C48EEAC}" dt="2020-12-12T16:59:52.923" v="1126" actId="1076"/>
          <ac:spMkLst>
            <pc:docMk/>
            <pc:sldMk cId="695261174" sldId="308"/>
            <ac:spMk id="10" creationId="{4B0C5677-545D-49BA-B768-1BDEA98EDDA4}"/>
          </ac:spMkLst>
        </pc:spChg>
      </pc:sldChg>
      <pc:sldMasterChg chg="add setBg addSldLayout modSldLayout">
        <pc:chgData name="Alexander" userId="60900361-c968-457a-be84-5b7d7c948694" providerId="ADAL" clId="{330A8CFF-8105-40F2-9B6D-4A222C48EEAC}" dt="2020-12-12T17:02:45.603" v="1195"/>
        <pc:sldMasterMkLst>
          <pc:docMk/>
          <pc:sldMasterMk cId="4062601281" sldId="2147483660"/>
        </pc:sldMasterMkLst>
        <pc:sldLayoutChg chg="add setBg">
          <pc:chgData name="Alexander" userId="60900361-c968-457a-be84-5b7d7c948694" providerId="ADAL" clId="{330A8CFF-8105-40F2-9B6D-4A222C48EEAC}" dt="2020-12-12T17:02:45.603" v="1195"/>
          <pc:sldLayoutMkLst>
            <pc:docMk/>
            <pc:sldMasterMk cId="4062601281" sldId="2147483660"/>
            <pc:sldLayoutMk cId="3656857124" sldId="2147483661"/>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3770821274" sldId="2147483662"/>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2728978738" sldId="2147483663"/>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4187270194" sldId="2147483664"/>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1276441037" sldId="2147483665"/>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722345398" sldId="2147483666"/>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653611061" sldId="2147483667"/>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3895294830" sldId="2147483668"/>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3851891184" sldId="2147483669"/>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3511631446" sldId="2147483670"/>
          </pc:sldLayoutMkLst>
        </pc:sldLayoutChg>
        <pc:sldLayoutChg chg="add setBg">
          <pc:chgData name="Alexander" userId="60900361-c968-457a-be84-5b7d7c948694" providerId="ADAL" clId="{330A8CFF-8105-40F2-9B6D-4A222C48EEAC}" dt="2020-12-12T17:02:45.603" v="1195"/>
          <pc:sldLayoutMkLst>
            <pc:docMk/>
            <pc:sldMasterMk cId="4062601281" sldId="2147483660"/>
            <pc:sldLayoutMk cId="2751471414" sldId="2147483671"/>
          </pc:sldLayoutMkLst>
        </pc:sldLayoutChg>
      </pc:sldMasterChg>
      <pc:sldMasterChg chg="replId setBg modSldLayout">
        <pc:chgData name="Alexander" userId="60900361-c968-457a-be84-5b7d7c948694" providerId="ADAL" clId="{330A8CFF-8105-40F2-9B6D-4A222C48EEAC}" dt="2020-12-12T17:02:45.603" v="1195"/>
        <pc:sldMasterMkLst>
          <pc:docMk/>
          <pc:sldMasterMk cId="1197428769" sldId="2147483672"/>
        </pc:sldMasterMkLst>
        <pc:sldLayoutChg chg="replId setBg">
          <pc:chgData name="Alexander" userId="60900361-c968-457a-be84-5b7d7c948694" providerId="ADAL" clId="{330A8CFF-8105-40F2-9B6D-4A222C48EEAC}" dt="2020-12-12T17:02:45.603" v="1195"/>
          <pc:sldLayoutMkLst>
            <pc:docMk/>
            <pc:sldMasterMk cId="1197428769" sldId="2147483672"/>
            <pc:sldLayoutMk cId="3424660544" sldId="2147483673"/>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948680095" sldId="2147483674"/>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4080991801" sldId="2147483675"/>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3257035524" sldId="2147483676"/>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1268795272" sldId="2147483677"/>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4147435001" sldId="2147483678"/>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1152361218" sldId="2147483679"/>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3055759891" sldId="2147483680"/>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134612113" sldId="2147483681"/>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3091503644" sldId="2147483682"/>
          </pc:sldLayoutMkLst>
        </pc:sldLayoutChg>
        <pc:sldLayoutChg chg="replId setBg">
          <pc:chgData name="Alexander" userId="60900361-c968-457a-be84-5b7d7c948694" providerId="ADAL" clId="{330A8CFF-8105-40F2-9B6D-4A222C48EEAC}" dt="2020-12-12T17:02:45.603" v="1195"/>
          <pc:sldLayoutMkLst>
            <pc:docMk/>
            <pc:sldMasterMk cId="1197428769" sldId="2147483672"/>
            <pc:sldLayoutMk cId="1818142606"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B57B33-C2BF-43DE-9029-E93BC4190ADA}" type="datetimeFigureOut">
              <a:rPr lang="en-GB" smtClean="0"/>
              <a:t>14/12/2020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3483819-D1BE-4983-A49F-5709FFD768BC}" type="slidenum">
              <a:rPr lang="en-GB" smtClean="0"/>
              <a:t>‹#›</a:t>
            </a:fld>
            <a:endParaRPr lang="en-GB"/>
          </a:p>
        </p:txBody>
      </p:sp>
    </p:spTree>
    <p:extLst>
      <p:ext uri="{BB962C8B-B14F-4D97-AF65-F5344CB8AC3E}">
        <p14:creationId xmlns:p14="http://schemas.microsoft.com/office/powerpoint/2010/main" val="16640882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CB9EA69-33E1-47C5-9D29-8F7E96A6669B}"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7517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4</a:t>
            </a:fld>
            <a:endParaRPr lang="en-GB"/>
          </a:p>
        </p:txBody>
      </p:sp>
    </p:spTree>
    <p:extLst>
      <p:ext uri="{BB962C8B-B14F-4D97-AF65-F5344CB8AC3E}">
        <p14:creationId xmlns:p14="http://schemas.microsoft.com/office/powerpoint/2010/main" val="42295586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5</a:t>
            </a:fld>
            <a:endParaRPr lang="en-GB"/>
          </a:p>
        </p:txBody>
      </p:sp>
    </p:spTree>
    <p:extLst>
      <p:ext uri="{BB962C8B-B14F-4D97-AF65-F5344CB8AC3E}">
        <p14:creationId xmlns:p14="http://schemas.microsoft.com/office/powerpoint/2010/main" val="32885997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13</a:t>
            </a:fld>
            <a:endParaRPr lang="en-GB"/>
          </a:p>
        </p:txBody>
      </p:sp>
    </p:spTree>
    <p:extLst>
      <p:ext uri="{BB962C8B-B14F-4D97-AF65-F5344CB8AC3E}">
        <p14:creationId xmlns:p14="http://schemas.microsoft.com/office/powerpoint/2010/main" val="1324210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14</a:t>
            </a:fld>
            <a:endParaRPr lang="en-GB"/>
          </a:p>
        </p:txBody>
      </p:sp>
    </p:spTree>
    <p:extLst>
      <p:ext uri="{BB962C8B-B14F-4D97-AF65-F5344CB8AC3E}">
        <p14:creationId xmlns:p14="http://schemas.microsoft.com/office/powerpoint/2010/main" val="6149865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15</a:t>
            </a:fld>
            <a:endParaRPr lang="en-GB"/>
          </a:p>
        </p:txBody>
      </p:sp>
    </p:spTree>
    <p:extLst>
      <p:ext uri="{BB962C8B-B14F-4D97-AF65-F5344CB8AC3E}">
        <p14:creationId xmlns:p14="http://schemas.microsoft.com/office/powerpoint/2010/main" val="448986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16</a:t>
            </a:fld>
            <a:endParaRPr lang="en-GB"/>
          </a:p>
        </p:txBody>
      </p:sp>
    </p:spTree>
    <p:extLst>
      <p:ext uri="{BB962C8B-B14F-4D97-AF65-F5344CB8AC3E}">
        <p14:creationId xmlns:p14="http://schemas.microsoft.com/office/powerpoint/2010/main" val="377618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17</a:t>
            </a:fld>
            <a:endParaRPr lang="en-GB"/>
          </a:p>
        </p:txBody>
      </p:sp>
    </p:spTree>
    <p:extLst>
      <p:ext uri="{BB962C8B-B14F-4D97-AF65-F5344CB8AC3E}">
        <p14:creationId xmlns:p14="http://schemas.microsoft.com/office/powerpoint/2010/main" val="19241608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19</a:t>
            </a:fld>
            <a:endParaRPr lang="en-GB"/>
          </a:p>
        </p:txBody>
      </p:sp>
    </p:spTree>
    <p:extLst>
      <p:ext uri="{BB962C8B-B14F-4D97-AF65-F5344CB8AC3E}">
        <p14:creationId xmlns:p14="http://schemas.microsoft.com/office/powerpoint/2010/main" val="3650151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20</a:t>
            </a:fld>
            <a:endParaRPr lang="en-GB"/>
          </a:p>
        </p:txBody>
      </p:sp>
    </p:spTree>
    <p:extLst>
      <p:ext uri="{BB962C8B-B14F-4D97-AF65-F5344CB8AC3E}">
        <p14:creationId xmlns:p14="http://schemas.microsoft.com/office/powerpoint/2010/main" val="4913423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21</a:t>
            </a:fld>
            <a:endParaRPr lang="en-GB"/>
          </a:p>
        </p:txBody>
      </p:sp>
    </p:spTree>
    <p:extLst>
      <p:ext uri="{BB962C8B-B14F-4D97-AF65-F5344CB8AC3E}">
        <p14:creationId xmlns:p14="http://schemas.microsoft.com/office/powerpoint/2010/main" val="4236836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3483819-D1BE-4983-A49F-5709FFD768BC}" type="slidenum">
              <a:rPr lang="en-GB" smtClean="0"/>
              <a:t>25</a:t>
            </a:fld>
            <a:endParaRPr lang="en-GB"/>
          </a:p>
        </p:txBody>
      </p:sp>
    </p:spTree>
    <p:extLst>
      <p:ext uri="{BB962C8B-B14F-4D97-AF65-F5344CB8AC3E}">
        <p14:creationId xmlns:p14="http://schemas.microsoft.com/office/powerpoint/2010/main" val="6372153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4246605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948680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080991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2570355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1FF5346-1931-4E83-8F16-CFBC6F1D6037}" type="datetimeFigureOut">
              <a:rPr lang="en-US" smtClean="0"/>
              <a:t>12/14/2020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268795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FF5346-1931-4E83-8F16-CFBC6F1D6037}" type="datetimeFigureOut">
              <a:rPr lang="en-US" smtClean="0"/>
              <a:t>12/14/2020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14743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F5346-1931-4E83-8F16-CFBC6F1D6037}" type="datetimeFigureOut">
              <a:rPr lang="en-US" smtClean="0"/>
              <a:t>12/14/2020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1523612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557598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3461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091503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8181426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656857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7708212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2728978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418727019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1FF5346-1931-4E83-8F16-CFBC6F1D6037}" type="datetimeFigureOut">
              <a:rPr lang="en-US" smtClean="0"/>
              <a:t>12/14/2020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12764410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1FF5346-1931-4E83-8F16-CFBC6F1D6037}" type="datetimeFigureOut">
              <a:rPr lang="en-US" smtClean="0"/>
              <a:t>12/14/2020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7223453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1FF5346-1931-4E83-8F16-CFBC6F1D6037}" type="datetimeFigureOut">
              <a:rPr lang="en-US" smtClean="0"/>
              <a:t>12/14/2020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6536110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8952948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1FF5346-1931-4E83-8F16-CFBC6F1D6037}" type="datetimeFigureOut">
              <a:rPr lang="en-US" smtClean="0"/>
              <a:t>12/14/2020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8518911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351163144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1FF5346-1931-4E83-8F16-CFBC6F1D6037}" type="datetimeFigureOut">
              <a:rPr lang="en-US" smtClean="0"/>
              <a:t>12/14/2020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FF80C12-1774-48DF-AA37-A7E8F60B19FA}" type="slidenum">
              <a:rPr lang="en-US" smtClean="0"/>
              <a:t>‹#›</a:t>
            </a:fld>
            <a:endParaRPr lang="en-US"/>
          </a:p>
        </p:txBody>
      </p:sp>
    </p:spTree>
    <p:extLst>
      <p:ext uri="{BB962C8B-B14F-4D97-AF65-F5344CB8AC3E}">
        <p14:creationId xmlns:p14="http://schemas.microsoft.com/office/powerpoint/2010/main" val="2751471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FF5346-1931-4E83-8F16-CFBC6F1D6037}" type="datetimeFigureOut">
              <a:rPr lang="en-US" smtClean="0"/>
              <a:t>12/14/2020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80C12-1774-48DF-AA37-A7E8F60B19FA}" type="slidenum">
              <a:rPr lang="en-US" smtClean="0"/>
              <a:t>‹#›</a:t>
            </a:fld>
            <a:endParaRPr lang="en-US"/>
          </a:p>
        </p:txBody>
      </p:sp>
    </p:spTree>
    <p:extLst>
      <p:ext uri="{BB962C8B-B14F-4D97-AF65-F5344CB8AC3E}">
        <p14:creationId xmlns:p14="http://schemas.microsoft.com/office/powerpoint/2010/main" val="119742876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3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FF5346-1931-4E83-8F16-CFBC6F1D6037}" type="datetimeFigureOut">
              <a:rPr lang="en-US" smtClean="0"/>
              <a:t>12/14/2020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FF80C12-1774-48DF-AA37-A7E8F60B19FA}" type="slidenum">
              <a:rPr lang="en-US" smtClean="0"/>
              <a:t>‹#›</a:t>
            </a:fld>
            <a:endParaRPr lang="en-US"/>
          </a:p>
        </p:txBody>
      </p:sp>
    </p:spTree>
    <p:extLst>
      <p:ext uri="{BB962C8B-B14F-4D97-AF65-F5344CB8AC3E}">
        <p14:creationId xmlns:p14="http://schemas.microsoft.com/office/powerpoint/2010/main" val="406260128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www.margaretthatcher.org/document/105756" TargetMode="Externa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margaretthatcher.org/document/105563"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n5aOO7Aem4M"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G1ssGrq5S3w"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_eqxCkNN_0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video" Target="https://www.youtube.com/embed/_eqxCkNN_0g" TargetMode="External"/><Relationship Id="rId4" Type="http://schemas.openxmlformats.org/officeDocument/2006/relationships/image" Target="../media/image13.jpeg"/></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youtube.com/watch?v=IwAgaxbJy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5.jpeg"/><Relationship Id="rId4" Type="http://schemas.openxmlformats.org/officeDocument/2006/relationships/hyperlink" Target="https://www.ipsos.com/ipsos-mori/en-uk/community-charge"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image" Target="../media/image31.png"/><Relationship Id="rId4" Type="http://schemas.openxmlformats.org/officeDocument/2006/relationships/image" Target="../media/image3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4" name="TextBox 23"/>
          <p:cNvSpPr txBox="1"/>
          <p:nvPr/>
        </p:nvSpPr>
        <p:spPr>
          <a:xfrm>
            <a:off x="-100208" y="-1"/>
            <a:ext cx="6901841" cy="3557393"/>
          </a:xfrm>
          <a:prstGeom prst="rect">
            <a:avLst/>
          </a:prstGeom>
          <a:solidFill>
            <a:schemeClr val="bg1"/>
          </a:solidFill>
        </p:spPr>
        <p:txBody>
          <a:bodyPr wrap="square" lIns="360000" tIns="360000" rIns="360000" bIns="360000" rtlCol="0">
            <a:normAutofit lnSpcReduction="10000"/>
          </a:bodyPr>
          <a:lstStyle/>
          <a:p>
            <a:r>
              <a:rPr lang="en-GB" sz="3200" dirty="0">
                <a:solidFill>
                  <a:srgbClr val="7030A0"/>
                </a:solidFill>
                <a:latin typeface="Arial Black" panose="020B0A04020102020204" pitchFamily="34" charset="0"/>
              </a:rPr>
              <a:t>Week 4 Monday: Thatcher and Reagan’s Last Acts</a:t>
            </a:r>
          </a:p>
          <a:p>
            <a:endParaRPr lang="en-GB" sz="3200" b="1" dirty="0">
              <a:latin typeface="Arial Black" panose="020B0A04020102020204" pitchFamily="34" charset="0"/>
            </a:endParaRPr>
          </a:p>
          <a:p>
            <a:r>
              <a:rPr lang="en-GB" sz="3200" b="1" dirty="0">
                <a:latin typeface="Arial Black" panose="020B0A04020102020204" pitchFamily="34" charset="0"/>
              </a:rPr>
              <a:t>Hours 1–2 – Margaret on the Guillotine: The Poll Tax and Thatcher’s Removal</a:t>
            </a:r>
            <a:endParaRPr lang="en-GB" sz="3200" dirty="0">
              <a:solidFill>
                <a:srgbClr val="7030A0"/>
              </a:solidFill>
              <a:latin typeface="Arial Black" panose="020B0A04020102020204" pitchFamily="34" charset="0"/>
            </a:endParaRPr>
          </a:p>
        </p:txBody>
      </p:sp>
    </p:spTree>
    <p:extLst>
      <p:ext uri="{BB962C8B-B14F-4D97-AF65-F5344CB8AC3E}">
        <p14:creationId xmlns:p14="http://schemas.microsoft.com/office/powerpoint/2010/main" val="2629712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0" y="-19440"/>
            <a:ext cx="8934450" cy="6938300"/>
          </a:xfrm>
          <a:prstGeom prst="rect">
            <a:avLst/>
          </a:prstGeom>
          <a:noFill/>
        </p:spPr>
        <p:txBody>
          <a:bodyPr wrap="square" lIns="540000" tIns="540000" rIns="540000" bIns="540000" numCol="1" spcCol="360000" rtlCol="0">
            <a:normAutofit fontScale="92500" lnSpcReduction="20000"/>
          </a:bodyPr>
          <a:lstStyle/>
          <a:p>
            <a:r>
              <a:rPr lang="en-GB" sz="2800" dirty="0">
                <a:latin typeface="Arial Black" panose="020B0A04020102020204" pitchFamily="34" charset="0"/>
              </a:rPr>
              <a:t>LOCAL GOVERNMENT ‘BATTLE OF IDEAS’</a:t>
            </a:r>
          </a:p>
          <a:p>
            <a:pPr algn="just"/>
            <a:endParaRPr lang="en-GB" sz="2800" dirty="0"/>
          </a:p>
          <a:p>
            <a:pPr algn="just"/>
            <a:r>
              <a:rPr lang="en-GB" sz="2800" dirty="0"/>
              <a:t>“The Government has fought a long but increasingly successful </a:t>
            </a:r>
            <a:r>
              <a:rPr lang="en-GB" sz="2800" b="1" dirty="0">
                <a:solidFill>
                  <a:srgbClr val="7030A0"/>
                </a:solidFill>
              </a:rPr>
              <a:t>battle of ideas </a:t>
            </a:r>
            <a:r>
              <a:rPr lang="en-GB" sz="2800" dirty="0"/>
              <a:t>about how jobs and prosperity can be created … This </a:t>
            </a:r>
            <a:r>
              <a:rPr lang="en-GB" sz="2800" b="1" dirty="0">
                <a:solidFill>
                  <a:srgbClr val="7030A0"/>
                </a:solidFill>
              </a:rPr>
              <a:t>battle of ideas </a:t>
            </a:r>
            <a:r>
              <a:rPr lang="en-GB" sz="2800" dirty="0"/>
              <a:t>is being won. </a:t>
            </a:r>
            <a:r>
              <a:rPr lang="en-GB" sz="2800" b="1" dirty="0"/>
              <a:t>But we see now in a number of cities, particularly here in Liverpool, a municipal version of the big government thesis</a:t>
            </a:r>
            <a:r>
              <a:rPr lang="en-GB" sz="2800" dirty="0"/>
              <a:t>. This cannot work for much the same reasons. High rates drive away businesses that provide jobs and the lion’s share of councils’ rate income. The process of economic decline would not be arrested but accelerated … </a:t>
            </a:r>
            <a:r>
              <a:rPr lang="en-GB" sz="2800" b="1" dirty="0"/>
              <a:t>Our goal is to create the climate in which enterprise will flourish. Where help is needed it should come through programmes which encourage the energies of the private sector rather than supplant them</a:t>
            </a:r>
            <a:r>
              <a:rPr lang="en-GB" sz="2800" dirty="0"/>
              <a:t>.</a:t>
            </a:r>
            <a:endParaRPr lang="en-GB" sz="2800" b="1" dirty="0"/>
          </a:p>
          <a:p>
            <a:pPr algn="r"/>
            <a:endParaRPr lang="en-GB" sz="2100" b="1" dirty="0"/>
          </a:p>
          <a:p>
            <a:pPr algn="r"/>
            <a:r>
              <a:rPr lang="en-US" dirty="0"/>
              <a:t>- </a:t>
            </a:r>
            <a:r>
              <a:rPr lang="en-GB" dirty="0"/>
              <a:t>Thatcher ‘Speech opening “Meet the Buyers” Exhibition at Wavertree Technology Park,’ October 2 1984 (</a:t>
            </a:r>
            <a:r>
              <a:rPr lang="en-GB" u="sng" dirty="0">
                <a:hlinkClick r:id="rId2"/>
              </a:rPr>
              <a:t>http://www.margaretthatcher.org/document/105756</a:t>
            </a:r>
            <a:r>
              <a:rPr lang="en-GB" i="1" u="sng" dirty="0"/>
              <a:t>)</a:t>
            </a:r>
            <a:endParaRPr lang="en-GB" dirty="0"/>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71065" y="-19440"/>
            <a:ext cx="3446654" cy="423938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9793514" y="4219945"/>
            <a:ext cx="1930719" cy="954107"/>
          </a:xfrm>
          <a:prstGeom prst="rect">
            <a:avLst/>
          </a:prstGeom>
        </p:spPr>
        <p:txBody>
          <a:bodyPr wrap="square">
            <a:spAutoFit/>
          </a:bodyPr>
          <a:lstStyle/>
          <a:p>
            <a:pPr algn="r"/>
            <a:r>
              <a:rPr lang="en-GB" sz="1400" dirty="0"/>
              <a:t>Thatcher with visitors to  Liverpool International Garden Festival, October 1984 </a:t>
            </a:r>
          </a:p>
        </p:txBody>
      </p:sp>
    </p:spTree>
    <p:extLst>
      <p:ext uri="{BB962C8B-B14F-4D97-AF65-F5344CB8AC3E}">
        <p14:creationId xmlns:p14="http://schemas.microsoft.com/office/powerpoint/2010/main" val="3285586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3ADE0-E999-45AC-AC8D-6284A6106D75}"/>
              </a:ext>
            </a:extLst>
          </p:cNvPr>
          <p:cNvSpPr>
            <a:spLocks noGrp="1"/>
          </p:cNvSpPr>
          <p:nvPr>
            <p:ph type="title"/>
          </p:nvPr>
        </p:nvSpPr>
        <p:spPr>
          <a:xfrm>
            <a:off x="771807" y="312738"/>
            <a:ext cx="6939988" cy="1325563"/>
          </a:xfrm>
        </p:spPr>
        <p:txBody>
          <a:bodyPr>
            <a:normAutofit fontScale="90000"/>
          </a:bodyPr>
          <a:lstStyle/>
          <a:p>
            <a:br>
              <a:rPr lang="en-US" dirty="0">
                <a:latin typeface="Arial Black" panose="020B0A04020102020204" pitchFamily="34" charset="0"/>
              </a:rPr>
            </a:br>
            <a:r>
              <a:rPr lang="en-GB" sz="4400" dirty="0">
                <a:latin typeface="Arial Black" panose="020B0A04020102020204" pitchFamily="34" charset="0"/>
              </a:rPr>
              <a:t>LOCAL GOVERNMENT ‘BATTLE OF IDEAS’ – </a:t>
            </a:r>
            <a:br>
              <a:rPr lang="en-GB" sz="4400" dirty="0">
                <a:latin typeface="Arial Black" panose="020B0A04020102020204" pitchFamily="34" charset="0"/>
              </a:rPr>
            </a:br>
            <a:r>
              <a:rPr lang="en-US" dirty="0">
                <a:latin typeface="Arial Black" panose="020B0A04020102020204" pitchFamily="34" charset="0"/>
              </a:rPr>
              <a:t>Enemies Within </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0A5970EE-587F-45BA-A061-2E6E82DFCD0A}"/>
              </a:ext>
            </a:extLst>
          </p:cNvPr>
          <p:cNvSpPr>
            <a:spLocks noGrp="1"/>
          </p:cNvSpPr>
          <p:nvPr>
            <p:ph idx="1"/>
          </p:nvPr>
        </p:nvSpPr>
        <p:spPr>
          <a:xfrm>
            <a:off x="698821" y="2193924"/>
            <a:ext cx="10794357" cy="4351338"/>
          </a:xfrm>
          <a:solidFill>
            <a:schemeClr val="bg2">
              <a:lumMod val="90000"/>
            </a:schemeClr>
          </a:solidFill>
        </p:spPr>
        <p:txBody>
          <a:bodyPr>
            <a:normAutofit fontScale="70000" lnSpcReduction="20000"/>
          </a:bodyPr>
          <a:lstStyle/>
          <a:p>
            <a:pPr marL="0" indent="0">
              <a:buNone/>
            </a:pPr>
            <a:r>
              <a:rPr lang="en-US" sz="3600" dirty="0"/>
              <a:t>“The Prime Minister last night drew a parallel between the Falklands War and the dispute in the mining industry. Speaking at a private meeting of the 1922 Committee of Conservative backbench MPs at Westminster, </a:t>
            </a:r>
            <a:r>
              <a:rPr lang="en-US" sz="3600" dirty="0" err="1"/>
              <a:t>Mrs</a:t>
            </a:r>
            <a:r>
              <a:rPr lang="en-US" sz="3600" dirty="0"/>
              <a:t> Thatcher said that at the time of the conflict they had had to fight the enemy without; but the enemy within, much more difficult to fight, was just as dangerous to liberty.”</a:t>
            </a:r>
          </a:p>
          <a:p>
            <a:pPr algn="r">
              <a:buFontTx/>
              <a:buChar char="-"/>
            </a:pPr>
            <a:r>
              <a:rPr lang="en-US" dirty="0"/>
              <a:t>Margaret Thatcher, Speech to 1922 Committee, 19 July 1984 – as reported in </a:t>
            </a:r>
            <a:r>
              <a:rPr lang="en-US" i="1" dirty="0"/>
              <a:t>The Times </a:t>
            </a:r>
            <a:r>
              <a:rPr lang="en-US" dirty="0"/>
              <a:t> </a:t>
            </a:r>
          </a:p>
          <a:p>
            <a:pPr marL="0" indent="0">
              <a:buNone/>
            </a:pPr>
            <a:endParaRPr lang="en-US" dirty="0"/>
          </a:p>
          <a:p>
            <a:pPr marL="0" indent="0">
              <a:buNone/>
            </a:pPr>
            <a:r>
              <a:rPr lang="en-US" sz="3600" dirty="0"/>
              <a:t>“Since Office. Enemy without – beaten him &amp; resolute strong in </a:t>
            </a:r>
            <a:r>
              <a:rPr lang="en-US" sz="3600" dirty="0" err="1"/>
              <a:t>defence</a:t>
            </a:r>
            <a:r>
              <a:rPr lang="en-US" sz="3600" dirty="0"/>
              <a:t>. Enemy within – Miners’ leaders…Liverpool and some local authorities – just as dangerous…in a way more difficult to fight…just as dangerous to liberty.”</a:t>
            </a:r>
          </a:p>
          <a:p>
            <a:pPr algn="r">
              <a:buFontTx/>
              <a:buChar char="-"/>
            </a:pPr>
            <a:r>
              <a:rPr lang="en-GB" dirty="0"/>
              <a:t>Handwritten notes preparing (abandoned) 1984 conference speech: </a:t>
            </a:r>
            <a:r>
              <a:rPr lang="en-GB" dirty="0">
                <a:hlinkClick r:id="rId2"/>
              </a:rPr>
              <a:t>https://www.margaretthatcher.org/document/105563</a:t>
            </a:r>
            <a:endParaRPr lang="en-GB" dirty="0"/>
          </a:p>
          <a:p>
            <a:pPr>
              <a:buFontTx/>
              <a:buChar char="-"/>
            </a:pPr>
            <a:endParaRPr lang="en-GB" dirty="0"/>
          </a:p>
        </p:txBody>
      </p:sp>
      <p:pic>
        <p:nvPicPr>
          <p:cNvPr id="9" name="Picture 8">
            <a:extLst>
              <a:ext uri="{FF2B5EF4-FFF2-40B4-BE49-F238E27FC236}">
                <a16:creationId xmlns:a16="http://schemas.microsoft.com/office/drawing/2014/main" id="{197F96BF-6F1F-465A-9D87-BDB940021C3F}"/>
              </a:ext>
            </a:extLst>
          </p:cNvPr>
          <p:cNvPicPr>
            <a:picLocks noChangeAspect="1"/>
          </p:cNvPicPr>
          <p:nvPr/>
        </p:nvPicPr>
        <p:blipFill>
          <a:blip r:embed="rId3"/>
          <a:stretch>
            <a:fillRect/>
          </a:stretch>
        </p:blipFill>
        <p:spPr>
          <a:xfrm>
            <a:off x="7950200" y="18254"/>
            <a:ext cx="3332692" cy="1939021"/>
          </a:xfrm>
          <a:prstGeom prst="rect">
            <a:avLst/>
          </a:prstGeom>
        </p:spPr>
      </p:pic>
    </p:spTree>
    <p:extLst>
      <p:ext uri="{BB962C8B-B14F-4D97-AF65-F5344CB8AC3E}">
        <p14:creationId xmlns:p14="http://schemas.microsoft.com/office/powerpoint/2010/main" val="2520602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00559" cy="1325563"/>
          </a:xfrm>
        </p:spPr>
        <p:txBody>
          <a:bodyPr tIns="360000" bIns="360000">
            <a:normAutofit fontScale="90000"/>
          </a:bodyPr>
          <a:lstStyle/>
          <a:p>
            <a:pPr algn="ctr"/>
            <a:r>
              <a:rPr lang="en-GB" dirty="0">
                <a:latin typeface="Arial Black" panose="020B0A04020102020204" pitchFamily="34" charset="0"/>
              </a:rPr>
              <a:t>1987 Conservative Party </a:t>
            </a:r>
            <a:br>
              <a:rPr lang="en-GB" dirty="0">
                <a:latin typeface="Arial Black" panose="020B0A04020102020204" pitchFamily="34" charset="0"/>
              </a:rPr>
            </a:br>
            <a:r>
              <a:rPr lang="en-GB" dirty="0">
                <a:latin typeface="Arial Black" panose="020B0A04020102020204" pitchFamily="34" charset="0"/>
              </a:rPr>
              <a:t>General Election Manifesto</a:t>
            </a:r>
          </a:p>
        </p:txBody>
      </p:sp>
      <p:sp>
        <p:nvSpPr>
          <p:cNvPr id="3" name="Content Placeholder 2"/>
          <p:cNvSpPr>
            <a:spLocks noGrp="1"/>
          </p:cNvSpPr>
          <p:nvPr>
            <p:ph idx="1"/>
          </p:nvPr>
        </p:nvSpPr>
        <p:spPr>
          <a:xfrm>
            <a:off x="838200" y="1387214"/>
            <a:ext cx="10515600" cy="5201476"/>
          </a:xfrm>
        </p:spPr>
        <p:txBody>
          <a:bodyPr>
            <a:normAutofit fontScale="92500" lnSpcReduction="10000"/>
          </a:bodyPr>
          <a:lstStyle/>
          <a:p>
            <a:pPr marL="0" indent="0">
              <a:buNone/>
            </a:pPr>
            <a:r>
              <a:rPr lang="en-GB" dirty="0"/>
              <a:t>The Conservative view of local government is that local people should look after the interests of the local community which they were elected to serve, maintaining and improving essential services at a price people can afford. That is an honourable tradition of public service, still upheld by councillors in most local authorities. </a:t>
            </a:r>
          </a:p>
          <a:p>
            <a:pPr marL="0" indent="0">
              <a:buNone/>
            </a:pPr>
            <a:r>
              <a:rPr lang="en-GB" dirty="0"/>
              <a:t>	But the abuses of left-wing Labour councils have shocked the nation. The Labour Party leadership pretends that this is a problem in only a few London boroughs. The truth is that the far Left control town halls in many of our cities.</a:t>
            </a:r>
          </a:p>
          <a:p>
            <a:pPr marL="0" indent="0">
              <a:buNone/>
            </a:pPr>
            <a:r>
              <a:rPr lang="en-GB" dirty="0"/>
              <a:t>	The extremists have gained power in these areas partly because too few ratepayers have an interest in voting for responsible councillors pursuing sensible policies. Many people benefit from local services yet make little or no contribution towards them: this throws too heavy a burden on too few shoulders.</a:t>
            </a:r>
          </a:p>
        </p:txBody>
      </p:sp>
    </p:spTree>
    <p:extLst>
      <p:ext uri="{BB962C8B-B14F-4D97-AF65-F5344CB8AC3E}">
        <p14:creationId xmlns:p14="http://schemas.microsoft.com/office/powerpoint/2010/main" val="15541012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8" name="Picture 4" descr="Image result for 1987 conservative election po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9716" y="162837"/>
            <a:ext cx="9236667" cy="66951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56411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latin typeface="Arial Black" panose="020B0A04020102020204" pitchFamily="34" charset="0"/>
              </a:rPr>
              <a:t>Local Government Reforms</a:t>
            </a:r>
            <a:endParaRPr lang="en-GB" dirty="0"/>
          </a:p>
        </p:txBody>
      </p:sp>
      <p:sp>
        <p:nvSpPr>
          <p:cNvPr id="3" name="Content Placeholder 2"/>
          <p:cNvSpPr>
            <a:spLocks noGrp="1"/>
          </p:cNvSpPr>
          <p:nvPr>
            <p:ph idx="1"/>
          </p:nvPr>
        </p:nvSpPr>
        <p:spPr>
          <a:xfrm>
            <a:off x="4097438" y="1481559"/>
            <a:ext cx="7256362" cy="4359738"/>
          </a:xfrm>
        </p:spPr>
        <p:txBody>
          <a:bodyPr>
            <a:normAutofit/>
          </a:bodyPr>
          <a:lstStyle/>
          <a:p>
            <a:r>
              <a:rPr lang="en-GB" sz="3600" dirty="0"/>
              <a:t>Housing Act 1980</a:t>
            </a:r>
          </a:p>
        </p:txBody>
      </p:sp>
      <p:pic>
        <p:nvPicPr>
          <p:cNvPr id="4" name="Picture 3"/>
          <p:cNvPicPr>
            <a:picLocks noChangeAspect="1"/>
          </p:cNvPicPr>
          <p:nvPr/>
        </p:nvPicPr>
        <p:blipFill>
          <a:blip r:embed="rId2"/>
          <a:stretch>
            <a:fillRect/>
          </a:stretch>
        </p:blipFill>
        <p:spPr>
          <a:xfrm>
            <a:off x="0" y="1481559"/>
            <a:ext cx="3838261" cy="5376441"/>
          </a:xfrm>
          <a:prstGeom prst="rect">
            <a:avLst/>
          </a:prstGeom>
        </p:spPr>
      </p:pic>
      <p:pic>
        <p:nvPicPr>
          <p:cNvPr id="5" name="Picture 4"/>
          <p:cNvPicPr>
            <a:picLocks noChangeAspect="1"/>
          </p:cNvPicPr>
          <p:nvPr/>
        </p:nvPicPr>
        <p:blipFill>
          <a:blip r:embed="rId3"/>
          <a:stretch>
            <a:fillRect/>
          </a:stretch>
        </p:blipFill>
        <p:spPr>
          <a:xfrm>
            <a:off x="5707477" y="2490788"/>
            <a:ext cx="5905500" cy="3686175"/>
          </a:xfrm>
          <a:prstGeom prst="rect">
            <a:avLst/>
          </a:prstGeom>
        </p:spPr>
      </p:pic>
    </p:spTree>
    <p:extLst>
      <p:ext uri="{BB962C8B-B14F-4D97-AF65-F5344CB8AC3E}">
        <p14:creationId xmlns:p14="http://schemas.microsoft.com/office/powerpoint/2010/main" val="16107608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Property-Owning Democracy</a:t>
            </a:r>
          </a:p>
        </p:txBody>
      </p:sp>
      <p:sp>
        <p:nvSpPr>
          <p:cNvPr id="3" name="Content Placeholder 2"/>
          <p:cNvSpPr>
            <a:spLocks noGrp="1"/>
          </p:cNvSpPr>
          <p:nvPr>
            <p:ph idx="1"/>
          </p:nvPr>
        </p:nvSpPr>
        <p:spPr>
          <a:xfrm>
            <a:off x="146957" y="1325562"/>
            <a:ext cx="7347857" cy="5303837"/>
          </a:xfrm>
        </p:spPr>
        <p:txBody>
          <a:bodyPr>
            <a:normAutofit lnSpcReduction="10000"/>
          </a:bodyPr>
          <a:lstStyle/>
          <a:p>
            <a:pPr marL="0" indent="0" algn="just">
              <a:buNone/>
            </a:pPr>
            <a:r>
              <a:rPr lang="en-GB" dirty="0"/>
              <a:t>“The Conservative objective was a nation-wide property-owning democracy. Both parties believed in a form of capitalism, but whereas their opponents believed in State capitalism, [Conservatives] believed in the widest measure of individual capitalism. Man should be master of his environment, and not its slave. That was what freedom meant ... we of the Conservative Party must maintain that the ownership of property is not a crime or a sin, but a reward, a right, and a responsibility that must be shared as equitably as possible among all our citizens.”</a:t>
            </a:r>
          </a:p>
          <a:p>
            <a:pPr algn="r">
              <a:buFontTx/>
              <a:buChar char="-"/>
            </a:pPr>
            <a:r>
              <a:rPr lang="en-GB" sz="2000" dirty="0"/>
              <a:t>Anthony Eden, Speech to the Conservative Party Conference in Blackpool, 3 October 1946, quoted in </a:t>
            </a:r>
            <a:r>
              <a:rPr lang="en-GB" sz="2000" i="1" dirty="0"/>
              <a:t>The Times, </a:t>
            </a:r>
            <a:r>
              <a:rPr lang="en-GB" sz="2000" dirty="0"/>
              <a:t>4 October 1946, p. 2</a:t>
            </a:r>
            <a:r>
              <a:rPr lang="en-GB" dirty="0"/>
              <a:t>.</a:t>
            </a:r>
          </a:p>
          <a:p>
            <a:pPr>
              <a:buFontTx/>
              <a:buChar char="-"/>
            </a:pPr>
            <a:endParaRPr lang="en-GB" dirty="0"/>
          </a:p>
        </p:txBody>
      </p:sp>
      <p:pic>
        <p:nvPicPr>
          <p:cNvPr id="4" name="Picture 3"/>
          <p:cNvPicPr>
            <a:picLocks noChangeAspect="1"/>
          </p:cNvPicPr>
          <p:nvPr/>
        </p:nvPicPr>
        <p:blipFill>
          <a:blip r:embed="rId2"/>
          <a:stretch>
            <a:fillRect/>
          </a:stretch>
        </p:blipFill>
        <p:spPr>
          <a:xfrm>
            <a:off x="7620000" y="1325563"/>
            <a:ext cx="4572000" cy="3429000"/>
          </a:xfrm>
          <a:prstGeom prst="rect">
            <a:avLst/>
          </a:prstGeom>
        </p:spPr>
      </p:pic>
    </p:spTree>
    <p:extLst>
      <p:ext uri="{BB962C8B-B14F-4D97-AF65-F5344CB8AC3E}">
        <p14:creationId xmlns:p14="http://schemas.microsoft.com/office/powerpoint/2010/main" val="1316691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Share-Owning Democracy</a:t>
            </a:r>
          </a:p>
        </p:txBody>
      </p:sp>
      <p:sp>
        <p:nvSpPr>
          <p:cNvPr id="3" name="Content Placeholder 2"/>
          <p:cNvSpPr>
            <a:spLocks noGrp="1"/>
          </p:cNvSpPr>
          <p:nvPr>
            <p:ph idx="1"/>
          </p:nvPr>
        </p:nvSpPr>
        <p:spPr>
          <a:xfrm>
            <a:off x="212271" y="3731078"/>
            <a:ext cx="11413671" cy="4351338"/>
          </a:xfrm>
        </p:spPr>
        <p:txBody>
          <a:bodyPr/>
          <a:lstStyle/>
          <a:p>
            <a:pPr marL="0" indent="0" algn="just">
              <a:buNone/>
            </a:pPr>
            <a:r>
              <a:rPr lang="en-GB" sz="3200" dirty="0"/>
              <a:t>“ The proposals I am about to make should improve the direction and quality of both. And they will contribute further to the creation of a property-owning and share-owning democracy, in which more decisions are made by individuals rather than by institutions.”</a:t>
            </a:r>
          </a:p>
          <a:p>
            <a:pPr algn="r">
              <a:buFontTx/>
              <a:buChar char="-"/>
            </a:pPr>
            <a:r>
              <a:rPr lang="en-GB" sz="2000" dirty="0"/>
              <a:t>Chancellor of the Exchequer Nigel Lawson, budget speech, 13 March 1984</a:t>
            </a:r>
            <a:endParaRPr lang="en-GB" dirty="0"/>
          </a:p>
          <a:p>
            <a:pPr>
              <a:buFontTx/>
              <a:buChar char="-"/>
            </a:pPr>
            <a:endParaRPr lang="en-GB" dirty="0"/>
          </a:p>
        </p:txBody>
      </p:sp>
      <p:pic>
        <p:nvPicPr>
          <p:cNvPr id="4" name="Picture 3"/>
          <p:cNvPicPr>
            <a:picLocks noChangeAspect="1"/>
          </p:cNvPicPr>
          <p:nvPr/>
        </p:nvPicPr>
        <p:blipFill>
          <a:blip r:embed="rId2"/>
          <a:stretch>
            <a:fillRect/>
          </a:stretch>
        </p:blipFill>
        <p:spPr>
          <a:xfrm>
            <a:off x="3810000" y="873578"/>
            <a:ext cx="4572000" cy="2857500"/>
          </a:xfrm>
          <a:prstGeom prst="rect">
            <a:avLst/>
          </a:prstGeom>
        </p:spPr>
      </p:pic>
    </p:spTree>
    <p:extLst>
      <p:ext uri="{BB962C8B-B14F-4D97-AF65-F5344CB8AC3E}">
        <p14:creationId xmlns:p14="http://schemas.microsoft.com/office/powerpoint/2010/main" val="3192344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0" y="858738"/>
            <a:ext cx="12192000" cy="6938302"/>
          </a:xfrm>
          <a:prstGeom prst="rect">
            <a:avLst/>
          </a:prstGeom>
        </p:spPr>
        <p:txBody>
          <a:bodyPr wrap="square" lIns="540000" tIns="540000" rIns="540000" bIns="540000" numCol="2" spcCol="360000">
            <a:spAutoFit/>
          </a:bodyPr>
          <a:lstStyle/>
          <a:p>
            <a:pPr marL="342900" indent="-342900">
              <a:buFont typeface="Arial" panose="020B0604020202020204" pitchFamily="34" charset="0"/>
              <a:buChar char="•"/>
            </a:pPr>
            <a:r>
              <a:rPr lang="en-GB" sz="2000" b="1" dirty="0"/>
              <a:t>British Petroleum </a:t>
            </a:r>
            <a:r>
              <a:rPr lang="en-GB" sz="2000" dirty="0"/>
              <a:t>October 1979</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Aerospace </a:t>
            </a:r>
            <a:r>
              <a:rPr lang="en-GB" sz="2000" dirty="0"/>
              <a:t>February 1981</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Cable &amp; Wireless </a:t>
            </a:r>
            <a:r>
              <a:rPr lang="en-GB" sz="2000" dirty="0"/>
              <a:t>October 1981</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Amersham International </a:t>
            </a:r>
            <a:r>
              <a:rPr lang="en-GB" sz="2000" dirty="0"/>
              <a:t>February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National Freight Corporation </a:t>
            </a:r>
            <a:r>
              <a:rPr lang="en-GB" sz="2000" dirty="0"/>
              <a:t>February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Britoil</a:t>
            </a:r>
            <a:r>
              <a:rPr lang="en-GB" sz="2000" dirty="0"/>
              <a:t> November 1982</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Associated British Ports </a:t>
            </a:r>
            <a:r>
              <a:rPr lang="en-GB" sz="2000" dirty="0"/>
              <a:t>February 1983</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Enterprise Oil </a:t>
            </a:r>
            <a:r>
              <a:rPr lang="en-GB" sz="2000" dirty="0"/>
              <a:t>July 1984</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Jaguar </a:t>
            </a:r>
            <a:r>
              <a:rPr lang="en-GB" sz="2000" dirty="0"/>
              <a:t>August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British Telecommunications </a:t>
            </a:r>
            <a:r>
              <a:rPr lang="en-GB" sz="2000" dirty="0"/>
              <a:t>Dec 1984</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British Shipbuilders </a:t>
            </a:r>
            <a:r>
              <a:rPr lang="en-GB" sz="2000" dirty="0"/>
              <a:t>1985 onwards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Gas </a:t>
            </a:r>
            <a:r>
              <a:rPr lang="en-GB" sz="2000" dirty="0"/>
              <a:t>December 1986</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Airways </a:t>
            </a:r>
            <a:r>
              <a:rPr lang="en-GB" sz="2000" dirty="0"/>
              <a:t>February 1987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Rolls-Royce</a:t>
            </a:r>
            <a:r>
              <a:rPr lang="en-GB" sz="2000" dirty="0"/>
              <a:t> May 1987</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b="1" dirty="0"/>
              <a:t>British Steel </a:t>
            </a:r>
            <a:r>
              <a:rPr lang="en-GB" sz="2000" dirty="0"/>
              <a:t>December 1988</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i="1" dirty="0"/>
              <a:t>Water</a:t>
            </a:r>
            <a:r>
              <a:rPr lang="en-GB" sz="2000" dirty="0"/>
              <a:t> December 1989</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i="1" dirty="0"/>
              <a:t>Electricity</a:t>
            </a:r>
            <a:r>
              <a:rPr lang="en-GB" sz="2000" dirty="0"/>
              <a:t> 1990</a:t>
            </a:r>
          </a:p>
          <a:p>
            <a:endParaRPr lang="en-GB" sz="2000" dirty="0"/>
          </a:p>
          <a:p>
            <a:pPr marL="342900" indent="-342900">
              <a:buFont typeface="Arial" panose="020B0604020202020204" pitchFamily="34" charset="0"/>
              <a:buChar char="•"/>
            </a:pPr>
            <a:r>
              <a:rPr lang="en-GB" sz="2000" dirty="0"/>
              <a:t>British Rail 1994–1997</a:t>
            </a:r>
          </a:p>
          <a:p>
            <a:pPr marL="342900" indent="-342900">
              <a:buFont typeface="Arial" panose="020B0604020202020204" pitchFamily="34" charset="0"/>
              <a:buChar char="•"/>
            </a:pPr>
            <a:endParaRPr lang="en-GB" sz="2200" dirty="0"/>
          </a:p>
        </p:txBody>
      </p:sp>
      <p:sp>
        <p:nvSpPr>
          <p:cNvPr id="4" name="Rectangle 3"/>
          <p:cNvSpPr/>
          <p:nvPr/>
        </p:nvSpPr>
        <p:spPr>
          <a:xfrm>
            <a:off x="0" y="153085"/>
            <a:ext cx="12192000" cy="954107"/>
          </a:xfrm>
          <a:prstGeom prst="rect">
            <a:avLst/>
          </a:prstGeom>
        </p:spPr>
        <p:txBody>
          <a:bodyPr wrap="square">
            <a:spAutoFit/>
          </a:bodyPr>
          <a:lstStyle/>
          <a:p>
            <a:pPr algn="ctr"/>
            <a:r>
              <a:rPr lang="en-GB" sz="2800" dirty="0" err="1">
                <a:latin typeface="Arial Black" panose="020B0A04020102020204" pitchFamily="34" charset="0"/>
              </a:rPr>
              <a:t>PRIVaTISATION</a:t>
            </a:r>
            <a:r>
              <a:rPr lang="en-GB" sz="2800" dirty="0">
                <a:latin typeface="Arial Black" panose="020B0A04020102020204" pitchFamily="34" charset="0"/>
              </a:rPr>
              <a:t> OF INDUSTRIES AND UTILITIES IN THATCHER ERA</a:t>
            </a:r>
          </a:p>
        </p:txBody>
      </p:sp>
    </p:spTree>
    <p:extLst>
      <p:ext uri="{BB962C8B-B14F-4D97-AF65-F5344CB8AC3E}">
        <p14:creationId xmlns:p14="http://schemas.microsoft.com/office/powerpoint/2010/main" val="12940145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0"/>
            <a:ext cx="12192000" cy="1325563"/>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Black" panose="020B0A04020102020204" pitchFamily="34" charset="0"/>
              </a:rPr>
              <a:t>Share-Owning Democracy: Tell Sid</a:t>
            </a:r>
          </a:p>
        </p:txBody>
      </p:sp>
      <p:pic>
        <p:nvPicPr>
          <p:cNvPr id="3" name="n5aOO7Aem4M"/>
          <p:cNvPicPr>
            <a:picLocks noRot="1" noChangeAspect="1"/>
          </p:cNvPicPr>
          <p:nvPr>
            <a:videoFile r:link="rId1"/>
          </p:nvPr>
        </p:nvPicPr>
        <p:blipFill>
          <a:blip r:embed="rId3"/>
          <a:stretch>
            <a:fillRect/>
          </a:stretch>
        </p:blipFill>
        <p:spPr>
          <a:xfrm>
            <a:off x="589138" y="662781"/>
            <a:ext cx="11013723" cy="6195219"/>
          </a:xfrm>
          <a:prstGeom prst="rect">
            <a:avLst/>
          </a:prstGeom>
        </p:spPr>
      </p:pic>
    </p:spTree>
    <p:extLst>
      <p:ext uri="{BB962C8B-B14F-4D97-AF65-F5344CB8AC3E}">
        <p14:creationId xmlns:p14="http://schemas.microsoft.com/office/powerpoint/2010/main" val="1425916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pPr algn="ctr"/>
            <a:r>
              <a:rPr lang="en-GB" dirty="0">
                <a:latin typeface="Arial Black" panose="020B0A04020102020204" pitchFamily="34" charset="0"/>
              </a:rPr>
              <a:t>‘Selling the Family Silver’</a:t>
            </a:r>
          </a:p>
        </p:txBody>
      </p:sp>
      <p:pic>
        <p:nvPicPr>
          <p:cNvPr id="4" name="G1ssGrq5S3w"/>
          <p:cNvPicPr>
            <a:picLocks noGrp="1" noRot="1" noChangeAspect="1"/>
          </p:cNvPicPr>
          <p:nvPr>
            <p:ph idx="1"/>
            <a:videoFile r:link="rId1"/>
          </p:nvPr>
        </p:nvPicPr>
        <p:blipFill>
          <a:blip r:embed="rId3"/>
          <a:stretch>
            <a:fillRect/>
          </a:stretch>
        </p:blipFill>
        <p:spPr>
          <a:xfrm>
            <a:off x="832757" y="939913"/>
            <a:ext cx="10521043" cy="5918087"/>
          </a:xfrm>
          <a:prstGeom prst="rect">
            <a:avLst/>
          </a:prstGeom>
        </p:spPr>
      </p:pic>
    </p:spTree>
    <p:extLst>
      <p:ext uri="{BB962C8B-B14F-4D97-AF65-F5344CB8AC3E}">
        <p14:creationId xmlns:p14="http://schemas.microsoft.com/office/powerpoint/2010/main" val="8282709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E40CD-52A5-4731-8B24-6C725DF87617}"/>
              </a:ext>
            </a:extLst>
          </p:cNvPr>
          <p:cNvSpPr>
            <a:spLocks noGrp="1"/>
          </p:cNvSpPr>
          <p:nvPr>
            <p:ph type="title"/>
          </p:nvPr>
        </p:nvSpPr>
        <p:spPr>
          <a:xfrm>
            <a:off x="0" y="0"/>
            <a:ext cx="12192000" cy="1325563"/>
          </a:xfrm>
        </p:spPr>
        <p:txBody>
          <a:bodyPr>
            <a:normAutofit/>
          </a:bodyPr>
          <a:lstStyle/>
          <a:p>
            <a:pPr algn="ctr"/>
            <a:r>
              <a:rPr lang="en-US" sz="2800" b="0" i="0" dirty="0">
                <a:solidFill>
                  <a:srgbClr val="121212"/>
                </a:solidFill>
                <a:effectLst/>
                <a:latin typeface="Arial Black" panose="020B0A04020102020204" pitchFamily="34" charset="0"/>
              </a:rPr>
              <a:t>Local Government, Planning and Land Act 1980</a:t>
            </a:r>
            <a:endParaRPr lang="en-GB" sz="2800" dirty="0">
              <a:latin typeface="Arial Black" panose="020B0A04020102020204" pitchFamily="34" charset="0"/>
            </a:endParaRPr>
          </a:p>
        </p:txBody>
      </p:sp>
      <p:sp>
        <p:nvSpPr>
          <p:cNvPr id="3" name="Content Placeholder 2">
            <a:extLst>
              <a:ext uri="{FF2B5EF4-FFF2-40B4-BE49-F238E27FC236}">
                <a16:creationId xmlns:a16="http://schemas.microsoft.com/office/drawing/2014/main" id="{25E4356C-08B0-40BC-9D62-729954E713D0}"/>
              </a:ext>
            </a:extLst>
          </p:cNvPr>
          <p:cNvSpPr>
            <a:spLocks noGrp="1"/>
          </p:cNvSpPr>
          <p:nvPr>
            <p:ph idx="1"/>
          </p:nvPr>
        </p:nvSpPr>
        <p:spPr>
          <a:xfrm>
            <a:off x="838200" y="1042507"/>
            <a:ext cx="10629418" cy="1564706"/>
          </a:xfrm>
        </p:spPr>
        <p:txBody>
          <a:bodyPr vert="horz" lIns="91440" tIns="45720" rIns="91440" bIns="45720" rtlCol="0" anchor="t">
            <a:normAutofit fontScale="62500" lnSpcReduction="20000"/>
          </a:bodyPr>
          <a:lstStyle/>
          <a:p>
            <a:r>
              <a:rPr lang="en-US" sz="3500" dirty="0">
                <a:solidFill>
                  <a:srgbClr val="FF0000"/>
                </a:solidFill>
              </a:rPr>
              <a:t>Legislated for creation of Urban Development Corporations</a:t>
            </a:r>
            <a:endParaRPr lang="en-US" sz="3500" dirty="0">
              <a:solidFill>
                <a:srgbClr val="FF0000"/>
              </a:solidFill>
              <a:cs typeface="Calibri"/>
            </a:endParaRPr>
          </a:p>
          <a:p>
            <a:pPr algn="l" fontAlgn="base"/>
            <a:r>
              <a:rPr lang="en-US" sz="3500" b="0" i="0" dirty="0">
                <a:solidFill>
                  <a:srgbClr val="FF0000"/>
                </a:solidFill>
                <a:effectLst/>
                <a:latin typeface="Calibri"/>
                <a:cs typeface="Calibri"/>
              </a:rPr>
              <a:t>New 'block grant’ = allowed government to impose grant penalties on councils which exceeded expenditure targets</a:t>
            </a:r>
          </a:p>
          <a:p>
            <a:pPr algn="l" fontAlgn="base"/>
            <a:r>
              <a:rPr lang="en-US" sz="3500" dirty="0">
                <a:solidFill>
                  <a:srgbClr val="FF0000"/>
                </a:solidFill>
                <a:latin typeface="Calibri"/>
                <a:cs typeface="Calibri"/>
              </a:rPr>
              <a:t>C</a:t>
            </a:r>
            <a:r>
              <a:rPr lang="en-US" sz="3500" b="0" i="0" dirty="0">
                <a:solidFill>
                  <a:srgbClr val="FF0000"/>
                </a:solidFill>
                <a:effectLst/>
                <a:latin typeface="Calibri"/>
                <a:cs typeface="Calibri"/>
              </a:rPr>
              <a:t>ompulsory competitive tendering for local authorities’ direct </a:t>
            </a:r>
            <a:r>
              <a:rPr lang="en-US" sz="3500" b="0" i="0" dirty="0" err="1">
                <a:solidFill>
                  <a:srgbClr val="FF0000"/>
                </a:solidFill>
                <a:effectLst/>
                <a:latin typeface="Calibri"/>
                <a:cs typeface="Calibri"/>
              </a:rPr>
              <a:t>labour</a:t>
            </a:r>
            <a:r>
              <a:rPr lang="en-US" sz="3500" b="0" i="0" dirty="0">
                <a:solidFill>
                  <a:srgbClr val="FF0000"/>
                </a:solidFill>
                <a:effectLst/>
                <a:latin typeface="Calibri"/>
                <a:cs typeface="Calibri"/>
              </a:rPr>
              <a:t> </a:t>
            </a:r>
            <a:r>
              <a:rPr lang="en-US" sz="3500" b="0" i="0" dirty="0" err="1">
                <a:solidFill>
                  <a:srgbClr val="FF0000"/>
                </a:solidFill>
                <a:effectLst/>
                <a:latin typeface="Calibri"/>
                <a:cs typeface="Calibri"/>
              </a:rPr>
              <a:t>organisation</a:t>
            </a:r>
            <a:r>
              <a:rPr lang="en-US" sz="3500" b="0" i="0" dirty="0" err="1">
                <a:solidFill>
                  <a:srgbClr val="FF0000"/>
                </a:solidFill>
                <a:effectLst/>
                <a:latin typeface="GuardianTextEgyptian"/>
              </a:rPr>
              <a:t>s</a:t>
            </a:r>
            <a:br>
              <a:rPr lang="en-US" b="0" i="0" dirty="0">
                <a:effectLst/>
                <a:latin typeface="Times New Roman" panose="02020603050405020304" pitchFamily="18" charset="0"/>
              </a:rPr>
            </a:br>
            <a:endParaRPr lang="en-US" b="0" i="0" dirty="0">
              <a:solidFill>
                <a:srgbClr val="121212"/>
              </a:solidFill>
              <a:effectLst/>
              <a:latin typeface="Times New Roman" panose="02020603050405020304" pitchFamily="18" charset="0"/>
            </a:endParaRPr>
          </a:p>
          <a:p>
            <a:pPr algn="l" fontAlgn="base"/>
            <a:endParaRPr lang="en-US" dirty="0">
              <a:solidFill>
                <a:srgbClr val="121212"/>
              </a:solidFill>
              <a:latin typeface="Times New Roman" panose="02020603050405020304" pitchFamily="18" charset="0"/>
            </a:endParaRPr>
          </a:p>
          <a:p>
            <a:pPr algn="l" fontAlgn="base"/>
            <a:endParaRPr lang="en-US" dirty="0">
              <a:solidFill>
                <a:srgbClr val="121212"/>
              </a:solidFill>
              <a:latin typeface="Times New Roman" panose="02020603050405020304" pitchFamily="18" charset="0"/>
            </a:endParaRPr>
          </a:p>
          <a:p>
            <a:pPr algn="l" fontAlgn="base"/>
            <a:endParaRPr lang="en-GB" dirty="0"/>
          </a:p>
        </p:txBody>
      </p:sp>
      <p:sp>
        <p:nvSpPr>
          <p:cNvPr id="4" name="Title 1">
            <a:extLst>
              <a:ext uri="{FF2B5EF4-FFF2-40B4-BE49-F238E27FC236}">
                <a16:creationId xmlns:a16="http://schemas.microsoft.com/office/drawing/2014/main" id="{12A7AB48-873C-477E-9EB9-8D1A0849E6BA}"/>
              </a:ext>
            </a:extLst>
          </p:cNvPr>
          <p:cNvSpPr txBox="1">
            <a:spLocks/>
          </p:cNvSpPr>
          <p:nvPr/>
        </p:nvSpPr>
        <p:spPr>
          <a:xfrm>
            <a:off x="724382" y="2387636"/>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solidFill>
                  <a:srgbClr val="121212"/>
                </a:solidFill>
                <a:latin typeface="Arial Black" panose="020B0A04020102020204" pitchFamily="34" charset="0"/>
              </a:rPr>
              <a:t>Local Government Finance Act 1982</a:t>
            </a:r>
          </a:p>
          <a:p>
            <a:pPr algn="ctr"/>
            <a:r>
              <a:rPr lang="en-US" sz="2800" dirty="0">
                <a:solidFill>
                  <a:srgbClr val="121212"/>
                </a:solidFill>
                <a:latin typeface="Arial Black" panose="020B0A04020102020204" pitchFamily="34" charset="0"/>
              </a:rPr>
              <a:t>Rates Act 1984</a:t>
            </a:r>
            <a:endParaRPr lang="en-GB" sz="2800" dirty="0">
              <a:latin typeface="Arial Black" panose="020B0A04020102020204" pitchFamily="34" charset="0"/>
            </a:endParaRPr>
          </a:p>
        </p:txBody>
      </p:sp>
      <p:sp>
        <p:nvSpPr>
          <p:cNvPr id="5" name="Content Placeholder 2">
            <a:extLst>
              <a:ext uri="{FF2B5EF4-FFF2-40B4-BE49-F238E27FC236}">
                <a16:creationId xmlns:a16="http://schemas.microsoft.com/office/drawing/2014/main" id="{7CC9A891-C71E-4DA5-AEA5-364780700CCC}"/>
              </a:ext>
            </a:extLst>
          </p:cNvPr>
          <p:cNvSpPr txBox="1">
            <a:spLocks/>
          </p:cNvSpPr>
          <p:nvPr/>
        </p:nvSpPr>
        <p:spPr>
          <a:xfrm>
            <a:off x="-3940216" y="4817693"/>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solidFill>
                  <a:srgbClr val="121212"/>
                </a:solidFill>
                <a:latin typeface="Times New Roman" panose="02020603050405020304" pitchFamily="18" charset="0"/>
              </a:rPr>
              <a:t> </a:t>
            </a:r>
            <a:br>
              <a:rPr lang="en-US" dirty="0">
                <a:solidFill>
                  <a:srgbClr val="121212"/>
                </a:solidFill>
                <a:latin typeface="Times New Roman" panose="02020603050405020304" pitchFamily="18" charset="0"/>
              </a:rPr>
            </a:br>
            <a:endParaRPr lang="en-GB" dirty="0"/>
          </a:p>
        </p:txBody>
      </p:sp>
      <p:sp>
        <p:nvSpPr>
          <p:cNvPr id="7" name="TextBox 6">
            <a:extLst>
              <a:ext uri="{FF2B5EF4-FFF2-40B4-BE49-F238E27FC236}">
                <a16:creationId xmlns:a16="http://schemas.microsoft.com/office/drawing/2014/main" id="{364C30DA-DBCB-492B-B1C8-0E16EF7502AD}"/>
              </a:ext>
            </a:extLst>
          </p:cNvPr>
          <p:cNvSpPr txBox="1"/>
          <p:nvPr/>
        </p:nvSpPr>
        <p:spPr>
          <a:xfrm>
            <a:off x="724382" y="3634831"/>
            <a:ext cx="10733210" cy="769441"/>
          </a:xfrm>
          <a:prstGeom prst="rect">
            <a:avLst/>
          </a:prstGeom>
          <a:noFill/>
        </p:spPr>
        <p:txBody>
          <a:bodyPr wrap="square">
            <a:spAutoFit/>
          </a:bodyPr>
          <a:lstStyle/>
          <a:p>
            <a:pPr marL="285750" indent="-285750">
              <a:buFont typeface="Arial" panose="020B0604020202020204" pitchFamily="34" charset="0"/>
              <a:buChar char="•"/>
            </a:pPr>
            <a:r>
              <a:rPr lang="en-US" sz="2200" dirty="0">
                <a:solidFill>
                  <a:srgbClr val="FF0000"/>
                </a:solidFill>
              </a:rPr>
              <a:t>Allowed central government to decide spending limits for individual authorities, and established auditory powers to </a:t>
            </a:r>
            <a:r>
              <a:rPr lang="en-US" sz="2200" dirty="0" err="1">
                <a:solidFill>
                  <a:srgbClr val="FF0000"/>
                </a:solidFill>
              </a:rPr>
              <a:t>penalise</a:t>
            </a:r>
            <a:r>
              <a:rPr lang="en-US" sz="2200" dirty="0">
                <a:solidFill>
                  <a:srgbClr val="FF0000"/>
                </a:solidFill>
              </a:rPr>
              <a:t> noncompliance</a:t>
            </a:r>
            <a:endParaRPr lang="en-GB" sz="2200" dirty="0">
              <a:solidFill>
                <a:srgbClr val="FF0000"/>
              </a:solidFill>
            </a:endParaRPr>
          </a:p>
        </p:txBody>
      </p:sp>
      <p:sp>
        <p:nvSpPr>
          <p:cNvPr id="9" name="TextBox 8">
            <a:extLst>
              <a:ext uri="{FF2B5EF4-FFF2-40B4-BE49-F238E27FC236}">
                <a16:creationId xmlns:a16="http://schemas.microsoft.com/office/drawing/2014/main" id="{8C4907E9-2762-422A-96D2-BC541F38582B}"/>
              </a:ext>
            </a:extLst>
          </p:cNvPr>
          <p:cNvSpPr txBox="1"/>
          <p:nvPr/>
        </p:nvSpPr>
        <p:spPr>
          <a:xfrm>
            <a:off x="721414" y="5334124"/>
            <a:ext cx="10408279" cy="1107996"/>
          </a:xfrm>
          <a:prstGeom prst="rect">
            <a:avLst/>
          </a:prstGeom>
          <a:noFill/>
        </p:spPr>
        <p:txBody>
          <a:bodyPr wrap="square">
            <a:spAutoFit/>
          </a:bodyPr>
          <a:lstStyle/>
          <a:p>
            <a:pPr marL="285750" indent="-285750">
              <a:buFont typeface="Arial" panose="020B0604020202020204" pitchFamily="34" charset="0"/>
              <a:buChar char="•"/>
            </a:pPr>
            <a:r>
              <a:rPr lang="en-US" sz="2200" dirty="0">
                <a:solidFill>
                  <a:srgbClr val="FF0000"/>
                </a:solidFill>
              </a:rPr>
              <a:t>Removed ‘upper tier’ of local government (established by Heath in 1972) – abolished Greater London Council, Greater Manchester, Merseyside, South Yorkshire, Tyne and Wear, West Midlands and West Yorkshire County Councils </a:t>
            </a:r>
            <a:endParaRPr lang="en-GB" sz="2200" dirty="0">
              <a:solidFill>
                <a:srgbClr val="FF0000"/>
              </a:solidFill>
            </a:endParaRPr>
          </a:p>
        </p:txBody>
      </p:sp>
      <p:sp>
        <p:nvSpPr>
          <p:cNvPr id="10" name="Title 1">
            <a:extLst>
              <a:ext uri="{FF2B5EF4-FFF2-40B4-BE49-F238E27FC236}">
                <a16:creationId xmlns:a16="http://schemas.microsoft.com/office/drawing/2014/main" id="{4B0C5677-545D-49BA-B768-1BDEA98EDDA4}"/>
              </a:ext>
            </a:extLst>
          </p:cNvPr>
          <p:cNvSpPr txBox="1">
            <a:spLocks/>
          </p:cNvSpPr>
          <p:nvPr/>
        </p:nvSpPr>
        <p:spPr>
          <a:xfrm>
            <a:off x="724382" y="4257921"/>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2800" dirty="0">
                <a:solidFill>
                  <a:srgbClr val="121212"/>
                </a:solidFill>
                <a:latin typeface="Arial Black" panose="020B0A04020102020204" pitchFamily="34" charset="0"/>
              </a:rPr>
              <a:t>Local Government Act 1985</a:t>
            </a:r>
            <a:endParaRPr lang="en-GB" sz="2800" dirty="0">
              <a:latin typeface="Arial Black" panose="020B0A04020102020204" pitchFamily="34" charset="0"/>
            </a:endParaRPr>
          </a:p>
        </p:txBody>
      </p:sp>
    </p:spTree>
    <p:extLst>
      <p:ext uri="{BB962C8B-B14F-4D97-AF65-F5344CB8AC3E}">
        <p14:creationId xmlns:p14="http://schemas.microsoft.com/office/powerpoint/2010/main" val="6952611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00559" cy="1325563"/>
          </a:xfrm>
        </p:spPr>
        <p:txBody>
          <a:bodyPr tIns="360000" bIns="360000">
            <a:normAutofit fontScale="90000"/>
          </a:bodyPr>
          <a:lstStyle/>
          <a:p>
            <a:pPr algn="ctr"/>
            <a:r>
              <a:rPr lang="en-GB" dirty="0">
                <a:latin typeface="Arial Black" panose="020B0A04020102020204" pitchFamily="34" charset="0"/>
              </a:rPr>
              <a:t>1987 Conservative Party </a:t>
            </a:r>
            <a:br>
              <a:rPr lang="en-GB" dirty="0">
                <a:latin typeface="Arial Black" panose="020B0A04020102020204" pitchFamily="34" charset="0"/>
              </a:rPr>
            </a:br>
            <a:r>
              <a:rPr lang="en-GB" dirty="0">
                <a:latin typeface="Arial Black" panose="020B0A04020102020204" pitchFamily="34" charset="0"/>
              </a:rPr>
              <a:t>General Election Manifesto</a:t>
            </a:r>
          </a:p>
        </p:txBody>
      </p:sp>
      <p:sp>
        <p:nvSpPr>
          <p:cNvPr id="3" name="Content Placeholder 2"/>
          <p:cNvSpPr>
            <a:spLocks noGrp="1"/>
          </p:cNvSpPr>
          <p:nvPr>
            <p:ph idx="1"/>
          </p:nvPr>
        </p:nvSpPr>
        <p:spPr>
          <a:xfrm>
            <a:off x="838200" y="1387214"/>
            <a:ext cx="10515600" cy="5201476"/>
          </a:xfrm>
        </p:spPr>
        <p:txBody>
          <a:bodyPr>
            <a:normAutofit/>
          </a:bodyPr>
          <a:lstStyle/>
          <a:p>
            <a:pPr marL="0" indent="0" algn="just">
              <a:buNone/>
            </a:pPr>
            <a:r>
              <a:rPr lang="en-GB" dirty="0"/>
              <a:t>There is much else wrong with the present system of domestic rates. They seem unfair and arbitrary. And companies are left with little protection against huge rate rises levied by councils controlled by Labour, Liberals and Social Democrats, which drive them out of business and destroy jobs. </a:t>
            </a:r>
          </a:p>
          <a:p>
            <a:pPr marL="0" indent="0" algn="just">
              <a:buNone/>
            </a:pPr>
            <a:r>
              <a:rPr lang="en-GB" dirty="0"/>
              <a:t>	We have acted to protect ratepayers' interests in a number of ways. The wasteful and unnecessary tier of the GLC and metropolitan counties has been eliminated - to the substantial benefit of ratepayers.</a:t>
            </a:r>
          </a:p>
          <a:p>
            <a:pPr marL="0" indent="0" algn="just">
              <a:buNone/>
            </a:pPr>
            <a:r>
              <a:rPr lang="en-GB" dirty="0"/>
              <a:t>	… We will now tackle the roots of the problem. We will reform local government finance to strengthen local democracy and accountability.  </a:t>
            </a:r>
          </a:p>
        </p:txBody>
      </p:sp>
    </p:spTree>
    <p:extLst>
      <p:ext uri="{BB962C8B-B14F-4D97-AF65-F5344CB8AC3E}">
        <p14:creationId xmlns:p14="http://schemas.microsoft.com/office/powerpoint/2010/main" val="1915918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12300559" cy="1325563"/>
          </a:xfrm>
        </p:spPr>
        <p:txBody>
          <a:bodyPr tIns="360000" bIns="360000">
            <a:normAutofit fontScale="90000"/>
          </a:bodyPr>
          <a:lstStyle/>
          <a:p>
            <a:pPr algn="ctr"/>
            <a:r>
              <a:rPr lang="en-GB" dirty="0">
                <a:latin typeface="Arial Black" panose="020B0A04020102020204" pitchFamily="34" charset="0"/>
              </a:rPr>
              <a:t>1987 Conservative Party </a:t>
            </a:r>
            <a:br>
              <a:rPr lang="en-GB" dirty="0">
                <a:latin typeface="Arial Black" panose="020B0A04020102020204" pitchFamily="34" charset="0"/>
              </a:rPr>
            </a:br>
            <a:r>
              <a:rPr lang="en-GB" dirty="0">
                <a:latin typeface="Arial Black" panose="020B0A04020102020204" pitchFamily="34" charset="0"/>
              </a:rPr>
              <a:t>General Election Manifesto</a:t>
            </a:r>
          </a:p>
        </p:txBody>
      </p:sp>
      <p:sp>
        <p:nvSpPr>
          <p:cNvPr id="3" name="Content Placeholder 2"/>
          <p:cNvSpPr>
            <a:spLocks noGrp="1"/>
          </p:cNvSpPr>
          <p:nvPr>
            <p:ph idx="1"/>
          </p:nvPr>
        </p:nvSpPr>
        <p:spPr>
          <a:xfrm>
            <a:off x="838200" y="1387214"/>
            <a:ext cx="10515600" cy="5201476"/>
          </a:xfrm>
        </p:spPr>
        <p:txBody>
          <a:bodyPr>
            <a:normAutofit/>
          </a:bodyPr>
          <a:lstStyle/>
          <a:p>
            <a:pPr marL="0" indent="0">
              <a:buNone/>
            </a:pPr>
            <a:r>
              <a:rPr lang="en-GB" dirty="0"/>
              <a:t>We will legislate in the first Session of the new Parliament to abolish the unfair domestic rating system and replace rates with a fairer Community Charge. </a:t>
            </a:r>
          </a:p>
          <a:p>
            <a:pPr marL="0" indent="0">
              <a:buNone/>
            </a:pPr>
            <a:r>
              <a:rPr lang="en-GB" dirty="0"/>
              <a:t>	This will be a fixed rate charge for local services paid by those over the age of 18, except the mentally ill and elderly people living in homes and hospitals. The less-well-off and students will not have to pay the full charge but everyone will be aware of the costs as well as the benefits of local services. This should encourage people to take a greater interest in the policies of their local council and in getting value for money. </a:t>
            </a:r>
          </a:p>
        </p:txBody>
      </p:sp>
    </p:spTree>
    <p:extLst>
      <p:ext uri="{BB962C8B-B14F-4D97-AF65-F5344CB8AC3E}">
        <p14:creationId xmlns:p14="http://schemas.microsoft.com/office/powerpoint/2010/main" val="443706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942" y="365125"/>
            <a:ext cx="9012081" cy="1325563"/>
          </a:xfrm>
        </p:spPr>
        <p:txBody>
          <a:bodyPr/>
          <a:lstStyle/>
          <a:p>
            <a:pPr algn="ctr"/>
            <a:r>
              <a:rPr lang="en-GB" dirty="0">
                <a:latin typeface="Arial Black" panose="020B0A04020102020204" pitchFamily="34" charset="0"/>
              </a:rPr>
              <a:t>Local Government Finance Act 1988</a:t>
            </a:r>
          </a:p>
        </p:txBody>
      </p:sp>
      <p:sp>
        <p:nvSpPr>
          <p:cNvPr id="3" name="Content Placeholder 2"/>
          <p:cNvSpPr>
            <a:spLocks noGrp="1"/>
          </p:cNvSpPr>
          <p:nvPr>
            <p:ph idx="1"/>
          </p:nvPr>
        </p:nvSpPr>
        <p:spPr>
          <a:xfrm>
            <a:off x="838200" y="1825625"/>
            <a:ext cx="7599744" cy="4351338"/>
          </a:xfrm>
        </p:spPr>
        <p:txBody>
          <a:bodyPr/>
          <a:lstStyle/>
          <a:p>
            <a:r>
              <a:rPr lang="en-GB" dirty="0"/>
              <a:t>New rates system for local government</a:t>
            </a:r>
          </a:p>
          <a:p>
            <a:r>
              <a:rPr lang="en-GB" dirty="0"/>
              <a:t>Introduced the community charge</a:t>
            </a:r>
          </a:p>
        </p:txBody>
      </p:sp>
      <p:pic>
        <p:nvPicPr>
          <p:cNvPr id="4" name="Picture 2">
            <a:extLst>
              <a:ext uri="{FF2B5EF4-FFF2-40B4-BE49-F238E27FC236}">
                <a16:creationId xmlns:a16="http://schemas.microsoft.com/office/drawing/2014/main" id="{74A6B26C-5322-4802-B1EA-C3F5C755BE8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204" b="613"/>
          <a:stretch/>
        </p:blipFill>
        <p:spPr bwMode="auto">
          <a:xfrm>
            <a:off x="8963181" y="0"/>
            <a:ext cx="3228819"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084289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The Poll Tax</a:t>
            </a:r>
          </a:p>
        </p:txBody>
      </p:sp>
      <p:sp>
        <p:nvSpPr>
          <p:cNvPr id="3" name="Content Placeholder 2"/>
          <p:cNvSpPr>
            <a:spLocks noGrp="1"/>
          </p:cNvSpPr>
          <p:nvPr>
            <p:ph idx="1"/>
          </p:nvPr>
        </p:nvSpPr>
        <p:spPr>
          <a:xfrm>
            <a:off x="838200" y="1825624"/>
            <a:ext cx="5863225" cy="4763065"/>
          </a:xfrm>
        </p:spPr>
        <p:txBody>
          <a:bodyPr/>
          <a:lstStyle/>
          <a:p>
            <a:r>
              <a:rPr lang="en-GB" dirty="0"/>
              <a:t>Peasants’ Revolt 1381</a:t>
            </a:r>
          </a:p>
          <a:p>
            <a:pPr marL="0" indent="0">
              <a:buNone/>
            </a:pPr>
            <a:r>
              <a:rPr lang="en-GB" dirty="0">
                <a:hlinkClick r:id="rId3"/>
              </a:rPr>
              <a:t>https://www.youtube.com/watch?v=_eqxCkNN_0g</a:t>
            </a:r>
            <a:endParaRPr lang="en-GB" dirty="0"/>
          </a:p>
          <a:p>
            <a:pPr marL="0" indent="0">
              <a:buNone/>
            </a:pPr>
            <a:endParaRPr lang="en-GB" dirty="0"/>
          </a:p>
          <a:p>
            <a:pPr marL="0" indent="0">
              <a:buNone/>
            </a:pPr>
            <a:endParaRPr lang="en-GB" dirty="0"/>
          </a:p>
        </p:txBody>
      </p:sp>
      <p:pic>
        <p:nvPicPr>
          <p:cNvPr id="614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51736" y="1725398"/>
            <a:ext cx="4997885" cy="4816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394343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_eqxCkNN_0g"/>
          <p:cNvPicPr>
            <a:picLocks noRot="1" noChangeAspect="1"/>
          </p:cNvPicPr>
          <p:nvPr>
            <a:videoFile r:link="rId1"/>
          </p:nvPr>
        </p:nvPicPr>
        <p:blipFill>
          <a:blip r:embed="rId4"/>
          <a:stretch>
            <a:fillRect/>
          </a:stretch>
        </p:blipFill>
        <p:spPr>
          <a:xfrm>
            <a:off x="0" y="-65882"/>
            <a:ext cx="12128501" cy="6822282"/>
          </a:xfrm>
          <a:prstGeom prst="rect">
            <a:avLst/>
          </a:prstGeom>
        </p:spPr>
      </p:pic>
    </p:spTree>
    <p:extLst>
      <p:ext uri="{BB962C8B-B14F-4D97-AF65-F5344CB8AC3E}">
        <p14:creationId xmlns:p14="http://schemas.microsoft.com/office/powerpoint/2010/main" val="30449953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15887-CFAB-40B6-881F-9F58BF389CD6}"/>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52283BCC-82E9-4F5A-8F72-43162E1D5682}"/>
              </a:ext>
            </a:extLst>
          </p:cNvPr>
          <p:cNvPicPr>
            <a:picLocks noGrp="1" noChangeAspect="1"/>
          </p:cNvPicPr>
          <p:nvPr>
            <p:ph idx="1"/>
          </p:nvPr>
        </p:nvPicPr>
        <p:blipFill>
          <a:blip r:embed="rId2"/>
          <a:stretch>
            <a:fillRect/>
          </a:stretch>
        </p:blipFill>
        <p:spPr>
          <a:xfrm>
            <a:off x="5951150" y="0"/>
            <a:ext cx="6155970" cy="6486176"/>
          </a:xfrm>
        </p:spPr>
      </p:pic>
      <p:pic>
        <p:nvPicPr>
          <p:cNvPr id="5" name="Picture 4">
            <a:extLst>
              <a:ext uri="{FF2B5EF4-FFF2-40B4-BE49-F238E27FC236}">
                <a16:creationId xmlns:a16="http://schemas.microsoft.com/office/drawing/2014/main" id="{D45E79EF-B0B9-4E08-B643-FDA4548EEED2}"/>
              </a:ext>
            </a:extLst>
          </p:cNvPr>
          <p:cNvPicPr>
            <a:picLocks noChangeAspect="1"/>
          </p:cNvPicPr>
          <p:nvPr/>
        </p:nvPicPr>
        <p:blipFill>
          <a:blip r:embed="rId3"/>
          <a:stretch>
            <a:fillRect/>
          </a:stretch>
        </p:blipFill>
        <p:spPr>
          <a:xfrm>
            <a:off x="1" y="0"/>
            <a:ext cx="5951148" cy="6492875"/>
          </a:xfrm>
          <a:prstGeom prst="rect">
            <a:avLst/>
          </a:prstGeom>
        </p:spPr>
      </p:pic>
    </p:spTree>
    <p:extLst>
      <p:ext uri="{BB962C8B-B14F-4D97-AF65-F5344CB8AC3E}">
        <p14:creationId xmlns:p14="http://schemas.microsoft.com/office/powerpoint/2010/main" val="153886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latin typeface="Arial Black" panose="020B0A04020102020204" pitchFamily="34" charset="0"/>
              </a:rPr>
              <a:t>Poll Tax Riots</a:t>
            </a:r>
          </a:p>
        </p:txBody>
      </p:sp>
      <p:sp>
        <p:nvSpPr>
          <p:cNvPr id="3" name="Content Placeholder 2"/>
          <p:cNvSpPr>
            <a:spLocks noGrp="1"/>
          </p:cNvSpPr>
          <p:nvPr>
            <p:ph idx="1"/>
          </p:nvPr>
        </p:nvSpPr>
        <p:spPr/>
        <p:txBody>
          <a:bodyPr/>
          <a:lstStyle/>
          <a:p>
            <a:pPr marL="0" indent="0">
              <a:buNone/>
            </a:pPr>
            <a:r>
              <a:rPr lang="en-GB" dirty="0">
                <a:hlinkClick r:id="rId3"/>
              </a:rPr>
              <a:t>https://www.youtube.com/watch?v=IwAgaxbJyuk</a:t>
            </a:r>
            <a:endParaRPr lang="en-GB" dirty="0"/>
          </a:p>
          <a:p>
            <a:pPr marL="0" indent="0">
              <a:buNone/>
            </a:pPr>
            <a:endParaRPr lang="en-GB" dirty="0"/>
          </a:p>
        </p:txBody>
      </p:sp>
      <p:pic>
        <p:nvPicPr>
          <p:cNvPr id="5122"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94137" y="2488524"/>
            <a:ext cx="6549938" cy="43694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33411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70751" y="0"/>
            <a:ext cx="7733778" cy="1325563"/>
          </a:xfrm>
        </p:spPr>
        <p:txBody>
          <a:bodyPr/>
          <a:lstStyle/>
          <a:p>
            <a:pPr algn="r"/>
            <a:r>
              <a:rPr lang="en-GB" dirty="0">
                <a:latin typeface="Arial Black" panose="020B0A04020102020204" pitchFamily="34" charset="0"/>
              </a:rPr>
              <a:t>Militant vs. Poll Tax</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3809071" cy="57538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4476705" y="2876942"/>
            <a:ext cx="6139463" cy="39810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4166091" y="1192443"/>
            <a:ext cx="7343097" cy="1200329"/>
          </a:xfrm>
          <a:prstGeom prst="rect">
            <a:avLst/>
          </a:prstGeom>
        </p:spPr>
        <p:txBody>
          <a:bodyPr wrap="square">
            <a:spAutoFit/>
          </a:bodyPr>
          <a:lstStyle/>
          <a:p>
            <a:r>
              <a:rPr lang="en-GB" sz="2400" dirty="0"/>
              <a:t>Terry Fields, Labour MP for Liverpool Broad Green, </a:t>
            </a:r>
            <a:r>
              <a:rPr lang="en-GB" sz="2400" i="1" dirty="0"/>
              <a:t>Militant </a:t>
            </a:r>
            <a:r>
              <a:rPr lang="en-GB" sz="2400" dirty="0"/>
              <a:t>supporter, jailed for sixty days for refusing to pay his poll tax bill of £373.   </a:t>
            </a:r>
          </a:p>
        </p:txBody>
      </p:sp>
    </p:spTree>
    <p:extLst>
      <p:ext uri="{BB962C8B-B14F-4D97-AF65-F5344CB8AC3E}">
        <p14:creationId xmlns:p14="http://schemas.microsoft.com/office/powerpoint/2010/main" val="34189647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1704529" cy="1325563"/>
          </a:xfrm>
        </p:spPr>
        <p:txBody>
          <a:bodyPr/>
          <a:lstStyle/>
          <a:p>
            <a:pPr algn="ctr"/>
            <a:r>
              <a:rPr lang="en-GB" dirty="0">
                <a:latin typeface="Arial Black" panose="020B0A04020102020204" pitchFamily="34" charset="0"/>
              </a:rPr>
              <a:t>Militant vs. Poll Tax</a:t>
            </a:r>
          </a:p>
        </p:txBody>
      </p:sp>
      <p:pic>
        <p:nvPicPr>
          <p:cNvPr id="3075"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50312" y="1050872"/>
            <a:ext cx="3437313" cy="49634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81160" y="1015457"/>
            <a:ext cx="3090863" cy="46286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52379" y="1015457"/>
            <a:ext cx="2610633" cy="39028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8"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263012" y="2554191"/>
            <a:ext cx="2926590" cy="43038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791108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A8D53-01BE-483A-89CE-DBFDD599A682}"/>
              </a:ext>
            </a:extLst>
          </p:cNvPr>
          <p:cNvSpPr>
            <a:spLocks noGrp="1"/>
          </p:cNvSpPr>
          <p:nvPr>
            <p:ph type="title"/>
          </p:nvPr>
        </p:nvSpPr>
        <p:spPr/>
        <p:txBody>
          <a:bodyPr/>
          <a:lstStyle/>
          <a:p>
            <a:pPr algn="ctr"/>
            <a:r>
              <a:rPr lang="en-US" dirty="0">
                <a:latin typeface="Arial Black" panose="020B0A04020102020204" pitchFamily="34" charset="0"/>
              </a:rPr>
              <a:t>Poll Tax in Opinion Polls</a:t>
            </a:r>
            <a:endParaRPr lang="en-GB" dirty="0">
              <a:latin typeface="Arial Black" panose="020B0A04020102020204" pitchFamily="34" charset="0"/>
            </a:endParaRPr>
          </a:p>
        </p:txBody>
      </p:sp>
      <p:sp>
        <p:nvSpPr>
          <p:cNvPr id="3" name="Content Placeholder 2">
            <a:extLst>
              <a:ext uri="{FF2B5EF4-FFF2-40B4-BE49-F238E27FC236}">
                <a16:creationId xmlns:a16="http://schemas.microsoft.com/office/drawing/2014/main" id="{8B8A3AD9-F3C6-4F75-B460-7AB477B8AA8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C3D46FB-2798-4215-B057-F3BF1A7D3E79}"/>
              </a:ext>
            </a:extLst>
          </p:cNvPr>
          <p:cNvPicPr>
            <a:picLocks noChangeAspect="1"/>
          </p:cNvPicPr>
          <p:nvPr/>
        </p:nvPicPr>
        <p:blipFill rotWithShape="1">
          <a:blip r:embed="rId2"/>
          <a:srcRect l="29810" t="29705" r="33260" b="21688"/>
          <a:stretch/>
        </p:blipFill>
        <p:spPr>
          <a:xfrm>
            <a:off x="243069" y="1562582"/>
            <a:ext cx="6659319" cy="4930293"/>
          </a:xfrm>
          <a:prstGeom prst="rect">
            <a:avLst/>
          </a:prstGeom>
        </p:spPr>
      </p:pic>
      <p:pic>
        <p:nvPicPr>
          <p:cNvPr id="7" name="Picture 6">
            <a:extLst>
              <a:ext uri="{FF2B5EF4-FFF2-40B4-BE49-F238E27FC236}">
                <a16:creationId xmlns:a16="http://schemas.microsoft.com/office/drawing/2014/main" id="{C6EBB7CD-2E9C-41CA-A283-4ADCEA393143}"/>
              </a:ext>
            </a:extLst>
          </p:cNvPr>
          <p:cNvPicPr>
            <a:picLocks noChangeAspect="1"/>
          </p:cNvPicPr>
          <p:nvPr/>
        </p:nvPicPr>
        <p:blipFill rotWithShape="1">
          <a:blip r:embed="rId3"/>
          <a:srcRect l="28006" t="26772" r="32025" b="3155"/>
          <a:stretch/>
        </p:blipFill>
        <p:spPr>
          <a:xfrm>
            <a:off x="6949855" y="1562582"/>
            <a:ext cx="5242145" cy="4930292"/>
          </a:xfrm>
          <a:prstGeom prst="rect">
            <a:avLst/>
          </a:prstGeom>
        </p:spPr>
      </p:pic>
      <p:sp>
        <p:nvSpPr>
          <p:cNvPr id="9" name="TextBox 8">
            <a:extLst>
              <a:ext uri="{FF2B5EF4-FFF2-40B4-BE49-F238E27FC236}">
                <a16:creationId xmlns:a16="http://schemas.microsoft.com/office/drawing/2014/main" id="{A3C6B0DE-011C-4AB6-9361-BD40BA3BC2B2}"/>
              </a:ext>
            </a:extLst>
          </p:cNvPr>
          <p:cNvSpPr txBox="1"/>
          <p:nvPr/>
        </p:nvSpPr>
        <p:spPr>
          <a:xfrm>
            <a:off x="2584049" y="6492874"/>
            <a:ext cx="6140368" cy="646331"/>
          </a:xfrm>
          <a:prstGeom prst="rect">
            <a:avLst/>
          </a:prstGeom>
          <a:noFill/>
        </p:spPr>
        <p:txBody>
          <a:bodyPr wrap="square">
            <a:spAutoFit/>
          </a:bodyPr>
          <a:lstStyle/>
          <a:p>
            <a:r>
              <a:rPr lang="en-GB" dirty="0">
                <a:hlinkClick r:id="rId4"/>
              </a:rPr>
              <a:t>https://www.ipsos.com/ipsos-mori/en-uk/community-charge</a:t>
            </a:r>
            <a:endParaRPr lang="en-GB" dirty="0"/>
          </a:p>
          <a:p>
            <a:endParaRPr lang="en-GB" dirty="0"/>
          </a:p>
        </p:txBody>
      </p:sp>
      <p:pic>
        <p:nvPicPr>
          <p:cNvPr id="1026" name="Picture 2" descr="Ipsos MORI - What Works for Children's Social Care">
            <a:extLst>
              <a:ext uri="{FF2B5EF4-FFF2-40B4-BE49-F238E27FC236}">
                <a16:creationId xmlns:a16="http://schemas.microsoft.com/office/drawing/2014/main" id="{FAC5E715-F388-41A4-8F01-B21ADA11B88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37028" r="5669" b="32303"/>
          <a:stretch/>
        </p:blipFill>
        <p:spPr bwMode="auto">
          <a:xfrm>
            <a:off x="9499024" y="6311900"/>
            <a:ext cx="2692976" cy="520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71899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74FBD-16A8-4B8F-971A-E1D3664BA6E7}"/>
              </a:ext>
            </a:extLst>
          </p:cNvPr>
          <p:cNvSpPr>
            <a:spLocks noGrp="1"/>
          </p:cNvSpPr>
          <p:nvPr>
            <p:ph type="title"/>
          </p:nvPr>
        </p:nvSpPr>
        <p:spPr/>
        <p:txBody>
          <a:bodyPr/>
          <a:lstStyle/>
          <a:p>
            <a:pPr algn="ctr"/>
            <a:r>
              <a:rPr lang="en-US" dirty="0">
                <a:latin typeface="Arial Black" panose="020B0A04020102020204" pitchFamily="34" charset="0"/>
              </a:rPr>
              <a:t>Poll Tax in Opinion Polls</a:t>
            </a:r>
            <a:endParaRPr lang="en-GB" dirty="0"/>
          </a:p>
        </p:txBody>
      </p:sp>
      <p:sp>
        <p:nvSpPr>
          <p:cNvPr id="3" name="Content Placeholder 2">
            <a:extLst>
              <a:ext uri="{FF2B5EF4-FFF2-40B4-BE49-F238E27FC236}">
                <a16:creationId xmlns:a16="http://schemas.microsoft.com/office/drawing/2014/main" id="{4FC9177F-AD62-4A95-8DF0-EA9799325FDA}"/>
              </a:ext>
            </a:extLst>
          </p:cNvPr>
          <p:cNvSpPr>
            <a:spLocks noGrp="1"/>
          </p:cNvSpPr>
          <p:nvPr>
            <p:ph idx="1"/>
          </p:nvPr>
        </p:nvSpPr>
        <p:spPr/>
        <p:txBody>
          <a:bodyPr/>
          <a:lstStyle/>
          <a:p>
            <a:endParaRPr lang="en-GB"/>
          </a:p>
        </p:txBody>
      </p:sp>
      <p:pic>
        <p:nvPicPr>
          <p:cNvPr id="2050" name="Picture 2" descr="25 years on, many Tories remain supportive of poll tax | YouGov">
            <a:extLst>
              <a:ext uri="{FF2B5EF4-FFF2-40B4-BE49-F238E27FC236}">
                <a16:creationId xmlns:a16="http://schemas.microsoft.com/office/drawing/2014/main" id="{C3C7A8C8-2758-440B-BA38-76EEF0AA01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9965" y="1690688"/>
            <a:ext cx="9286875" cy="49815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07623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46BEA-FCC9-430C-8EAF-E3E5AA89FF38}"/>
              </a:ext>
            </a:extLst>
          </p:cNvPr>
          <p:cNvSpPr>
            <a:spLocks noGrp="1"/>
          </p:cNvSpPr>
          <p:nvPr>
            <p:ph type="title"/>
          </p:nvPr>
        </p:nvSpPr>
        <p:spPr>
          <a:xfrm>
            <a:off x="7535119" y="320926"/>
            <a:ext cx="4475545" cy="1363181"/>
          </a:xfrm>
        </p:spPr>
        <p:txBody>
          <a:bodyPr>
            <a:normAutofit/>
          </a:bodyPr>
          <a:lstStyle/>
          <a:p>
            <a:pPr algn="r"/>
            <a:r>
              <a:rPr lang="en-US" dirty="0">
                <a:latin typeface="Arial Black" panose="020B0A04020102020204" pitchFamily="34" charset="0"/>
              </a:rPr>
              <a:t>Poll Tax in Opinion Polls</a:t>
            </a:r>
            <a:endParaRPr lang="en-GB" dirty="0"/>
          </a:p>
        </p:txBody>
      </p:sp>
      <p:sp>
        <p:nvSpPr>
          <p:cNvPr id="3" name="Content Placeholder 2">
            <a:extLst>
              <a:ext uri="{FF2B5EF4-FFF2-40B4-BE49-F238E27FC236}">
                <a16:creationId xmlns:a16="http://schemas.microsoft.com/office/drawing/2014/main" id="{1300FEE4-B81C-4D1B-B678-452E11FB13D3}"/>
              </a:ext>
            </a:extLst>
          </p:cNvPr>
          <p:cNvSpPr>
            <a:spLocks noGrp="1"/>
          </p:cNvSpPr>
          <p:nvPr>
            <p:ph idx="1"/>
          </p:nvPr>
        </p:nvSpPr>
        <p:spPr>
          <a:xfrm>
            <a:off x="7789763" y="6088284"/>
            <a:ext cx="4326554" cy="4448375"/>
          </a:xfrm>
        </p:spPr>
        <p:txBody>
          <a:bodyPr>
            <a:normAutofit/>
          </a:bodyPr>
          <a:lstStyle/>
          <a:p>
            <a:pPr marL="0" indent="0" algn="r">
              <a:buNone/>
            </a:pPr>
            <a:r>
              <a:rPr lang="en-US" sz="1800" i="1" dirty="0"/>
              <a:t>The Times</a:t>
            </a:r>
            <a:r>
              <a:rPr lang="en-US" sz="1800" dirty="0"/>
              <a:t>, 16 January 1990,</a:t>
            </a:r>
          </a:p>
          <a:p>
            <a:pPr marL="0" indent="0" algn="r">
              <a:buNone/>
            </a:pPr>
            <a:r>
              <a:rPr lang="en-US" sz="1800" dirty="0"/>
              <a:t> 31 December 1990</a:t>
            </a:r>
            <a:endParaRPr lang="en-GB" sz="1800" i="1" dirty="0"/>
          </a:p>
        </p:txBody>
      </p:sp>
      <p:pic>
        <p:nvPicPr>
          <p:cNvPr id="5" name="Picture 4">
            <a:extLst>
              <a:ext uri="{FF2B5EF4-FFF2-40B4-BE49-F238E27FC236}">
                <a16:creationId xmlns:a16="http://schemas.microsoft.com/office/drawing/2014/main" id="{086D74A2-5A09-470F-A443-674A5560075A}"/>
              </a:ext>
            </a:extLst>
          </p:cNvPr>
          <p:cNvPicPr>
            <a:picLocks noChangeAspect="1"/>
          </p:cNvPicPr>
          <p:nvPr/>
        </p:nvPicPr>
        <p:blipFill rotWithShape="1">
          <a:blip r:embed="rId2"/>
          <a:srcRect l="13291" t="21434" r="50000" b="16962"/>
          <a:stretch/>
        </p:blipFill>
        <p:spPr>
          <a:xfrm>
            <a:off x="7640772" y="1684107"/>
            <a:ext cx="4475544" cy="4224759"/>
          </a:xfrm>
          <a:prstGeom prst="rect">
            <a:avLst/>
          </a:prstGeom>
        </p:spPr>
      </p:pic>
      <p:pic>
        <p:nvPicPr>
          <p:cNvPr id="7" name="Picture 6">
            <a:extLst>
              <a:ext uri="{FF2B5EF4-FFF2-40B4-BE49-F238E27FC236}">
                <a16:creationId xmlns:a16="http://schemas.microsoft.com/office/drawing/2014/main" id="{6E14818C-CC31-4F58-B7A1-3537D4727EEA}"/>
              </a:ext>
            </a:extLst>
          </p:cNvPr>
          <p:cNvPicPr>
            <a:picLocks noChangeAspect="1"/>
          </p:cNvPicPr>
          <p:nvPr/>
        </p:nvPicPr>
        <p:blipFill rotWithShape="1">
          <a:blip r:embed="rId3"/>
          <a:srcRect l="21551" t="7933" r="22626" b="5324"/>
          <a:stretch/>
        </p:blipFill>
        <p:spPr>
          <a:xfrm>
            <a:off x="0" y="179408"/>
            <a:ext cx="7640772" cy="6678592"/>
          </a:xfrm>
          <a:prstGeom prst="rect">
            <a:avLst/>
          </a:prstGeom>
        </p:spPr>
      </p:pic>
    </p:spTree>
    <p:extLst>
      <p:ext uri="{BB962C8B-B14F-4D97-AF65-F5344CB8AC3E}">
        <p14:creationId xmlns:p14="http://schemas.microsoft.com/office/powerpoint/2010/main" val="22546757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1490271"/>
          </a:xfrm>
        </p:spPr>
        <p:txBody>
          <a:bodyPr/>
          <a:lstStyle/>
          <a:p>
            <a:pPr algn="ctr"/>
            <a:r>
              <a:rPr lang="en-GB" b="1" dirty="0">
                <a:latin typeface="Arial Black" panose="020B0A04020102020204" pitchFamily="34" charset="0"/>
              </a:rPr>
              <a:t>Local Government Finance Act 1992</a:t>
            </a:r>
          </a:p>
        </p:txBody>
      </p:sp>
      <p:sp>
        <p:nvSpPr>
          <p:cNvPr id="3" name="Content Placeholder 2"/>
          <p:cNvSpPr>
            <a:spLocks noGrp="1"/>
          </p:cNvSpPr>
          <p:nvPr>
            <p:ph idx="1"/>
          </p:nvPr>
        </p:nvSpPr>
        <p:spPr>
          <a:xfrm>
            <a:off x="520861" y="1194894"/>
            <a:ext cx="5454664" cy="5506848"/>
          </a:xfrm>
        </p:spPr>
        <p:txBody>
          <a:bodyPr>
            <a:normAutofit/>
          </a:bodyPr>
          <a:lstStyle/>
          <a:p>
            <a:r>
              <a:rPr lang="en-GB" sz="2400" dirty="0"/>
              <a:t>Policy of John Major, Thatcher’s successor</a:t>
            </a:r>
          </a:p>
          <a:p>
            <a:endParaRPr lang="en-GB" sz="1600" dirty="0"/>
          </a:p>
          <a:p>
            <a:r>
              <a:rPr lang="en-GB" sz="2400" dirty="0"/>
              <a:t>Implemented by Michael Heseltine, who had been reappointed Secretary of State for the Environment</a:t>
            </a:r>
          </a:p>
          <a:p>
            <a:endParaRPr lang="en-GB" sz="1600" dirty="0"/>
          </a:p>
          <a:p>
            <a:r>
              <a:rPr lang="en-GB" sz="2400" dirty="0"/>
              <a:t>Abolished the Community Charge</a:t>
            </a:r>
          </a:p>
          <a:p>
            <a:endParaRPr lang="en-GB" sz="1600" dirty="0"/>
          </a:p>
          <a:p>
            <a:r>
              <a:rPr lang="en-GB" sz="2400" dirty="0"/>
              <a:t>Introduced current system of Council Tax</a:t>
            </a:r>
          </a:p>
          <a:p>
            <a:endParaRPr lang="en-GB" sz="1600" dirty="0"/>
          </a:p>
          <a:p>
            <a:r>
              <a:rPr lang="en-GB" sz="2400" dirty="0"/>
              <a:t>Passed March 1992; Conservative Party won General Election April 1992</a:t>
            </a:r>
            <a:endParaRPr lang="en-GB" sz="1600"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9815" y="1194893"/>
            <a:ext cx="3313969" cy="41424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4">
            <a:extLst>
              <a:ext uri="{FF2B5EF4-FFF2-40B4-BE49-F238E27FC236}">
                <a16:creationId xmlns:a16="http://schemas.microsoft.com/office/drawing/2014/main" id="{CAF56E9F-600A-4608-A510-0D89EC7E498B}"/>
              </a:ext>
            </a:extLst>
          </p:cNvPr>
          <p:cNvPicPr>
            <a:picLocks noChangeAspect="1"/>
          </p:cNvPicPr>
          <p:nvPr/>
        </p:nvPicPr>
        <p:blipFill rotWithShape="1">
          <a:blip r:embed="rId4"/>
          <a:srcRect l="8837" t="9621" r="8688" b="4135"/>
          <a:stretch/>
        </p:blipFill>
        <p:spPr>
          <a:xfrm>
            <a:off x="6216476" y="1194893"/>
            <a:ext cx="2445123" cy="3376913"/>
          </a:xfrm>
          <a:prstGeom prst="rect">
            <a:avLst/>
          </a:prstGeom>
        </p:spPr>
      </p:pic>
      <p:pic>
        <p:nvPicPr>
          <p:cNvPr id="7" name="Picture 6">
            <a:extLst>
              <a:ext uri="{FF2B5EF4-FFF2-40B4-BE49-F238E27FC236}">
                <a16:creationId xmlns:a16="http://schemas.microsoft.com/office/drawing/2014/main" id="{330074D7-677A-49B9-9135-70B2E9CDBC1F}"/>
              </a:ext>
            </a:extLst>
          </p:cNvPr>
          <p:cNvPicPr>
            <a:picLocks noChangeAspect="1"/>
          </p:cNvPicPr>
          <p:nvPr/>
        </p:nvPicPr>
        <p:blipFill>
          <a:blip r:embed="rId5"/>
          <a:stretch>
            <a:fillRect/>
          </a:stretch>
        </p:blipFill>
        <p:spPr>
          <a:xfrm>
            <a:off x="9444943" y="4677993"/>
            <a:ext cx="2692950" cy="2180007"/>
          </a:xfrm>
          <a:prstGeom prst="rect">
            <a:avLst/>
          </a:prstGeom>
        </p:spPr>
      </p:pic>
    </p:spTree>
    <p:extLst>
      <p:ext uri="{BB962C8B-B14F-4D97-AF65-F5344CB8AC3E}">
        <p14:creationId xmlns:p14="http://schemas.microsoft.com/office/powerpoint/2010/main" val="3196761821"/>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437</TotalTime>
  <Words>1364</Words>
  <Application>Microsoft Office PowerPoint</Application>
  <PresentationFormat>Widescreen</PresentationFormat>
  <Paragraphs>123</Paragraphs>
  <Slides>25</Slides>
  <Notes>12</Notes>
  <HiddenSlides>0</HiddenSlides>
  <MMClips>3</MMClips>
  <ScaleCrop>false</ScaleCrop>
  <HeadingPairs>
    <vt:vector size="4" baseType="variant">
      <vt:variant>
        <vt:lpstr>Theme</vt:lpstr>
      </vt:variant>
      <vt:variant>
        <vt:i4>2</vt:i4>
      </vt:variant>
      <vt:variant>
        <vt:lpstr>Slide Titles</vt:lpstr>
      </vt:variant>
      <vt:variant>
        <vt:i4>25</vt:i4>
      </vt:variant>
    </vt:vector>
  </HeadingPairs>
  <TitlesOfParts>
    <vt:vector size="27" baseType="lpstr">
      <vt:lpstr>1_Office Theme</vt:lpstr>
      <vt:lpstr>1_Office Theme</vt:lpstr>
      <vt:lpstr>PowerPoint Presentation</vt:lpstr>
      <vt:lpstr>PowerPoint Presentation</vt:lpstr>
      <vt:lpstr> LOCAL GOVERNMENT ‘BATTLE OF IDEAS’ –  Enemies Within </vt:lpstr>
      <vt:lpstr>1987 Conservative Party  General Election Manifesto</vt:lpstr>
      <vt:lpstr>PowerPoint Presentation</vt:lpstr>
      <vt:lpstr>Local Government Reforms</vt:lpstr>
      <vt:lpstr>Property-Owning Democracy</vt:lpstr>
      <vt:lpstr>Share-Owning Democracy</vt:lpstr>
      <vt:lpstr>PowerPoint Presentation</vt:lpstr>
      <vt:lpstr>PowerPoint Presentation</vt:lpstr>
      <vt:lpstr>‘Selling the Family Silver’</vt:lpstr>
      <vt:lpstr>Local Government, Planning and Land Act 1980</vt:lpstr>
      <vt:lpstr>1987 Conservative Party  General Election Manifesto</vt:lpstr>
      <vt:lpstr>1987 Conservative Party  General Election Manifesto</vt:lpstr>
      <vt:lpstr>Local Government Finance Act 1988</vt:lpstr>
      <vt:lpstr>The Poll Tax</vt:lpstr>
      <vt:lpstr>PowerPoint Presentation</vt:lpstr>
      <vt:lpstr>PowerPoint Presentation</vt:lpstr>
      <vt:lpstr>Poll Tax Riots</vt:lpstr>
      <vt:lpstr>Militant vs. Poll Tax</vt:lpstr>
      <vt:lpstr>Militant vs. Poll Tax</vt:lpstr>
      <vt:lpstr>Poll Tax in Opinion Polls</vt:lpstr>
      <vt:lpstr>Poll Tax in Opinion Polls</vt:lpstr>
      <vt:lpstr>Poll Tax in Opinion Polls</vt:lpstr>
      <vt:lpstr>Local Government Finance Act 1992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cp:lastModifiedBy>
  <cp:revision>38</cp:revision>
  <cp:lastPrinted>2019-03-04T08:31:28Z</cp:lastPrinted>
  <dcterms:created xsi:type="dcterms:W3CDTF">2019-02-26T15:02:17Z</dcterms:created>
  <dcterms:modified xsi:type="dcterms:W3CDTF">2020-12-14T08:04:03Z</dcterms:modified>
</cp:coreProperties>
</file>