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32D24-ED55-9E37-387D-9931022A13A9}" v="5401" dt="2021-01-01T10:09:57.697"/>
    <p1510:client id="{1BD36535-E0C8-4DF9-8721-AC96E2BEF1A5}" v="1765" dt="2020-12-29T16:03:3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Louise Boyd (2012751)" userId="S::2012751@student.uwtsd.ac.uk::2d7c0544-1c62-417c-b414-346ea54f9d69" providerId="AD" clId="Web-{1BD36535-E0C8-4DF9-8721-AC96E2BEF1A5}"/>
    <pc:docChg chg="addSld modSld addMainMaster delMainMaster">
      <pc:chgData name="Emma Louise Boyd (2012751)" userId="S::2012751@student.uwtsd.ac.uk::2d7c0544-1c62-417c-b414-346ea54f9d69" providerId="AD" clId="Web-{1BD36535-E0C8-4DF9-8721-AC96E2BEF1A5}" dt="2020-12-29T16:03:33.400" v="1765" actId="20577"/>
      <pc:docMkLst>
        <pc:docMk/>
      </pc:docMkLst>
      <pc:sldChg chg="addSp delSp modSp mod setBg modClrScheme setClrOvrMap chgLayout">
        <pc:chgData name="Emma Louise Boyd (2012751)" userId="S::2012751@student.uwtsd.ac.uk::2d7c0544-1c62-417c-b414-346ea54f9d69" providerId="AD" clId="Web-{1BD36535-E0C8-4DF9-8721-AC96E2BEF1A5}" dt="2020-12-29T14:00:53.184" v="140" actId="20577"/>
        <pc:sldMkLst>
          <pc:docMk/>
          <pc:sldMk cId="109857222" sldId="256"/>
        </pc:sldMkLst>
        <pc:spChg chg="mo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ma Louise Boyd (2012751)" userId="S::2012751@student.uwtsd.ac.uk::2d7c0544-1c62-417c-b414-346ea54f9d69" providerId="AD" clId="Web-{1BD36535-E0C8-4DF9-8721-AC96E2BEF1A5}" dt="2020-12-29T14:00:53.184" v="14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9" creationId="{4AA13AD3-0A4F-475A-BEBB-DEEFF5C096C3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11" creationId="{52F9B1C2-7D20-4F91-A660-197C98B9A3B1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13" creationId="{A89C4E6E-ECA4-40E5-A54E-13E92B678E8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18" creationId="{AC8EEB0F-BA72-49AC-956F-331B60FDE79E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28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34" creationId="{41AC6C06-99FE-4BA1-BC82-8406A424CD67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36" creationId="{7AEC842D-C905-4DEA-B1C3-CA51995C572A}"/>
          </ac:spMkLst>
        </pc:spChg>
        <pc:grpChg chg="add del">
          <ac:chgData name="Emma Louise Boyd (2012751)" userId="S::2012751@student.uwtsd.ac.uk::2d7c0544-1c62-417c-b414-346ea54f9d69" providerId="AD" clId="Web-{1BD36535-E0C8-4DF9-8721-AC96E2BEF1A5}" dt="2020-12-29T13:57:38.865" v="83"/>
          <ac:grpSpMkLst>
            <pc:docMk/>
            <pc:sldMk cId="109857222" sldId="256"/>
            <ac:grpSpMk id="20" creationId="{FB8CE58F-407C-497E-B723-21FD8C6D35E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3:57:38.865" v="83"/>
          <ac:grpSpMkLst>
            <pc:docMk/>
            <pc:sldMk cId="109857222" sldId="256"/>
            <ac:grpSpMk id="30" creationId="{4592A8CB-0B0A-43A5-86F4-712B0C469671}"/>
          </ac:grpSpMkLst>
        </pc:grpChg>
        <pc:picChg chg="add mod ord">
          <ac:chgData name="Emma Louise Boyd (2012751)" userId="S::2012751@student.uwtsd.ac.uk::2d7c0544-1c62-417c-b414-346ea54f9d69" providerId="AD" clId="Web-{1BD36535-E0C8-4DF9-8721-AC96E2BEF1A5}" dt="2020-12-29T13:57:58.380" v="84" actId="14100"/>
          <ac:picMkLst>
            <pc:docMk/>
            <pc:sldMk cId="109857222" sldId="256"/>
            <ac:picMk id="4" creationId="{69E6DE45-972B-4EDF-AB7F-A9CC1A92B44D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BD36535-E0C8-4DF9-8721-AC96E2BEF1A5}" dt="2020-12-29T14:27:58.367" v="468" actId="20577"/>
        <pc:sldMkLst>
          <pc:docMk/>
          <pc:sldMk cId="2976862097" sldId="257"/>
        </pc:sldMkLst>
        <pc:spChg chg="add mod">
          <ac:chgData name="Emma Louise Boyd (2012751)" userId="S::2012751@student.uwtsd.ac.uk::2d7c0544-1c62-417c-b414-346ea54f9d69" providerId="AD" clId="Web-{1BD36535-E0C8-4DF9-8721-AC96E2BEF1A5}" dt="2020-12-29T14:19:09.677" v="393" actId="14100"/>
          <ac:spMkLst>
            <pc:docMk/>
            <pc:sldMk cId="2976862097" sldId="257"/>
            <ac:spMk id="2" creationId="{CF770042-20B6-46C5-949B-4B80AF365C86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4" creationId="{18E3E7E7-F8F2-4B0C-A3AC-4E8D7DDCE413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4:27:58.367" v="468" actId="20577"/>
          <ac:spMkLst>
            <pc:docMk/>
            <pc:sldMk cId="2976862097" sldId="257"/>
            <ac:spMk id="6" creationId="{0A086209-A298-40C2-B1E0-EF5D0E2D05D0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9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11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13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21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23" creationId="{28A00A08-E4E6-4184-B484-E0E034072AE0}"/>
          </ac:spMkLst>
        </pc:s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15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25" creationId="{0780E404-3121-4F33-AF2D-65F659A97798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29" creationId="{4B158E9A-DBF4-4AA7-B6B7-8C8EB2FBDD68}"/>
          </ac:grpSpMkLst>
        </pc:grpChg>
        <pc:picChg chg="add mod">
          <ac:chgData name="Emma Louise Boyd (2012751)" userId="S::2012751@student.uwtsd.ac.uk::2d7c0544-1c62-417c-b414-346ea54f9d69" providerId="AD" clId="Web-{1BD36535-E0C8-4DF9-8721-AC96E2BEF1A5}" dt="2020-12-29T14:16:24.367" v="362"/>
          <ac:picMkLst>
            <pc:docMk/>
            <pc:sldMk cId="2976862097" sldId="257"/>
            <ac:picMk id="3" creationId="{6167E291-4DD2-4345-BD3E-8063FE2EF1D1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1BD36535-E0C8-4DF9-8721-AC96E2BEF1A5}" dt="2020-12-29T14:38:29.563" v="619"/>
        <pc:sldMkLst>
          <pc:docMk/>
          <pc:sldMk cId="1116597885" sldId="258"/>
        </pc:sldMkLst>
        <pc:spChg chg="mod or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" creationId="{FC140E68-9BD6-4B93-AC73-A3EDAD400D5F}"/>
          </ac:spMkLst>
        </pc:spChg>
        <pc:spChg chg="del">
          <ac:chgData name="Emma Louise Boyd (2012751)" userId="S::2012751@student.uwtsd.ac.uk::2d7c0544-1c62-417c-b414-346ea54f9d69" providerId="AD" clId="Web-{1BD36535-E0C8-4DF9-8721-AC96E2BEF1A5}" dt="2020-12-29T14:36:25.550" v="608"/>
          <ac:spMkLst>
            <pc:docMk/>
            <pc:sldMk cId="1116597885" sldId="258"/>
            <ac:spMk id="3" creationId="{1D183270-1291-4F17-80BF-A22114F28E85}"/>
          </ac:spMkLst>
        </pc:spChg>
        <pc:spChg chg="add mod or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5" creationId="{62670619-E5C3-4D34-BE30-3B537013368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2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4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6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4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6" creationId="{3C64A91D-E535-4C24-A0E3-96A3810E3FDC}"/>
          </ac:spMkLst>
        </pc:spChg>
        <pc:grpChg chg="add">
          <ac:chgData name="Emma Louise Boyd (2012751)" userId="S::2012751@student.uwtsd.ac.uk::2d7c0544-1c62-417c-b414-346ea54f9d69" providerId="AD" clId="Web-{1BD36535-E0C8-4DF9-8721-AC96E2BEF1A5}" dt="2020-12-29T14:38:29.563" v="619"/>
          <ac:grpSpMkLst>
            <pc:docMk/>
            <pc:sldMk cId="1116597885" sldId="258"/>
            <ac:grpSpMk id="18" creationId="{79DE9FAB-6BBA-4CFE-B67D-77B47F01ECA4}"/>
          </ac:grpSpMkLst>
        </pc:grpChg>
        <pc:picChg chg="add mod ord">
          <ac:chgData name="Emma Louise Boyd (2012751)" userId="S::2012751@student.uwtsd.ac.uk::2d7c0544-1c62-417c-b414-346ea54f9d69" providerId="AD" clId="Web-{1BD36535-E0C8-4DF9-8721-AC96E2BEF1A5}" dt="2020-12-29T14:38:29.563" v="619"/>
          <ac:picMkLst>
            <pc:docMk/>
            <pc:sldMk cId="1116597885" sldId="258"/>
            <ac:picMk id="4" creationId="{2A3818A3-F071-4032-88B1-80DF38174686}"/>
          </ac:picMkLst>
        </pc:picChg>
        <pc:picChg chg="add mod">
          <ac:chgData name="Emma Louise Boyd (2012751)" userId="S::2012751@student.uwtsd.ac.uk::2d7c0544-1c62-417c-b414-346ea54f9d69" providerId="AD" clId="Web-{1BD36535-E0C8-4DF9-8721-AC96E2BEF1A5}" dt="2020-12-29T14:38:29.563" v="619"/>
          <ac:picMkLst>
            <pc:docMk/>
            <pc:sldMk cId="1116597885" sldId="258"/>
            <ac:picMk id="7" creationId="{E98C8DA8-D4E6-40DE-A15C-5420DB83637A}"/>
          </ac:picMkLst>
        </pc:picChg>
      </pc:sldChg>
      <pc:sldChg chg="addSp delSp modSp new">
        <pc:chgData name="Emma Louise Boyd (2012751)" userId="S::2012751@student.uwtsd.ac.uk::2d7c0544-1c62-417c-b414-346ea54f9d69" providerId="AD" clId="Web-{1BD36535-E0C8-4DF9-8721-AC96E2BEF1A5}" dt="2020-12-29T15:35:47.939" v="1229" actId="20577"/>
        <pc:sldMkLst>
          <pc:docMk/>
          <pc:sldMk cId="2585161784" sldId="259"/>
        </pc:sldMkLst>
        <pc:spChg chg="add mod">
          <ac:chgData name="Emma Louise Boyd (2012751)" userId="S::2012751@student.uwtsd.ac.uk::2d7c0544-1c62-417c-b414-346ea54f9d69" providerId="AD" clId="Web-{1BD36535-E0C8-4DF9-8721-AC96E2BEF1A5}" dt="2020-12-29T15:01:24.082" v="749" actId="20577"/>
          <ac:spMkLst>
            <pc:docMk/>
            <pc:sldMk cId="2585161784" sldId="259"/>
            <ac:spMk id="2" creationId="{54620124-439F-4D87-8EBF-0D4B76AD22E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4:58:57.490" v="726"/>
          <ac:spMkLst>
            <pc:docMk/>
            <pc:sldMk cId="2585161784" sldId="259"/>
            <ac:spMk id="3" creationId="{ACAB3C6C-0F3F-4C1B-A5C6-9BC22447CD72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06:48.251" v="933" actId="14100"/>
          <ac:spMkLst>
            <pc:docMk/>
            <pc:sldMk cId="2585161784" sldId="259"/>
            <ac:spMk id="5" creationId="{D7E9C8EF-0772-4E51-ABCC-6AFF7E71C933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06:12.532" v="929" actId="20577"/>
          <ac:spMkLst>
            <pc:docMk/>
            <pc:sldMk cId="2585161784" sldId="259"/>
            <ac:spMk id="7" creationId="{8449ACC2-8BEE-4D72-89AB-88BFDBD25995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24:12.481" v="1074" actId="1076"/>
          <ac:spMkLst>
            <pc:docMk/>
            <pc:sldMk cId="2585161784" sldId="259"/>
            <ac:spMk id="8" creationId="{7B0C776C-E342-4343-9E1A-2B039FBD70E1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24:38.418" v="1077" actId="14100"/>
          <ac:spMkLst>
            <pc:docMk/>
            <pc:sldMk cId="2585161784" sldId="259"/>
            <ac:spMk id="10" creationId="{381F2AB0-E73F-4109-BD0E-DBC106CCBDCA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35:47.939" v="1229" actId="20577"/>
          <ac:spMkLst>
            <pc:docMk/>
            <pc:sldMk cId="2585161784" sldId="259"/>
            <ac:spMk id="12" creationId="{3B295298-2D77-4E5F-9F0C-E4ACC2559B46}"/>
          </ac:spMkLst>
        </pc:spChg>
        <pc:picChg chg="add mod">
          <ac:chgData name="Emma Louise Boyd (2012751)" userId="S::2012751@student.uwtsd.ac.uk::2d7c0544-1c62-417c-b414-346ea54f9d69" providerId="AD" clId="Web-{1BD36535-E0C8-4DF9-8721-AC96E2BEF1A5}" dt="2020-12-29T15:05:13.330" v="898" actId="1076"/>
          <ac:picMkLst>
            <pc:docMk/>
            <pc:sldMk cId="2585161784" sldId="259"/>
            <ac:picMk id="4" creationId="{57391944-0C87-4FB8-B52A-ABEE18E9580E}"/>
          </ac:picMkLst>
        </pc:picChg>
        <pc:picChg chg="add mod">
          <ac:chgData name="Emma Louise Boyd (2012751)" userId="S::2012751@student.uwtsd.ac.uk::2d7c0544-1c62-417c-b414-346ea54f9d69" providerId="AD" clId="Web-{1BD36535-E0C8-4DF9-8721-AC96E2BEF1A5}" dt="2020-12-29T15:23:53.716" v="1073" actId="1076"/>
          <ac:picMkLst>
            <pc:docMk/>
            <pc:sldMk cId="2585161784" sldId="259"/>
            <ac:picMk id="9" creationId="{E2E65CE8-F33F-4FFC-A767-7669A668F2C8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1BD36535-E0C8-4DF9-8721-AC96E2BEF1A5}" dt="2020-12-29T16:03:33.400" v="1764" actId="20577"/>
        <pc:sldMkLst>
          <pc:docMk/>
          <pc:sldMk cId="1840240345" sldId="260"/>
        </pc:sldMkLst>
        <pc:spChg chg="add mod or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2" creationId="{3059916E-4D1A-4F6F-8E4A-D060FD9543A2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6:03:33.400" v="1764" actId="20577"/>
          <ac:spMkLst>
            <pc:docMk/>
            <pc:sldMk cId="1840240345" sldId="260"/>
            <ac:spMk id="3" creationId="{220D902C-04FE-4F1C-93E2-53C1E5B6A43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8" creationId="{82184FF4-7029-4ED7-813A-192E6060876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10" creationId="{AAA7AB09-557C-41AD-9113-FF9F68FA1035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12" creationId="{EF99ECAA-1F11-4937-BBA6-51935AB44C9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0" creationId="{E76424EA-2FE7-47E5-99E5-7EDD3063F712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2" creationId="{1DB043B4-68C6-45B9-82AC-A5800EADB8DB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4" creationId="{7AEC842D-C905-4DEA-B1C3-CA51995C572A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30" creationId="{3F7CD3B8-4EAD-4444-9EB3-CA03A661280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5" creationId="{82184FF4-7029-4ED7-813A-192E6060876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7" creationId="{AAA7AB09-557C-41AD-9113-FF9F68FA1035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9" creationId="{EF99ECAA-1F11-4937-BBA6-51935AB44C9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47" creationId="{1DB043B4-68C6-45B9-82AC-A5800EADB8DB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49" creationId="{3C64A91D-E535-4C24-A0E3-96A3810E3FD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1" creationId="{26FC4867-BA3E-4F8E-AB23-684F34DF3D31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6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8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60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68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70" creationId="{3C64A91D-E535-4C24-A0E3-96A3810E3FDC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72" creationId="{26FC4867-BA3E-4F8E-AB23-684F34DF3D31}"/>
          </ac:spMkLst>
        </pc:spChg>
        <pc:grpChg chg="add del">
          <ac:chgData name="Emma Louise Boyd (2012751)" userId="S::2012751@student.uwtsd.ac.uk::2d7c0544-1c62-417c-b414-346ea54f9d69" providerId="AD" clId="Web-{1BD36535-E0C8-4DF9-8721-AC96E2BEF1A5}" dt="2020-12-29T15:55:10.651" v="1517"/>
          <ac:grpSpMkLst>
            <pc:docMk/>
            <pc:sldMk cId="1840240345" sldId="260"/>
            <ac:grpSpMk id="14" creationId="{79DE9FAB-6BBA-4CFE-B67D-77B47F01ECA4}"/>
          </ac:grpSpMkLst>
        </pc:grpChg>
        <pc:grpChg chg="add del">
          <ac:chgData name="Emma Louise Boyd (2012751)" userId="S::2012751@student.uwtsd.ac.uk::2d7c0544-1c62-417c-b414-346ea54f9d69" providerId="AD" clId="Web-{1BD36535-E0C8-4DF9-8721-AC96E2BEF1A5}" dt="2020-12-29T15:55:10.651" v="1517"/>
          <ac:grpSpMkLst>
            <pc:docMk/>
            <pc:sldMk cId="1840240345" sldId="260"/>
            <ac:grpSpMk id="26" creationId="{4592A8CB-0B0A-43A5-86F4-712B0C469671}"/>
          </ac:grpSpMkLst>
        </pc:grpChg>
        <pc:grpChg chg="add del">
          <ac:chgData name="Emma Louise Boyd (2012751)" userId="S::2012751@student.uwtsd.ac.uk::2d7c0544-1c62-417c-b414-346ea54f9d69" providerId="AD" clId="Web-{1BD36535-E0C8-4DF9-8721-AC96E2BEF1A5}" dt="2020-12-29T15:59:53.419" v="1707"/>
          <ac:grpSpMkLst>
            <pc:docMk/>
            <pc:sldMk cId="1840240345" sldId="260"/>
            <ac:grpSpMk id="41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5:59:53.419" v="1707"/>
          <ac:grpSpMkLst>
            <pc:docMk/>
            <pc:sldMk cId="1840240345" sldId="260"/>
            <ac:grpSpMk id="62" creationId="{79DE9FAB-6BBA-4CFE-B67D-77B47F01ECA4}"/>
          </ac:grpSpMkLst>
        </pc:grpChg>
        <pc:picChg chg="add mod">
          <ac:chgData name="Emma Louise Boyd (2012751)" userId="S::2012751@student.uwtsd.ac.uk::2d7c0544-1c62-417c-b414-346ea54f9d69" providerId="AD" clId="Web-{1BD36535-E0C8-4DF9-8721-AC96E2BEF1A5}" dt="2020-12-29T15:55:10.651" v="1517"/>
          <ac:picMkLst>
            <pc:docMk/>
            <pc:sldMk cId="1840240345" sldId="260"/>
            <ac:picMk id="4" creationId="{E656880F-E8E2-4D4A-88B5-E7C3BDA5D6D5}"/>
          </ac:picMkLst>
        </pc:picChg>
      </pc:sldChg>
      <pc:sldMasterChg chg="del delSldLayout">
        <pc:chgData name="Emma Louise Boyd (2012751)" userId="S::2012751@student.uwtsd.ac.uk::2d7c0544-1c62-417c-b414-346ea54f9d69" providerId="AD" clId="Web-{1BD36535-E0C8-4DF9-8721-AC96E2BEF1A5}" dt="2020-12-29T13:52:45.130" v="0"/>
        <pc:sldMasterMkLst>
          <pc:docMk/>
          <pc:sldMasterMk cId="2460954070" sldId="2147483660"/>
        </pc:sldMasterMkLst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1BD36535-E0C8-4DF9-8721-AC96E2BEF1A5}" dt="2020-12-29T13:56:04.288" v="30"/>
        <pc:sldMasterMkLst>
          <pc:docMk/>
          <pc:sldMasterMk cId="1281390000" sldId="2147483763"/>
        </pc:sldMasterMkLst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448806576" sldId="2147483752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4287267196" sldId="2147483753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023733320" sldId="2147483754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079626903" sldId="2147483755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715138777" sldId="2147483756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3586749801" sldId="2147483757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629554142" sldId="2147483758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73530131" sldId="2147483759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450799809" sldId="2147483760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3975551228" sldId="2147483761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103620198" sldId="2147483762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1BD36535-E0C8-4DF9-8721-AC96E2BEF1A5}" dt="2020-12-29T13:57:38.865" v="83"/>
        <pc:sldMasterMkLst>
          <pc:docMk/>
          <pc:sldMasterMk cId="567017214" sldId="2147483764"/>
        </pc:sldMasterMkLst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629718207" sldId="2147483765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758085573" sldId="2147483766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363125544" sldId="2147483767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939694345" sldId="2147483768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3455829420" sldId="2147483769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89569721" sldId="2147483770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761827294" sldId="2147483771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054449832" sldId="2147483772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1710076866" sldId="2147483773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455788399" sldId="2147483774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1419530760" sldId="2147483775"/>
          </pc:sldLayoutMkLst>
        </pc:sldLayoutChg>
      </pc:sldMasterChg>
      <pc:sldMasterChg chg="add addSldLayout">
        <pc:chgData name="Emma Louise Boyd (2012751)" userId="S::2012751@student.uwtsd.ac.uk::2d7c0544-1c62-417c-b414-346ea54f9d69" providerId="AD" clId="Web-{1BD36535-E0C8-4DF9-8721-AC96E2BEF1A5}" dt="2020-12-29T13:57:38.865" v="83"/>
        <pc:sldMasterMkLst>
          <pc:docMk/>
          <pc:sldMasterMk cId="1208608424" sldId="2147483776"/>
        </pc:sldMasterMkLst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881847668" sldId="2147483777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76069333" sldId="2147483778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758989088" sldId="2147483779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87123906" sldId="2147483780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308820837" sldId="2147483781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308841359" sldId="2147483782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648125265" sldId="2147483783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565046861" sldId="2147483784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2901842561" sldId="2147483785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976928175" sldId="2147483786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637677082" sldId="2147483787"/>
          </pc:sldLayoutMkLst>
        </pc:sldLayoutChg>
      </pc:sldMasterChg>
    </pc:docChg>
  </pc:docChgLst>
  <pc:docChgLst>
    <pc:chgData name="Emma Louise Boyd (2012751)" userId="S::2012751@student.uwtsd.ac.uk::2d7c0544-1c62-417c-b414-346ea54f9d69" providerId="AD" clId="Web-{16B32D24-ED55-9E37-387D-9931022A13A9}"/>
    <pc:docChg chg="addSld delSld modSld sldOrd">
      <pc:chgData name="Emma Louise Boyd (2012751)" userId="S::2012751@student.uwtsd.ac.uk::2d7c0544-1c62-417c-b414-346ea54f9d69" providerId="AD" clId="Web-{16B32D24-ED55-9E37-387D-9931022A13A9}" dt="2021-01-01T10:09:57.697" v="5402" actId="20577"/>
      <pc:docMkLst>
        <pc:docMk/>
      </pc:docMkLst>
      <pc:sldChg chg="addSp delSp modSp">
        <pc:chgData name="Emma Louise Boyd (2012751)" userId="S::2012751@student.uwtsd.ac.uk::2d7c0544-1c62-417c-b414-346ea54f9d69" providerId="AD" clId="Web-{16B32D24-ED55-9E37-387D-9931022A13A9}" dt="2020-12-31T12:20:14.787" v="1032" actId="20577"/>
        <pc:sldMkLst>
          <pc:docMk/>
          <pc:sldMk cId="2976862097" sldId="257"/>
        </pc:sldMkLst>
        <pc:spChg chg="del">
          <ac:chgData name="Emma Louise Boyd (2012751)" userId="S::2012751@student.uwtsd.ac.uk::2d7c0544-1c62-417c-b414-346ea54f9d69" providerId="AD" clId="Web-{16B32D24-ED55-9E37-387D-9931022A13A9}" dt="2020-12-31T12:18:01.140" v="953"/>
          <ac:spMkLst>
            <pc:docMk/>
            <pc:sldMk cId="2976862097" sldId="257"/>
            <ac:spMk id="4" creationId="{18E3E7E7-F8F2-4B0C-A3AC-4E8D7DDCE413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20:14.787" v="1032" actId="20577"/>
          <ac:spMkLst>
            <pc:docMk/>
            <pc:sldMk cId="2976862097" sldId="257"/>
            <ac:spMk id="5" creationId="{326A4857-049C-4B13-9243-10CB6DC194B8}"/>
          </ac:spMkLst>
        </pc:spChg>
      </pc:sldChg>
      <pc:sldChg chg="modSp">
        <pc:chgData name="Emma Louise Boyd (2012751)" userId="S::2012751@student.uwtsd.ac.uk::2d7c0544-1c62-417c-b414-346ea54f9d69" providerId="AD" clId="Web-{16B32D24-ED55-9E37-387D-9931022A13A9}" dt="2020-12-31T11:10:19.628" v="30" actId="20577"/>
        <pc:sldMkLst>
          <pc:docMk/>
          <pc:sldMk cId="1116597885" sldId="258"/>
        </pc:sldMkLst>
        <pc:spChg chg="mod">
          <ac:chgData name="Emma Louise Boyd (2012751)" userId="S::2012751@student.uwtsd.ac.uk::2d7c0544-1c62-417c-b414-346ea54f9d69" providerId="AD" clId="Web-{16B32D24-ED55-9E37-387D-9931022A13A9}" dt="2020-12-31T11:10:19.628" v="30" actId="20577"/>
          <ac:spMkLst>
            <pc:docMk/>
            <pc:sldMk cId="1116597885" sldId="258"/>
            <ac:spMk id="5" creationId="{62670619-E5C3-4D34-BE30-3B5370133685}"/>
          </ac:spMkLst>
        </pc:spChg>
      </pc:sldChg>
      <pc:sldChg chg="addSp delSp modSp ord">
        <pc:chgData name="Emma Louise Boyd (2012751)" userId="S::2012751@student.uwtsd.ac.uk::2d7c0544-1c62-417c-b414-346ea54f9d69" providerId="AD" clId="Web-{16B32D24-ED55-9E37-387D-9931022A13A9}" dt="2020-12-31T14:15:09.023" v="2514"/>
        <pc:sldMkLst>
          <pc:docMk/>
          <pc:sldMk cId="2585161784" sldId="259"/>
        </pc:sldMkLst>
        <pc:spChg chg="add mod">
          <ac:chgData name="Emma Louise Boyd (2012751)" userId="S::2012751@student.uwtsd.ac.uk::2d7c0544-1c62-417c-b414-346ea54f9d69" providerId="AD" clId="Web-{16B32D24-ED55-9E37-387D-9931022A13A9}" dt="2020-12-31T12:15:24.511" v="889" actId="1076"/>
          <ac:spMkLst>
            <pc:docMk/>
            <pc:sldMk cId="2585161784" sldId="259"/>
            <ac:spMk id="3" creationId="{16E5B331-DA99-4802-B614-ADE81DC4C07F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16:02.653" v="896"/>
          <ac:spMkLst>
            <pc:docMk/>
            <pc:sldMk cId="2585161784" sldId="259"/>
            <ac:spMk id="6" creationId="{AFB44331-ED9D-4557-A73F-187C72287D03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2:15:44.183" v="892" actId="1076"/>
          <ac:spMkLst>
            <pc:docMk/>
            <pc:sldMk cId="2585161784" sldId="259"/>
            <ac:spMk id="7" creationId="{8449ACC2-8BEE-4D72-89AB-88BFDBD25995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2:12:28.272" v="845" actId="14100"/>
          <ac:spMkLst>
            <pc:docMk/>
            <pc:sldMk cId="2585161784" sldId="259"/>
            <ac:spMk id="8" creationId="{7B0C776C-E342-4343-9E1A-2B039FBD70E1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1:17:57.905" v="103" actId="1076"/>
          <ac:spMkLst>
            <pc:docMk/>
            <pc:sldMk cId="2585161784" sldId="259"/>
            <ac:spMk id="10" creationId="{381F2AB0-E73F-4109-BD0E-DBC106CCBDCA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17:57.218" v="951" actId="20577"/>
          <ac:spMkLst>
            <pc:docMk/>
            <pc:sldMk cId="2585161784" sldId="259"/>
            <ac:spMk id="11" creationId="{AD8E81C2-7D4C-4E59-B9EA-A973D00EE264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1:18:11.265" v="104" actId="14100"/>
          <ac:spMkLst>
            <pc:docMk/>
            <pc:sldMk cId="2585161784" sldId="259"/>
            <ac:spMk id="12" creationId="{3B295298-2D77-4E5F-9F0C-E4ACC2559B46}"/>
          </ac:spMkLst>
        </pc:spChg>
        <pc:picChg chg="mod">
          <ac:chgData name="Emma Louise Boyd (2012751)" userId="S::2012751@student.uwtsd.ac.uk::2d7c0544-1c62-417c-b414-346ea54f9d69" providerId="AD" clId="Web-{16B32D24-ED55-9E37-387D-9931022A13A9}" dt="2020-12-31T11:14:57.650" v="55" actId="1076"/>
          <ac:picMkLst>
            <pc:docMk/>
            <pc:sldMk cId="2585161784" sldId="259"/>
            <ac:picMk id="4" creationId="{57391944-0C87-4FB8-B52A-ABEE18E9580E}"/>
          </ac:picMkLst>
        </pc:picChg>
        <pc:picChg chg="mod">
          <ac:chgData name="Emma Louise Boyd (2012751)" userId="S::2012751@student.uwtsd.ac.uk::2d7c0544-1c62-417c-b414-346ea54f9d69" providerId="AD" clId="Web-{16B32D24-ED55-9E37-387D-9931022A13A9}" dt="2020-12-31T11:15:16.369" v="58" actId="1076"/>
          <ac:picMkLst>
            <pc:docMk/>
            <pc:sldMk cId="2585161784" sldId="259"/>
            <ac:picMk id="9" creationId="{E2E65CE8-F33F-4FFC-A767-7669A668F2C8}"/>
          </ac:picMkLst>
        </pc:picChg>
      </pc:sldChg>
      <pc:sldChg chg="addSp delSp modSp ord">
        <pc:chgData name="Emma Louise Boyd (2012751)" userId="S::2012751@student.uwtsd.ac.uk::2d7c0544-1c62-417c-b414-346ea54f9d69" providerId="AD" clId="Web-{16B32D24-ED55-9E37-387D-9931022A13A9}" dt="2020-12-31T12:30:40.708" v="1137" actId="20577"/>
        <pc:sldMkLst>
          <pc:docMk/>
          <pc:sldMk cId="1840240345" sldId="260"/>
        </pc:sldMkLst>
        <pc:spChg chg="mod">
          <ac:chgData name="Emma Louise Boyd (2012751)" userId="S::2012751@student.uwtsd.ac.uk::2d7c0544-1c62-417c-b414-346ea54f9d69" providerId="AD" clId="Web-{16B32D24-ED55-9E37-387D-9931022A13A9}" dt="2020-12-31T11:32:03.836" v="114" actId="14100"/>
          <ac:spMkLst>
            <pc:docMk/>
            <pc:sldMk cId="1840240345" sldId="260"/>
            <ac:spMk id="3" creationId="{220D902C-04FE-4F1C-93E2-53C1E5B6A43D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1:47:45.355" v="636" actId="20577"/>
          <ac:spMkLst>
            <pc:docMk/>
            <pc:sldMk cId="1840240345" sldId="260"/>
            <ac:spMk id="5" creationId="{E4215FCD-2D78-40B5-A3BA-59D22C6579DD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26:39.124" v="1075"/>
          <ac:spMkLst>
            <pc:docMk/>
            <pc:sldMk cId="1840240345" sldId="260"/>
            <ac:spMk id="6" creationId="{843BB7BB-E9E2-4F5A-BFB8-47C25FD3301E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30:40.708" v="1137" actId="20577"/>
          <ac:spMkLst>
            <pc:docMk/>
            <pc:sldMk cId="1840240345" sldId="260"/>
            <ac:spMk id="7" creationId="{DCF452A6-E9B9-4049-8FE0-A06E77DBD71C}"/>
          </ac:spMkLst>
        </pc:spChg>
        <pc:picChg chg="mod">
          <ac:chgData name="Emma Louise Boyd (2012751)" userId="S::2012751@student.uwtsd.ac.uk::2d7c0544-1c62-417c-b414-346ea54f9d69" providerId="AD" clId="Web-{16B32D24-ED55-9E37-387D-9931022A13A9}" dt="2020-12-31T12:20:57.444" v="1040" actId="1076"/>
          <ac:picMkLst>
            <pc:docMk/>
            <pc:sldMk cId="1840240345" sldId="260"/>
            <ac:picMk id="4" creationId="{E656880F-E8E2-4D4A-88B5-E7C3BDA5D6D5}"/>
          </ac:picMkLst>
        </pc:picChg>
      </pc:sldChg>
      <pc:sldChg chg="addSp delSp modSp new mod setBg addAnim delAnim modAnim">
        <pc:chgData name="Emma Louise Boyd (2012751)" userId="S::2012751@student.uwtsd.ac.uk::2d7c0544-1c62-417c-b414-346ea54f9d69" providerId="AD" clId="Web-{16B32D24-ED55-9E37-387D-9931022A13A9}" dt="2020-12-31T12:09:53.505" v="837" actId="20577"/>
        <pc:sldMkLst>
          <pc:docMk/>
          <pc:sldMk cId="3564764170" sldId="261"/>
        </pc:sldMkLst>
        <pc:spChg chg="add mo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2" creationId="{5217D59B-7395-4227-9852-081C7A4CF74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101" creationId="{A5931BE0-4B93-4D6C-878E-ACC59D6B4587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108" creationId="{D166A8AB-8924-421C-BCED-B54DBC4054E0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05:50.558" v="791"/>
          <ac:spMkLst>
            <pc:docMk/>
            <pc:sldMk cId="3564764170" sldId="261"/>
            <ac:spMk id="218" creationId="{E52EA87D-1819-4106-BE07-713FC636E332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09:53.505" v="837" actId="20577"/>
          <ac:spMkLst>
            <pc:docMk/>
            <pc:sldMk cId="3564764170" sldId="261"/>
            <ac:spMk id="224" creationId="{11F61D9C-2A66-41A6-B1A5-DB72F22D2F85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2:05:43.069" v="790"/>
          <ac:grpSpMkLst>
            <pc:docMk/>
            <pc:sldMk cId="3564764170" sldId="261"/>
            <ac:grpSpMk id="95" creationId="{3BDBC526-6DCD-4FF6-8395-D8C22E46E527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2:05:43.069" v="790"/>
          <ac:grpSpMkLst>
            <pc:docMk/>
            <pc:sldMk cId="3564764170" sldId="261"/>
            <ac:grpSpMk id="103" creationId="{9F2D4ED5-DC78-4C88-97AA-483206C53E90}"/>
          </ac:grpSpMkLst>
        </pc:grpChg>
        <pc:graphicFrameChg chg="add del mod modGraphic">
          <ac:chgData name="Emma Louise Boyd (2012751)" userId="S::2012751@student.uwtsd.ac.uk::2d7c0544-1c62-417c-b414-346ea54f9d69" providerId="AD" clId="Web-{16B32D24-ED55-9E37-387D-9931022A13A9}" dt="2020-12-31T11:58:03.776" v="746"/>
          <ac:graphicFrameMkLst>
            <pc:docMk/>
            <pc:sldMk cId="3564764170" sldId="261"/>
            <ac:graphicFrameMk id="3" creationId="{4CC02DB8-86A7-4221-8448-A55360EBB088}"/>
          </ac:graphicFrameMkLst>
        </pc:graphicFrameChg>
        <pc:graphicFrameChg chg="add mod ord modGraphic">
          <ac:chgData name="Emma Louise Boyd (2012751)" userId="S::2012751@student.uwtsd.ac.uk::2d7c0544-1c62-417c-b414-346ea54f9d69" providerId="AD" clId="Web-{16B32D24-ED55-9E37-387D-9931022A13A9}" dt="2020-12-31T12:05:43.069" v="790"/>
          <ac:graphicFrameMkLst>
            <pc:docMk/>
            <pc:sldMk cId="3564764170" sldId="261"/>
            <ac:graphicFrameMk id="34" creationId="{D425C292-760D-42D3-8D40-C5EA48C89B28}"/>
          </ac:graphicFrameMkLst>
        </pc:graphicFrameChg>
        <pc:picChg chg="add mod">
          <ac:chgData name="Emma Louise Boyd (2012751)" userId="S::2012751@student.uwtsd.ac.uk::2d7c0544-1c62-417c-b414-346ea54f9d69" providerId="AD" clId="Web-{16B32D24-ED55-9E37-387D-9931022A13A9}" dt="2020-12-31T12:05:43.069" v="790"/>
          <ac:picMkLst>
            <pc:docMk/>
            <pc:sldMk cId="3564764170" sldId="261"/>
            <ac:picMk id="217" creationId="{C8A2A7A1-37F5-49DE-BD0B-ABC3997E291E}"/>
          </ac:picMkLst>
        </pc:picChg>
      </pc:sldChg>
      <pc:sldChg chg="addSp delSp modSp new mod ord setBg">
        <pc:chgData name="Emma Louise Boyd (2012751)" userId="S::2012751@student.uwtsd.ac.uk::2d7c0544-1c62-417c-b414-346ea54f9d69" providerId="AD" clId="Web-{16B32D24-ED55-9E37-387D-9931022A13A9}" dt="2020-12-31T13:49:38.603" v="2158" actId="1076"/>
        <pc:sldMkLst>
          <pc:docMk/>
          <pc:sldMk cId="4226293108" sldId="262"/>
        </pc:sldMkLst>
        <pc:spChg chg="add mo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2" creationId="{6A7596CF-320C-4F1D-995B-E0E645401B6B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01:06.762" v="1622"/>
          <ac:spMkLst>
            <pc:docMk/>
            <pc:sldMk cId="4226293108" sldId="262"/>
            <ac:spMk id="3" creationId="{590632C2-48B1-42E5-9277-AA596C202BDD}"/>
          </ac:spMkLst>
        </pc:spChg>
        <pc:spChg chg="add mod or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5" creationId="{AEB45DBB-DE9B-4A13-9C8A-090F414A70B3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06:41.880" v="1675"/>
          <ac:spMkLst>
            <pc:docMk/>
            <pc:sldMk cId="4226293108" sldId="262"/>
            <ac:spMk id="17" creationId="{BDE2B5ED-DB9F-43A8-B916-03E4E9BFA4B9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14:51.268" v="1683"/>
          <ac:spMkLst>
            <pc:docMk/>
            <pc:sldMk cId="4226293108" sldId="262"/>
            <ac:spMk id="21" creationId="{9BCBA089-C1DD-4B0B-8F08-176382462D14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46:19.661" v="2140"/>
          <ac:spMkLst>
            <pc:docMk/>
            <pc:sldMk cId="4226293108" sldId="262"/>
            <ac:spMk id="22" creationId="{BAC529B5-AB8B-4048-91B3-3685D64E1115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3:49:01.508" v="2152" actId="14100"/>
          <ac:spMkLst>
            <pc:docMk/>
            <pc:sldMk cId="4226293108" sldId="262"/>
            <ac:spMk id="48" creationId="{9BEA7EEC-434B-4BBB-BB9C-CC51E3A5D8CF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3:49:16.243" v="2153" actId="1076"/>
          <ac:spMkLst>
            <pc:docMk/>
            <pc:sldMk cId="4226293108" sldId="262"/>
            <ac:spMk id="49" creationId="{A9AA5482-5121-4824-823C-6F35BA565AD6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60" creationId="{A5931BE0-4B93-4D6C-878E-ACC59D6B4587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62" creationId="{6B425BBD-042F-4CF8-A9EE-42CC14D252C9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54" creationId="{3BDBC526-6DCD-4FF6-8395-D8C22E46E527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64" creationId="{F8ED97E8-4320-4F9F-8AB2-2EC6D9FC971E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68" creationId="{3F071BFC-FCD5-404E-90E6-D59655774776}"/>
          </ac:grpSpMkLst>
        </pc:grpChg>
        <pc:graphicFrameChg chg="add del mod ord modGraphic">
          <ac:chgData name="Emma Louise Boyd (2012751)" userId="S::2012751@student.uwtsd.ac.uk::2d7c0544-1c62-417c-b414-346ea54f9d69" providerId="AD" clId="Web-{16B32D24-ED55-9E37-387D-9931022A13A9}" dt="2020-12-31T13:49:38.603" v="2158" actId="1076"/>
          <ac:graphicFrameMkLst>
            <pc:docMk/>
            <pc:sldMk cId="4226293108" sldId="262"/>
            <ac:graphicFrameMk id="7" creationId="{D330D615-A628-4733-9D17-9BAA6475E278}"/>
          </ac:graphicFrameMkLst>
        </pc:graphicFrameChg>
        <pc:picChg chg="add mod or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4" creationId="{A1930A2B-0B58-423D-AA52-645C1A6E57CA}"/>
          </ac:picMkLst>
        </pc:picChg>
        <pc:picChg chg="add mod or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16" creationId="{32B79A6C-1A08-4BBC-8085-670A10513671}"/>
          </ac:picMkLst>
        </pc:picChg>
        <pc:picChg chg="add mo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41" creationId="{94BA7A20-7EF2-4EA6-99A5-406F7FAFCE67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6B32D24-ED55-9E37-387D-9931022A13A9}" dt="2021-01-01T08:45:24.931" v="3085" actId="1076"/>
        <pc:sldMkLst>
          <pc:docMk/>
          <pc:sldMk cId="2964150417" sldId="263"/>
        </pc:sldMkLst>
        <pc:spChg chg="add mod">
          <ac:chgData name="Emma Louise Boyd (2012751)" userId="S::2012751@student.uwtsd.ac.uk::2d7c0544-1c62-417c-b414-346ea54f9d69" providerId="AD" clId="Web-{16B32D24-ED55-9E37-387D-9931022A13A9}" dt="2020-12-31T14:12:50.817" v="2510" actId="14100"/>
          <ac:spMkLst>
            <pc:docMk/>
            <pc:sldMk cId="2964150417" sldId="263"/>
            <ac:spMk id="2" creationId="{52D0F723-FE6C-4E29-A189-4E0F15851DFE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10:16.793" v="2453" actId="1076"/>
          <ac:spMkLst>
            <pc:docMk/>
            <pc:sldMk cId="2964150417" sldId="263"/>
            <ac:spMk id="4" creationId="{319ABD8B-36CB-41FD-9F34-198D20C097FD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1-01-01T08:45:24.931" v="3085" actId="1076"/>
          <ac:spMkLst>
            <pc:docMk/>
            <pc:sldMk cId="2964150417" sldId="263"/>
            <ac:spMk id="6" creationId="{92F850C9-D605-4F3F-9BE7-295C36B5181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7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9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11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19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21" creationId="{74033C2F-EE38-427C-97E3-08EAC8822A13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13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23" creationId="{22940903-7865-4026-879C-CC1ADF9116B1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27" creationId="{E82CFC28-5F56-4F2C-A953-AB57C1CE5CE5}"/>
          </ac:grpSpMkLst>
        </pc:grpChg>
        <pc:picChg chg="add mod">
          <ac:chgData name="Emma Louise Boyd (2012751)" userId="S::2012751@student.uwtsd.ac.uk::2d7c0544-1c62-417c-b414-346ea54f9d69" providerId="AD" clId="Web-{16B32D24-ED55-9E37-387D-9931022A13A9}" dt="2020-12-31T14:13:03.911" v="2512" actId="1076"/>
          <ac:picMkLst>
            <pc:docMk/>
            <pc:sldMk cId="2964150417" sldId="263"/>
            <ac:picMk id="3" creationId="{1B3EF2AE-7669-471A-A700-79C80087C558}"/>
          </ac:picMkLst>
        </pc:picChg>
      </pc:sldChg>
      <pc:sldChg chg="addSp delSp modSp new">
        <pc:chgData name="Emma Louise Boyd (2012751)" userId="S::2012751@student.uwtsd.ac.uk::2d7c0544-1c62-417c-b414-346ea54f9d69" providerId="AD" clId="Web-{16B32D24-ED55-9E37-387D-9931022A13A9}" dt="2020-12-31T14:34:50.964" v="2704" actId="20577"/>
        <pc:sldMkLst>
          <pc:docMk/>
          <pc:sldMk cId="737755672" sldId="264"/>
        </pc:sldMkLst>
        <pc:spChg chg="add mod">
          <ac:chgData name="Emma Louise Boyd (2012751)" userId="S::2012751@student.uwtsd.ac.uk::2d7c0544-1c62-417c-b414-346ea54f9d69" providerId="AD" clId="Web-{16B32D24-ED55-9E37-387D-9931022A13A9}" dt="2020-12-31T14:23:22.801" v="2568" actId="1076"/>
          <ac:spMkLst>
            <pc:docMk/>
            <pc:sldMk cId="737755672" sldId="264"/>
            <ac:spMk id="3" creationId="{A8917788-DA97-48E4-828B-8C86C784D7E2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27:36.125" v="2603" actId="20577"/>
          <ac:spMkLst>
            <pc:docMk/>
            <pc:sldMk cId="737755672" sldId="264"/>
            <ac:spMk id="5" creationId="{FAEC2132-DB29-4A0B-93AB-E7CEACE93BE0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1:16.209" v="2619" actId="14100"/>
          <ac:spMkLst>
            <pc:docMk/>
            <pc:sldMk cId="737755672" sldId="264"/>
            <ac:spMk id="7" creationId="{99F8050F-155E-40AE-8043-6C9A19F6193A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2:48.180" v="2653" actId="20577"/>
          <ac:spMkLst>
            <pc:docMk/>
            <pc:sldMk cId="737755672" sldId="264"/>
            <ac:spMk id="8" creationId="{23761A99-3E78-4BA3-8189-9477FA8A3596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4:33:17.290" v="2663"/>
          <ac:spMkLst>
            <pc:docMk/>
            <pc:sldMk cId="737755672" sldId="264"/>
            <ac:spMk id="9" creationId="{664C5F09-E568-47DE-96FE-4456A3C2F090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4:50.964" v="2704" actId="20577"/>
          <ac:spMkLst>
            <pc:docMk/>
            <pc:sldMk cId="737755672" sldId="264"/>
            <ac:spMk id="10" creationId="{944E8458-3565-4506-9C24-9BC79E4F519A}"/>
          </ac:spMkLst>
        </pc:spChg>
        <pc:picChg chg="add mod">
          <ac:chgData name="Emma Louise Boyd (2012751)" userId="S::2012751@student.uwtsd.ac.uk::2d7c0544-1c62-417c-b414-346ea54f9d69" providerId="AD" clId="Web-{16B32D24-ED55-9E37-387D-9931022A13A9}" dt="2020-12-31T14:22:41.394" v="2538" actId="14100"/>
          <ac:picMkLst>
            <pc:docMk/>
            <pc:sldMk cId="737755672" sldId="264"/>
            <ac:picMk id="2" creationId="{4F4A1129-C7E6-4300-A20F-FB2A9314904D}"/>
          </ac:picMkLst>
        </pc:picChg>
        <pc:picChg chg="add mod">
          <ac:chgData name="Emma Louise Boyd (2012751)" userId="S::2012751@student.uwtsd.ac.uk::2d7c0544-1c62-417c-b414-346ea54f9d69" providerId="AD" clId="Web-{16B32D24-ED55-9E37-387D-9931022A13A9}" dt="2020-12-31T14:31:01.333" v="2615" actId="14100"/>
          <ac:picMkLst>
            <pc:docMk/>
            <pc:sldMk cId="737755672" sldId="264"/>
            <ac:picMk id="6" creationId="{4C43D65E-DB49-40AC-B03B-714EC09983DF}"/>
          </ac:picMkLst>
        </pc:picChg>
      </pc:sldChg>
      <pc:sldChg chg="addSp delSp modSp new del mod setBg">
        <pc:chgData name="Emma Louise Boyd (2012751)" userId="S::2012751@student.uwtsd.ac.uk::2d7c0544-1c62-417c-b414-346ea54f9d69" providerId="AD" clId="Web-{16B32D24-ED55-9E37-387D-9931022A13A9}" dt="2020-12-31T14:19:32.248" v="2526"/>
        <pc:sldMkLst>
          <pc:docMk/>
          <pc:sldMk cId="776397247" sldId="264"/>
        </pc:sldMkLst>
        <pc:spChg chg="add mod">
          <ac:chgData name="Emma Louise Boyd (2012751)" userId="S::2012751@student.uwtsd.ac.uk::2d7c0544-1c62-417c-b414-346ea54f9d69" providerId="AD" clId="Web-{16B32D24-ED55-9E37-387D-9931022A13A9}" dt="2020-12-31T14:18:00.559" v="2521"/>
          <ac:spMkLst>
            <pc:docMk/>
            <pc:sldMk cId="776397247" sldId="264"/>
            <ac:spMk id="3" creationId="{6506471B-A062-48A8-9A88-E1A43F0AC9A9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18:00.559" v="2521"/>
          <ac:spMkLst>
            <pc:docMk/>
            <pc:sldMk cId="776397247" sldId="264"/>
            <ac:spMk id="5" creationId="{65EE0CA1-D3EE-4024-8924-687FF7C9BED1}"/>
          </ac:spMkLst>
        </pc:spChg>
        <pc:spChg chg="add del">
          <ac:chgData name="Emma Louise Boyd (2012751)" userId="S::2012751@student.uwtsd.ac.uk::2d7c0544-1c62-417c-b414-346ea54f9d69" providerId="AD" clId="Web-{16B32D24-ED55-9E37-387D-9931022A13A9}" dt="2020-12-31T14:18:00.543" v="2520"/>
          <ac:spMkLst>
            <pc:docMk/>
            <pc:sldMk cId="776397247" sldId="264"/>
            <ac:spMk id="8" creationId="{65EE0CA1-D3EE-4024-8924-687FF7C9BED1}"/>
          </ac:spMkLst>
        </pc:spChg>
        <pc:picChg chg="add mod">
          <ac:chgData name="Emma Louise Boyd (2012751)" userId="S::2012751@student.uwtsd.ac.uk::2d7c0544-1c62-417c-b414-346ea54f9d69" providerId="AD" clId="Web-{16B32D24-ED55-9E37-387D-9931022A13A9}" dt="2020-12-31T14:19:16.342" v="2525" actId="1076"/>
          <ac:picMkLst>
            <pc:docMk/>
            <pc:sldMk cId="776397247" sldId="264"/>
            <ac:picMk id="2" creationId="{83C06191-C4C0-44B9-B6E1-5258B869581B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6B32D24-ED55-9E37-387D-9931022A13A9}" dt="2020-12-31T14:44:22.199" v="2890" actId="20577"/>
        <pc:sldMkLst>
          <pc:docMk/>
          <pc:sldMk cId="2185901148" sldId="265"/>
        </pc:sldMkLst>
        <pc:spChg chg="add mod">
          <ac:chgData name="Emma Louise Boyd (2012751)" userId="S::2012751@student.uwtsd.ac.uk::2d7c0544-1c62-417c-b414-346ea54f9d69" providerId="AD" clId="Web-{16B32D24-ED55-9E37-387D-9931022A13A9}" dt="2020-12-31T14:39:59.521" v="2806" actId="20577"/>
          <ac:spMkLst>
            <pc:docMk/>
            <pc:sldMk cId="2185901148" sldId="265"/>
            <ac:spMk id="2" creationId="{F77D1837-9DE8-4C59-8B46-664F104FB1EC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44:22.199" v="2890" actId="20577"/>
          <ac:spMkLst>
            <pc:docMk/>
            <pc:sldMk cId="2185901148" sldId="265"/>
            <ac:spMk id="3" creationId="{242EB9D1-098F-443C-80B3-C30D0297C33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8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10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12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0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2" creationId="{AD4EA4DF-0E7C-4098-86F6-7D0ACAEFC0BF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4" creationId="{FE05BC49-0F00-4C85-9AF5-A0CC5B39C8D2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4:36:21.982" v="2727"/>
          <ac:grpSpMkLst>
            <pc:docMk/>
            <pc:sldMk cId="2185901148" sldId="265"/>
            <ac:grpSpMk id="14" creationId="{79DE9FAB-6BBA-4CFE-B67D-77B47F01ECA4}"/>
          </ac:grpSpMkLst>
        </pc:grpChg>
        <pc:picChg chg="add">
          <ac:chgData name="Emma Louise Boyd (2012751)" userId="S::2012751@student.uwtsd.ac.uk::2d7c0544-1c62-417c-b414-346ea54f9d69" providerId="AD" clId="Web-{16B32D24-ED55-9E37-387D-9931022A13A9}" dt="2020-12-31T14:36:21.982" v="2727"/>
          <ac:picMkLst>
            <pc:docMk/>
            <pc:sldMk cId="2185901148" sldId="265"/>
            <ac:picMk id="4" creationId="{EA78A895-90F9-4173-8F86-657AF11A0240}"/>
          </ac:picMkLst>
        </pc:picChg>
      </pc:sldChg>
      <pc:sldChg chg="addSp modSp new">
        <pc:chgData name="Emma Louise Boyd (2012751)" userId="S::2012751@student.uwtsd.ac.uk::2d7c0544-1c62-417c-b414-346ea54f9d69" providerId="AD" clId="Web-{16B32D24-ED55-9E37-387D-9931022A13A9}" dt="2021-01-01T10:09:12.836" v="5400" actId="20577"/>
        <pc:sldMkLst>
          <pc:docMk/>
          <pc:sldMk cId="3902048898" sldId="266"/>
        </pc:sldMkLst>
        <pc:spChg chg="add mod">
          <ac:chgData name="Emma Louise Boyd (2012751)" userId="S::2012751@student.uwtsd.ac.uk::2d7c0544-1c62-417c-b414-346ea54f9d69" providerId="AD" clId="Web-{16B32D24-ED55-9E37-387D-9931022A13A9}" dt="2021-01-01T10:09:12.836" v="5400" actId="20577"/>
          <ac:spMkLst>
            <pc:docMk/>
            <pc:sldMk cId="3902048898" sldId="266"/>
            <ac:spMk id="2" creationId="{1CC66551-C3E9-4647-82CE-213490AE9E0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47A5BB-9923-4792-85DA-05AA96066351}" type="doc">
      <dgm:prSet loTypeId="urn:microsoft.com/office/officeart/2005/8/layout/arrow5" loCatId="relationship" qsTypeId="urn:microsoft.com/office/officeart/2005/8/quickstyle/simple5" qsCatId="simple" csTypeId="urn:microsoft.com/office/officeart/2005/8/colors/accent2_2" csCatId="accent2" phldr="1"/>
      <dgm:spPr/>
    </dgm:pt>
    <dgm:pt modelId="{08D5923C-C234-4DEB-9A93-7F72BF0B1C25}">
      <dgm:prSet phldrT="[Text]" phldr="0"/>
      <dgm:spPr/>
      <dgm:t>
        <a:bodyPr/>
        <a:lstStyle/>
        <a:p>
          <a:r>
            <a:rPr lang="en-GB" dirty="0">
              <a:latin typeface="Avenir Next LT Pro"/>
            </a:rPr>
            <a:t>Empathy</a:t>
          </a:r>
          <a:endParaRPr lang="en-GB" dirty="0"/>
        </a:p>
      </dgm:t>
    </dgm:pt>
    <dgm:pt modelId="{26BA8277-C710-4AAB-8C0C-A6B3A9117B28}" type="parTrans" cxnId="{6788176D-C6AA-4942-AAEF-684D47142AE5}">
      <dgm:prSet/>
      <dgm:spPr/>
    </dgm:pt>
    <dgm:pt modelId="{18463AE9-C698-440B-8798-295EB34626D4}" type="sibTrans" cxnId="{6788176D-C6AA-4942-AAEF-684D47142AE5}">
      <dgm:prSet/>
      <dgm:spPr/>
    </dgm:pt>
    <dgm:pt modelId="{4A985417-9E38-4D2B-9FBC-E54D2AF4AE8F}">
      <dgm:prSet phldrT="[Text]" phldr="0"/>
      <dgm:spPr/>
      <dgm:t>
        <a:bodyPr/>
        <a:lstStyle/>
        <a:p>
          <a:r>
            <a:rPr lang="en-GB" dirty="0">
              <a:latin typeface="Avenir Next LT Pro"/>
            </a:rPr>
            <a:t>Congruence</a:t>
          </a:r>
          <a:endParaRPr lang="en-GB" dirty="0"/>
        </a:p>
      </dgm:t>
    </dgm:pt>
    <dgm:pt modelId="{67E2772F-CCBF-4F7B-A7DA-FA9B6C970A61}" type="parTrans" cxnId="{C3D705A2-F51C-4399-9E77-4CB377BA7F3A}">
      <dgm:prSet/>
      <dgm:spPr/>
    </dgm:pt>
    <dgm:pt modelId="{82EC2532-615E-4634-85B4-7D80AEB03AED}" type="sibTrans" cxnId="{C3D705A2-F51C-4399-9E77-4CB377BA7F3A}">
      <dgm:prSet/>
      <dgm:spPr/>
    </dgm:pt>
    <dgm:pt modelId="{ED436118-9384-4903-AF5E-689AC6D2B877}">
      <dgm:prSet phldrT="[Text]" phldr="0"/>
      <dgm:spPr/>
      <dgm:t>
        <a:bodyPr/>
        <a:lstStyle/>
        <a:p>
          <a:pPr rtl="0"/>
          <a:r>
            <a:rPr lang="en-GB" dirty="0">
              <a:latin typeface="Avenir Next LT Pro"/>
            </a:rPr>
            <a:t>Unconditional positive regard</a:t>
          </a:r>
          <a:endParaRPr lang="en-GB" dirty="0"/>
        </a:p>
      </dgm:t>
    </dgm:pt>
    <dgm:pt modelId="{BE58851E-168E-4FAE-B47D-FB868C020387}" type="parTrans" cxnId="{C748724F-DAA2-44AB-B39C-119D913D5BE2}">
      <dgm:prSet/>
      <dgm:spPr/>
    </dgm:pt>
    <dgm:pt modelId="{27E0F10A-C0F4-41C2-8726-AC43FA2FBAF7}" type="sibTrans" cxnId="{C748724F-DAA2-44AB-B39C-119D913D5BE2}">
      <dgm:prSet/>
      <dgm:spPr/>
    </dgm:pt>
    <dgm:pt modelId="{8D6D3C19-D874-4A22-9287-B1CAB4BA3FCD}" type="pres">
      <dgm:prSet presAssocID="{5747A5BB-9923-4792-85DA-05AA96066351}" presName="diagram" presStyleCnt="0">
        <dgm:presLayoutVars>
          <dgm:dir/>
          <dgm:resizeHandles val="exact"/>
        </dgm:presLayoutVars>
      </dgm:prSet>
      <dgm:spPr/>
    </dgm:pt>
    <dgm:pt modelId="{60DFC0B6-FA5F-432F-8CFE-CF2503C47355}" type="pres">
      <dgm:prSet presAssocID="{08D5923C-C234-4DEB-9A93-7F72BF0B1C25}" presName="arrow" presStyleLbl="node1" presStyleIdx="0" presStyleCnt="3">
        <dgm:presLayoutVars>
          <dgm:bulletEnabled val="1"/>
        </dgm:presLayoutVars>
      </dgm:prSet>
      <dgm:spPr/>
    </dgm:pt>
    <dgm:pt modelId="{E09667A6-CEFA-4F8F-AB21-567EF55CABE9}" type="pres">
      <dgm:prSet presAssocID="{4A985417-9E38-4D2B-9FBC-E54D2AF4AE8F}" presName="arrow" presStyleLbl="node1" presStyleIdx="1" presStyleCnt="3">
        <dgm:presLayoutVars>
          <dgm:bulletEnabled val="1"/>
        </dgm:presLayoutVars>
      </dgm:prSet>
      <dgm:spPr/>
    </dgm:pt>
    <dgm:pt modelId="{E330F025-8095-4447-8125-576A6AB3B0EF}" type="pres">
      <dgm:prSet presAssocID="{ED436118-9384-4903-AF5E-689AC6D2B877}" presName="arrow" presStyleLbl="node1" presStyleIdx="2" presStyleCnt="3">
        <dgm:presLayoutVars>
          <dgm:bulletEnabled val="1"/>
        </dgm:presLayoutVars>
      </dgm:prSet>
      <dgm:spPr/>
    </dgm:pt>
  </dgm:ptLst>
  <dgm:cxnLst>
    <dgm:cxn modelId="{749E2867-4822-4ECC-80CA-E785978CA971}" type="presOf" srcId="{5747A5BB-9923-4792-85DA-05AA96066351}" destId="{8D6D3C19-D874-4A22-9287-B1CAB4BA3FCD}" srcOrd="0" destOrd="0" presId="urn:microsoft.com/office/officeart/2005/8/layout/arrow5"/>
    <dgm:cxn modelId="{6788176D-C6AA-4942-AAEF-684D47142AE5}" srcId="{5747A5BB-9923-4792-85DA-05AA96066351}" destId="{08D5923C-C234-4DEB-9A93-7F72BF0B1C25}" srcOrd="0" destOrd="0" parTransId="{26BA8277-C710-4AAB-8C0C-A6B3A9117B28}" sibTransId="{18463AE9-C698-440B-8798-295EB34626D4}"/>
    <dgm:cxn modelId="{C748724F-DAA2-44AB-B39C-119D913D5BE2}" srcId="{5747A5BB-9923-4792-85DA-05AA96066351}" destId="{ED436118-9384-4903-AF5E-689AC6D2B877}" srcOrd="2" destOrd="0" parTransId="{BE58851E-168E-4FAE-B47D-FB868C020387}" sibTransId="{27E0F10A-C0F4-41C2-8726-AC43FA2FBAF7}"/>
    <dgm:cxn modelId="{5A2C3B78-1C4A-4230-B1F1-8E08B35B3099}" type="presOf" srcId="{08D5923C-C234-4DEB-9A93-7F72BF0B1C25}" destId="{60DFC0B6-FA5F-432F-8CFE-CF2503C47355}" srcOrd="0" destOrd="0" presId="urn:microsoft.com/office/officeart/2005/8/layout/arrow5"/>
    <dgm:cxn modelId="{C3D705A2-F51C-4399-9E77-4CB377BA7F3A}" srcId="{5747A5BB-9923-4792-85DA-05AA96066351}" destId="{4A985417-9E38-4D2B-9FBC-E54D2AF4AE8F}" srcOrd="1" destOrd="0" parTransId="{67E2772F-CCBF-4F7B-A7DA-FA9B6C970A61}" sibTransId="{82EC2532-615E-4634-85B4-7D80AEB03AED}"/>
    <dgm:cxn modelId="{9FAE39C5-5029-4289-AAB9-055D41921EF2}" type="presOf" srcId="{ED436118-9384-4903-AF5E-689AC6D2B877}" destId="{E330F025-8095-4447-8125-576A6AB3B0EF}" srcOrd="0" destOrd="0" presId="urn:microsoft.com/office/officeart/2005/8/layout/arrow5"/>
    <dgm:cxn modelId="{F5A789F0-9DE0-4683-B842-449C3A10FA47}" type="presOf" srcId="{4A985417-9E38-4D2B-9FBC-E54D2AF4AE8F}" destId="{E09667A6-CEFA-4F8F-AB21-567EF55CABE9}" srcOrd="0" destOrd="0" presId="urn:microsoft.com/office/officeart/2005/8/layout/arrow5"/>
    <dgm:cxn modelId="{EF6FF828-18F9-4B04-8473-F9006F523AB9}" type="presParOf" srcId="{8D6D3C19-D874-4A22-9287-B1CAB4BA3FCD}" destId="{60DFC0B6-FA5F-432F-8CFE-CF2503C47355}" srcOrd="0" destOrd="0" presId="urn:microsoft.com/office/officeart/2005/8/layout/arrow5"/>
    <dgm:cxn modelId="{5B52D29B-6CDB-4039-BAB7-C92F6ADA1CA3}" type="presParOf" srcId="{8D6D3C19-D874-4A22-9287-B1CAB4BA3FCD}" destId="{E09667A6-CEFA-4F8F-AB21-567EF55CABE9}" srcOrd="1" destOrd="0" presId="urn:microsoft.com/office/officeart/2005/8/layout/arrow5"/>
    <dgm:cxn modelId="{31AF0B81-8513-4BB1-9DCE-AF12CA7F0F9B}" type="presParOf" srcId="{8D6D3C19-D874-4A22-9287-B1CAB4BA3FCD}" destId="{E330F025-8095-4447-8125-576A6AB3B0EF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47E62D-FA0B-4B5E-9123-F1A8234B7388}" type="doc">
      <dgm:prSet loTypeId="urn:microsoft.com/office/officeart/2005/8/layout/process5" loCatId="process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33BC795D-82D3-4E9C-B7A3-B445B7ACA1D2}">
      <dgm:prSet/>
      <dgm:spPr/>
      <dgm:t>
        <a:bodyPr/>
        <a:lstStyle/>
        <a:p>
          <a:r>
            <a:rPr lang="en-GB" dirty="0"/>
            <a:t>What has been the result of Rogers approach of experimental learning?</a:t>
          </a:r>
          <a:endParaRPr lang="en-US" dirty="0"/>
        </a:p>
      </dgm:t>
    </dgm:pt>
    <dgm:pt modelId="{8AC06928-BC6F-4D2B-BF9C-3CC68BFD579A}" type="parTrans" cxnId="{F6411B03-93FD-4613-B1DD-55BD8C50831C}">
      <dgm:prSet/>
      <dgm:spPr/>
      <dgm:t>
        <a:bodyPr/>
        <a:lstStyle/>
        <a:p>
          <a:endParaRPr lang="en-US"/>
        </a:p>
      </dgm:t>
    </dgm:pt>
    <dgm:pt modelId="{93BA3A0D-7783-40C0-ACD1-0E18696AE7CD}" type="sibTrans" cxnId="{F6411B03-93FD-4613-B1DD-55BD8C50831C}">
      <dgm:prSet/>
      <dgm:spPr/>
      <dgm:t>
        <a:bodyPr/>
        <a:lstStyle/>
        <a:p>
          <a:endParaRPr lang="en-US"/>
        </a:p>
      </dgm:t>
    </dgm:pt>
    <dgm:pt modelId="{A2E6468F-0491-4D24-95AF-BCF31EF4D8F5}">
      <dgm:prSet/>
      <dgm:spPr/>
      <dgm:t>
        <a:bodyPr/>
        <a:lstStyle/>
        <a:p>
          <a:r>
            <a:rPr lang="en-GB" dirty="0"/>
            <a:t>Reflective/Active Learning</a:t>
          </a:r>
          <a:endParaRPr lang="en-US" dirty="0"/>
        </a:p>
      </dgm:t>
    </dgm:pt>
    <dgm:pt modelId="{2F2BCAEB-4026-4F55-ABE6-D6724EC24222}" type="parTrans" cxnId="{CD4650C2-4946-49AD-B4CA-E9D2B7159437}">
      <dgm:prSet/>
      <dgm:spPr/>
      <dgm:t>
        <a:bodyPr/>
        <a:lstStyle/>
        <a:p>
          <a:endParaRPr lang="en-US"/>
        </a:p>
      </dgm:t>
    </dgm:pt>
    <dgm:pt modelId="{F7FC713A-9A93-4401-BA47-0698DF0E7A52}" type="sibTrans" cxnId="{CD4650C2-4946-49AD-B4CA-E9D2B7159437}">
      <dgm:prSet/>
      <dgm:spPr/>
      <dgm:t>
        <a:bodyPr/>
        <a:lstStyle/>
        <a:p>
          <a:endParaRPr lang="en-US"/>
        </a:p>
      </dgm:t>
    </dgm:pt>
    <dgm:pt modelId="{C03DC459-6F3C-4B2E-8C20-2DCEC4ACAD13}">
      <dgm:prSet/>
      <dgm:spPr/>
      <dgm:t>
        <a:bodyPr/>
        <a:lstStyle/>
        <a:p>
          <a:r>
            <a:rPr lang="en-GB" dirty="0"/>
            <a:t>Supports Classroom structure</a:t>
          </a:r>
          <a:endParaRPr lang="en-US" dirty="0"/>
        </a:p>
      </dgm:t>
    </dgm:pt>
    <dgm:pt modelId="{5004E9C7-2B0C-423D-A30D-E746C31826E1}" type="parTrans" cxnId="{83EC40C5-84C5-4BA4-A3E6-B8CB5E4BF7E1}">
      <dgm:prSet/>
      <dgm:spPr/>
      <dgm:t>
        <a:bodyPr/>
        <a:lstStyle/>
        <a:p>
          <a:endParaRPr lang="en-US"/>
        </a:p>
      </dgm:t>
    </dgm:pt>
    <dgm:pt modelId="{99971828-00E7-43B0-AA82-834C9CD723BE}" type="sibTrans" cxnId="{83EC40C5-84C5-4BA4-A3E6-B8CB5E4BF7E1}">
      <dgm:prSet/>
      <dgm:spPr/>
      <dgm:t>
        <a:bodyPr/>
        <a:lstStyle/>
        <a:p>
          <a:endParaRPr lang="en-US"/>
        </a:p>
      </dgm:t>
    </dgm:pt>
    <dgm:pt modelId="{5C226A23-78D6-49F1-BA47-7F6A58820943}">
      <dgm:prSet/>
      <dgm:spPr/>
      <dgm:t>
        <a:bodyPr/>
        <a:lstStyle/>
        <a:p>
          <a:r>
            <a:rPr lang="en-GB" dirty="0"/>
            <a:t>A safe and nurturing environment </a:t>
          </a:r>
          <a:endParaRPr lang="en-US" dirty="0"/>
        </a:p>
      </dgm:t>
    </dgm:pt>
    <dgm:pt modelId="{CB04E57E-4097-423F-BC72-8926883697A1}" type="parTrans" cxnId="{7D321504-81B3-4EF9-8D62-BB4BE7BE55E1}">
      <dgm:prSet/>
      <dgm:spPr/>
      <dgm:t>
        <a:bodyPr/>
        <a:lstStyle/>
        <a:p>
          <a:endParaRPr lang="en-US"/>
        </a:p>
      </dgm:t>
    </dgm:pt>
    <dgm:pt modelId="{A315D5E7-F3D2-4EAF-8871-0E533D012A26}" type="sibTrans" cxnId="{7D321504-81B3-4EF9-8D62-BB4BE7BE55E1}">
      <dgm:prSet/>
      <dgm:spPr/>
      <dgm:t>
        <a:bodyPr/>
        <a:lstStyle/>
        <a:p>
          <a:endParaRPr lang="en-US"/>
        </a:p>
      </dgm:t>
    </dgm:pt>
    <dgm:pt modelId="{8FEB69C4-8373-4578-9C78-93FA8457504F}">
      <dgm:prSet/>
      <dgm:spPr/>
      <dgm:t>
        <a:bodyPr/>
        <a:lstStyle/>
        <a:p>
          <a:pPr rtl="0"/>
          <a:r>
            <a:rPr lang="en-GB" dirty="0"/>
            <a:t>Supports the importance of </a:t>
          </a:r>
          <a:r>
            <a:rPr lang="en-GB" dirty="0">
              <a:latin typeface="Avenir Next LT Pro"/>
            </a:rPr>
            <a:t>nurture within</a:t>
          </a:r>
          <a:r>
            <a:rPr lang="en-GB" dirty="0"/>
            <a:t> the learning process to reach a pupil's full potential.</a:t>
          </a:r>
          <a:endParaRPr lang="en-US" dirty="0"/>
        </a:p>
      </dgm:t>
    </dgm:pt>
    <dgm:pt modelId="{264A752B-3692-47AC-BFF6-C16C56AC18E5}" type="parTrans" cxnId="{7297A5C3-50B0-4ABB-AF3F-43363F5F617C}">
      <dgm:prSet/>
      <dgm:spPr/>
      <dgm:t>
        <a:bodyPr/>
        <a:lstStyle/>
        <a:p>
          <a:endParaRPr lang="en-US"/>
        </a:p>
      </dgm:t>
    </dgm:pt>
    <dgm:pt modelId="{FB2E059D-0B1D-4B12-90D1-39F49355BE15}" type="sibTrans" cxnId="{7297A5C3-50B0-4ABB-AF3F-43363F5F617C}">
      <dgm:prSet/>
      <dgm:spPr/>
      <dgm:t>
        <a:bodyPr/>
        <a:lstStyle/>
        <a:p>
          <a:endParaRPr lang="en-US"/>
        </a:p>
      </dgm:t>
    </dgm:pt>
    <dgm:pt modelId="{FDB69CA8-D1ED-4650-976D-2F5425777C06}" type="pres">
      <dgm:prSet presAssocID="{1A47E62D-FA0B-4B5E-9123-F1A8234B7388}" presName="diagram" presStyleCnt="0">
        <dgm:presLayoutVars>
          <dgm:dir/>
          <dgm:resizeHandles val="exact"/>
        </dgm:presLayoutVars>
      </dgm:prSet>
      <dgm:spPr/>
    </dgm:pt>
    <dgm:pt modelId="{F9B5FCC2-0640-4F7E-8D4C-C4A322FC3272}" type="pres">
      <dgm:prSet presAssocID="{33BC795D-82D3-4E9C-B7A3-B445B7ACA1D2}" presName="node" presStyleLbl="node1" presStyleIdx="0" presStyleCnt="1">
        <dgm:presLayoutVars>
          <dgm:bulletEnabled val="1"/>
        </dgm:presLayoutVars>
      </dgm:prSet>
      <dgm:spPr/>
    </dgm:pt>
  </dgm:ptLst>
  <dgm:cxnLst>
    <dgm:cxn modelId="{F6411B03-93FD-4613-B1DD-55BD8C50831C}" srcId="{1A47E62D-FA0B-4B5E-9123-F1A8234B7388}" destId="{33BC795D-82D3-4E9C-B7A3-B445B7ACA1D2}" srcOrd="0" destOrd="0" parTransId="{8AC06928-BC6F-4D2B-BF9C-3CC68BFD579A}" sibTransId="{93BA3A0D-7783-40C0-ACD1-0E18696AE7CD}"/>
    <dgm:cxn modelId="{CC5A9B03-998E-4FFE-87DC-327714E57DBC}" type="presOf" srcId="{33BC795D-82D3-4E9C-B7A3-B445B7ACA1D2}" destId="{F9B5FCC2-0640-4F7E-8D4C-C4A322FC3272}" srcOrd="0" destOrd="0" presId="urn:microsoft.com/office/officeart/2005/8/layout/process5"/>
    <dgm:cxn modelId="{7D321504-81B3-4EF9-8D62-BB4BE7BE55E1}" srcId="{33BC795D-82D3-4E9C-B7A3-B445B7ACA1D2}" destId="{5C226A23-78D6-49F1-BA47-7F6A58820943}" srcOrd="2" destOrd="0" parTransId="{CB04E57E-4097-423F-BC72-8926883697A1}" sibTransId="{A315D5E7-F3D2-4EAF-8871-0E533D012A26}"/>
    <dgm:cxn modelId="{1A5B5532-F6F5-4632-B4E8-C480C6019FF0}" type="presOf" srcId="{C03DC459-6F3C-4B2E-8C20-2DCEC4ACAD13}" destId="{F9B5FCC2-0640-4F7E-8D4C-C4A322FC3272}" srcOrd="0" destOrd="2" presId="urn:microsoft.com/office/officeart/2005/8/layout/process5"/>
    <dgm:cxn modelId="{A7040656-6BAF-44EF-AEB2-040D1372C5FD}" type="presOf" srcId="{5C226A23-78D6-49F1-BA47-7F6A58820943}" destId="{F9B5FCC2-0640-4F7E-8D4C-C4A322FC3272}" srcOrd="0" destOrd="3" presId="urn:microsoft.com/office/officeart/2005/8/layout/process5"/>
    <dgm:cxn modelId="{6AAAEB7D-058F-4FDC-A2D0-E84F92C855F2}" type="presOf" srcId="{8FEB69C4-8373-4578-9C78-93FA8457504F}" destId="{F9B5FCC2-0640-4F7E-8D4C-C4A322FC3272}" srcOrd="0" destOrd="4" presId="urn:microsoft.com/office/officeart/2005/8/layout/process5"/>
    <dgm:cxn modelId="{E05EE5B3-15AC-41BE-A127-BD9ECDA9406F}" type="presOf" srcId="{1A47E62D-FA0B-4B5E-9123-F1A8234B7388}" destId="{FDB69CA8-D1ED-4650-976D-2F5425777C06}" srcOrd="0" destOrd="0" presId="urn:microsoft.com/office/officeart/2005/8/layout/process5"/>
    <dgm:cxn modelId="{CD4650C2-4946-49AD-B4CA-E9D2B7159437}" srcId="{33BC795D-82D3-4E9C-B7A3-B445B7ACA1D2}" destId="{A2E6468F-0491-4D24-95AF-BCF31EF4D8F5}" srcOrd="0" destOrd="0" parTransId="{2F2BCAEB-4026-4F55-ABE6-D6724EC24222}" sibTransId="{F7FC713A-9A93-4401-BA47-0698DF0E7A52}"/>
    <dgm:cxn modelId="{7297A5C3-50B0-4ABB-AF3F-43363F5F617C}" srcId="{33BC795D-82D3-4E9C-B7A3-B445B7ACA1D2}" destId="{8FEB69C4-8373-4578-9C78-93FA8457504F}" srcOrd="3" destOrd="0" parTransId="{264A752B-3692-47AC-BFF6-C16C56AC18E5}" sibTransId="{FB2E059D-0B1D-4B12-90D1-39F49355BE15}"/>
    <dgm:cxn modelId="{83EC40C5-84C5-4BA4-A3E6-B8CB5E4BF7E1}" srcId="{33BC795D-82D3-4E9C-B7A3-B445B7ACA1D2}" destId="{C03DC459-6F3C-4B2E-8C20-2DCEC4ACAD13}" srcOrd="1" destOrd="0" parTransId="{5004E9C7-2B0C-423D-A30D-E746C31826E1}" sibTransId="{99971828-00E7-43B0-AA82-834C9CD723BE}"/>
    <dgm:cxn modelId="{593EA9CE-6B67-418D-9D38-77E361D6D78C}" type="presOf" srcId="{A2E6468F-0491-4D24-95AF-BCF31EF4D8F5}" destId="{F9B5FCC2-0640-4F7E-8D4C-C4A322FC3272}" srcOrd="0" destOrd="1" presId="urn:microsoft.com/office/officeart/2005/8/layout/process5"/>
    <dgm:cxn modelId="{187B6BCC-4EE5-4C53-A8C8-5A38AB0C010C}" type="presParOf" srcId="{FDB69CA8-D1ED-4650-976D-2F5425777C06}" destId="{F9B5FCC2-0640-4F7E-8D4C-C4A322FC3272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FC0B6-FA5F-432F-8CFE-CF2503C47355}">
      <dsp:nvSpPr>
        <dsp:cNvPr id="0" name=""/>
        <dsp:cNvSpPr/>
      </dsp:nvSpPr>
      <dsp:spPr>
        <a:xfrm>
          <a:off x="955797" y="53092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Empathy</a:t>
          </a:r>
          <a:endParaRPr lang="en-GB" sz="1200" kern="1200" dirty="0"/>
        </a:p>
      </dsp:txBody>
      <dsp:txXfrm>
        <a:off x="1369280" y="53092"/>
        <a:ext cx="826965" cy="1364492"/>
      </dsp:txXfrm>
    </dsp:sp>
    <dsp:sp modelId="{E09667A6-CEFA-4F8F-AB21-567EF55CABE9}">
      <dsp:nvSpPr>
        <dsp:cNvPr id="0" name=""/>
        <dsp:cNvSpPr/>
      </dsp:nvSpPr>
      <dsp:spPr>
        <a:xfrm rot="7200000">
          <a:off x="1911545" y="1708496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Congruence</a:t>
          </a:r>
          <a:endParaRPr lang="en-GB" sz="1200" kern="1200" dirty="0"/>
        </a:p>
      </dsp:txBody>
      <dsp:txXfrm rot="-5400000">
        <a:off x="2181595" y="2194338"/>
        <a:ext cx="1364492" cy="826965"/>
      </dsp:txXfrm>
    </dsp:sp>
    <dsp:sp modelId="{E330F025-8095-4447-8125-576A6AB3B0EF}">
      <dsp:nvSpPr>
        <dsp:cNvPr id="0" name=""/>
        <dsp:cNvSpPr/>
      </dsp:nvSpPr>
      <dsp:spPr>
        <a:xfrm rot="14400000">
          <a:off x="49" y="1708496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Unconditional positive regard</a:t>
          </a:r>
          <a:endParaRPr lang="en-GB" sz="1200" kern="1200" dirty="0"/>
        </a:p>
      </dsp:txBody>
      <dsp:txXfrm rot="5400000">
        <a:off x="19438" y="2194337"/>
        <a:ext cx="1364492" cy="826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5FCC2-0640-4F7E-8D4C-C4A322FC3272}">
      <dsp:nvSpPr>
        <dsp:cNvPr id="0" name=""/>
        <dsp:cNvSpPr/>
      </dsp:nvSpPr>
      <dsp:spPr>
        <a:xfrm>
          <a:off x="0" y="758465"/>
          <a:ext cx="4500562" cy="27003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has been the result of Rogers approach of experimental learning?</a:t>
          </a:r>
          <a:endParaRPr lang="en-US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Reflective/Active Learning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Supports Classroom structure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A safe and nurturing environment </a:t>
          </a:r>
          <a:endParaRPr lang="en-US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Supports the importance of </a:t>
          </a:r>
          <a:r>
            <a:rPr lang="en-GB" sz="1600" kern="1200" dirty="0">
              <a:latin typeface="Avenir Next LT Pro"/>
            </a:rPr>
            <a:t>nurture within</a:t>
          </a:r>
          <a:r>
            <a:rPr lang="en-GB" sz="1600" kern="1200" dirty="0"/>
            <a:t> the learning process to reach a pupil's full potential.</a:t>
          </a:r>
          <a:endParaRPr lang="en-US" sz="1600" kern="1200" dirty="0"/>
        </a:p>
      </dsp:txBody>
      <dsp:txXfrm>
        <a:off x="79090" y="837555"/>
        <a:ext cx="4342382" cy="2542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January 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81847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9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98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23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820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08841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12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46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842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28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January 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677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January 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608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yzenpath.com/self-discovery/personality-theories-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rhiddencurriculum.wordpress.com/2020/06/17/understanding-socially-embedded-support-system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orditout.com/word-cloud/3680332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nybates.ca/2012/03/03/jets-special-journal-issue-on-technology-supported-cognition-and-exploratory-learning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rulenumberoneblog.com/2014/07/09/on-creativity-curiosity-and-the-importance-of-being-open-to-experience-some-implicatons-for-il-instruction/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0.jpeg"/><Relationship Id="rId7" Type="http://schemas.openxmlformats.org/officeDocument/2006/relationships/diagramData" Target="../diagrams/data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leverhthemag.com/" TargetMode="External"/><Relationship Id="rId11" Type="http://schemas.microsoft.com/office/2007/relationships/diagramDrawing" Target="../diagrams/drawing2.xml"/><Relationship Id="rId5" Type="http://schemas.openxmlformats.org/officeDocument/2006/relationships/image" Target="../media/image11.jpeg"/><Relationship Id="rId10" Type="http://schemas.openxmlformats.org/officeDocument/2006/relationships/diagramColors" Target="../diagrams/colors2.xml"/><Relationship Id="rId4" Type="http://schemas.openxmlformats.org/officeDocument/2006/relationships/hyperlink" Target="https://informania.wordpress.com/2012/01/29/free-educational-posters/" TargetMode="Externa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building.stackexchange.com/questions/10645/what-would-poverty-be-like-if-there-was-an-infinite-supply-of-food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ubc.ca/qualresearch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ublicdomainpict...lightbulb-1458612887G89jpg" TargetMode="External"/><Relationship Id="rId3" Type="http://schemas.openxmlformats.org/officeDocument/2006/relationships/hyperlink" Target="https://cdn.pixabay.com/phptp/2016/12/15/20/28/classroom-1910014-960-720.jpg" TargetMode="External"/><Relationship Id="rId7" Type="http://schemas.openxmlformats.org/officeDocument/2006/relationships/hyperlink" Target="https://rulenumberoneblogdotcom.files.wordpress.com/2014/07/rogers-curiosity.jpg" TargetMode="External"/><Relationship Id="rId2" Type="http://schemas.openxmlformats.org/officeDocument/2006/relationships/hyperlink" Target="https://blogs.ubc.ca/qualresearch/files/2012/12/Carl-Rogers-quotes-psychology-quotes-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journalpsyche.org/revisiting-carl-rogers-theory-of-personality/" TargetMode="External"/><Relationship Id="rId11" Type="http://schemas.openxmlformats.org/officeDocument/2006/relationships/hyperlink" Target="https://worditout.com/word-cloud/3680332/image/thumb/worditout-word-cloud/-3680332.png" TargetMode="External"/><Relationship Id="rId5" Type="http://schemas.openxmlformats.org/officeDocument/2006/relationships/hyperlink" Target="https://instructionaldesign.org/theories/experimental-learning/" TargetMode="External"/><Relationship Id="rId10" Type="http://schemas.openxmlformats.org/officeDocument/2006/relationships/hyperlink" Target="https://tonybates.ca/wp-content/upload/cognitive-psycology-word-cloud.jpg" TargetMode="External"/><Relationship Id="rId4" Type="http://schemas.openxmlformats.org/officeDocument/2006/relationships/hyperlink" Target="https://get.pxhere.com/photonumber-education-classroom-brand-font-school-learn-learninggames-120135.jpg" TargetMode="External"/><Relationship Id="rId9" Type="http://schemas.openxmlformats.org/officeDocument/2006/relationships/hyperlink" Target="https://shack.imgur.com/3Ta6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r>
              <a:rPr lang="en-GB" sz="3700">
                <a:ea typeface="Meiryo"/>
              </a:rPr>
              <a:t>Supporting The Learner</a:t>
            </a:r>
            <a:endParaRPr lang="en-GB" sz="3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698404"/>
            <a:ext cx="3565525" cy="1602260"/>
          </a:xfrm>
        </p:spPr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GB" sz="3200" dirty="0">
                <a:solidFill>
                  <a:schemeClr val="tx1">
                    <a:alpha val="60000"/>
                  </a:schemeClr>
                </a:solidFill>
                <a:ea typeface="Meiryo"/>
              </a:rPr>
              <a:t>SJIE4002</a:t>
            </a:r>
            <a:endParaRPr lang="en-GB" sz="2000" dirty="0">
              <a:solidFill>
                <a:schemeClr val="tx1">
                  <a:alpha val="60000"/>
                </a:schemeClr>
              </a:solidFill>
              <a:ea typeface="Meiryo"/>
            </a:endParaRPr>
          </a:p>
          <a:p>
            <a:r>
              <a:rPr lang="en-GB" sz="3200" dirty="0">
                <a:solidFill>
                  <a:schemeClr val="tx1">
                    <a:alpha val="60000"/>
                  </a:schemeClr>
                </a:solidFill>
                <a:ea typeface="Meiryo"/>
              </a:rPr>
              <a:t>Emma Boyd 2012751</a:t>
            </a:r>
          </a:p>
          <a:p>
            <a:endParaRPr lang="en-GB" sz="3200" dirty="0">
              <a:solidFill>
                <a:schemeClr val="tx1">
                  <a:alpha val="60000"/>
                </a:schemeClr>
              </a:solidFill>
              <a:ea typeface="Meiryo"/>
            </a:endParaRPr>
          </a:p>
          <a:p>
            <a:endParaRPr lang="en-GB" sz="2000" dirty="0">
              <a:solidFill>
                <a:srgbClr val="FFFFFF">
                  <a:alpha val="60000"/>
                </a:srgbClr>
              </a:solidFill>
              <a:ea typeface="Meiryo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9E6DE45-972B-4EDF-AB7F-A9CC1A92B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51" r="13750" b="-1"/>
          <a:stretch/>
        </p:blipFill>
        <p:spPr>
          <a:xfrm>
            <a:off x="4743450" y="10"/>
            <a:ext cx="7448551" cy="3809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F770042-20B6-46C5-949B-4B80AF365C86}"/>
              </a:ext>
            </a:extLst>
          </p:cNvPr>
          <p:cNvSpPr txBox="1"/>
          <p:nvPr/>
        </p:nvSpPr>
        <p:spPr>
          <a:xfrm>
            <a:off x="536487" y="894332"/>
            <a:ext cx="3565524" cy="3509109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u="sng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Welcome to My Presentation</a:t>
            </a:r>
            <a:endParaRPr lang="en-US" sz="4400" u="sng" dirty="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u="sng">
              <a:latin typeface="+mj-lt"/>
              <a:ea typeface="+mj-ea"/>
              <a:cs typeface="+mj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3" descr="A person wearing glasses&#10;&#10;Description automatically generated">
            <a:extLst>
              <a:ext uri="{FF2B5EF4-FFF2-40B4-BE49-F238E27FC236}">
                <a16:creationId xmlns:a16="http://schemas.microsoft.com/office/drawing/2014/main" id="{6167E291-4DD2-4345-BD3E-8063FE2EF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23204" y="549275"/>
            <a:ext cx="7090507" cy="5761037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086209-A298-40C2-B1E0-EF5D0E2D05D0}"/>
              </a:ext>
            </a:extLst>
          </p:cNvPr>
          <p:cNvSpPr txBox="1"/>
          <p:nvPr/>
        </p:nvSpPr>
        <p:spPr>
          <a:xfrm rot="10800000" flipV="1">
            <a:off x="712218" y="441001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Who am I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6A4857-049C-4B13-9243-10CB6DC194B8}"/>
              </a:ext>
            </a:extLst>
          </p:cNvPr>
          <p:cNvSpPr txBox="1"/>
          <p:nvPr/>
        </p:nvSpPr>
        <p:spPr>
          <a:xfrm>
            <a:off x="7556741" y="6377796"/>
            <a:ext cx="38646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(journalpsyche.org,2020)</a:t>
            </a:r>
          </a:p>
        </p:txBody>
      </p:sp>
    </p:spTree>
    <p:extLst>
      <p:ext uri="{BB962C8B-B14F-4D97-AF65-F5344CB8AC3E}">
        <p14:creationId xmlns:p14="http://schemas.microsoft.com/office/powerpoint/2010/main" val="2976862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flock of birds flying in the sky&#10;&#10;Description automatically generated">
            <a:extLst>
              <a:ext uri="{FF2B5EF4-FFF2-40B4-BE49-F238E27FC236}">
                <a16:creationId xmlns:a16="http://schemas.microsoft.com/office/drawing/2014/main" id="{2A3818A3-F071-4032-88B1-80DF381746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08" r="16826"/>
          <a:stretch/>
        </p:blipFill>
        <p:spPr>
          <a:xfrm>
            <a:off x="-1" y="1"/>
            <a:ext cx="6922273" cy="6858000"/>
          </a:xfrm>
          <a:custGeom>
            <a:avLst/>
            <a:gdLst/>
            <a:ahLst/>
            <a:cxnLst/>
            <a:rect l="l" t="t" r="r" b="b"/>
            <a:pathLst>
              <a:path w="6922273" h="6858000">
                <a:moveTo>
                  <a:pt x="0" y="0"/>
                </a:moveTo>
                <a:lnTo>
                  <a:pt x="6922273" y="0"/>
                </a:lnTo>
                <a:lnTo>
                  <a:pt x="6922273" y="6858000"/>
                </a:lnTo>
                <a:lnTo>
                  <a:pt x="0" y="6858000"/>
                </a:lnTo>
                <a:close/>
              </a:path>
            </a:pathLst>
          </a:custGeom>
          <a:effectLst>
            <a:softEdge rad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140E68-9BD6-4B93-AC73-A3EDAD400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have I influenced and contributed to a</a:t>
            </a:r>
            <a:b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'helping' role within Education?</a:t>
            </a:r>
          </a:p>
        </p:txBody>
      </p:sp>
      <p:pic>
        <p:nvPicPr>
          <p:cNvPr id="7" name="Picture 7" descr="Free photo: Classroom, School, Desks, Screen - Free Image ...">
            <a:extLst>
              <a:ext uri="{FF2B5EF4-FFF2-40B4-BE49-F238E27FC236}">
                <a16:creationId xmlns:a16="http://schemas.microsoft.com/office/drawing/2014/main" id="{E98C8DA8-D4E6-40DE-A15C-5420DB8363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55" r="25876" b="-2"/>
          <a:stretch/>
        </p:blipFill>
        <p:spPr>
          <a:xfrm>
            <a:off x="6922272" y="1"/>
            <a:ext cx="5267328" cy="6858000"/>
          </a:xfrm>
          <a:custGeom>
            <a:avLst/>
            <a:gdLst/>
            <a:ahLst/>
            <a:cxnLst/>
            <a:rect l="l" t="t" r="r" b="b"/>
            <a:pathLst>
              <a:path w="5264925" h="6858000">
                <a:moveTo>
                  <a:pt x="0" y="0"/>
                </a:moveTo>
                <a:lnTo>
                  <a:pt x="5264925" y="0"/>
                </a:lnTo>
                <a:lnTo>
                  <a:pt x="526492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670619-E5C3-4D34-BE30-3B5370133685}"/>
              </a:ext>
            </a:extLst>
          </p:cNvPr>
          <p:cNvSpPr txBox="1"/>
          <p:nvPr/>
        </p:nvSpPr>
        <p:spPr>
          <a:xfrm>
            <a:off x="11758868" y="6657945"/>
            <a:ext cx="433132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/>
              </a:rPr>
              <a:t>A-NC</a:t>
            </a:r>
            <a:r>
              <a:rPr lang="en-US" sz="700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659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6880F-E8E2-4D4A-88B5-E7C3BDA5D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1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0D902C-04FE-4F1C-93E2-53C1E5B6A43D}"/>
              </a:ext>
            </a:extLst>
          </p:cNvPr>
          <p:cNvSpPr txBox="1"/>
          <p:nvPr/>
        </p:nvSpPr>
        <p:spPr>
          <a:xfrm>
            <a:off x="550863" y="60445"/>
            <a:ext cx="7665677" cy="3475064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59916E-4D1A-4F6F-8E4A-D060FD9543A2}"/>
              </a:ext>
            </a:extLst>
          </p:cNvPr>
          <p:cNvSpPr txBox="1"/>
          <p:nvPr/>
        </p:nvSpPr>
        <p:spPr>
          <a:xfrm>
            <a:off x="550863" y="549275"/>
            <a:ext cx="5437187" cy="2986234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b="1" kern="1200" dirty="0">
              <a:highlight>
                <a:srgbClr val="000000"/>
              </a:highlight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215FCD-2D78-40B5-A3BA-59D22C6579DD}"/>
              </a:ext>
            </a:extLst>
          </p:cNvPr>
          <p:cNvSpPr txBox="1"/>
          <p:nvPr/>
        </p:nvSpPr>
        <p:spPr>
          <a:xfrm>
            <a:off x="324930" y="195533"/>
            <a:ext cx="7904670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Carl Rogers believed that the facilitator of learning needed to be 'real' or genuine in order to effectively communicate with the learner and be in touch with their own feelings.</a:t>
            </a:r>
          </a:p>
          <a:p>
            <a:endParaRPr lang="en-GB" sz="3200" dirty="0"/>
          </a:p>
          <a:p>
            <a:r>
              <a:rPr lang="en-GB" sz="3200" dirty="0"/>
              <a:t>He also believed that the client /learner knew best by way of self- actualisation.</a:t>
            </a:r>
          </a:p>
          <a:p>
            <a:endParaRPr lang="en-GB" sz="3200" dirty="0"/>
          </a:p>
          <a:p>
            <a:r>
              <a:rPr lang="en-GB" sz="3200" dirty="0"/>
              <a:t>Core conditions were widely believed to be important to facilitate change .</a:t>
            </a:r>
          </a:p>
          <a:p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F452A6-E9B9-4049-8FE0-A06E77DBD71C}"/>
              </a:ext>
            </a:extLst>
          </p:cNvPr>
          <p:cNvSpPr txBox="1"/>
          <p:nvPr/>
        </p:nvSpPr>
        <p:spPr>
          <a:xfrm>
            <a:off x="6937615" y="6319388"/>
            <a:ext cx="43965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(Advanced Early Years, 2008,p.116)</a:t>
            </a:r>
          </a:p>
        </p:txBody>
      </p:sp>
    </p:spTree>
    <p:extLst>
      <p:ext uri="{BB962C8B-B14F-4D97-AF65-F5344CB8AC3E}">
        <p14:creationId xmlns:p14="http://schemas.microsoft.com/office/powerpoint/2010/main" val="1840240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17D59B-7395-4227-9852-081C7A4CF74B}"/>
              </a:ext>
            </a:extLst>
          </p:cNvPr>
          <p:cNvSpPr txBox="1"/>
          <p:nvPr/>
        </p:nvSpPr>
        <p:spPr>
          <a:xfrm>
            <a:off x="550864" y="549275"/>
            <a:ext cx="3565524" cy="199785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What are the Core Conditions necessary for change ?</a:t>
            </a:r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9F2D4ED5-DC78-4C88-97AA-483206C53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70793" y="0"/>
            <a:ext cx="1468514" cy="1521012"/>
            <a:chOff x="5236793" y="2432482"/>
            <a:chExt cx="1468514" cy="1521012"/>
          </a:xfrm>
        </p:grpSpPr>
        <p:sp>
          <p:nvSpPr>
            <p:cNvPr id="104" name="Freeform 5">
              <a:extLst>
                <a:ext uri="{FF2B5EF4-FFF2-40B4-BE49-F238E27FC236}">
                  <a16:creationId xmlns:a16="http://schemas.microsoft.com/office/drawing/2014/main" id="{0DE0B65A-4839-40B2-BA92-1464FEADB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5" name="Freeform 6">
              <a:extLst>
                <a:ext uri="{FF2B5EF4-FFF2-40B4-BE49-F238E27FC236}">
                  <a16:creationId xmlns:a16="http://schemas.microsoft.com/office/drawing/2014/main" id="{842A0A68-39DD-4DA7-BAD5-63B9C139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21A69E50-7E10-45C3-B4F2-19DBA774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8" name="Oval 107">
            <a:extLst>
              <a:ext uri="{FF2B5EF4-FFF2-40B4-BE49-F238E27FC236}">
                <a16:creationId xmlns:a16="http://schemas.microsoft.com/office/drawing/2014/main" id="{D166A8AB-8924-421C-BCED-B54DBC40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7897" y="549718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17" name="Picture 217" descr="Text, letter&#10;&#10;Description automatically generated">
            <a:extLst>
              <a:ext uri="{FF2B5EF4-FFF2-40B4-BE49-F238E27FC236}">
                <a16:creationId xmlns:a16="http://schemas.microsoft.com/office/drawing/2014/main" id="{C8A2A7A1-37F5-49DE-BD0B-ABC3997E2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50900" y="1231027"/>
            <a:ext cx="7090237" cy="4395947"/>
          </a:xfrm>
          <a:custGeom>
            <a:avLst/>
            <a:gdLst/>
            <a:ahLst/>
            <a:cxnLst/>
            <a:rect l="l" t="t" r="r" b="b"/>
            <a:pathLst>
              <a:path w="7090237" h="5759451">
                <a:moveTo>
                  <a:pt x="0" y="0"/>
                </a:moveTo>
                <a:lnTo>
                  <a:pt x="7090237" y="0"/>
                </a:lnTo>
                <a:lnTo>
                  <a:pt x="7090237" y="5759451"/>
                </a:lnTo>
                <a:lnTo>
                  <a:pt x="0" y="5759451"/>
                </a:lnTo>
                <a:close/>
              </a:path>
            </a:pathLst>
          </a:custGeom>
        </p:spPr>
      </p:pic>
      <p:graphicFrame>
        <p:nvGraphicFramePr>
          <p:cNvPr id="34" name="Diagram 34">
            <a:extLst>
              <a:ext uri="{FF2B5EF4-FFF2-40B4-BE49-F238E27FC236}">
                <a16:creationId xmlns:a16="http://schemas.microsoft.com/office/drawing/2014/main" id="{D425C292-760D-42D3-8D40-C5EA48C89B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2641387"/>
              </p:ext>
            </p:extLst>
          </p:nvPr>
        </p:nvGraphicFramePr>
        <p:xfrm>
          <a:off x="550863" y="2677306"/>
          <a:ext cx="3565525" cy="3415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4" name="TextBox 223">
            <a:extLst>
              <a:ext uri="{FF2B5EF4-FFF2-40B4-BE49-F238E27FC236}">
                <a16:creationId xmlns:a16="http://schemas.microsoft.com/office/drawing/2014/main" id="{11F61D9C-2A66-41A6-B1A5-DB72F22D2F85}"/>
              </a:ext>
            </a:extLst>
          </p:cNvPr>
          <p:cNvSpPr txBox="1"/>
          <p:nvPr/>
        </p:nvSpPr>
        <p:spPr>
          <a:xfrm>
            <a:off x="4392822" y="6491917"/>
            <a:ext cx="72576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(worditout.com,2020)</a:t>
            </a:r>
          </a:p>
        </p:txBody>
      </p:sp>
    </p:spTree>
    <p:extLst>
      <p:ext uri="{BB962C8B-B14F-4D97-AF65-F5344CB8AC3E}">
        <p14:creationId xmlns:p14="http://schemas.microsoft.com/office/powerpoint/2010/main" val="356476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620124-439F-4D87-8EBF-0D4B76AD22EC}"/>
              </a:ext>
            </a:extLst>
          </p:cNvPr>
          <p:cNvSpPr txBox="1"/>
          <p:nvPr/>
        </p:nvSpPr>
        <p:spPr>
          <a:xfrm>
            <a:off x="856891" y="339305"/>
            <a:ext cx="655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Which type of learning ?</a:t>
            </a:r>
          </a:p>
          <a:p>
            <a:endParaRPr lang="en-GB" sz="3200" dirty="0"/>
          </a:p>
          <a:p>
            <a:pPr marL="457200" indent="-457200">
              <a:buFont typeface="Arial"/>
              <a:buChar char="•"/>
            </a:pPr>
            <a:r>
              <a:rPr lang="en-GB" sz="3200" dirty="0"/>
              <a:t>Cognitive (meaningless)</a:t>
            </a:r>
          </a:p>
          <a:p>
            <a:endParaRPr lang="en-GB" sz="3200" dirty="0"/>
          </a:p>
          <a:p>
            <a:endParaRPr lang="en-GB" sz="3200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7391944-0C87-4FB8-B52A-ABEE18E95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11682" y="548718"/>
            <a:ext cx="4295955" cy="28132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E9C8EF-0772-4E51-ABCC-6AFF7E71C933}"/>
              </a:ext>
            </a:extLst>
          </p:cNvPr>
          <p:cNvSpPr txBox="1"/>
          <p:nvPr/>
        </p:nvSpPr>
        <p:spPr>
          <a:xfrm>
            <a:off x="6593456" y="3793378"/>
            <a:ext cx="4295955" cy="93572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49ACC2-8BEE-4D72-89AB-88BFDBD25995}"/>
              </a:ext>
            </a:extLst>
          </p:cNvPr>
          <p:cNvSpPr txBox="1"/>
          <p:nvPr/>
        </p:nvSpPr>
        <p:spPr>
          <a:xfrm>
            <a:off x="855094" y="3888718"/>
            <a:ext cx="566180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dirty="0"/>
              <a:t>Experimental (significant)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0C776C-E342-4343-9E1A-2B039FBD70E1}"/>
              </a:ext>
            </a:extLst>
          </p:cNvPr>
          <p:cNvSpPr txBox="1"/>
          <p:nvPr/>
        </p:nvSpPr>
        <p:spPr>
          <a:xfrm>
            <a:off x="5009251" y="3183327"/>
            <a:ext cx="22543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(tonybates.ca,2020)</a:t>
            </a:r>
          </a:p>
        </p:txBody>
      </p:sp>
      <p:pic>
        <p:nvPicPr>
          <p:cNvPr id="9" name="Picture 9" descr="Text, letter&#10;&#10;Description automatically generated">
            <a:extLst>
              <a:ext uri="{FF2B5EF4-FFF2-40B4-BE49-F238E27FC236}">
                <a16:creationId xmlns:a16="http://schemas.microsoft.com/office/drawing/2014/main" id="{E2E65CE8-F33F-4FFC-A767-7669A668F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44314" y="3972015"/>
            <a:ext cx="4289484" cy="27383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81F2AB0-E73F-4109-BD0E-DBC106CCBDCA}"/>
              </a:ext>
            </a:extLst>
          </p:cNvPr>
          <p:cNvSpPr txBox="1"/>
          <p:nvPr/>
        </p:nvSpPr>
        <p:spPr>
          <a:xfrm flipV="1">
            <a:off x="2585410" y="6481521"/>
            <a:ext cx="4634541" cy="300728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295298-2D77-4E5F-9F0C-E4ACC2559B46}"/>
              </a:ext>
            </a:extLst>
          </p:cNvPr>
          <p:cNvSpPr txBox="1"/>
          <p:nvPr/>
        </p:nvSpPr>
        <p:spPr>
          <a:xfrm rot="10800000" flipV="1">
            <a:off x="2609578" y="6384826"/>
            <a:ext cx="4712899" cy="369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E5B331-DA99-4802-B614-ADE81DC4C07F}"/>
              </a:ext>
            </a:extLst>
          </p:cNvPr>
          <p:cNvSpPr txBox="1"/>
          <p:nvPr/>
        </p:nvSpPr>
        <p:spPr>
          <a:xfrm>
            <a:off x="4034287" y="6363417"/>
            <a:ext cx="41234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(rulenumberonedotcom,2020)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8E81C2-7D4C-4E59-B9EA-A973D00EE264}"/>
              </a:ext>
            </a:extLst>
          </p:cNvPr>
          <p:cNvSpPr txBox="1"/>
          <p:nvPr/>
        </p:nvSpPr>
        <p:spPr>
          <a:xfrm>
            <a:off x="3040452" y="4348791"/>
            <a:ext cx="38502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(instructionaldesign.org,2020)</a:t>
            </a:r>
          </a:p>
        </p:txBody>
      </p:sp>
    </p:spTree>
    <p:extLst>
      <p:ext uri="{BB962C8B-B14F-4D97-AF65-F5344CB8AC3E}">
        <p14:creationId xmlns:p14="http://schemas.microsoft.com/office/powerpoint/2010/main" val="2585161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7596CF-320C-4F1D-995B-E0E645401B6B}"/>
              </a:ext>
            </a:extLst>
          </p:cNvPr>
          <p:cNvSpPr txBox="1"/>
          <p:nvPr/>
        </p:nvSpPr>
        <p:spPr>
          <a:xfrm>
            <a:off x="550862" y="580363"/>
            <a:ext cx="6379210" cy="1333057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Educational Influence of Rogers Theory?</a:t>
            </a:r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6B425BBD-042F-4CF8-A9EE-42CC14D25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0575" y="5492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1" name="Picture 41" descr="Light Bulb Free Stock Photo - Public Domain Pictures">
            <a:extLst>
              <a:ext uri="{FF2B5EF4-FFF2-40B4-BE49-F238E27FC236}">
                <a16:creationId xmlns:a16="http://schemas.microsoft.com/office/drawing/2014/main" id="{94BA7A20-7EF2-4EA6-99A5-406F7FAFC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08" r="5134" b="4"/>
          <a:stretch/>
        </p:blipFill>
        <p:spPr>
          <a:xfrm>
            <a:off x="550863" y="2530474"/>
            <a:ext cx="2887200" cy="3779838"/>
          </a:xfrm>
          <a:custGeom>
            <a:avLst/>
            <a:gdLst/>
            <a:ahLst/>
            <a:cxnLst/>
            <a:rect l="l" t="t" r="r" b="b"/>
            <a:pathLst>
              <a:path w="2887200" h="3779838">
                <a:moveTo>
                  <a:pt x="0" y="0"/>
                </a:moveTo>
                <a:lnTo>
                  <a:pt x="2887200" y="0"/>
                </a:lnTo>
                <a:lnTo>
                  <a:pt x="2887200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64" name="Group 63">
            <a:extLst>
              <a:ext uri="{FF2B5EF4-FFF2-40B4-BE49-F238E27FC236}">
                <a16:creationId xmlns:a16="http://schemas.microsoft.com/office/drawing/2014/main" id="{F8ED97E8-4320-4F9F-8AB2-2EC6D9FC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0191" y="1665774"/>
            <a:ext cx="1262947" cy="1335600"/>
            <a:chOff x="2678417" y="2427951"/>
            <a:chExt cx="1262947" cy="1335600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DAE1E3F-711D-4F2E-AF4B-0A3CF77C5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717A35D9-9F09-4A9F-AD47-CF2115100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6" name="Picture 1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2B79A6C-1A08-4BBC-8085-670A105136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" b="4434"/>
          <a:stretch/>
        </p:blipFill>
        <p:spPr>
          <a:xfrm>
            <a:off x="3438063" y="2530474"/>
            <a:ext cx="2887200" cy="3779838"/>
          </a:xfrm>
          <a:custGeom>
            <a:avLst/>
            <a:gdLst/>
            <a:ahLst/>
            <a:cxnLst/>
            <a:rect l="l" t="t" r="r" b="b"/>
            <a:pathLst>
              <a:path w="2887200" h="3779838">
                <a:moveTo>
                  <a:pt x="0" y="0"/>
                </a:moveTo>
                <a:lnTo>
                  <a:pt x="2887200" y="0"/>
                </a:lnTo>
                <a:lnTo>
                  <a:pt x="2887200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3F071BFC-FCD5-404E-90E6-D5965577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24513" y="5071998"/>
            <a:ext cx="1980000" cy="1336764"/>
            <a:chOff x="7285270" y="3781428"/>
            <a:chExt cx="1980000" cy="1336764"/>
          </a:xfrm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A0B934F-9437-4904-A573-FD6F8B81F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285270" y="3781428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0204A86-ED4C-4DD3-9013-C7A4EFF92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351895" y="3784117"/>
              <a:ext cx="1853969" cy="1042921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69EEA625-9D71-403F-B693-78E33344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997401" y="4831348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425D8F7F-021F-459C-87EB-5AF697DC3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978427" y="3850321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EB45DBB-DE9B-4A13-9C8A-090F414A70B3}"/>
              </a:ext>
            </a:extLst>
          </p:cNvPr>
          <p:cNvSpPr txBox="1"/>
          <p:nvPr/>
        </p:nvSpPr>
        <p:spPr>
          <a:xfrm>
            <a:off x="8059947" y="6412152"/>
            <a:ext cx="3792747" cy="360632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BEA7EEC-434B-4BBB-BB9C-CC51E3A5D8CF}"/>
              </a:ext>
            </a:extLst>
          </p:cNvPr>
          <p:cNvSpPr txBox="1"/>
          <p:nvPr/>
        </p:nvSpPr>
        <p:spPr>
          <a:xfrm>
            <a:off x="4188843" y="6259186"/>
            <a:ext cx="4152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(pintrest,2020)</a:t>
            </a:r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9AA5482-5121-4824-823C-6F35BA565AD6}"/>
              </a:ext>
            </a:extLst>
          </p:cNvPr>
          <p:cNvSpPr txBox="1"/>
          <p:nvPr/>
        </p:nvSpPr>
        <p:spPr>
          <a:xfrm>
            <a:off x="698738" y="2165231"/>
            <a:ext cx="39508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(publicdomainpict,2020)</a:t>
            </a:r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1930A2B-0B58-423D-AA52-645C1A6E57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35683" y="7548885"/>
            <a:ext cx="3792746" cy="2097551"/>
          </a:xfrm>
          <a:prstGeom prst="rect">
            <a:avLst/>
          </a:prstGeom>
        </p:spPr>
      </p:pic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D330D615-A628-4733-9D17-9BAA6475E2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449551"/>
              </p:ext>
            </p:extLst>
          </p:nvPr>
        </p:nvGraphicFramePr>
        <p:xfrm>
          <a:off x="7341857" y="1779617"/>
          <a:ext cx="4500562" cy="42172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2629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D0F723-FE6C-4E29-A189-4E0F15851DFE}"/>
              </a:ext>
            </a:extLst>
          </p:cNvPr>
          <p:cNvSpPr txBox="1"/>
          <p:nvPr/>
        </p:nvSpPr>
        <p:spPr>
          <a:xfrm>
            <a:off x="552960" y="549275"/>
            <a:ext cx="6371715" cy="3513910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>
                <a:latin typeface="+mj-lt"/>
                <a:ea typeface="+mj-ea"/>
                <a:cs typeface="+mj-cs"/>
              </a:rPr>
              <a:t>Carl Rogers was in turn influenced by the theorist, Abraham Maslow who believed a human being needed  basic principles to reach their full potential also 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4033C2F-EE38-427C-97E3-08EAC8822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1760"/>
            <a:ext cx="666497" cy="1080000"/>
          </a:xfrm>
          <a:custGeom>
            <a:avLst/>
            <a:gdLst>
              <a:gd name="connsiteX0" fmla="*/ 126497 w 666497"/>
              <a:gd name="connsiteY0" fmla="*/ 0 h 1080000"/>
              <a:gd name="connsiteX1" fmla="*/ 666497 w 666497"/>
              <a:gd name="connsiteY1" fmla="*/ 540000 h 1080000"/>
              <a:gd name="connsiteX2" fmla="*/ 126497 w 666497"/>
              <a:gd name="connsiteY2" fmla="*/ 1080000 h 1080000"/>
              <a:gd name="connsiteX3" fmla="*/ 17668 w 666497"/>
              <a:gd name="connsiteY3" fmla="*/ 1069029 h 1080000"/>
              <a:gd name="connsiteX4" fmla="*/ 0 w 666497"/>
              <a:gd name="connsiteY4" fmla="*/ 1063545 h 1080000"/>
              <a:gd name="connsiteX5" fmla="*/ 0 w 666497"/>
              <a:gd name="connsiteY5" fmla="*/ 16455 h 1080000"/>
              <a:gd name="connsiteX6" fmla="*/ 17668 w 666497"/>
              <a:gd name="connsiteY6" fmla="*/ 10971 h 1080000"/>
              <a:gd name="connsiteX7" fmla="*/ 126497 w 666497"/>
              <a:gd name="connsiteY7" fmla="*/ 0 h 108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6497" h="1080000">
                <a:moveTo>
                  <a:pt x="126497" y="0"/>
                </a:moveTo>
                <a:cubicBezTo>
                  <a:pt x="424731" y="0"/>
                  <a:pt x="666497" y="241766"/>
                  <a:pt x="666497" y="540000"/>
                </a:cubicBezTo>
                <a:cubicBezTo>
                  <a:pt x="666497" y="838234"/>
                  <a:pt x="424731" y="1080000"/>
                  <a:pt x="126497" y="1080000"/>
                </a:cubicBezTo>
                <a:cubicBezTo>
                  <a:pt x="89218" y="1080000"/>
                  <a:pt x="52821" y="1076222"/>
                  <a:pt x="17668" y="1069029"/>
                </a:cubicBezTo>
                <a:lnTo>
                  <a:pt x="0" y="1063545"/>
                </a:lnTo>
                <a:lnTo>
                  <a:pt x="0" y="16455"/>
                </a:lnTo>
                <a:lnTo>
                  <a:pt x="17668" y="10971"/>
                </a:lnTo>
                <a:cubicBezTo>
                  <a:pt x="52821" y="3778"/>
                  <a:pt x="89218" y="0"/>
                  <a:pt x="126497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2940903-7865-4026-879C-CC1ADF911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34337" y="800983"/>
            <a:ext cx="4006800" cy="3788841"/>
            <a:chOff x="7762003" y="672385"/>
            <a:chExt cx="4006800" cy="378884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82D1BD3-FFA8-4027-A890-672FDD8F7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8528803" y="672385"/>
              <a:ext cx="3240000" cy="3788841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508000" dist="203200" dir="9600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BC5C6D9-8420-4B6F-A949-7B6565266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8572003" y="180004"/>
              <a:ext cx="1620000" cy="32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0000"/>
                    <a:lumOff val="10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82CFC28-5F56-4F2C-A953-AB57C1CE5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4386" y="5149126"/>
            <a:ext cx="762805" cy="734873"/>
            <a:chOff x="7950336" y="1300590"/>
            <a:chExt cx="762805" cy="734873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492EB854-02D8-4A9E-8BA5-5FEE21DD09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A1676C39-91DD-4843-8315-4285BA1E7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B339FEEC-A688-4A3E-BA2C-8FC738A8AF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1B3EF2AE-7669-471A-A700-79C80087C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51608" y="136844"/>
            <a:ext cx="4899800" cy="6584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9ABD8B-36CB-41FD-9F34-198D20C097FD}"/>
              </a:ext>
            </a:extLst>
          </p:cNvPr>
          <p:cNvSpPr txBox="1"/>
          <p:nvPr/>
        </p:nvSpPr>
        <p:spPr>
          <a:xfrm rot="16080000">
            <a:off x="-2320507" y="6433838"/>
            <a:ext cx="97766" cy="231235"/>
          </a:xfrm>
          <a:prstGeom prst="rect">
            <a:avLst/>
          </a:prstGeom>
        </p:spPr>
        <p:txBody>
          <a:bodyPr lIns="91440" tIns="45720" rIns="91440" bIns="45720" anchor="t">
            <a:normAutofit fontScale="62500" lnSpcReduction="20000"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F850C9-D605-4F3F-9BE7-295C36B51814}"/>
              </a:ext>
            </a:extLst>
          </p:cNvPr>
          <p:cNvSpPr txBox="1"/>
          <p:nvPr/>
        </p:nvSpPr>
        <p:spPr>
          <a:xfrm>
            <a:off x="3846483" y="6376897"/>
            <a:ext cx="30307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(shack.imagur.com,2020)</a:t>
            </a:r>
          </a:p>
        </p:txBody>
      </p:sp>
    </p:spTree>
    <p:extLst>
      <p:ext uri="{BB962C8B-B14F-4D97-AF65-F5344CB8AC3E}">
        <p14:creationId xmlns:p14="http://schemas.microsoft.com/office/powerpoint/2010/main" val="2964150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F4A1129-C7E6-4300-A20F-FB2A93149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3079" y="1007853"/>
            <a:ext cx="5819954" cy="51729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917788-DA97-48E4-828B-8C86C784D7E2}"/>
              </a:ext>
            </a:extLst>
          </p:cNvPr>
          <p:cNvSpPr txBox="1"/>
          <p:nvPr/>
        </p:nvSpPr>
        <p:spPr>
          <a:xfrm flipV="1">
            <a:off x="4336211" y="7418477"/>
            <a:ext cx="3045124" cy="573896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C2132-DB29-4A0B-93AB-E7CEACE93BE0}"/>
              </a:ext>
            </a:extLst>
          </p:cNvPr>
          <p:cNvSpPr txBox="1"/>
          <p:nvPr/>
        </p:nvSpPr>
        <p:spPr>
          <a:xfrm>
            <a:off x="3746740" y="62627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(blogs.ubc.ca,2020)</a:t>
            </a:r>
          </a:p>
        </p:txBody>
      </p:sp>
      <p:pic>
        <p:nvPicPr>
          <p:cNvPr id="6" name="Picture 6" descr="Free Images : number, education, classroom, brand, font ...">
            <a:extLst>
              <a:ext uri="{FF2B5EF4-FFF2-40B4-BE49-F238E27FC236}">
                <a16:creationId xmlns:a16="http://schemas.microsoft.com/office/drawing/2014/main" id="{4C43D65E-DB49-40AC-B03B-714EC0998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8515" y="2974528"/>
            <a:ext cx="5029198" cy="32955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F8050F-155E-40AE-8043-6C9A19F6193A}"/>
              </a:ext>
            </a:extLst>
          </p:cNvPr>
          <p:cNvSpPr txBox="1"/>
          <p:nvPr/>
        </p:nvSpPr>
        <p:spPr>
          <a:xfrm>
            <a:off x="4867275" y="2624409"/>
            <a:ext cx="51585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761A99-3E78-4BA3-8189-9477FA8A3596}"/>
              </a:ext>
            </a:extLst>
          </p:cNvPr>
          <p:cNvSpPr txBox="1"/>
          <p:nvPr/>
        </p:nvSpPr>
        <p:spPr>
          <a:xfrm>
            <a:off x="6821698" y="1530829"/>
            <a:ext cx="520172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/>
              <a:t>Conclusion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4E8458-3565-4506-9C24-9BC79E4F519A}"/>
              </a:ext>
            </a:extLst>
          </p:cNvPr>
          <p:cNvSpPr txBox="1"/>
          <p:nvPr/>
        </p:nvSpPr>
        <p:spPr>
          <a:xfrm>
            <a:off x="8573937" y="6350865"/>
            <a:ext cx="40084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(get.pxhere.com,2020)</a:t>
            </a:r>
          </a:p>
        </p:txBody>
      </p:sp>
    </p:spTree>
    <p:extLst>
      <p:ext uri="{BB962C8B-B14F-4D97-AF65-F5344CB8AC3E}">
        <p14:creationId xmlns:p14="http://schemas.microsoft.com/office/powerpoint/2010/main" val="737755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78A895-90F9-4173-8F86-657AF11A02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44" r="-2" b="-2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7D1837-9DE8-4C59-8B46-664F104FB1EC}"/>
              </a:ext>
            </a:extLst>
          </p:cNvPr>
          <p:cNvSpPr txBox="1"/>
          <p:nvPr/>
        </p:nvSpPr>
        <p:spPr>
          <a:xfrm>
            <a:off x="1269732" y="578030"/>
            <a:ext cx="8928278" cy="1075627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Thank you for listening to my presentation.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2EB9D1-098F-443C-80B3-C30D0297C33B}"/>
              </a:ext>
            </a:extLst>
          </p:cNvPr>
          <p:cNvSpPr txBox="1"/>
          <p:nvPr/>
        </p:nvSpPr>
        <p:spPr>
          <a:xfrm>
            <a:off x="1272936" y="2149955"/>
            <a:ext cx="633753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2185901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C66551-C3E9-4647-82CE-213490AE9E0A}"/>
              </a:ext>
            </a:extLst>
          </p:cNvPr>
          <p:cNvSpPr txBox="1"/>
          <p:nvPr/>
        </p:nvSpPr>
        <p:spPr>
          <a:xfrm>
            <a:off x="468703" y="368062"/>
            <a:ext cx="11197085" cy="84330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Reference List </a:t>
            </a:r>
          </a:p>
          <a:p>
            <a:endParaRPr lang="en-GB" sz="2400" b="1" u="sng" dirty="0"/>
          </a:p>
          <a:p>
            <a:r>
              <a:rPr lang="en-GB" sz="1400" b="1"/>
              <a:t>Blogs.ubc.ca. (2020). [online] Available at:</a:t>
            </a:r>
          </a:p>
          <a:p>
            <a:r>
              <a:rPr lang="en-GB" sz="1400" b="1" dirty="0">
                <a:hlinkClick r:id="rId2"/>
              </a:rPr>
              <a:t>https://blogs.ubc.ca/qualresearch/files/2012/12/Carl-Rogers-quotes-psychology-quotes-png</a:t>
            </a:r>
            <a:r>
              <a:rPr lang="en-GB" sz="1400" b="1"/>
              <a:t> [ Accessed 29 Dec. 2020]</a:t>
            </a:r>
            <a:r>
              <a:rPr lang="en-GB" sz="2400" b="1"/>
              <a:t>.</a:t>
            </a:r>
            <a:endParaRPr lang="en-GB"/>
          </a:p>
          <a:p>
            <a:r>
              <a:rPr lang="en-GB" sz="1400" b="1"/>
              <a:t>Cdn.pixabay.com.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3"/>
              </a:rPr>
              <a:t>https://cdn.pixabay.com/phptp/2016/12/15/20/28/classroom-1910014-960-720.jpg</a:t>
            </a:r>
            <a:r>
              <a:rPr lang="en-GB" sz="1400" b="1"/>
              <a:t> [Accessed 29 Dec.2020].</a:t>
            </a:r>
          </a:p>
          <a:p>
            <a:r>
              <a:rPr lang="en-GB" sz="1400" b="1"/>
              <a:t>Get.pxhere.com.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4"/>
              </a:rPr>
              <a:t>https://get.pxhere.com/photonumber-education-classroom-brand-font-school-learn-learninggames-120135.jpg</a:t>
            </a:r>
            <a:r>
              <a:rPr lang="en-GB" sz="1400" b="1"/>
              <a:t> [Accessed 29 Dec. 2020].</a:t>
            </a:r>
          </a:p>
          <a:p>
            <a:r>
              <a:rPr lang="en-GB" sz="1400" b="1" dirty="0"/>
              <a:t>Instructionaldesign.org. (2020). </a:t>
            </a:r>
            <a:r>
              <a:rPr lang="en-GB" sz="1400" b="1" i="1"/>
              <a:t>Experimental Learning (Carl Rogers ). </a:t>
            </a:r>
            <a:r>
              <a:rPr lang="en-GB" sz="1400" b="1" dirty="0"/>
              <a:t>[online] Available at:</a:t>
            </a:r>
          </a:p>
          <a:p>
            <a:r>
              <a:rPr lang="en-GB" sz="1400" b="1" dirty="0">
                <a:hlinkClick r:id="rId5"/>
              </a:rPr>
              <a:t>https://instructionaldesign.org/theories/experimental-learning/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Journalpsyche.org. (2020). </a:t>
            </a:r>
            <a:r>
              <a:rPr lang="en-GB" sz="1400" b="1" i="1"/>
              <a:t>Revisiting Carl Rogers theory of Personality</a:t>
            </a:r>
            <a:r>
              <a:rPr lang="en-GB" sz="1400" b="1"/>
              <a:t> .[online] Available at:</a:t>
            </a:r>
            <a:endParaRPr lang="en-GB" sz="1400" b="1" dirty="0"/>
          </a:p>
          <a:p>
            <a:r>
              <a:rPr lang="en-GB" sz="1400" b="1" dirty="0">
                <a:hlinkClick r:id="rId6"/>
              </a:rPr>
              <a:t>https://journalpsyche.org/revisiting-carl-rogers-theory-of-personality/</a:t>
            </a:r>
            <a:r>
              <a:rPr lang="en-GB" sz="1400" b="1"/>
              <a:t> [Accessed 29 Dec.2020].</a:t>
            </a:r>
          </a:p>
          <a:p>
            <a:r>
              <a:rPr lang="en-GB" sz="1400" b="1"/>
              <a:t>Rulenumberoneblogdotcom.wordpress.com.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7"/>
              </a:rPr>
              <a:t>https://rulenumberoneblogdotcom.files.wordpress.com/2014/07/rogers-curiosity.jpg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Publicdomainpict. (2020). [online] Available at:</a:t>
            </a:r>
            <a:endParaRPr lang="en-GB" sz="1400" b="1" dirty="0"/>
          </a:p>
          <a:p>
            <a:r>
              <a:rPr lang="en-GB" sz="1400" b="1" dirty="0">
                <a:hlinkClick r:id="rId8"/>
              </a:rPr>
              <a:t>https://publicdomainpict...lightbulb-1458612887G89jpg</a:t>
            </a:r>
            <a:r>
              <a:rPr lang="en-GB" sz="1400" b="1"/>
              <a:t> [Accessed 29 Dec.2020].</a:t>
            </a:r>
          </a:p>
          <a:p>
            <a:r>
              <a:rPr lang="en-GB" sz="1400" b="1"/>
              <a:t>Shack.imgur.com.(2020). [online] Available at:</a:t>
            </a:r>
            <a:endParaRPr lang="en-GB" sz="1400" b="1" dirty="0"/>
          </a:p>
          <a:p>
            <a:r>
              <a:rPr lang="en-GB" sz="1400" b="1" dirty="0">
                <a:hlinkClick r:id="rId9"/>
              </a:rPr>
              <a:t>https://shack.imgur.com/3Ta60.jpg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Tonybates.ca. (2020). [online] Available at:</a:t>
            </a:r>
            <a:endParaRPr lang="en-GB" sz="1400" b="1" dirty="0"/>
          </a:p>
          <a:p>
            <a:r>
              <a:rPr lang="en-GB" sz="1400" b="1" dirty="0">
                <a:hlinkClick r:id="rId10"/>
              </a:rPr>
              <a:t>https://tonybates.ca/wp-content/upload/cognitive-psycology-word-cloud.jpg</a:t>
            </a:r>
            <a:r>
              <a:rPr lang="en-GB" sz="1400" b="1"/>
              <a:t>. [Accessed 29 Dec.2020].</a:t>
            </a:r>
          </a:p>
          <a:p>
            <a:r>
              <a:rPr lang="en-GB" sz="1400" b="1"/>
              <a:t>Worditout.com (2020). [online] Available at:</a:t>
            </a:r>
            <a:endParaRPr lang="en-GB" sz="1400" b="1" dirty="0"/>
          </a:p>
          <a:p>
            <a:r>
              <a:rPr lang="en-GB" sz="1400" b="1" dirty="0">
                <a:hlinkClick r:id="rId11"/>
              </a:rPr>
              <a:t>https://worditout.com/word-cloud/3680332/image/thumb/worditout-word-cloud/-3680332.png</a:t>
            </a:r>
            <a:r>
              <a:rPr lang="en-GB" sz="1400" b="1"/>
              <a:t>. [Accessed 29 Dec.2020]</a:t>
            </a:r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2400" b="1" dirty="0"/>
          </a:p>
          <a:p>
            <a:endParaRPr lang="en-GB" sz="1400" b="1" u="sng" dirty="0"/>
          </a:p>
          <a:p>
            <a:endParaRPr lang="en-GB" sz="1400" b="1" dirty="0"/>
          </a:p>
          <a:p>
            <a:endParaRPr lang="en-GB" sz="2400" b="1" u="sng" dirty="0"/>
          </a:p>
          <a:p>
            <a:endParaRPr lang="en-GB" sz="2400" b="1" u="sng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204889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3DFloatVTI</vt:lpstr>
      <vt:lpstr>Supporting The Learner</vt:lpstr>
      <vt:lpstr>PowerPoint Presentation</vt:lpstr>
      <vt:lpstr>How have I influenced and contributed to a 'helping' role within Education?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1215</cp:revision>
  <dcterms:created xsi:type="dcterms:W3CDTF">2020-12-29T13:49:31Z</dcterms:created>
  <dcterms:modified xsi:type="dcterms:W3CDTF">2021-01-01T10:09:58Z</dcterms:modified>
</cp:coreProperties>
</file>