
<file path=[Content_Types].xml><?xml version="1.0" encoding="utf-8"?>
<Types xmlns="http://schemas.openxmlformats.org/package/2006/content-types">
  <Default Extension="img"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3"/>
  </p:notesMasterIdLst>
  <p:handoutMasterIdLst>
    <p:handoutMasterId r:id="rId14"/>
  </p:handoutMasterIdLst>
  <p:sldIdLst>
    <p:sldId id="256" r:id="rId5"/>
    <p:sldId id="257" r:id="rId6"/>
    <p:sldId id="278" r:id="rId7"/>
    <p:sldId id="258" r:id="rId8"/>
    <p:sldId id="281" r:id="rId9"/>
    <p:sldId id="282" r:id="rId10"/>
    <p:sldId id="266" r:id="rId11"/>
    <p:sldId id="28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9898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5520BB-F3B2-014A-9C53-5F5CFC29CCA5}" v="40" dt="2026-07-18T06:03:37.6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5322" autoAdjust="0"/>
    <p:restoredTop sz="90714" autoAdjust="0"/>
  </p:normalViewPr>
  <p:slideViewPr>
    <p:cSldViewPr snapToGrid="0">
      <p:cViewPr varScale="1">
        <p:scale>
          <a:sx n="81" d="100"/>
          <a:sy n="81" d="100"/>
        </p:scale>
        <p:origin x="208" y="544"/>
      </p:cViewPr>
      <p:guideLst/>
    </p:cSldViewPr>
  </p:slideViewPr>
  <p:outlineViewPr>
    <p:cViewPr>
      <p:scale>
        <a:sx n="33" d="100"/>
        <a:sy n="33" d="100"/>
      </p:scale>
      <p:origin x="0" y="-2880"/>
    </p:cViewPr>
  </p:outlin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3403" y="29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ndralyn Pegenia (2511437)" userId="8e1b69d1-6116-49c3-b92e-982eb233b5df" providerId="ADAL" clId="{416640FF-E136-561A-8E46-4BACE46F854C}"/>
    <pc:docChg chg="undo redo custSel addSld delSld modSld">
      <pc:chgData name="Kendralyn Pegenia (2511437)" userId="8e1b69d1-6116-49c3-b92e-982eb233b5df" providerId="ADAL" clId="{416640FF-E136-561A-8E46-4BACE46F854C}" dt="2026-07-18T06:15:32.218" v="6755" actId="20577"/>
      <pc:docMkLst>
        <pc:docMk/>
      </pc:docMkLst>
      <pc:sldChg chg="addSp delSp modSp mod">
        <pc:chgData name="Kendralyn Pegenia (2511437)" userId="8e1b69d1-6116-49c3-b92e-982eb233b5df" providerId="ADAL" clId="{416640FF-E136-561A-8E46-4BACE46F854C}" dt="2026-07-12T13:21:11.684" v="380" actId="17032"/>
        <pc:sldMkLst>
          <pc:docMk/>
          <pc:sldMk cId="2586058810" sldId="256"/>
        </pc:sldMkLst>
        <pc:spChg chg="add del mod">
          <ac:chgData name="Kendralyn Pegenia (2511437)" userId="8e1b69d1-6116-49c3-b92e-982eb233b5df" providerId="ADAL" clId="{416640FF-E136-561A-8E46-4BACE46F854C}" dt="2026-07-12T13:21:11.684" v="380" actId="17032"/>
          <ac:spMkLst>
            <pc:docMk/>
            <pc:sldMk cId="2586058810" sldId="256"/>
            <ac:spMk id="5" creationId="{7EF78141-FF80-2438-49CC-15A665C432D9}"/>
          </ac:spMkLst>
        </pc:spChg>
        <pc:picChg chg="add mod">
          <ac:chgData name="Kendralyn Pegenia (2511437)" userId="8e1b69d1-6116-49c3-b92e-982eb233b5df" providerId="ADAL" clId="{416640FF-E136-561A-8E46-4BACE46F854C}" dt="2026-07-12T13:20:58.754" v="379" actId="1076"/>
          <ac:picMkLst>
            <pc:docMk/>
            <pc:sldMk cId="2586058810" sldId="256"/>
            <ac:picMk id="3" creationId="{95F4E1E4-5570-D1C1-3DE4-F3C3149CA21D}"/>
          </ac:picMkLst>
        </pc:picChg>
      </pc:sldChg>
      <pc:sldChg chg="addSp delSp modSp mod">
        <pc:chgData name="Kendralyn Pegenia (2511437)" userId="8e1b69d1-6116-49c3-b92e-982eb233b5df" providerId="ADAL" clId="{416640FF-E136-561A-8E46-4BACE46F854C}" dt="2026-07-17T23:05:27.505" v="1520"/>
        <pc:sldMkLst>
          <pc:docMk/>
          <pc:sldMk cId="1713219598" sldId="257"/>
        </pc:sldMkLst>
        <pc:spChg chg="add mod">
          <ac:chgData name="Kendralyn Pegenia (2511437)" userId="8e1b69d1-6116-49c3-b92e-982eb233b5df" providerId="ADAL" clId="{416640FF-E136-561A-8E46-4BACE46F854C}" dt="2026-07-17T22:37:23.660" v="1241" actId="20577"/>
          <ac:spMkLst>
            <pc:docMk/>
            <pc:sldMk cId="1713219598" sldId="257"/>
            <ac:spMk id="2" creationId="{EC3D9E5E-E5C1-A592-BCC1-55314E6F942F}"/>
          </ac:spMkLst>
        </pc:spChg>
        <pc:spChg chg="add del">
          <ac:chgData name="Kendralyn Pegenia (2511437)" userId="8e1b69d1-6116-49c3-b92e-982eb233b5df" providerId="ADAL" clId="{416640FF-E136-561A-8E46-4BACE46F854C}" dt="2026-07-17T22:54:55.874" v="1471" actId="11529"/>
          <ac:spMkLst>
            <pc:docMk/>
            <pc:sldMk cId="1713219598" sldId="257"/>
            <ac:spMk id="3" creationId="{BC6C702F-ADD6-4A66-30DA-2140A80D406F}"/>
          </ac:spMkLst>
        </pc:spChg>
        <pc:spChg chg="add del">
          <ac:chgData name="Kendralyn Pegenia (2511437)" userId="8e1b69d1-6116-49c3-b92e-982eb233b5df" providerId="ADAL" clId="{416640FF-E136-561A-8E46-4BACE46F854C}" dt="2026-07-17T22:55:06.877" v="1473" actId="11529"/>
          <ac:spMkLst>
            <pc:docMk/>
            <pc:sldMk cId="1713219598" sldId="257"/>
            <ac:spMk id="4" creationId="{ABD8414C-A29B-F500-11BD-9BB98D442347}"/>
          </ac:spMkLst>
        </pc:spChg>
        <pc:spChg chg="mod">
          <ac:chgData name="Kendralyn Pegenia (2511437)" userId="8e1b69d1-6116-49c3-b92e-982eb233b5df" providerId="ADAL" clId="{416640FF-E136-561A-8E46-4BACE46F854C}" dt="2026-07-17T23:05:27.505" v="1520"/>
          <ac:spMkLst>
            <pc:docMk/>
            <pc:sldMk cId="1713219598" sldId="257"/>
            <ac:spMk id="5" creationId="{B02A8827-B1A1-2D2F-D6DD-E886B886C43E}"/>
          </ac:spMkLst>
        </pc:spChg>
      </pc:sldChg>
      <pc:sldChg chg="addSp delSp modSp mod">
        <pc:chgData name="Kendralyn Pegenia (2511437)" userId="8e1b69d1-6116-49c3-b92e-982eb233b5df" providerId="ADAL" clId="{416640FF-E136-561A-8E46-4BACE46F854C}" dt="2026-07-18T00:42:22.554" v="2205" actId="20577"/>
        <pc:sldMkLst>
          <pc:docMk/>
          <pc:sldMk cId="3571516367" sldId="258"/>
        </pc:sldMkLst>
        <pc:spChg chg="mod">
          <ac:chgData name="Kendralyn Pegenia (2511437)" userId="8e1b69d1-6116-49c3-b92e-982eb233b5df" providerId="ADAL" clId="{416640FF-E136-561A-8E46-4BACE46F854C}" dt="2026-07-18T00:05:08.255" v="1768"/>
          <ac:spMkLst>
            <pc:docMk/>
            <pc:sldMk cId="3571516367" sldId="258"/>
            <ac:spMk id="2" creationId="{0A32731C-311B-46F7-A865-6C3AF6B09A47}"/>
          </ac:spMkLst>
        </pc:spChg>
        <pc:spChg chg="mod">
          <ac:chgData name="Kendralyn Pegenia (2511437)" userId="8e1b69d1-6116-49c3-b92e-982eb233b5df" providerId="ADAL" clId="{416640FF-E136-561A-8E46-4BACE46F854C}" dt="2026-07-18T00:38:16.326" v="2155" actId="948"/>
          <ac:spMkLst>
            <pc:docMk/>
            <pc:sldMk cId="3571516367" sldId="258"/>
            <ac:spMk id="3" creationId="{9D5232F9-FD00-464A-9F17-619C91AEF8F3}"/>
          </ac:spMkLst>
        </pc:spChg>
        <pc:spChg chg="add del mod">
          <ac:chgData name="Kendralyn Pegenia (2511437)" userId="8e1b69d1-6116-49c3-b92e-982eb233b5df" providerId="ADAL" clId="{416640FF-E136-561A-8E46-4BACE46F854C}" dt="2026-07-18T00:03:10.967" v="1747" actId="478"/>
          <ac:spMkLst>
            <pc:docMk/>
            <pc:sldMk cId="3571516367" sldId="258"/>
            <ac:spMk id="4" creationId="{81908856-B9CF-4FF6-7A19-75C10A05A216}"/>
          </ac:spMkLst>
        </pc:spChg>
        <pc:spChg chg="add del mod">
          <ac:chgData name="Kendralyn Pegenia (2511437)" userId="8e1b69d1-6116-49c3-b92e-982eb233b5df" providerId="ADAL" clId="{416640FF-E136-561A-8E46-4BACE46F854C}" dt="2026-07-18T00:03:17.987" v="1749" actId="478"/>
          <ac:spMkLst>
            <pc:docMk/>
            <pc:sldMk cId="3571516367" sldId="258"/>
            <ac:spMk id="5" creationId="{31A9A292-7293-B621-B70C-AA961349B8F6}"/>
          </ac:spMkLst>
        </pc:spChg>
        <pc:spChg chg="add mod">
          <ac:chgData name="Kendralyn Pegenia (2511437)" userId="8e1b69d1-6116-49c3-b92e-982eb233b5df" providerId="ADAL" clId="{416640FF-E136-561A-8E46-4BACE46F854C}" dt="2026-07-18T00:03:50.952" v="1751" actId="33987"/>
          <ac:spMkLst>
            <pc:docMk/>
            <pc:sldMk cId="3571516367" sldId="258"/>
            <ac:spMk id="6" creationId="{C20EF37E-5D03-49EF-1842-4271D67C9316}"/>
          </ac:spMkLst>
        </pc:spChg>
        <pc:spChg chg="add del mod">
          <ac:chgData name="Kendralyn Pegenia (2511437)" userId="8e1b69d1-6116-49c3-b92e-982eb233b5df" providerId="ADAL" clId="{416640FF-E136-561A-8E46-4BACE46F854C}" dt="2026-07-18T00:39:10.611" v="2157" actId="478"/>
          <ac:spMkLst>
            <pc:docMk/>
            <pc:sldMk cId="3571516367" sldId="258"/>
            <ac:spMk id="9" creationId="{CA57F407-7241-61A2-0E7E-2C7F7B49BA1A}"/>
          </ac:spMkLst>
        </pc:spChg>
        <pc:spChg chg="add mod">
          <ac:chgData name="Kendralyn Pegenia (2511437)" userId="8e1b69d1-6116-49c3-b92e-982eb233b5df" providerId="ADAL" clId="{416640FF-E136-561A-8E46-4BACE46F854C}" dt="2026-07-18T00:42:22.554" v="2205" actId="20577"/>
          <ac:spMkLst>
            <pc:docMk/>
            <pc:sldMk cId="3571516367" sldId="258"/>
            <ac:spMk id="12" creationId="{2D684216-A72B-AE30-E832-5A4647E0F010}"/>
          </ac:spMkLst>
        </pc:spChg>
        <pc:spChg chg="mod">
          <ac:chgData name="Kendralyn Pegenia (2511437)" userId="8e1b69d1-6116-49c3-b92e-982eb233b5df" providerId="ADAL" clId="{416640FF-E136-561A-8E46-4BACE46F854C}" dt="2026-07-17T23:05:27.505" v="1520"/>
          <ac:spMkLst>
            <pc:docMk/>
            <pc:sldMk cId="3571516367" sldId="258"/>
            <ac:spMk id="14" creationId="{ECE635A2-70B8-3EAB-6A18-952B02EBAA1E}"/>
          </ac:spMkLst>
        </pc:spChg>
        <pc:picChg chg="add del mod">
          <ac:chgData name="Kendralyn Pegenia (2511437)" userId="8e1b69d1-6116-49c3-b92e-982eb233b5df" providerId="ADAL" clId="{416640FF-E136-561A-8E46-4BACE46F854C}" dt="2026-07-18T00:39:10.611" v="2157" actId="478"/>
          <ac:picMkLst>
            <pc:docMk/>
            <pc:sldMk cId="3571516367" sldId="258"/>
            <ac:picMk id="8" creationId="{89703AA4-D4C6-BDF1-8932-EDC521A4C2AC}"/>
          </ac:picMkLst>
        </pc:picChg>
        <pc:picChg chg="add mod">
          <ac:chgData name="Kendralyn Pegenia (2511437)" userId="8e1b69d1-6116-49c3-b92e-982eb233b5df" providerId="ADAL" clId="{416640FF-E136-561A-8E46-4BACE46F854C}" dt="2026-07-18T00:41:06.456" v="2164" actId="14100"/>
          <ac:picMkLst>
            <pc:docMk/>
            <pc:sldMk cId="3571516367" sldId="258"/>
            <ac:picMk id="11" creationId="{DC2DA8A5-A9CA-744F-38FD-FA7C57BB7E8F}"/>
          </ac:picMkLst>
        </pc:picChg>
      </pc:sldChg>
      <pc:sldChg chg="addSp delSp modSp mod">
        <pc:chgData name="Kendralyn Pegenia (2511437)" userId="8e1b69d1-6116-49c3-b92e-982eb233b5df" providerId="ADAL" clId="{416640FF-E136-561A-8E46-4BACE46F854C}" dt="2026-07-18T06:15:32.218" v="6755" actId="20577"/>
        <pc:sldMkLst>
          <pc:docMk/>
          <pc:sldMk cId="1742861620" sldId="266"/>
        </pc:sldMkLst>
        <pc:spChg chg="del mod">
          <ac:chgData name="Kendralyn Pegenia (2511437)" userId="8e1b69d1-6116-49c3-b92e-982eb233b5df" providerId="ADAL" clId="{416640FF-E136-561A-8E46-4BACE46F854C}" dt="2026-07-18T05:46:37.678" v="4580" actId="478"/>
          <ac:spMkLst>
            <pc:docMk/>
            <pc:sldMk cId="1742861620" sldId="266"/>
            <ac:spMk id="2" creationId="{4518FC28-E0BD-4387-B8BE-9965D1A57FF1}"/>
          </ac:spMkLst>
        </pc:spChg>
        <pc:spChg chg="del mod">
          <ac:chgData name="Kendralyn Pegenia (2511437)" userId="8e1b69d1-6116-49c3-b92e-982eb233b5df" providerId="ADAL" clId="{416640FF-E136-561A-8E46-4BACE46F854C}" dt="2026-07-18T05:47:14.396" v="4583" actId="478"/>
          <ac:spMkLst>
            <pc:docMk/>
            <pc:sldMk cId="1742861620" sldId="266"/>
            <ac:spMk id="3" creationId="{FED19BCA-B61F-4EA6-A1FB-CCA3BD8506FB}"/>
          </ac:spMkLst>
        </pc:spChg>
        <pc:spChg chg="add del mod">
          <ac:chgData name="Kendralyn Pegenia (2511437)" userId="8e1b69d1-6116-49c3-b92e-982eb233b5df" providerId="ADAL" clId="{416640FF-E136-561A-8E46-4BACE46F854C}" dt="2026-07-18T05:37:15.240" v="4579" actId="478"/>
          <ac:spMkLst>
            <pc:docMk/>
            <pc:sldMk cId="1742861620" sldId="266"/>
            <ac:spMk id="5" creationId="{3EE49897-B2FE-7430-2C00-15B0976AAE75}"/>
          </ac:spMkLst>
        </pc:spChg>
        <pc:spChg chg="mod">
          <ac:chgData name="Kendralyn Pegenia (2511437)" userId="8e1b69d1-6116-49c3-b92e-982eb233b5df" providerId="ADAL" clId="{416640FF-E136-561A-8E46-4BACE46F854C}" dt="2026-07-17T23:05:27.505" v="1520"/>
          <ac:spMkLst>
            <pc:docMk/>
            <pc:sldMk cId="1742861620" sldId="266"/>
            <ac:spMk id="6" creationId="{7C4B8313-9270-4128-8674-3A3E42B806BC}"/>
          </ac:spMkLst>
        </pc:spChg>
        <pc:spChg chg="add del mod">
          <ac:chgData name="Kendralyn Pegenia (2511437)" userId="8e1b69d1-6116-49c3-b92e-982eb233b5df" providerId="ADAL" clId="{416640FF-E136-561A-8E46-4BACE46F854C}" dt="2026-07-18T05:46:39.115" v="4581" actId="478"/>
          <ac:spMkLst>
            <pc:docMk/>
            <pc:sldMk cId="1742861620" sldId="266"/>
            <ac:spMk id="8" creationId="{C742BC21-1C36-CD91-E4CD-9D5615D300A4}"/>
          </ac:spMkLst>
        </pc:spChg>
        <pc:spChg chg="add del mod">
          <ac:chgData name="Kendralyn Pegenia (2511437)" userId="8e1b69d1-6116-49c3-b92e-982eb233b5df" providerId="ADAL" clId="{416640FF-E136-561A-8E46-4BACE46F854C}" dt="2026-07-18T05:47:16.605" v="4584" actId="478"/>
          <ac:spMkLst>
            <pc:docMk/>
            <pc:sldMk cId="1742861620" sldId="266"/>
            <ac:spMk id="10" creationId="{18E4F145-EDF6-57C8-AA63-EAEFA9763005}"/>
          </ac:spMkLst>
        </pc:spChg>
        <pc:spChg chg="add mod">
          <ac:chgData name="Kendralyn Pegenia (2511437)" userId="8e1b69d1-6116-49c3-b92e-982eb233b5df" providerId="ADAL" clId="{416640FF-E136-561A-8E46-4BACE46F854C}" dt="2026-07-18T05:47:30.627" v="4589" actId="1076"/>
          <ac:spMkLst>
            <pc:docMk/>
            <pc:sldMk cId="1742861620" sldId="266"/>
            <ac:spMk id="13" creationId="{ED2C33E9-2D26-BFE1-FF44-1ED718E4EF35}"/>
          </ac:spMkLst>
        </pc:spChg>
        <pc:spChg chg="add mod">
          <ac:chgData name="Kendralyn Pegenia (2511437)" userId="8e1b69d1-6116-49c3-b92e-982eb233b5df" providerId="ADAL" clId="{416640FF-E136-561A-8E46-4BACE46F854C}" dt="2026-07-18T06:15:32.218" v="6755" actId="20577"/>
          <ac:spMkLst>
            <pc:docMk/>
            <pc:sldMk cId="1742861620" sldId="266"/>
            <ac:spMk id="14" creationId="{A60D46C4-347B-7494-90B1-D0D4F61F06C0}"/>
          </ac:spMkLst>
        </pc:spChg>
        <pc:picChg chg="add mod">
          <ac:chgData name="Kendralyn Pegenia (2511437)" userId="8e1b69d1-6116-49c3-b92e-982eb233b5df" providerId="ADAL" clId="{416640FF-E136-561A-8E46-4BACE46F854C}" dt="2026-07-18T05:47:30.627" v="4589" actId="1076"/>
          <ac:picMkLst>
            <pc:docMk/>
            <pc:sldMk cId="1742861620" sldId="266"/>
            <ac:picMk id="12" creationId="{6D9CE9A3-C0D6-952D-4B91-918688D33382}"/>
          </ac:picMkLst>
        </pc:picChg>
        <pc:picChg chg="del mod">
          <ac:chgData name="Kendralyn Pegenia (2511437)" userId="8e1b69d1-6116-49c3-b92e-982eb233b5df" providerId="ADAL" clId="{416640FF-E136-561A-8E46-4BACE46F854C}" dt="2026-07-18T05:37:13.549" v="4578" actId="478"/>
          <ac:picMkLst>
            <pc:docMk/>
            <pc:sldMk cId="1742861620" sldId="266"/>
            <ac:picMk id="47" creationId="{F55BC7A4-EE4B-7EFC-C325-408D66C3CBA7}"/>
          </ac:picMkLst>
        </pc:picChg>
      </pc:sldChg>
      <pc:sldChg chg="modSp del">
        <pc:chgData name="Kendralyn Pegenia (2511437)" userId="8e1b69d1-6116-49c3-b92e-982eb233b5df" providerId="ADAL" clId="{416640FF-E136-561A-8E46-4BACE46F854C}" dt="2026-07-18T05:49:15.125" v="4636" actId="2696"/>
        <pc:sldMkLst>
          <pc:docMk/>
          <pc:sldMk cId="1969787568" sldId="271"/>
        </pc:sldMkLst>
        <pc:spChg chg="mod">
          <ac:chgData name="Kendralyn Pegenia (2511437)" userId="8e1b69d1-6116-49c3-b92e-982eb233b5df" providerId="ADAL" clId="{416640FF-E136-561A-8E46-4BACE46F854C}" dt="2026-07-17T23:05:27.505" v="1520"/>
          <ac:spMkLst>
            <pc:docMk/>
            <pc:sldMk cId="1969787568" sldId="271"/>
            <ac:spMk id="2" creationId="{8BDF1EDE-5423-435C-B149-87AB1BC22B83}"/>
          </ac:spMkLst>
        </pc:spChg>
        <pc:spChg chg="mod">
          <ac:chgData name="Kendralyn Pegenia (2511437)" userId="8e1b69d1-6116-49c3-b92e-982eb233b5df" providerId="ADAL" clId="{416640FF-E136-561A-8E46-4BACE46F854C}" dt="2026-07-17T23:05:27.505" v="1520"/>
          <ac:spMkLst>
            <pc:docMk/>
            <pc:sldMk cId="1969787568" sldId="271"/>
            <ac:spMk id="3" creationId="{AF64C29E-DF30-4DC6-AB95-2016F9A703B6}"/>
          </ac:spMkLst>
        </pc:spChg>
        <pc:spChg chg="mod">
          <ac:chgData name="Kendralyn Pegenia (2511437)" userId="8e1b69d1-6116-49c3-b92e-982eb233b5df" providerId="ADAL" clId="{416640FF-E136-561A-8E46-4BACE46F854C}" dt="2026-07-17T23:05:27.505" v="1520"/>
          <ac:spMkLst>
            <pc:docMk/>
            <pc:sldMk cId="1969787568" sldId="271"/>
            <ac:spMk id="6" creationId="{4C127D99-645F-4FCF-9573-FDFE2A344FA9}"/>
          </ac:spMkLst>
        </pc:spChg>
      </pc:sldChg>
      <pc:sldChg chg="addSp delSp modSp mod">
        <pc:chgData name="Kendralyn Pegenia (2511437)" userId="8e1b69d1-6116-49c3-b92e-982eb233b5df" providerId="ADAL" clId="{416640FF-E136-561A-8E46-4BACE46F854C}" dt="2026-07-18T00:00:02.651" v="1626" actId="20577"/>
        <pc:sldMkLst>
          <pc:docMk/>
          <pc:sldMk cId="608796113" sldId="278"/>
        </pc:sldMkLst>
        <pc:spChg chg="del">
          <ac:chgData name="Kendralyn Pegenia (2511437)" userId="8e1b69d1-6116-49c3-b92e-982eb233b5df" providerId="ADAL" clId="{416640FF-E136-561A-8E46-4BACE46F854C}" dt="2026-07-17T22:37:29.795" v="1242" actId="478"/>
          <ac:spMkLst>
            <pc:docMk/>
            <pc:sldMk cId="608796113" sldId="278"/>
            <ac:spMk id="2" creationId="{9528DBD1-DB29-D44F-FD5A-3071BB37EF37}"/>
          </ac:spMkLst>
        </pc:spChg>
        <pc:spChg chg="add del mod">
          <ac:chgData name="Kendralyn Pegenia (2511437)" userId="8e1b69d1-6116-49c3-b92e-982eb233b5df" providerId="ADAL" clId="{416640FF-E136-561A-8E46-4BACE46F854C}" dt="2026-07-17T22:37:31.810" v="1243" actId="478"/>
          <ac:spMkLst>
            <pc:docMk/>
            <pc:sldMk cId="608796113" sldId="278"/>
            <ac:spMk id="4" creationId="{0C3E783F-F882-5674-0A2B-33584591F084}"/>
          </ac:spMkLst>
        </pc:spChg>
        <pc:spChg chg="add del mod">
          <ac:chgData name="Kendralyn Pegenia (2511437)" userId="8e1b69d1-6116-49c3-b92e-982eb233b5df" providerId="ADAL" clId="{416640FF-E136-561A-8E46-4BACE46F854C}" dt="2026-07-17T23:06:05.707" v="1522" actId="478"/>
          <ac:spMkLst>
            <pc:docMk/>
            <pc:sldMk cId="608796113" sldId="278"/>
            <ac:spMk id="5" creationId="{5728B8F4-CF2E-6A44-24B6-A6B553C5BE21}"/>
          </ac:spMkLst>
        </pc:spChg>
        <pc:spChg chg="add del">
          <ac:chgData name="Kendralyn Pegenia (2511437)" userId="8e1b69d1-6116-49c3-b92e-982eb233b5df" providerId="ADAL" clId="{416640FF-E136-561A-8E46-4BACE46F854C}" dt="2026-07-17T22:45:57.078" v="1320" actId="11529"/>
          <ac:spMkLst>
            <pc:docMk/>
            <pc:sldMk cId="608796113" sldId="278"/>
            <ac:spMk id="6" creationId="{59708850-55BD-656B-BD99-328578198194}"/>
          </ac:spMkLst>
        </pc:spChg>
        <pc:spChg chg="add mod">
          <ac:chgData name="Kendralyn Pegenia (2511437)" userId="8e1b69d1-6116-49c3-b92e-982eb233b5df" providerId="ADAL" clId="{416640FF-E136-561A-8E46-4BACE46F854C}" dt="2026-07-17T23:05:10.327" v="1516" actId="1076"/>
          <ac:spMkLst>
            <pc:docMk/>
            <pc:sldMk cId="608796113" sldId="278"/>
            <ac:spMk id="7" creationId="{EE6B341F-4A9E-350E-7E3A-9391CC301DC2}"/>
          </ac:spMkLst>
        </pc:spChg>
        <pc:spChg chg="add mod">
          <ac:chgData name="Kendralyn Pegenia (2511437)" userId="8e1b69d1-6116-49c3-b92e-982eb233b5df" providerId="ADAL" clId="{416640FF-E136-561A-8E46-4BACE46F854C}" dt="2026-07-17T23:06:12.383" v="1523" actId="1076"/>
          <ac:spMkLst>
            <pc:docMk/>
            <pc:sldMk cId="608796113" sldId="278"/>
            <ac:spMk id="8" creationId="{217F214C-4968-D0E7-6099-763EA4691155}"/>
          </ac:spMkLst>
        </pc:spChg>
        <pc:spChg chg="add del mod">
          <ac:chgData name="Kendralyn Pegenia (2511437)" userId="8e1b69d1-6116-49c3-b92e-982eb233b5df" providerId="ADAL" clId="{416640FF-E136-561A-8E46-4BACE46F854C}" dt="2026-07-17T23:03:40.743" v="1481" actId="478"/>
          <ac:spMkLst>
            <pc:docMk/>
            <pc:sldMk cId="608796113" sldId="278"/>
            <ac:spMk id="11" creationId="{C07059B7-09FF-EB29-795D-DDDAF24BC8AE}"/>
          </ac:spMkLst>
        </pc:spChg>
        <pc:spChg chg="add del mod">
          <ac:chgData name="Kendralyn Pegenia (2511437)" userId="8e1b69d1-6116-49c3-b92e-982eb233b5df" providerId="ADAL" clId="{416640FF-E136-561A-8E46-4BACE46F854C}" dt="2026-07-17T23:03:10.409" v="1475" actId="478"/>
          <ac:spMkLst>
            <pc:docMk/>
            <pc:sldMk cId="608796113" sldId="278"/>
            <ac:spMk id="12" creationId="{7E9BB70C-E75A-DC85-578D-F759D8A37E3F}"/>
          </ac:spMkLst>
        </pc:spChg>
        <pc:spChg chg="add mod">
          <ac:chgData name="Kendralyn Pegenia (2511437)" userId="8e1b69d1-6116-49c3-b92e-982eb233b5df" providerId="ADAL" clId="{416640FF-E136-561A-8E46-4BACE46F854C}" dt="2026-07-18T00:00:02.651" v="1626" actId="20577"/>
          <ac:spMkLst>
            <pc:docMk/>
            <pc:sldMk cId="608796113" sldId="278"/>
            <ac:spMk id="13" creationId="{E1433B49-F04F-F49F-0F1F-850EE2F33ECA}"/>
          </ac:spMkLst>
        </pc:spChg>
        <pc:picChg chg="add mod">
          <ac:chgData name="Kendralyn Pegenia (2511437)" userId="8e1b69d1-6116-49c3-b92e-982eb233b5df" providerId="ADAL" clId="{416640FF-E136-561A-8E46-4BACE46F854C}" dt="2026-07-17T23:03:55.009" v="1484" actId="14100"/>
          <ac:picMkLst>
            <pc:docMk/>
            <pc:sldMk cId="608796113" sldId="278"/>
            <ac:picMk id="10" creationId="{68850316-7AB0-9178-ACFD-3F8FC9C34664}"/>
          </ac:picMkLst>
        </pc:picChg>
      </pc:sldChg>
      <pc:sldChg chg="modSp del">
        <pc:chgData name="Kendralyn Pegenia (2511437)" userId="8e1b69d1-6116-49c3-b92e-982eb233b5df" providerId="ADAL" clId="{416640FF-E136-561A-8E46-4BACE46F854C}" dt="2026-07-17T23:05:34.978" v="1521" actId="2696"/>
        <pc:sldMkLst>
          <pc:docMk/>
          <pc:sldMk cId="2241459136" sldId="279"/>
        </pc:sldMkLst>
        <pc:spChg chg="mod">
          <ac:chgData name="Kendralyn Pegenia (2511437)" userId="8e1b69d1-6116-49c3-b92e-982eb233b5df" providerId="ADAL" clId="{416640FF-E136-561A-8E46-4BACE46F854C}" dt="2026-07-17T23:05:27.505" v="1520"/>
          <ac:spMkLst>
            <pc:docMk/>
            <pc:sldMk cId="2241459136" sldId="279"/>
            <ac:spMk id="2" creationId="{818AFA5E-469B-2BFC-9D4E-BD1EC6E48CA0}"/>
          </ac:spMkLst>
        </pc:spChg>
        <pc:picChg chg="mod">
          <ac:chgData name="Kendralyn Pegenia (2511437)" userId="8e1b69d1-6116-49c3-b92e-982eb233b5df" providerId="ADAL" clId="{416640FF-E136-561A-8E46-4BACE46F854C}" dt="2026-07-17T23:05:27.505" v="1520"/>
          <ac:picMkLst>
            <pc:docMk/>
            <pc:sldMk cId="2241459136" sldId="279"/>
            <ac:picMk id="16" creationId="{448EF356-1822-E2AE-2794-322870D4C222}"/>
          </ac:picMkLst>
        </pc:picChg>
      </pc:sldChg>
      <pc:sldChg chg="modSp del">
        <pc:chgData name="Kendralyn Pegenia (2511437)" userId="8e1b69d1-6116-49c3-b92e-982eb233b5df" providerId="ADAL" clId="{416640FF-E136-561A-8E46-4BACE46F854C}" dt="2026-07-18T00:41:11.299" v="2165" actId="2696"/>
        <pc:sldMkLst>
          <pc:docMk/>
          <pc:sldMk cId="334696707" sldId="280"/>
        </pc:sldMkLst>
        <pc:spChg chg="mod">
          <ac:chgData name="Kendralyn Pegenia (2511437)" userId="8e1b69d1-6116-49c3-b92e-982eb233b5df" providerId="ADAL" clId="{416640FF-E136-561A-8E46-4BACE46F854C}" dt="2026-07-17T23:05:27.505" v="1520"/>
          <ac:spMkLst>
            <pc:docMk/>
            <pc:sldMk cId="334696707" sldId="280"/>
            <ac:spMk id="2" creationId="{566C97BE-403B-122E-90D1-2788978A0B6F}"/>
          </ac:spMkLst>
        </pc:spChg>
      </pc:sldChg>
      <pc:sldChg chg="addSp delSp modSp mod">
        <pc:chgData name="Kendralyn Pegenia (2511437)" userId="8e1b69d1-6116-49c3-b92e-982eb233b5df" providerId="ADAL" clId="{416640FF-E136-561A-8E46-4BACE46F854C}" dt="2026-07-18T01:23:46.323" v="3508" actId="14100"/>
        <pc:sldMkLst>
          <pc:docMk/>
          <pc:sldMk cId="103458723" sldId="281"/>
        </pc:sldMkLst>
        <pc:spChg chg="del mod">
          <ac:chgData name="Kendralyn Pegenia (2511437)" userId="8e1b69d1-6116-49c3-b92e-982eb233b5df" providerId="ADAL" clId="{416640FF-E136-561A-8E46-4BACE46F854C}" dt="2026-07-18T00:42:39.177" v="2207" actId="478"/>
          <ac:spMkLst>
            <pc:docMk/>
            <pc:sldMk cId="103458723" sldId="281"/>
            <ac:spMk id="2" creationId="{A95E2E6A-35EC-1B8E-0FD7-8C67870ACA64}"/>
          </ac:spMkLst>
        </pc:spChg>
        <pc:spChg chg="add mod">
          <ac:chgData name="Kendralyn Pegenia (2511437)" userId="8e1b69d1-6116-49c3-b92e-982eb233b5df" providerId="ADAL" clId="{416640FF-E136-561A-8E46-4BACE46F854C}" dt="2026-07-18T00:49:46.937" v="2252" actId="20577"/>
          <ac:spMkLst>
            <pc:docMk/>
            <pc:sldMk cId="103458723" sldId="281"/>
            <ac:spMk id="3" creationId="{B451C541-CC1A-6A8E-CC06-ABD3B8BD9D36}"/>
          </ac:spMkLst>
        </pc:spChg>
        <pc:spChg chg="add del mod">
          <ac:chgData name="Kendralyn Pegenia (2511437)" userId="8e1b69d1-6116-49c3-b92e-982eb233b5df" providerId="ADAL" clId="{416640FF-E136-561A-8E46-4BACE46F854C}" dt="2026-07-18T00:42:41.217" v="2208" actId="478"/>
          <ac:spMkLst>
            <pc:docMk/>
            <pc:sldMk cId="103458723" sldId="281"/>
            <ac:spMk id="5" creationId="{00CBAE01-135E-863E-5FA5-A1E883499342}"/>
          </ac:spMkLst>
        </pc:spChg>
        <pc:spChg chg="add del mod">
          <ac:chgData name="Kendralyn Pegenia (2511437)" userId="8e1b69d1-6116-49c3-b92e-982eb233b5df" providerId="ADAL" clId="{416640FF-E136-561A-8E46-4BACE46F854C}" dt="2026-07-18T00:49:57.228" v="2254" actId="478"/>
          <ac:spMkLst>
            <pc:docMk/>
            <pc:sldMk cId="103458723" sldId="281"/>
            <ac:spMk id="7" creationId="{8CDD43F3-0F23-E811-FBD2-0406D42F158C}"/>
          </ac:spMkLst>
        </pc:spChg>
        <pc:spChg chg="mod">
          <ac:chgData name="Kendralyn Pegenia (2511437)" userId="8e1b69d1-6116-49c3-b92e-982eb233b5df" providerId="ADAL" clId="{416640FF-E136-561A-8E46-4BACE46F854C}" dt="2026-07-17T23:05:27.505" v="1520"/>
          <ac:spMkLst>
            <pc:docMk/>
            <pc:sldMk cId="103458723" sldId="281"/>
            <ac:spMk id="8" creationId="{8F44A959-C2BB-9170-C99C-1A2EDB71B994}"/>
          </ac:spMkLst>
        </pc:spChg>
        <pc:spChg chg="add del mod">
          <ac:chgData name="Kendralyn Pegenia (2511437)" userId="8e1b69d1-6116-49c3-b92e-982eb233b5df" providerId="ADAL" clId="{416640FF-E136-561A-8E46-4BACE46F854C}" dt="2026-07-18T01:05:37.839" v="3463"/>
          <ac:spMkLst>
            <pc:docMk/>
            <pc:sldMk cId="103458723" sldId="281"/>
            <ac:spMk id="9" creationId="{818C7635-1D3F-5044-42D2-1688D8292E6F}"/>
          </ac:spMkLst>
        </pc:spChg>
        <pc:spChg chg="add del mod">
          <ac:chgData name="Kendralyn Pegenia (2511437)" userId="8e1b69d1-6116-49c3-b92e-982eb233b5df" providerId="ADAL" clId="{416640FF-E136-561A-8E46-4BACE46F854C}" dt="2026-07-18T01:05:30.777" v="3460"/>
          <ac:spMkLst>
            <pc:docMk/>
            <pc:sldMk cId="103458723" sldId="281"/>
            <ac:spMk id="10" creationId="{386DD613-90F5-ADC1-5180-7EC8C3198F9D}"/>
          </ac:spMkLst>
        </pc:spChg>
        <pc:spChg chg="add del mod">
          <ac:chgData name="Kendralyn Pegenia (2511437)" userId="8e1b69d1-6116-49c3-b92e-982eb233b5df" providerId="ADAL" clId="{416640FF-E136-561A-8E46-4BACE46F854C}" dt="2026-07-18T01:05:21.674" v="3456" actId="1076"/>
          <ac:spMkLst>
            <pc:docMk/>
            <pc:sldMk cId="103458723" sldId="281"/>
            <ac:spMk id="12" creationId="{554B61B9-26F6-B304-92CD-03053DAAF2A8}"/>
          </ac:spMkLst>
        </pc:spChg>
        <pc:spChg chg="mod">
          <ac:chgData name="Kendralyn Pegenia (2511437)" userId="8e1b69d1-6116-49c3-b92e-982eb233b5df" providerId="ADAL" clId="{416640FF-E136-561A-8E46-4BACE46F854C}" dt="2026-07-18T01:05:34.478" v="3461" actId="1076"/>
          <ac:spMkLst>
            <pc:docMk/>
            <pc:sldMk cId="103458723" sldId="281"/>
            <ac:spMk id="14" creationId="{CB9F9E8B-42CD-AC26-AFC9-F1F66695693B}"/>
          </ac:spMkLst>
        </pc:spChg>
        <pc:spChg chg="add mod">
          <ac:chgData name="Kendralyn Pegenia (2511437)" userId="8e1b69d1-6116-49c3-b92e-982eb233b5df" providerId="ADAL" clId="{416640FF-E136-561A-8E46-4BACE46F854C}" dt="2026-07-18T01:23:46.323" v="3508" actId="14100"/>
          <ac:spMkLst>
            <pc:docMk/>
            <pc:sldMk cId="103458723" sldId="281"/>
            <ac:spMk id="15" creationId="{1A5BD95F-9062-020C-7AFF-9B7E3B26835D}"/>
          </ac:spMkLst>
        </pc:spChg>
        <pc:spChg chg="mod">
          <ac:chgData name="Kendralyn Pegenia (2511437)" userId="8e1b69d1-6116-49c3-b92e-982eb233b5df" providerId="ADAL" clId="{416640FF-E136-561A-8E46-4BACE46F854C}" dt="2026-07-18T01:05:25.006" v="3457" actId="1076"/>
          <ac:spMkLst>
            <pc:docMk/>
            <pc:sldMk cId="103458723" sldId="281"/>
            <ac:spMk id="35" creationId="{EDBE6233-75E9-40D1-968F-58CA9AD0FF50}"/>
          </ac:spMkLst>
        </pc:spChg>
        <pc:spChg chg="mod">
          <ac:chgData name="Kendralyn Pegenia (2511437)" userId="8e1b69d1-6116-49c3-b92e-982eb233b5df" providerId="ADAL" clId="{416640FF-E136-561A-8E46-4BACE46F854C}" dt="2026-07-18T01:05:29.672" v="3458" actId="1076"/>
          <ac:spMkLst>
            <pc:docMk/>
            <pc:sldMk cId="103458723" sldId="281"/>
            <ac:spMk id="50" creationId="{8F6B2AE9-DDE4-FD99-A235-3B39EEE21481}"/>
          </ac:spMkLst>
        </pc:spChg>
        <pc:cxnChg chg="add mod">
          <ac:chgData name="Kendralyn Pegenia (2511437)" userId="8e1b69d1-6116-49c3-b92e-982eb233b5df" providerId="ADAL" clId="{416640FF-E136-561A-8E46-4BACE46F854C}" dt="2026-07-18T01:05:49.161" v="3464" actId="1076"/>
          <ac:cxnSpMkLst>
            <pc:docMk/>
            <pc:sldMk cId="103458723" sldId="281"/>
            <ac:cxnSpMk id="13" creationId="{5DE3A792-2C09-AE43-4BD4-5FF80D6E727D}"/>
          </ac:cxnSpMkLst>
        </pc:cxnChg>
      </pc:sldChg>
      <pc:sldChg chg="addSp delSp modSp mod">
        <pc:chgData name="Kendralyn Pegenia (2511437)" userId="8e1b69d1-6116-49c3-b92e-982eb233b5df" providerId="ADAL" clId="{416640FF-E136-561A-8E46-4BACE46F854C}" dt="2026-07-18T05:37:05.414" v="4577" actId="20577"/>
        <pc:sldMkLst>
          <pc:docMk/>
          <pc:sldMk cId="636929804" sldId="282"/>
        </pc:sldMkLst>
        <pc:spChg chg="del mod">
          <ac:chgData name="Kendralyn Pegenia (2511437)" userId="8e1b69d1-6116-49c3-b92e-982eb233b5df" providerId="ADAL" clId="{416640FF-E136-561A-8E46-4BACE46F854C}" dt="2026-07-18T01:06:05.657" v="3466" actId="478"/>
          <ac:spMkLst>
            <pc:docMk/>
            <pc:sldMk cId="636929804" sldId="282"/>
            <ac:spMk id="2" creationId="{8B27D9B3-B64F-656A-0D99-161A6C0F518F}"/>
          </ac:spMkLst>
        </pc:spChg>
        <pc:spChg chg="add del">
          <ac:chgData name="Kendralyn Pegenia (2511437)" userId="8e1b69d1-6116-49c3-b92e-982eb233b5df" providerId="ADAL" clId="{416640FF-E136-561A-8E46-4BACE46F854C}" dt="2026-07-18T01:06:07.934" v="3468" actId="22"/>
          <ac:spMkLst>
            <pc:docMk/>
            <pc:sldMk cId="636929804" sldId="282"/>
            <ac:spMk id="4" creationId="{27F6D712-607F-CA9A-A404-115BBC40B8AC}"/>
          </ac:spMkLst>
        </pc:spChg>
        <pc:spChg chg="add mod">
          <ac:chgData name="Kendralyn Pegenia (2511437)" userId="8e1b69d1-6116-49c3-b92e-982eb233b5df" providerId="ADAL" clId="{416640FF-E136-561A-8E46-4BACE46F854C}" dt="2026-07-18T05:04:06.722" v="4129" actId="1076"/>
          <ac:spMkLst>
            <pc:docMk/>
            <pc:sldMk cId="636929804" sldId="282"/>
            <ac:spMk id="5" creationId="{EC040FB6-1EFE-36DB-63C3-C53B102AF24E}"/>
          </ac:spMkLst>
        </pc:spChg>
        <pc:spChg chg="add del mod">
          <ac:chgData name="Kendralyn Pegenia (2511437)" userId="8e1b69d1-6116-49c3-b92e-982eb233b5df" providerId="ADAL" clId="{416640FF-E136-561A-8E46-4BACE46F854C}" dt="2026-07-18T04:55:00.168" v="3532" actId="478"/>
          <ac:spMkLst>
            <pc:docMk/>
            <pc:sldMk cId="636929804" sldId="282"/>
            <ac:spMk id="7" creationId="{F5837E10-55B8-C850-D7A7-249826A4FC8B}"/>
          </ac:spMkLst>
        </pc:spChg>
        <pc:spChg chg="add del mod">
          <ac:chgData name="Kendralyn Pegenia (2511437)" userId="8e1b69d1-6116-49c3-b92e-982eb233b5df" providerId="ADAL" clId="{416640FF-E136-561A-8E46-4BACE46F854C}" dt="2026-07-18T05:04:31.171" v="4139"/>
          <ac:spMkLst>
            <pc:docMk/>
            <pc:sldMk cId="636929804" sldId="282"/>
            <ac:spMk id="8" creationId="{C1569F13-EA73-4F23-48C1-23602FBD370F}"/>
          </ac:spMkLst>
        </pc:spChg>
        <pc:spChg chg="add del mod">
          <ac:chgData name="Kendralyn Pegenia (2511437)" userId="8e1b69d1-6116-49c3-b92e-982eb233b5df" providerId="ADAL" clId="{416640FF-E136-561A-8E46-4BACE46F854C}" dt="2026-07-18T04:56:55.957" v="3770" actId="478"/>
          <ac:spMkLst>
            <pc:docMk/>
            <pc:sldMk cId="636929804" sldId="282"/>
            <ac:spMk id="10" creationId="{3235FD5F-B1C5-6F29-5FE7-D5E3159796E2}"/>
          </ac:spMkLst>
        </pc:spChg>
        <pc:spChg chg="add del mod">
          <ac:chgData name="Kendralyn Pegenia (2511437)" userId="8e1b69d1-6116-49c3-b92e-982eb233b5df" providerId="ADAL" clId="{416640FF-E136-561A-8E46-4BACE46F854C}" dt="2026-07-18T04:57:01.821" v="3773" actId="478"/>
          <ac:spMkLst>
            <pc:docMk/>
            <pc:sldMk cId="636929804" sldId="282"/>
            <ac:spMk id="12" creationId="{EE446DAC-5946-ADD5-7B86-845DC5BE4B38}"/>
          </ac:spMkLst>
        </pc:spChg>
        <pc:spChg chg="del mod">
          <ac:chgData name="Kendralyn Pegenia (2511437)" userId="8e1b69d1-6116-49c3-b92e-982eb233b5df" providerId="ADAL" clId="{416640FF-E136-561A-8E46-4BACE46F854C}" dt="2026-07-18T04:54:57.767" v="3531" actId="478"/>
          <ac:spMkLst>
            <pc:docMk/>
            <pc:sldMk cId="636929804" sldId="282"/>
            <ac:spMk id="13" creationId="{7E5B6E40-3A7D-ACF7-AA38-25977D322D81}"/>
          </ac:spMkLst>
        </pc:spChg>
        <pc:spChg chg="del mod">
          <ac:chgData name="Kendralyn Pegenia (2511437)" userId="8e1b69d1-6116-49c3-b92e-982eb233b5df" providerId="ADAL" clId="{416640FF-E136-561A-8E46-4BACE46F854C}" dt="2026-07-18T04:56:52.735" v="3769" actId="478"/>
          <ac:spMkLst>
            <pc:docMk/>
            <pc:sldMk cId="636929804" sldId="282"/>
            <ac:spMk id="14" creationId="{5112969F-EB84-49D5-7100-1FB28870FB30}"/>
          </ac:spMkLst>
        </pc:spChg>
        <pc:spChg chg="del mod">
          <ac:chgData name="Kendralyn Pegenia (2511437)" userId="8e1b69d1-6116-49c3-b92e-982eb233b5df" providerId="ADAL" clId="{416640FF-E136-561A-8E46-4BACE46F854C}" dt="2026-07-18T04:56:58.896" v="3772" actId="478"/>
          <ac:spMkLst>
            <pc:docMk/>
            <pc:sldMk cId="636929804" sldId="282"/>
            <ac:spMk id="15" creationId="{A536BD54-EFA1-25A2-9F04-4F22C36E2A5D}"/>
          </ac:spMkLst>
        </pc:spChg>
        <pc:spChg chg="add mod">
          <ac:chgData name="Kendralyn Pegenia (2511437)" userId="8e1b69d1-6116-49c3-b92e-982eb233b5df" providerId="ADAL" clId="{416640FF-E136-561A-8E46-4BACE46F854C}" dt="2026-07-18T05:36:33.857" v="4556" actId="1076"/>
          <ac:spMkLst>
            <pc:docMk/>
            <pc:sldMk cId="636929804" sldId="282"/>
            <ac:spMk id="16" creationId="{4B255267-866B-C5BE-2972-E22B2C085B5B}"/>
          </ac:spMkLst>
        </pc:spChg>
        <pc:spChg chg="add mod">
          <ac:chgData name="Kendralyn Pegenia (2511437)" userId="8e1b69d1-6116-49c3-b92e-982eb233b5df" providerId="ADAL" clId="{416640FF-E136-561A-8E46-4BACE46F854C}" dt="2026-07-18T05:37:05.414" v="4577" actId="20577"/>
          <ac:spMkLst>
            <pc:docMk/>
            <pc:sldMk cId="636929804" sldId="282"/>
            <ac:spMk id="17" creationId="{90A6E7B8-FBDA-D9E8-9645-B813ADC63611}"/>
          </ac:spMkLst>
        </pc:spChg>
        <pc:spChg chg="mod">
          <ac:chgData name="Kendralyn Pegenia (2511437)" userId="8e1b69d1-6116-49c3-b92e-982eb233b5df" providerId="ADAL" clId="{416640FF-E136-561A-8E46-4BACE46F854C}" dt="2026-07-18T05:33:22.602" v="4394" actId="1076"/>
          <ac:spMkLst>
            <pc:docMk/>
            <pc:sldMk cId="636929804" sldId="282"/>
            <ac:spMk id="36" creationId="{E71298F0-74F1-FECA-0F02-495F9A2EBA7B}"/>
          </ac:spMkLst>
        </pc:spChg>
        <pc:spChg chg="mod">
          <ac:chgData name="Kendralyn Pegenia (2511437)" userId="8e1b69d1-6116-49c3-b92e-982eb233b5df" providerId="ADAL" clId="{416640FF-E136-561A-8E46-4BACE46F854C}" dt="2026-07-17T23:05:27.505" v="1520"/>
          <ac:spMkLst>
            <pc:docMk/>
            <pc:sldMk cId="636929804" sldId="282"/>
            <ac:spMk id="68" creationId="{AA0ACADD-CC4E-851C-DA07-C22DB97FA23E}"/>
          </ac:spMkLst>
        </pc:spChg>
      </pc:sldChg>
      <pc:sldChg chg="addSp delSp modSp add del mod">
        <pc:chgData name="Kendralyn Pegenia (2511437)" userId="8e1b69d1-6116-49c3-b92e-982eb233b5df" providerId="ADAL" clId="{416640FF-E136-561A-8E46-4BACE46F854C}" dt="2026-07-18T06:03:43.006" v="5418" actId="1076"/>
        <pc:sldMkLst>
          <pc:docMk/>
          <pc:sldMk cId="1658164610" sldId="283"/>
        </pc:sldMkLst>
        <pc:spChg chg="del mod">
          <ac:chgData name="Kendralyn Pegenia (2511437)" userId="8e1b69d1-6116-49c3-b92e-982eb233b5df" providerId="ADAL" clId="{416640FF-E136-561A-8E46-4BACE46F854C}" dt="2026-07-18T05:49:28.435" v="4639" actId="478"/>
          <ac:spMkLst>
            <pc:docMk/>
            <pc:sldMk cId="1658164610" sldId="283"/>
            <ac:spMk id="3" creationId="{4321055C-5E33-5D21-2A6E-21827FA88ED3}"/>
          </ac:spMkLst>
        </pc:spChg>
        <pc:spChg chg="add del mod">
          <ac:chgData name="Kendralyn Pegenia (2511437)" userId="8e1b69d1-6116-49c3-b92e-982eb233b5df" providerId="ADAL" clId="{416640FF-E136-561A-8E46-4BACE46F854C}" dt="2026-07-18T05:49:33.180" v="4641" actId="478"/>
          <ac:spMkLst>
            <pc:docMk/>
            <pc:sldMk cId="1658164610" sldId="283"/>
            <ac:spMk id="4" creationId="{91302E18-C2CD-778C-3C0A-41DA05FC3600}"/>
          </ac:spMkLst>
        </pc:spChg>
        <pc:spChg chg="del mod">
          <ac:chgData name="Kendralyn Pegenia (2511437)" userId="8e1b69d1-6116-49c3-b92e-982eb233b5df" providerId="ADAL" clId="{416640FF-E136-561A-8E46-4BACE46F854C}" dt="2026-07-18T05:49:28.435" v="4639" actId="478"/>
          <ac:spMkLst>
            <pc:docMk/>
            <pc:sldMk cId="1658164610" sldId="283"/>
            <ac:spMk id="5" creationId="{E74B0ADB-527F-A58C-9372-D8502ED6F918}"/>
          </ac:spMkLst>
        </pc:spChg>
        <pc:spChg chg="del mod">
          <ac:chgData name="Kendralyn Pegenia (2511437)" userId="8e1b69d1-6116-49c3-b92e-982eb233b5df" providerId="ADAL" clId="{416640FF-E136-561A-8E46-4BACE46F854C}" dt="2026-07-18T05:49:28.435" v="4639" actId="478"/>
          <ac:spMkLst>
            <pc:docMk/>
            <pc:sldMk cId="1658164610" sldId="283"/>
            <ac:spMk id="6" creationId="{B587B122-1579-FDB8-443B-F05E622163C3}"/>
          </ac:spMkLst>
        </pc:spChg>
        <pc:spChg chg="add del mod">
          <ac:chgData name="Kendralyn Pegenia (2511437)" userId="8e1b69d1-6116-49c3-b92e-982eb233b5df" providerId="ADAL" clId="{416640FF-E136-561A-8E46-4BACE46F854C}" dt="2026-07-18T05:49:31.389" v="4640" actId="478"/>
          <ac:spMkLst>
            <pc:docMk/>
            <pc:sldMk cId="1658164610" sldId="283"/>
            <ac:spMk id="8" creationId="{E1357A16-AA27-3317-828C-E03A4746CD28}"/>
          </ac:spMkLst>
        </pc:spChg>
        <pc:spChg chg="add del mod">
          <ac:chgData name="Kendralyn Pegenia (2511437)" userId="8e1b69d1-6116-49c3-b92e-982eb233b5df" providerId="ADAL" clId="{416640FF-E136-561A-8E46-4BACE46F854C}" dt="2026-07-18T05:49:34.191" v="4642" actId="478"/>
          <ac:spMkLst>
            <pc:docMk/>
            <pc:sldMk cId="1658164610" sldId="283"/>
            <ac:spMk id="11" creationId="{CD064740-3ECB-F3E8-5257-4E6F44A90D8C}"/>
          </ac:spMkLst>
        </pc:spChg>
        <pc:spChg chg="add mod">
          <ac:chgData name="Kendralyn Pegenia (2511437)" userId="8e1b69d1-6116-49c3-b92e-982eb233b5df" providerId="ADAL" clId="{416640FF-E136-561A-8E46-4BACE46F854C}" dt="2026-07-18T06:03:43.006" v="5418" actId="1076"/>
          <ac:spMkLst>
            <pc:docMk/>
            <pc:sldMk cId="1658164610" sldId="283"/>
            <ac:spMk id="12" creationId="{E681FDF7-5C9F-05DB-DB60-C99A053FCA60}"/>
          </ac:spMkLst>
        </pc:spChg>
        <pc:graphicFrameChg chg="del mod">
          <ac:chgData name="Kendralyn Pegenia (2511437)" userId="8e1b69d1-6116-49c3-b92e-982eb233b5df" providerId="ADAL" clId="{416640FF-E136-561A-8E46-4BACE46F854C}" dt="2026-07-18T05:49:28.435" v="4639" actId="478"/>
          <ac:graphicFrameMkLst>
            <pc:docMk/>
            <pc:sldMk cId="1658164610" sldId="283"/>
            <ac:graphicFrameMk id="10" creationId="{98ED67AF-B48B-F5F8-E2FD-1C98C42C4D54}"/>
          </ac:graphicFrameMkLst>
        </pc:graphicFrameChg>
      </pc:sldChg>
      <pc:sldChg chg="modSp del">
        <pc:chgData name="Kendralyn Pegenia (2511437)" userId="8e1b69d1-6116-49c3-b92e-982eb233b5df" providerId="ADAL" clId="{416640FF-E136-561A-8E46-4BACE46F854C}" dt="2026-07-18T05:49:11.550" v="4634" actId="2696"/>
        <pc:sldMkLst>
          <pc:docMk/>
          <pc:sldMk cId="2403577982" sldId="284"/>
        </pc:sldMkLst>
        <pc:spChg chg="mod">
          <ac:chgData name="Kendralyn Pegenia (2511437)" userId="8e1b69d1-6116-49c3-b92e-982eb233b5df" providerId="ADAL" clId="{416640FF-E136-561A-8E46-4BACE46F854C}" dt="2026-07-17T23:05:27.505" v="1520"/>
          <ac:spMkLst>
            <pc:docMk/>
            <pc:sldMk cId="2403577982" sldId="284"/>
            <ac:spMk id="6" creationId="{D2E1CF79-4FDC-8CAF-CC16-E309A2C49758}"/>
          </ac:spMkLst>
        </pc:spChg>
        <pc:spChg chg="mod">
          <ac:chgData name="Kendralyn Pegenia (2511437)" userId="8e1b69d1-6116-49c3-b92e-982eb233b5df" providerId="ADAL" clId="{416640FF-E136-561A-8E46-4BACE46F854C}" dt="2026-07-17T23:05:27.505" v="1520"/>
          <ac:spMkLst>
            <pc:docMk/>
            <pc:sldMk cId="2403577982" sldId="284"/>
            <ac:spMk id="9" creationId="{C396FFDC-ADE8-4009-A466-A81787258E88}"/>
          </ac:spMkLst>
        </pc:spChg>
        <pc:spChg chg="mod">
          <ac:chgData name="Kendralyn Pegenia (2511437)" userId="8e1b69d1-6116-49c3-b92e-982eb233b5df" providerId="ADAL" clId="{416640FF-E136-561A-8E46-4BACE46F854C}" dt="2026-07-17T23:05:27.505" v="1520"/>
          <ac:spMkLst>
            <pc:docMk/>
            <pc:sldMk cId="2403577982" sldId="284"/>
            <ac:spMk id="17" creationId="{09140014-73D5-419B-8867-972BB18D52D4}"/>
          </ac:spMkLst>
        </pc:spChg>
        <pc:spChg chg="mod">
          <ac:chgData name="Kendralyn Pegenia (2511437)" userId="8e1b69d1-6116-49c3-b92e-982eb233b5df" providerId="ADAL" clId="{416640FF-E136-561A-8E46-4BACE46F854C}" dt="2026-07-17T23:05:27.505" v="1520"/>
          <ac:spMkLst>
            <pc:docMk/>
            <pc:sldMk cId="2403577982" sldId="284"/>
            <ac:spMk id="20" creationId="{33D8731E-4977-402E-8BFD-895B4D0544CC}"/>
          </ac:spMkLst>
        </pc:spChg>
        <pc:spChg chg="mod">
          <ac:chgData name="Kendralyn Pegenia (2511437)" userId="8e1b69d1-6116-49c3-b92e-982eb233b5df" providerId="ADAL" clId="{416640FF-E136-561A-8E46-4BACE46F854C}" dt="2026-07-17T23:05:27.505" v="1520"/>
          <ac:spMkLst>
            <pc:docMk/>
            <pc:sldMk cId="2403577982" sldId="284"/>
            <ac:spMk id="34" creationId="{AE07A905-8B37-D13F-25D3-1D3BCDB86B0B}"/>
          </ac:spMkLst>
        </pc:spChg>
        <pc:spChg chg="mod">
          <ac:chgData name="Kendralyn Pegenia (2511437)" userId="8e1b69d1-6116-49c3-b92e-982eb233b5df" providerId="ADAL" clId="{416640FF-E136-561A-8E46-4BACE46F854C}" dt="2026-07-17T23:05:27.505" v="1520"/>
          <ac:spMkLst>
            <pc:docMk/>
            <pc:sldMk cId="2403577982" sldId="284"/>
            <ac:spMk id="35" creationId="{4E9A764F-6B65-050E-E561-82F77339D164}"/>
          </ac:spMkLst>
        </pc:spChg>
      </pc:sldChg>
      <pc:sldChg chg="modSp del">
        <pc:chgData name="Kendralyn Pegenia (2511437)" userId="8e1b69d1-6116-49c3-b92e-982eb233b5df" providerId="ADAL" clId="{416640FF-E136-561A-8E46-4BACE46F854C}" dt="2026-07-18T05:49:11.565" v="4635" actId="2696"/>
        <pc:sldMkLst>
          <pc:docMk/>
          <pc:sldMk cId="2791821786" sldId="285"/>
        </pc:sldMkLst>
        <pc:spChg chg="mod">
          <ac:chgData name="Kendralyn Pegenia (2511437)" userId="8e1b69d1-6116-49c3-b92e-982eb233b5df" providerId="ADAL" clId="{416640FF-E136-561A-8E46-4BACE46F854C}" dt="2026-07-17T23:05:27.505" v="1520"/>
          <ac:spMkLst>
            <pc:docMk/>
            <pc:sldMk cId="2791821786" sldId="285"/>
            <ac:spMk id="5" creationId="{4832B776-E386-1CF9-CC8F-2D2FF3EA7066}"/>
          </ac:spMkLst>
        </pc:spChg>
        <pc:spChg chg="mod">
          <ac:chgData name="Kendralyn Pegenia (2511437)" userId="8e1b69d1-6116-49c3-b92e-982eb233b5df" providerId="ADAL" clId="{416640FF-E136-561A-8E46-4BACE46F854C}" dt="2026-07-17T23:05:27.505" v="1520"/>
          <ac:spMkLst>
            <pc:docMk/>
            <pc:sldMk cId="2791821786" sldId="285"/>
            <ac:spMk id="8" creationId="{3E5FEE2D-79E5-4C1D-8BF7-EE619CA7039A}"/>
          </ac:spMkLst>
        </pc:spChg>
        <pc:graphicFrameChg chg="mod">
          <ac:chgData name="Kendralyn Pegenia (2511437)" userId="8e1b69d1-6116-49c3-b92e-982eb233b5df" providerId="ADAL" clId="{416640FF-E136-561A-8E46-4BACE46F854C}" dt="2026-07-17T23:05:27.505" v="1520"/>
          <ac:graphicFrameMkLst>
            <pc:docMk/>
            <pc:sldMk cId="2791821786" sldId="285"/>
            <ac:graphicFrameMk id="13" creationId="{4A94C7BE-6E60-66F0-EFD4-2F452B0D743A}"/>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E7F456E-01A6-4013-ACA5-F5492591A24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484983A3-9B9B-4D61-97C9-B9E239A315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56F32FC-4BD9-442A-A8C6-51598C909FE3}" type="datetimeFigureOut">
              <a:rPr lang="en-US" smtClean="0"/>
              <a:t>7/15/26</a:t>
            </a:fld>
            <a:endParaRPr lang="en-US" dirty="0"/>
          </a:p>
        </p:txBody>
      </p:sp>
      <p:sp>
        <p:nvSpPr>
          <p:cNvPr id="4" name="Footer Placeholder 3">
            <a:extLst>
              <a:ext uri="{FF2B5EF4-FFF2-40B4-BE49-F238E27FC236}">
                <a16:creationId xmlns:a16="http://schemas.microsoft.com/office/drawing/2014/main" id="{5EEABE74-7A97-4D17-8390-42ADD25C33C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42C1DBD-1052-425E-BF3C-983304BED5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8EEFA9E-C190-4F5C-8394-BD5F1CD55C02}" type="slidenum">
              <a:rPr lang="en-US" smtClean="0"/>
              <a:t>‹#›</a:t>
            </a:fld>
            <a:endParaRPr lang="en-US" dirty="0"/>
          </a:p>
        </p:txBody>
      </p:sp>
    </p:spTree>
    <p:extLst>
      <p:ext uri="{BB962C8B-B14F-4D97-AF65-F5344CB8AC3E}">
        <p14:creationId xmlns:p14="http://schemas.microsoft.com/office/powerpoint/2010/main" val="232480191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6371FA-A98D-41E8-93F4-09945841298A}" type="datetimeFigureOut">
              <a:rPr lang="en-US" smtClean="0"/>
              <a:t>7/15/26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289C57-55D7-40A4-A101-E74FAC7A092B}" type="slidenum">
              <a:rPr lang="en-US" smtClean="0"/>
              <a:t>‹#›</a:t>
            </a:fld>
            <a:endParaRPr lang="en-US" dirty="0"/>
          </a:p>
        </p:txBody>
      </p:sp>
    </p:spTree>
    <p:extLst>
      <p:ext uri="{BB962C8B-B14F-4D97-AF65-F5344CB8AC3E}">
        <p14:creationId xmlns:p14="http://schemas.microsoft.com/office/powerpoint/2010/main" val="2839902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1</a:t>
            </a:fld>
            <a:endParaRPr lang="en-US" dirty="0"/>
          </a:p>
        </p:txBody>
      </p:sp>
    </p:spTree>
    <p:extLst>
      <p:ext uri="{BB962C8B-B14F-4D97-AF65-F5344CB8AC3E}">
        <p14:creationId xmlns:p14="http://schemas.microsoft.com/office/powerpoint/2010/main" val="1778128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2</a:t>
            </a:fld>
            <a:endParaRPr lang="en-US" dirty="0"/>
          </a:p>
        </p:txBody>
      </p:sp>
    </p:spTree>
    <p:extLst>
      <p:ext uri="{BB962C8B-B14F-4D97-AF65-F5344CB8AC3E}">
        <p14:creationId xmlns:p14="http://schemas.microsoft.com/office/powerpoint/2010/main" val="40404389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3</a:t>
            </a:fld>
            <a:endParaRPr lang="en-US" dirty="0"/>
          </a:p>
        </p:txBody>
      </p:sp>
    </p:spTree>
    <p:extLst>
      <p:ext uri="{BB962C8B-B14F-4D97-AF65-F5344CB8AC3E}">
        <p14:creationId xmlns:p14="http://schemas.microsoft.com/office/powerpoint/2010/main" val="21825226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4</a:t>
            </a:fld>
            <a:endParaRPr lang="en-US" dirty="0"/>
          </a:p>
        </p:txBody>
      </p:sp>
    </p:spTree>
    <p:extLst>
      <p:ext uri="{BB962C8B-B14F-4D97-AF65-F5344CB8AC3E}">
        <p14:creationId xmlns:p14="http://schemas.microsoft.com/office/powerpoint/2010/main" val="28439544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5</a:t>
            </a:fld>
            <a:endParaRPr lang="en-US" dirty="0"/>
          </a:p>
        </p:txBody>
      </p:sp>
    </p:spTree>
    <p:extLst>
      <p:ext uri="{BB962C8B-B14F-4D97-AF65-F5344CB8AC3E}">
        <p14:creationId xmlns:p14="http://schemas.microsoft.com/office/powerpoint/2010/main" val="1025326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6</a:t>
            </a:fld>
            <a:endParaRPr lang="en-US" dirty="0"/>
          </a:p>
        </p:txBody>
      </p:sp>
    </p:spTree>
    <p:extLst>
      <p:ext uri="{BB962C8B-B14F-4D97-AF65-F5344CB8AC3E}">
        <p14:creationId xmlns:p14="http://schemas.microsoft.com/office/powerpoint/2010/main" val="2366593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7</a:t>
            </a:fld>
            <a:endParaRPr lang="en-US" dirty="0"/>
          </a:p>
        </p:txBody>
      </p:sp>
    </p:spTree>
    <p:extLst>
      <p:ext uri="{BB962C8B-B14F-4D97-AF65-F5344CB8AC3E}">
        <p14:creationId xmlns:p14="http://schemas.microsoft.com/office/powerpoint/2010/main" val="3105683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2289C57-55D7-40A4-A101-E74FAC7A092B}" type="slidenum">
              <a:rPr lang="en-US" smtClean="0"/>
              <a:t>8</a:t>
            </a:fld>
            <a:endParaRPr lang="en-US" dirty="0"/>
          </a:p>
        </p:txBody>
      </p:sp>
    </p:spTree>
    <p:extLst>
      <p:ext uri="{BB962C8B-B14F-4D97-AF65-F5344CB8AC3E}">
        <p14:creationId xmlns:p14="http://schemas.microsoft.com/office/powerpoint/2010/main" val="8409867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41918" y="3329790"/>
            <a:ext cx="4941771" cy="3200400"/>
          </a:xfrm>
        </p:spPr>
        <p:txBody>
          <a:bodyPr anchor="ctr">
            <a:noAutofit/>
          </a:bodyPr>
          <a:lstStyle>
            <a:lvl1pPr algn="l">
              <a:defRPr sz="3600" spc="150" baseline="0"/>
            </a:lvl1pPr>
          </a:lstStyle>
          <a:p>
            <a:r>
              <a:rPr lang="en-US" dirty="0"/>
              <a:t>CLICK TO add title</a:t>
            </a:r>
          </a:p>
        </p:txBody>
      </p:sp>
      <p:pic>
        <p:nvPicPr>
          <p:cNvPr id="8" name="Graphic 7">
            <a:extLst>
              <a:ext uri="{FF2B5EF4-FFF2-40B4-BE49-F238E27FC236}">
                <a16:creationId xmlns:a16="http://schemas.microsoft.com/office/drawing/2014/main" id="{A04F1E16-9A84-4D0E-9706-79C396AF6AE6}"/>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1776826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8301" r="28341" b="23071"/>
          <a:stretch/>
        </p:blipFill>
        <p:spPr>
          <a:xfrm>
            <a:off x="4229100" y="0"/>
            <a:ext cx="7962901"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500" y="1020445"/>
            <a:ext cx="2895600" cy="1325563"/>
          </a:xfrm>
        </p:spPr>
        <p:txBody>
          <a:bodyPr anchor="b">
            <a:normAutofit/>
          </a:bodyPr>
          <a:lstStyle>
            <a:lvl1pPr>
              <a:defRPr sz="2800" spc="150" baseline="0">
                <a:solidFill>
                  <a:schemeClr val="bg1"/>
                </a:solidFill>
              </a:defRPr>
            </a:lvl1pPr>
          </a:lstStyle>
          <a:p>
            <a:r>
              <a:rPr lang="en-US" dirty="0"/>
              <a:t>CLICK TO add title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hasCustomPrompt="1"/>
          </p:nvPr>
        </p:nvSpPr>
        <p:spPr>
          <a:xfrm>
            <a:off x="1333500" y="2674013"/>
            <a:ext cx="2895600" cy="3269589"/>
          </a:xfrm>
        </p:spPr>
        <p:txBody>
          <a:bodyPr>
            <a:normAutofit/>
          </a:bodyPr>
          <a:lstStyle>
            <a:lvl1pPr marL="0" indent="0">
              <a:lnSpc>
                <a:spcPct val="140000"/>
              </a:lnSpc>
              <a:spcBef>
                <a:spcPts val="1000"/>
              </a:spcBef>
              <a:buNone/>
              <a:defRPr sz="1800">
                <a:solidFill>
                  <a:schemeClr val="bg1"/>
                </a:solidFill>
              </a:defRPr>
            </a:lvl1pPr>
            <a:lvl2pPr marL="457200" indent="0">
              <a:lnSpc>
                <a:spcPct val="140000"/>
              </a:lnSpc>
              <a:spcBef>
                <a:spcPts val="1000"/>
              </a:spcBef>
              <a:buNone/>
              <a:defRPr sz="1800">
                <a:solidFill>
                  <a:schemeClr val="bg1"/>
                </a:solidFill>
              </a:defRPr>
            </a:lvl2pPr>
            <a:lvl3pPr marL="914400" indent="0">
              <a:lnSpc>
                <a:spcPct val="140000"/>
              </a:lnSpc>
              <a:spcBef>
                <a:spcPts val="1000"/>
              </a:spcBef>
              <a:buNone/>
              <a:defRPr sz="1800">
                <a:solidFill>
                  <a:schemeClr val="bg1"/>
                </a:solidFill>
              </a:defRPr>
            </a:lvl3pPr>
            <a:lvl4pPr marL="1371600" indent="0">
              <a:lnSpc>
                <a:spcPct val="140000"/>
              </a:lnSpc>
              <a:spcBef>
                <a:spcPts val="1000"/>
              </a:spcBef>
              <a:buNone/>
              <a:defRPr sz="1800">
                <a:solidFill>
                  <a:schemeClr val="bg1"/>
                </a:solidFill>
              </a:defRPr>
            </a:lvl4pPr>
            <a:lvl5pPr marL="1828800" indent="0">
              <a:lnSpc>
                <a:spcPct val="140000"/>
              </a:lnSpc>
              <a:spcBef>
                <a:spcPts val="1000"/>
              </a:spcBef>
              <a:buNone/>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1333500" y="6356349"/>
            <a:ext cx="3819228" cy="365125"/>
          </a:xfrm>
        </p:spPr>
        <p:txBody>
          <a:bodyPr/>
          <a:lstStyle>
            <a:lvl1pPr algn="l">
              <a:defRPr sz="900"/>
            </a:lvl1pPr>
          </a:lstStyle>
          <a:p>
            <a:r>
              <a:rPr lang="en-US" dirty="0"/>
              <a:t>PRESENTATION TITLE</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982124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87018"/>
            <a:ext cx="4179570" cy="3377354"/>
          </a:xfrm>
        </p:spPr>
        <p:txBody>
          <a:bodyPr anchor="b">
            <a:noAutofit/>
          </a:bodyPr>
          <a:lstStyle>
            <a:lvl1pPr algn="l">
              <a:defRPr sz="3600" spc="150" baseline="0">
                <a:solidFill>
                  <a:schemeClr val="tx1"/>
                </a:solidFill>
              </a:defRPr>
            </a:lvl1pPr>
          </a:lstStyle>
          <a:p>
            <a:r>
              <a:rPr lang="en-US" dirty="0"/>
              <a:t>CLICK TO add title</a:t>
            </a:r>
          </a:p>
        </p:txBody>
      </p:sp>
      <p:grpSp>
        <p:nvGrpSpPr>
          <p:cNvPr id="4" name="Group 3">
            <a:extLst>
              <a:ext uri="{FF2B5EF4-FFF2-40B4-BE49-F238E27FC236}">
                <a16:creationId xmlns:a16="http://schemas.microsoft.com/office/drawing/2014/main" id="{4A96E214-6A61-C8A7-B1DB-C8C260C13441}"/>
              </a:ext>
              <a:ext uri="{C183D7F6-B498-43B3-948B-1728B52AA6E4}">
                <adec:decorative xmlns:adec="http://schemas.microsoft.com/office/drawing/2017/decorative" val="1"/>
              </a:ext>
            </a:extLst>
          </p:cNvPr>
          <p:cNvGrpSpPr/>
          <p:nvPr userDrawn="1"/>
        </p:nvGrpSpPr>
        <p:grpSpPr>
          <a:xfrm>
            <a:off x="0" y="0"/>
            <a:ext cx="6557818" cy="6858000"/>
            <a:chOff x="0" y="0"/>
            <a:chExt cx="4762501" cy="5186363"/>
          </a:xfrm>
        </p:grpSpPr>
        <p:cxnSp>
          <p:nvCxnSpPr>
            <p:cNvPr id="5" name="Straight Connector 4">
              <a:extLst>
                <a:ext uri="{FF2B5EF4-FFF2-40B4-BE49-F238E27FC236}">
                  <a16:creationId xmlns:a16="http://schemas.microsoft.com/office/drawing/2014/main" id="{A18BC1BC-99D6-D9F4-19F9-AAE722E2AE61}"/>
                </a:ext>
              </a:extLst>
            </p:cNvPr>
            <p:cNvCxnSpPr>
              <a:cxnSpLocks/>
            </p:cNvCxnSpPr>
            <p:nvPr userDrawn="1"/>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816F797-248B-2C75-29B9-DB65A809D47B}"/>
                </a:ext>
              </a:extLst>
            </p:cNvPr>
            <p:cNvCxnSpPr>
              <a:cxnSpLocks/>
            </p:cNvCxnSpPr>
            <p:nvPr userDrawn="1"/>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82501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87680"/>
            <a:ext cx="4179570" cy="3376691"/>
          </a:xfrm>
        </p:spPr>
        <p:txBody>
          <a:bodyPr anchor="b">
            <a:noAutofit/>
          </a:bodyPr>
          <a:lstStyle>
            <a:lvl1pPr algn="l">
              <a:defRPr sz="3600" spc="150" baseline="0">
                <a:solidFill>
                  <a:schemeClr val="bg1"/>
                </a:solidFill>
              </a:defRPr>
            </a:lvl1pPr>
          </a:lstStyle>
          <a:p>
            <a:r>
              <a:rPr lang="en-US" dirty="0"/>
              <a:t>CLICK TO add title</a:t>
            </a:r>
          </a:p>
        </p:txBody>
      </p:sp>
      <p:cxnSp>
        <p:nvCxnSpPr>
          <p:cNvPr id="7" name="Straight Connector 6">
            <a:extLst>
              <a:ext uri="{FF2B5EF4-FFF2-40B4-BE49-F238E27FC236}">
                <a16:creationId xmlns:a16="http://schemas.microsoft.com/office/drawing/2014/main" id="{5D8E94DD-0F7B-3F92-58EA-5F06D557BF40}"/>
              </a:ext>
              <a:ext uri="{C183D7F6-B498-43B3-948B-1728B52AA6E4}">
                <adec:decorative xmlns:adec="http://schemas.microsoft.com/office/drawing/2017/decorative" val="1"/>
              </a:ext>
            </a:extLst>
          </p:cNvPr>
          <p:cNvCxnSpPr>
            <a:cxnSpLocks/>
          </p:cNvCxnSpPr>
          <p:nvPr userDrawn="1"/>
        </p:nvCxnSpPr>
        <p:spPr>
          <a:xfrm>
            <a:off x="3990667" y="0"/>
            <a:ext cx="1126278" cy="251229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9" name="Picture Placeholder 8">
            <a:extLst>
              <a:ext uri="{FF2B5EF4-FFF2-40B4-BE49-F238E27FC236}">
                <a16:creationId xmlns:a16="http://schemas.microsoft.com/office/drawing/2014/main" id="{419F5397-34DB-BC88-ADF5-AA470A06FE50}"/>
              </a:ext>
            </a:extLst>
          </p:cNvPr>
          <p:cNvSpPr>
            <a:spLocks noGrp="1"/>
          </p:cNvSpPr>
          <p:nvPr>
            <p:ph type="pic" sz="quarter" idx="10"/>
          </p:nvPr>
        </p:nvSpPr>
        <p:spPr>
          <a:xfrm>
            <a:off x="0" y="-5080"/>
            <a:ext cx="6576291" cy="6872605"/>
          </a:xfrm>
          <a:custGeom>
            <a:avLst/>
            <a:gdLst>
              <a:gd name="connsiteX0" fmla="*/ 0 w 6576291"/>
              <a:gd name="connsiteY0" fmla="*/ 0 h 6867525"/>
              <a:gd name="connsiteX1" fmla="*/ 6576291 w 6576291"/>
              <a:gd name="connsiteY1" fmla="*/ 0 h 6867525"/>
              <a:gd name="connsiteX2" fmla="*/ 6576291 w 6576291"/>
              <a:gd name="connsiteY2" fmla="*/ 6867525 h 6867525"/>
              <a:gd name="connsiteX3" fmla="*/ 0 w 6576291"/>
              <a:gd name="connsiteY3" fmla="*/ 6867525 h 6867525"/>
              <a:gd name="connsiteX4" fmla="*/ 0 w 6576291"/>
              <a:gd name="connsiteY4" fmla="*/ 0 h 6867525"/>
              <a:gd name="connsiteX0" fmla="*/ 0 w 6576291"/>
              <a:gd name="connsiteY0" fmla="*/ 5080 h 6872605"/>
              <a:gd name="connsiteX1" fmla="*/ 3604491 w 6576291"/>
              <a:gd name="connsiteY1" fmla="*/ 0 h 6872605"/>
              <a:gd name="connsiteX2" fmla="*/ 6576291 w 6576291"/>
              <a:gd name="connsiteY2" fmla="*/ 6872605 h 6872605"/>
              <a:gd name="connsiteX3" fmla="*/ 0 w 6576291"/>
              <a:gd name="connsiteY3" fmla="*/ 6872605 h 6872605"/>
              <a:gd name="connsiteX4" fmla="*/ 0 w 6576291"/>
              <a:gd name="connsiteY4" fmla="*/ 5080 h 6872605"/>
              <a:gd name="connsiteX0" fmla="*/ 0 w 6576291"/>
              <a:gd name="connsiteY0" fmla="*/ 0 h 6867525"/>
              <a:gd name="connsiteX1" fmla="*/ 3624811 w 6576291"/>
              <a:gd name="connsiteY1" fmla="*/ 10160 h 6867525"/>
              <a:gd name="connsiteX2" fmla="*/ 6576291 w 6576291"/>
              <a:gd name="connsiteY2" fmla="*/ 6867525 h 6867525"/>
              <a:gd name="connsiteX3" fmla="*/ 0 w 6576291"/>
              <a:gd name="connsiteY3" fmla="*/ 6867525 h 6867525"/>
              <a:gd name="connsiteX4" fmla="*/ 0 w 6576291"/>
              <a:gd name="connsiteY4" fmla="*/ 0 h 6867525"/>
              <a:gd name="connsiteX0" fmla="*/ 0 w 6576291"/>
              <a:gd name="connsiteY0" fmla="*/ 5080 h 6872605"/>
              <a:gd name="connsiteX1" fmla="*/ 3629891 w 6576291"/>
              <a:gd name="connsiteY1" fmla="*/ 0 h 6872605"/>
              <a:gd name="connsiteX2" fmla="*/ 6576291 w 6576291"/>
              <a:gd name="connsiteY2" fmla="*/ 6872605 h 6872605"/>
              <a:gd name="connsiteX3" fmla="*/ 0 w 6576291"/>
              <a:gd name="connsiteY3" fmla="*/ 6872605 h 6872605"/>
              <a:gd name="connsiteX4" fmla="*/ 0 w 6576291"/>
              <a:gd name="connsiteY4" fmla="*/ 5080 h 68726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6291" h="6872605">
                <a:moveTo>
                  <a:pt x="0" y="5080"/>
                </a:moveTo>
                <a:lnTo>
                  <a:pt x="3629891" y="0"/>
                </a:lnTo>
                <a:lnTo>
                  <a:pt x="6576291" y="6872605"/>
                </a:lnTo>
                <a:lnTo>
                  <a:pt x="0" y="6872605"/>
                </a:lnTo>
                <a:lnTo>
                  <a:pt x="0" y="5080"/>
                </a:lnTo>
                <a:close/>
              </a:path>
            </a:pathLst>
          </a:custGeom>
        </p:spPr>
        <p:txBody>
          <a:bodyPr lIns="182880" tIns="182880" bIns="91440">
            <a:normAutofit/>
          </a:bodyPr>
          <a:lstStyle>
            <a:lvl1pPr marL="0" indent="0">
              <a:buNone/>
              <a:defRPr sz="2000">
                <a:solidFill>
                  <a:schemeClr val="bg1"/>
                </a:solidFill>
              </a:defRPr>
            </a:lvl1pPr>
          </a:lstStyle>
          <a:p>
            <a:r>
              <a:rPr lang="en-GB"/>
              <a:t>Click icon to add picture</a:t>
            </a:r>
            <a:endParaRPr lang="en-US" dirty="0"/>
          </a:p>
        </p:txBody>
      </p:sp>
    </p:spTree>
    <p:extLst>
      <p:ext uri="{BB962C8B-B14F-4D97-AF65-F5344CB8AC3E}">
        <p14:creationId xmlns:p14="http://schemas.microsoft.com/office/powerpoint/2010/main" val="3754018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22318" y="268360"/>
            <a:ext cx="7288282" cy="2121177"/>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3" name="Content Placeholder 3">
            <a:extLst>
              <a:ext uri="{FF2B5EF4-FFF2-40B4-BE49-F238E27FC236}">
                <a16:creationId xmlns:a16="http://schemas.microsoft.com/office/drawing/2014/main" id="{EAC9D25F-5B3D-F5B2-5D02-C6BC6AA8987B}"/>
              </a:ext>
            </a:extLst>
          </p:cNvPr>
          <p:cNvSpPr>
            <a:spLocks noGrp="1"/>
          </p:cNvSpPr>
          <p:nvPr>
            <p:ph sz="half" idx="2" hasCustomPrompt="1"/>
          </p:nvPr>
        </p:nvSpPr>
        <p:spPr>
          <a:xfrm>
            <a:off x="1322388" y="2763078"/>
            <a:ext cx="7288212" cy="3407051"/>
          </a:xfrm>
        </p:spPr>
        <p:txBody>
          <a:bodyPr>
            <a:normAutofit/>
          </a:bodyPr>
          <a:lstStyle>
            <a:lvl1pPr marL="0" indent="0">
              <a:lnSpc>
                <a:spcPct val="100000"/>
              </a:lnSpc>
              <a:buFont typeface="Arial" panose="020B0604020202020204" pitchFamily="34" charset="0"/>
              <a:buNone/>
              <a:defRPr sz="1800" b="1"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9" name="Group 8">
            <a:extLst>
              <a:ext uri="{FF2B5EF4-FFF2-40B4-BE49-F238E27FC236}">
                <a16:creationId xmlns:a16="http://schemas.microsoft.com/office/drawing/2014/main" id="{18E16CF1-2502-F2F0-2C27-2DD7979033E2}"/>
              </a:ext>
              <a:ext uri="{C183D7F6-B498-43B3-948B-1728B52AA6E4}">
                <adec:decorative xmlns:adec="http://schemas.microsoft.com/office/drawing/2017/decorative" val="1"/>
              </a:ext>
            </a:extLst>
          </p:cNvPr>
          <p:cNvGrpSpPr/>
          <p:nvPr userDrawn="1"/>
        </p:nvGrpSpPr>
        <p:grpSpPr>
          <a:xfrm>
            <a:off x="9096374" y="-25401"/>
            <a:ext cx="3095625" cy="6883401"/>
            <a:chOff x="9096375" y="-25401"/>
            <a:chExt cx="3095625" cy="6883401"/>
          </a:xfrm>
        </p:grpSpPr>
        <p:cxnSp>
          <p:nvCxnSpPr>
            <p:cNvPr id="10" name="Straight Connector 9">
              <a:extLst>
                <a:ext uri="{FF2B5EF4-FFF2-40B4-BE49-F238E27FC236}">
                  <a16:creationId xmlns:a16="http://schemas.microsoft.com/office/drawing/2014/main" id="{6322A6FB-333C-65AE-23D8-08BCEA174D43}"/>
                </a:ext>
              </a:extLst>
            </p:cNvPr>
            <p:cNvCxnSpPr/>
            <p:nvPr userDrawn="1"/>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62BB247-4598-A983-DEBF-6F042C1DB0BC}"/>
                </a:ext>
              </a:extLst>
            </p:cNvPr>
            <p:cNvCxnSpPr>
              <a:cxnSpLocks/>
            </p:cNvCxnSpPr>
            <p:nvPr userDrawn="1"/>
          </p:nvCxnSpPr>
          <p:spPr>
            <a:xfrm flipH="1">
              <a:off x="9381744" y="-25401"/>
              <a:ext cx="2810256" cy="68834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2" name="Straight Connector 11">
            <a:extLst>
              <a:ext uri="{FF2B5EF4-FFF2-40B4-BE49-F238E27FC236}">
                <a16:creationId xmlns:a16="http://schemas.microsoft.com/office/drawing/2014/main" id="{34E84FEE-D475-A71D-7996-5925602ECF9A}"/>
              </a:ext>
              <a:ext uri="{C183D7F6-B498-43B3-948B-1728B52AA6E4}">
                <adec:decorative xmlns:adec="http://schemas.microsoft.com/office/drawing/2017/decorative" val="1"/>
              </a:ext>
            </a:extLst>
          </p:cNvPr>
          <p:cNvCxnSpPr>
            <a:cxnSpLocks/>
          </p:cNvCxnSpPr>
          <p:nvPr userDrawn="1"/>
        </p:nvCxnSpPr>
        <p:spPr>
          <a:xfrm rot="10800000" flipH="1">
            <a:off x="-1" y="-25403"/>
            <a:ext cx="1210573" cy="204816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7459776D-4049-CB00-C321-0627C169BC51}"/>
              </a:ext>
            </a:extLst>
          </p:cNvPr>
          <p:cNvSpPr>
            <a:spLocks noGrp="1"/>
          </p:cNvSpPr>
          <p:nvPr>
            <p:ph type="ftr" sz="quarter" idx="11"/>
          </p:nvPr>
        </p:nvSpPr>
        <p:spPr>
          <a:xfrm>
            <a:off x="1333500" y="6356349"/>
            <a:ext cx="3819228" cy="365125"/>
          </a:xfrm>
        </p:spPr>
        <p:txBody>
          <a:bodyPr/>
          <a:lstStyle>
            <a:lvl1pPr algn="l">
              <a:defRPr sz="900"/>
            </a:lvl1pPr>
          </a:lstStyle>
          <a:p>
            <a:r>
              <a:rPr lang="en-US" dirty="0"/>
              <a:t>PRESENTATION TITLE</a:t>
            </a:r>
          </a:p>
        </p:txBody>
      </p:sp>
      <p:sp>
        <p:nvSpPr>
          <p:cNvPr id="16" name="Slide Number Placeholder 5">
            <a:extLst>
              <a:ext uri="{FF2B5EF4-FFF2-40B4-BE49-F238E27FC236}">
                <a16:creationId xmlns:a16="http://schemas.microsoft.com/office/drawing/2014/main" id="{EDE114AF-34C6-A062-7340-858BC27DA264}"/>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4249735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3">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406400"/>
            <a:ext cx="4179570" cy="3457971"/>
          </a:xfrm>
        </p:spPr>
        <p:txBody>
          <a:bodyPr anchor="b">
            <a:noAutofit/>
          </a:bodyPr>
          <a:lstStyle>
            <a:lvl1pPr algn="l">
              <a:defRPr sz="3600" spc="150" baseline="0">
                <a:solidFill>
                  <a:schemeClr val="bg1"/>
                </a:solidFill>
              </a:defRPr>
            </a:lvl1pPr>
          </a:lstStyle>
          <a:p>
            <a:r>
              <a:rPr lang="en-US" dirty="0"/>
              <a:t>CLICK TO add title</a:t>
            </a:r>
          </a:p>
        </p:txBody>
      </p:sp>
      <p:pic>
        <p:nvPicPr>
          <p:cNvPr id="4" name="Graphic 3">
            <a:extLst>
              <a:ext uri="{FF2B5EF4-FFF2-40B4-BE49-F238E27FC236}">
                <a16:creationId xmlns:a16="http://schemas.microsoft.com/office/drawing/2014/main" id="{5E045004-3604-59DC-13E0-7A0B2DF78C4E}"/>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440329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accent1"/>
        </a:solidFill>
        <a:effectLst/>
      </p:bgPr>
    </p:bg>
    <p:spTree>
      <p:nvGrpSpPr>
        <p:cNvPr id="1" name=""/>
        <p:cNvGrpSpPr/>
        <p:nvPr/>
      </p:nvGrpSpPr>
      <p:grpSpPr>
        <a:xfrm>
          <a:off x="0" y="0"/>
          <a:ext cx="0" cy="0"/>
          <a:chOff x="0" y="0"/>
          <a:chExt cx="0" cy="0"/>
        </a:xfrm>
      </p:grpSpPr>
      <p:pic>
        <p:nvPicPr>
          <p:cNvPr id="10" name="Graphic 9">
            <a:extLst>
              <a:ext uri="{FF2B5EF4-FFF2-40B4-BE49-F238E27FC236}">
                <a16:creationId xmlns:a16="http://schemas.microsoft.com/office/drawing/2014/main" id="{955F7B05-9431-1FBA-415D-6CF2DF562B97}"/>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9434" t="20278" b="22673"/>
          <a:stretch/>
        </p:blipFill>
        <p:spPr>
          <a:xfrm>
            <a:off x="25785" y="0"/>
            <a:ext cx="4093633" cy="3912394"/>
          </a:xfrm>
          <a:prstGeom prst="rect">
            <a:avLst/>
          </a:prstGeom>
        </p:spPr>
      </p:pic>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568961"/>
            <a:ext cx="8420100" cy="1780860"/>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97255"/>
            <a:ext cx="3924300" cy="464499"/>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7" name="Content Placeholder 3">
            <a:extLst>
              <a:ext uri="{FF2B5EF4-FFF2-40B4-BE49-F238E27FC236}">
                <a16:creationId xmlns:a16="http://schemas.microsoft.com/office/drawing/2014/main" id="{07FF22E3-5928-787E-B062-FA18127D3BD9}"/>
              </a:ext>
            </a:extLst>
          </p:cNvPr>
          <p:cNvSpPr>
            <a:spLocks noGrp="1"/>
          </p:cNvSpPr>
          <p:nvPr>
            <p:ph sz="half" idx="13" hasCustomPrompt="1"/>
          </p:nvPr>
        </p:nvSpPr>
        <p:spPr>
          <a:xfrm>
            <a:off x="2933700" y="3251596"/>
            <a:ext cx="3943627" cy="3234264"/>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97255"/>
            <a:ext cx="3943627" cy="464499"/>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9" name="Content Placeholder 3">
            <a:extLst>
              <a:ext uri="{FF2B5EF4-FFF2-40B4-BE49-F238E27FC236}">
                <a16:creationId xmlns:a16="http://schemas.microsoft.com/office/drawing/2014/main" id="{178E4D0B-96F1-45F3-6B2A-5FA31A37257F}"/>
              </a:ext>
            </a:extLst>
          </p:cNvPr>
          <p:cNvSpPr>
            <a:spLocks noGrp="1"/>
          </p:cNvSpPr>
          <p:nvPr>
            <p:ph sz="half" idx="14" hasCustomPrompt="1"/>
          </p:nvPr>
        </p:nvSpPr>
        <p:spPr>
          <a:xfrm>
            <a:off x="7410173" y="3251595"/>
            <a:ext cx="3943627" cy="3234264"/>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Footer Placeholder 4">
            <a:extLst>
              <a:ext uri="{FF2B5EF4-FFF2-40B4-BE49-F238E27FC236}">
                <a16:creationId xmlns:a16="http://schemas.microsoft.com/office/drawing/2014/main" id="{5F41582C-9AD2-F126-40F3-D43E77D158C8}"/>
              </a:ext>
            </a:extLst>
          </p:cNvPr>
          <p:cNvSpPr>
            <a:spLocks noGrp="1"/>
          </p:cNvSpPr>
          <p:nvPr>
            <p:ph type="ftr" sz="quarter" idx="11"/>
          </p:nvPr>
        </p:nvSpPr>
        <p:spPr>
          <a:xfrm>
            <a:off x="2969260" y="6356349"/>
            <a:ext cx="3819228" cy="365125"/>
          </a:xfrm>
        </p:spPr>
        <p:txBody>
          <a:bodyPr/>
          <a:lstStyle>
            <a:lvl1pPr algn="l">
              <a:defRPr sz="900"/>
            </a:lvl1pPr>
          </a:lstStyle>
          <a:p>
            <a:r>
              <a:rPr lang="en-US" dirty="0"/>
              <a:t>PRESENTATION TITLE</a:t>
            </a:r>
          </a:p>
        </p:txBody>
      </p:sp>
      <p:sp>
        <p:nvSpPr>
          <p:cNvPr id="14" name="Slide Number Placeholder 5">
            <a:extLst>
              <a:ext uri="{FF2B5EF4-FFF2-40B4-BE49-F238E27FC236}">
                <a16:creationId xmlns:a16="http://schemas.microsoft.com/office/drawing/2014/main" id="{341F76B1-7BEF-7A88-1394-1164BFF082E5}"/>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84012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341120" y="558801"/>
            <a:ext cx="9953308" cy="1780860"/>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grpSp>
        <p:nvGrpSpPr>
          <p:cNvPr id="10" name="Group 9">
            <a:extLst>
              <a:ext uri="{FF2B5EF4-FFF2-40B4-BE49-F238E27FC236}">
                <a16:creationId xmlns:a16="http://schemas.microsoft.com/office/drawing/2014/main" id="{6A217F83-0BDB-C70B-29FE-2651DE191533}"/>
              </a:ext>
              <a:ext uri="{C183D7F6-B498-43B3-948B-1728B52AA6E4}">
                <adec:decorative xmlns:adec="http://schemas.microsoft.com/office/drawing/2017/decorative" val="1"/>
              </a:ext>
            </a:extLst>
          </p:cNvPr>
          <p:cNvGrpSpPr/>
          <p:nvPr userDrawn="1"/>
        </p:nvGrpSpPr>
        <p:grpSpPr>
          <a:xfrm>
            <a:off x="4429817" y="0"/>
            <a:ext cx="7762183" cy="2754814"/>
            <a:chOff x="7334250" y="0"/>
            <a:chExt cx="4857750" cy="1724025"/>
          </a:xfrm>
        </p:grpSpPr>
        <p:cxnSp>
          <p:nvCxnSpPr>
            <p:cNvPr id="11" name="Straight Connector 10">
              <a:extLst>
                <a:ext uri="{FF2B5EF4-FFF2-40B4-BE49-F238E27FC236}">
                  <a16:creationId xmlns:a16="http://schemas.microsoft.com/office/drawing/2014/main" id="{E0C62368-3F79-C078-7086-B23D2F5A09F8}"/>
                </a:ext>
              </a:extLst>
            </p:cNvPr>
            <p:cNvCxnSpPr/>
            <p:nvPr userDrawn="1"/>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09BDD71-BF2E-BDB0-A625-D8371AEA1CAB}"/>
                </a:ext>
              </a:extLst>
            </p:cNvPr>
            <p:cNvCxnSpPr>
              <a:cxnSpLocks/>
            </p:cNvCxnSpPr>
            <p:nvPr userDrawn="1"/>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5" name="Text Placeholder 2">
            <a:extLst>
              <a:ext uri="{FF2B5EF4-FFF2-40B4-BE49-F238E27FC236}">
                <a16:creationId xmlns:a16="http://schemas.microsoft.com/office/drawing/2014/main" id="{83354B96-CD25-BE1C-8CA2-3825F820B759}"/>
              </a:ext>
            </a:extLst>
          </p:cNvPr>
          <p:cNvSpPr>
            <a:spLocks noGrp="1"/>
          </p:cNvSpPr>
          <p:nvPr>
            <p:ph type="body" idx="1" hasCustomPrompt="1"/>
          </p:nvPr>
        </p:nvSpPr>
        <p:spPr>
          <a:xfrm>
            <a:off x="1341120" y="2960877"/>
            <a:ext cx="2722880" cy="351284"/>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5" name="Content Placeholder 3">
            <a:extLst>
              <a:ext uri="{FF2B5EF4-FFF2-40B4-BE49-F238E27FC236}">
                <a16:creationId xmlns:a16="http://schemas.microsoft.com/office/drawing/2014/main" id="{CDD81865-54C7-7674-4B2E-041D05C1D146}"/>
              </a:ext>
            </a:extLst>
          </p:cNvPr>
          <p:cNvSpPr>
            <a:spLocks noGrp="1"/>
          </p:cNvSpPr>
          <p:nvPr>
            <p:ph sz="half" idx="15" hasCustomPrompt="1"/>
          </p:nvPr>
        </p:nvSpPr>
        <p:spPr>
          <a:xfrm>
            <a:off x="1341120" y="3392035"/>
            <a:ext cx="2722880" cy="2907164"/>
          </a:xfrm>
        </p:spPr>
        <p:txBody>
          <a:bodyPr tIns="0">
            <a:normAutofit/>
          </a:bodyPr>
          <a:lstStyle>
            <a:lvl1pPr marL="283464" indent="-283464">
              <a:lnSpc>
                <a:spcPct val="100000"/>
              </a:lnSpc>
              <a:buFont typeface="+mj-lt"/>
              <a:buAutoNum type="arabicPeriod"/>
              <a:defRPr sz="1800" b="0" spc="50" baseline="0"/>
            </a:lvl1pPr>
            <a:lvl2pPr marL="566928" indent="-342900">
              <a:lnSpc>
                <a:spcPct val="100000"/>
              </a:lnSpc>
              <a:spcBef>
                <a:spcPts val="1000"/>
              </a:spcBef>
              <a:buFont typeface="+mj-lt"/>
              <a:buAutoNum type="alphaLcPeriod"/>
              <a:defRPr sz="1800" spc="50" baseline="0"/>
            </a:lvl2pPr>
            <a:lvl3pPr marL="850392" indent="-342900">
              <a:lnSpc>
                <a:spcPct val="100000"/>
              </a:lnSpc>
              <a:spcBef>
                <a:spcPts val="1000"/>
              </a:spcBef>
              <a:buFont typeface="+mj-lt"/>
              <a:buAutoNum type="arabicParenR"/>
              <a:defRPr sz="1800" spc="50" baseline="0"/>
            </a:lvl3pPr>
            <a:lvl4pPr marL="1042416" indent="-342900">
              <a:lnSpc>
                <a:spcPct val="100000"/>
              </a:lnSpc>
              <a:spcBef>
                <a:spcPts val="1000"/>
              </a:spcBef>
              <a:buFont typeface="+mj-lt"/>
              <a:buAutoNum type="alphaLcParenR"/>
              <a:defRPr sz="1800" spc="50" baseline="0"/>
            </a:lvl4pPr>
            <a:lvl5pPr marL="1074420" indent="-400050">
              <a:lnSpc>
                <a:spcPct val="100000"/>
              </a:lnSpc>
              <a:spcBef>
                <a:spcPts val="1000"/>
              </a:spcBef>
              <a:buFont typeface="+mj-lt"/>
              <a:buAutoNum type="romanLcPeriod"/>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p:txBody>
      </p:sp>
      <p:sp>
        <p:nvSpPr>
          <p:cNvPr id="17" name="Text Placeholder 2">
            <a:extLst>
              <a:ext uri="{FF2B5EF4-FFF2-40B4-BE49-F238E27FC236}">
                <a16:creationId xmlns:a16="http://schemas.microsoft.com/office/drawing/2014/main" id="{6F39BA57-7F1C-623F-BC7F-B689C5AC33EA}"/>
              </a:ext>
            </a:extLst>
          </p:cNvPr>
          <p:cNvSpPr>
            <a:spLocks noGrp="1"/>
          </p:cNvSpPr>
          <p:nvPr>
            <p:ph type="body" idx="10" hasCustomPrompt="1"/>
          </p:nvPr>
        </p:nvSpPr>
        <p:spPr>
          <a:xfrm>
            <a:off x="4754881" y="2960877"/>
            <a:ext cx="5516880" cy="351284"/>
          </a:xfrm>
        </p:spPr>
        <p:txBody>
          <a:bodyPr anchor="t">
            <a:norm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3" name="Content Placeholder 3">
            <a:extLst>
              <a:ext uri="{FF2B5EF4-FFF2-40B4-BE49-F238E27FC236}">
                <a16:creationId xmlns:a16="http://schemas.microsoft.com/office/drawing/2014/main" id="{94BF07A4-5A33-0B3C-A378-AB2435F1D5FF}"/>
              </a:ext>
            </a:extLst>
          </p:cNvPr>
          <p:cNvSpPr>
            <a:spLocks noGrp="1"/>
          </p:cNvSpPr>
          <p:nvPr>
            <p:ph sz="half" idx="14" hasCustomPrompt="1"/>
          </p:nvPr>
        </p:nvSpPr>
        <p:spPr>
          <a:xfrm>
            <a:off x="4754881" y="3324859"/>
            <a:ext cx="5506720" cy="3031489"/>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43000"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9" name="Footer Placeholder 4">
            <a:extLst>
              <a:ext uri="{FF2B5EF4-FFF2-40B4-BE49-F238E27FC236}">
                <a16:creationId xmlns:a16="http://schemas.microsoft.com/office/drawing/2014/main" id="{63DC63A6-41FE-6C2D-9A53-0AE4A6DBF39B}"/>
              </a:ext>
            </a:extLst>
          </p:cNvPr>
          <p:cNvSpPr>
            <a:spLocks noGrp="1"/>
          </p:cNvSpPr>
          <p:nvPr>
            <p:ph type="ftr" sz="quarter" idx="12"/>
          </p:nvPr>
        </p:nvSpPr>
        <p:spPr>
          <a:xfrm>
            <a:off x="1333500" y="6356349"/>
            <a:ext cx="3819228" cy="365125"/>
          </a:xfrm>
        </p:spPr>
        <p:txBody>
          <a:bodyPr/>
          <a:lstStyle>
            <a:lvl1pPr algn="l">
              <a:defRPr sz="900"/>
            </a:lvl1pPr>
          </a:lstStyle>
          <a:p>
            <a:r>
              <a:rPr lang="en-US" dirty="0"/>
              <a:t>PRESENTATION TITLE</a:t>
            </a:r>
          </a:p>
        </p:txBody>
      </p:sp>
      <p:sp>
        <p:nvSpPr>
          <p:cNvPr id="20" name="Slide Number Placeholder 5">
            <a:extLst>
              <a:ext uri="{FF2B5EF4-FFF2-40B4-BE49-F238E27FC236}">
                <a16:creationId xmlns:a16="http://schemas.microsoft.com/office/drawing/2014/main" id="{0B5130EC-B05B-5489-FBEC-DBEB6D1E737D}"/>
              </a:ext>
            </a:extLst>
          </p:cNvPr>
          <p:cNvSpPr>
            <a:spLocks noGrp="1"/>
          </p:cNvSpPr>
          <p:nvPr>
            <p:ph type="sldNum" sz="quarter" idx="13"/>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2112085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3B2CC92D-F90A-CB67-4860-D6939AC29566}"/>
              </a:ext>
              <a:ext uri="{C183D7F6-B498-43B3-948B-1728B52AA6E4}">
                <adec:decorative xmlns:adec="http://schemas.microsoft.com/office/drawing/2017/decorative" val="1"/>
              </a:ext>
            </a:extLst>
          </p:cNvPr>
          <p:cNvCxnSpPr>
            <a:cxnSpLocks/>
          </p:cNvCxnSpPr>
          <p:nvPr userDrawn="1"/>
        </p:nvCxnSpPr>
        <p:spPr>
          <a:xfrm flipH="1" flipV="1">
            <a:off x="3094182" y="0"/>
            <a:ext cx="1745673" cy="389774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4" y="1671639"/>
            <a:ext cx="5884027" cy="1204912"/>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13" name="Picture Placeholder 12">
            <a:extLst>
              <a:ext uri="{FF2B5EF4-FFF2-40B4-BE49-F238E27FC236}">
                <a16:creationId xmlns:a16="http://schemas.microsoft.com/office/drawing/2014/main" id="{4C376638-5C5B-8E5B-0C26-8F63B98EA417}"/>
              </a:ext>
            </a:extLst>
          </p:cNvPr>
          <p:cNvSpPr>
            <a:spLocks noGrp="1"/>
          </p:cNvSpPr>
          <p:nvPr>
            <p:ph type="pic" sz="quarter" idx="13"/>
          </p:nvPr>
        </p:nvSpPr>
        <p:spPr>
          <a:xfrm>
            <a:off x="-28230" y="-9144"/>
            <a:ext cx="5481955" cy="6876288"/>
          </a:xfrm>
          <a:custGeom>
            <a:avLst/>
            <a:gdLst>
              <a:gd name="connsiteX0" fmla="*/ 0 w 5476875"/>
              <a:gd name="connsiteY0" fmla="*/ 0 h 6858000"/>
              <a:gd name="connsiteX1" fmla="*/ 5476875 w 5476875"/>
              <a:gd name="connsiteY1" fmla="*/ 0 h 6858000"/>
              <a:gd name="connsiteX2" fmla="*/ 5476875 w 5476875"/>
              <a:gd name="connsiteY2" fmla="*/ 6858000 h 6858000"/>
              <a:gd name="connsiteX3" fmla="*/ 0 w 5476875"/>
              <a:gd name="connsiteY3" fmla="*/ 6858000 h 6858000"/>
              <a:gd name="connsiteX4" fmla="*/ 0 w 5476875"/>
              <a:gd name="connsiteY4" fmla="*/ 0 h 6858000"/>
              <a:gd name="connsiteX0" fmla="*/ 0 w 5476875"/>
              <a:gd name="connsiteY0" fmla="*/ 0 h 6858000"/>
              <a:gd name="connsiteX1" fmla="*/ 2520315 w 5476875"/>
              <a:gd name="connsiteY1" fmla="*/ 0 h 6858000"/>
              <a:gd name="connsiteX2" fmla="*/ 5476875 w 5476875"/>
              <a:gd name="connsiteY2" fmla="*/ 6858000 h 6858000"/>
              <a:gd name="connsiteX3" fmla="*/ 0 w 5476875"/>
              <a:gd name="connsiteY3" fmla="*/ 6858000 h 6858000"/>
              <a:gd name="connsiteX4" fmla="*/ 0 w 5476875"/>
              <a:gd name="connsiteY4" fmla="*/ 0 h 6858000"/>
              <a:gd name="connsiteX0" fmla="*/ 5080 w 5481955"/>
              <a:gd name="connsiteY0" fmla="*/ 0 h 6858000"/>
              <a:gd name="connsiteX1" fmla="*/ 2525395 w 5481955"/>
              <a:gd name="connsiteY1" fmla="*/ 0 h 6858000"/>
              <a:gd name="connsiteX2" fmla="*/ 5481955 w 5481955"/>
              <a:gd name="connsiteY2" fmla="*/ 6858000 h 6858000"/>
              <a:gd name="connsiteX3" fmla="*/ 5080 w 5481955"/>
              <a:gd name="connsiteY3" fmla="*/ 6858000 h 6858000"/>
              <a:gd name="connsiteX4" fmla="*/ 0 w 5481955"/>
              <a:gd name="connsiteY4" fmla="*/ 4805680 h 6858000"/>
              <a:gd name="connsiteX5" fmla="*/ 5080 w 5481955"/>
              <a:gd name="connsiteY5" fmla="*/ 0 h 685800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80568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759960 h 6863080"/>
              <a:gd name="connsiteX5" fmla="*/ 5080 w 5481955"/>
              <a:gd name="connsiteY5" fmla="*/ 0 h 6863080"/>
              <a:gd name="connsiteX0" fmla="*/ 5080 w 5481955"/>
              <a:gd name="connsiteY0" fmla="*/ 0 h 6863080"/>
              <a:gd name="connsiteX1" fmla="*/ 2525395 w 5481955"/>
              <a:gd name="connsiteY1" fmla="*/ 0 h 6863080"/>
              <a:gd name="connsiteX2" fmla="*/ 5481955 w 5481955"/>
              <a:gd name="connsiteY2" fmla="*/ 6858000 h 6863080"/>
              <a:gd name="connsiteX3" fmla="*/ 899160 w 5481955"/>
              <a:gd name="connsiteY3" fmla="*/ 6863080 h 6863080"/>
              <a:gd name="connsiteX4" fmla="*/ 0 w 5481955"/>
              <a:gd name="connsiteY4" fmla="*/ 4759960 h 6863080"/>
              <a:gd name="connsiteX5" fmla="*/ 5080 w 5481955"/>
              <a:gd name="connsiteY5" fmla="*/ 0 h 6863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81955" h="6863080">
                <a:moveTo>
                  <a:pt x="5080" y="0"/>
                </a:moveTo>
                <a:lnTo>
                  <a:pt x="2525395" y="0"/>
                </a:lnTo>
                <a:lnTo>
                  <a:pt x="5481955" y="6858000"/>
                </a:lnTo>
                <a:lnTo>
                  <a:pt x="899160" y="6863080"/>
                </a:lnTo>
                <a:cubicBezTo>
                  <a:pt x="506307" y="5933440"/>
                  <a:pt x="413173" y="5720080"/>
                  <a:pt x="0" y="4759960"/>
                </a:cubicBezTo>
                <a:cubicBezTo>
                  <a:pt x="1693" y="3158067"/>
                  <a:pt x="3387" y="1601893"/>
                  <a:pt x="5080" y="0"/>
                </a:cubicBezTo>
                <a:close/>
              </a:path>
            </a:pathLst>
          </a:custGeom>
        </p:spPr>
        <p:txBody>
          <a:bodyPr lIns="274320" tIns="91440" bIns="91440">
            <a:normAutofit/>
          </a:bodyPr>
          <a:lstStyle>
            <a:lvl1pPr marL="0" indent="0" algn="l">
              <a:buNone/>
              <a:defRPr sz="2000">
                <a:solidFill>
                  <a:schemeClr val="tx1"/>
                </a:solidFill>
              </a:defRPr>
            </a:lvl1pPr>
          </a:lstStyle>
          <a:p>
            <a:r>
              <a:rPr lang="en-GB"/>
              <a:t>Click icon to add picture</a:t>
            </a:r>
            <a:endParaRPr lang="en-US" dirty="0"/>
          </a:p>
        </p:txBody>
      </p:sp>
      <p:sp>
        <p:nvSpPr>
          <p:cNvPr id="4" name="Footer Placeholder 4">
            <a:extLst>
              <a:ext uri="{FF2B5EF4-FFF2-40B4-BE49-F238E27FC236}">
                <a16:creationId xmlns:a16="http://schemas.microsoft.com/office/drawing/2014/main" id="{04569D00-2037-2A8D-943B-22FAC1C0B690}"/>
              </a:ext>
            </a:extLst>
          </p:cNvPr>
          <p:cNvSpPr>
            <a:spLocks noGrp="1"/>
          </p:cNvSpPr>
          <p:nvPr>
            <p:ph type="ftr" sz="quarter" idx="11"/>
          </p:nvPr>
        </p:nvSpPr>
        <p:spPr>
          <a:xfrm>
            <a:off x="825500" y="6356349"/>
            <a:ext cx="3819228" cy="365125"/>
          </a:xfrm>
        </p:spPr>
        <p:txBody>
          <a:bodyPr/>
          <a:lstStyle>
            <a:lvl1pPr algn="l">
              <a:defRPr sz="900"/>
            </a:lvl1pPr>
          </a:lstStyle>
          <a:p>
            <a:r>
              <a:rPr lang="en-US" dirty="0"/>
              <a:t>PRESENTATION TITLE</a:t>
            </a:r>
          </a:p>
        </p:txBody>
      </p:sp>
      <p:sp>
        <p:nvSpPr>
          <p:cNvPr id="5" name="Slide Number Placeholder 5">
            <a:extLst>
              <a:ext uri="{FF2B5EF4-FFF2-40B4-BE49-F238E27FC236}">
                <a16:creationId xmlns:a16="http://schemas.microsoft.com/office/drawing/2014/main" id="{75967A9D-0B53-4F3F-0872-495C23A33235}"/>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
        <p:nvSpPr>
          <p:cNvPr id="8" name="Content Placeholder 3">
            <a:extLst>
              <a:ext uri="{FF2B5EF4-FFF2-40B4-BE49-F238E27FC236}">
                <a16:creationId xmlns:a16="http://schemas.microsoft.com/office/drawing/2014/main" id="{643B0E9A-A777-8745-6A36-0A79CB5E036B}"/>
              </a:ext>
            </a:extLst>
          </p:cNvPr>
          <p:cNvSpPr>
            <a:spLocks noGrp="1"/>
          </p:cNvSpPr>
          <p:nvPr>
            <p:ph sz="half" idx="14" hasCustomPrompt="1"/>
          </p:nvPr>
        </p:nvSpPr>
        <p:spPr>
          <a:xfrm>
            <a:off x="5453725" y="3660774"/>
            <a:ext cx="5907176" cy="2536826"/>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17780591"/>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able 1">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a:xfrm>
            <a:off x="838201" y="895350"/>
            <a:ext cx="3247662" cy="1917700"/>
          </a:xfrm>
        </p:spPr>
        <p:txBody>
          <a:bodyPr>
            <a:normAutofit/>
          </a:bodyPr>
          <a:lstStyle>
            <a:lvl1pPr algn="l">
              <a:defRPr lang="en-US" sz="2400" kern="1200" spc="150" baseline="0" dirty="0">
                <a:solidFill>
                  <a:schemeClr val="tx1"/>
                </a:solidFill>
                <a:latin typeface="+mj-lt"/>
                <a:ea typeface="+mj-ea"/>
                <a:cs typeface="+mj-cs"/>
              </a:defRPr>
            </a:lvl1pPr>
          </a:lstStyle>
          <a:p>
            <a:r>
              <a:rPr lang="en-US" dirty="0"/>
              <a:t>CLICK TO add title</a:t>
            </a:r>
          </a:p>
        </p:txBody>
      </p:sp>
      <p:sp>
        <p:nvSpPr>
          <p:cNvPr id="3" name="Content Placeholder 3">
            <a:extLst>
              <a:ext uri="{FF2B5EF4-FFF2-40B4-BE49-F238E27FC236}">
                <a16:creationId xmlns:a16="http://schemas.microsoft.com/office/drawing/2014/main" id="{A14C3057-3BCC-F9A2-98D8-17DDB36F1823}"/>
              </a:ext>
            </a:extLst>
          </p:cNvPr>
          <p:cNvSpPr>
            <a:spLocks noGrp="1"/>
          </p:cNvSpPr>
          <p:nvPr>
            <p:ph sz="half" idx="16" hasCustomPrompt="1"/>
          </p:nvPr>
        </p:nvSpPr>
        <p:spPr>
          <a:xfrm>
            <a:off x="838200" y="2813049"/>
            <a:ext cx="3247662" cy="3238499"/>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4216396" y="895927"/>
            <a:ext cx="7137404" cy="5115889"/>
          </a:xfrm>
        </p:spPr>
        <p:txBody>
          <a:bodyPr>
            <a:normAutofit/>
          </a:bodyPr>
          <a:lstStyle>
            <a:lvl1pPr marL="0" indent="0" algn="ctr">
              <a:buNone/>
              <a:defRPr sz="2000"/>
            </a:lvl1pPr>
          </a:lstStyle>
          <a:p>
            <a:r>
              <a:rPr lang="en-GB"/>
              <a:t>Click icon to add table</a:t>
            </a:r>
            <a:endParaRPr lang="en-US" dirty="0"/>
          </a:p>
        </p:txBody>
      </p:sp>
      <p:sp>
        <p:nvSpPr>
          <p:cNvPr id="10" name="Footer Placeholder 4">
            <a:extLst>
              <a:ext uri="{FF2B5EF4-FFF2-40B4-BE49-F238E27FC236}">
                <a16:creationId xmlns:a16="http://schemas.microsoft.com/office/drawing/2014/main" id="{5F91997C-538B-C8B9-14D7-31A1932F69C3}"/>
              </a:ext>
            </a:extLst>
          </p:cNvPr>
          <p:cNvSpPr>
            <a:spLocks noGrp="1"/>
          </p:cNvSpPr>
          <p:nvPr>
            <p:ph type="ftr" sz="quarter" idx="11"/>
          </p:nvPr>
        </p:nvSpPr>
        <p:spPr>
          <a:xfrm>
            <a:off x="731615" y="6356349"/>
            <a:ext cx="3819228" cy="365125"/>
          </a:xfrm>
        </p:spPr>
        <p:txBody>
          <a:bodyPr/>
          <a:lstStyle>
            <a:lvl1pPr algn="l">
              <a:defRPr sz="900"/>
            </a:lvl1pPr>
          </a:lstStyle>
          <a:p>
            <a:r>
              <a:rPr lang="en-US" dirty="0"/>
              <a:t>PRESENTATION TITLE</a:t>
            </a:r>
          </a:p>
        </p:txBody>
      </p:sp>
      <p:sp>
        <p:nvSpPr>
          <p:cNvPr id="11" name="Slide Number Placeholder 5">
            <a:extLst>
              <a:ext uri="{FF2B5EF4-FFF2-40B4-BE49-F238E27FC236}">
                <a16:creationId xmlns:a16="http://schemas.microsoft.com/office/drawing/2014/main" id="{1F777EF4-982E-9337-7E82-31DC723C1273}"/>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grpSp>
        <p:nvGrpSpPr>
          <p:cNvPr id="14" name="Group 13">
            <a:extLst>
              <a:ext uri="{FF2B5EF4-FFF2-40B4-BE49-F238E27FC236}">
                <a16:creationId xmlns:a16="http://schemas.microsoft.com/office/drawing/2014/main" id="{E34303BA-AFB6-0E22-486F-785994E3B7B1}"/>
              </a:ext>
              <a:ext uri="{C183D7F6-B498-43B3-948B-1728B52AA6E4}">
                <adec:decorative xmlns:adec="http://schemas.microsoft.com/office/drawing/2017/decorative" val="1"/>
              </a:ext>
            </a:extLst>
          </p:cNvPr>
          <p:cNvGrpSpPr/>
          <p:nvPr userDrawn="1"/>
        </p:nvGrpSpPr>
        <p:grpSpPr>
          <a:xfrm>
            <a:off x="0" y="0"/>
            <a:ext cx="2327564" cy="1505528"/>
            <a:chOff x="0" y="0"/>
            <a:chExt cx="2238376" cy="3105150"/>
          </a:xfrm>
        </p:grpSpPr>
        <p:cxnSp>
          <p:nvCxnSpPr>
            <p:cNvPr id="15" name="Straight Connector 14">
              <a:extLst>
                <a:ext uri="{FF2B5EF4-FFF2-40B4-BE49-F238E27FC236}">
                  <a16:creationId xmlns:a16="http://schemas.microsoft.com/office/drawing/2014/main" id="{F66E3A08-02EB-7B54-5089-E7A7F19FD725}"/>
                </a:ext>
              </a:extLst>
            </p:cNvPr>
            <p:cNvCxnSpPr>
              <a:cxnSpLocks/>
            </p:cNvCxnSpPr>
            <p:nvPr userDrawn="1"/>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14F9BE5-00B2-ADDF-771C-AB098B36C820}"/>
                </a:ext>
              </a:extLst>
            </p:cNvPr>
            <p:cNvCxnSpPr>
              <a:cxnSpLocks/>
            </p:cNvCxnSpPr>
            <p:nvPr userDrawn="1"/>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28081630"/>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838200" y="337192"/>
            <a:ext cx="5655197" cy="1997867"/>
          </a:xfrm>
        </p:spPr>
        <p:txBody>
          <a:bodyPr anchor="b">
            <a:normAutofit/>
          </a:bodyPr>
          <a:lstStyle>
            <a:lvl1pPr>
              <a:defRPr lang="en-US" sz="2800" kern="1200" spc="150" baseline="0" dirty="0">
                <a:solidFill>
                  <a:schemeClr val="tx1"/>
                </a:solidFill>
                <a:latin typeface="+mj-lt"/>
                <a:ea typeface="+mj-ea"/>
                <a:cs typeface="+mj-cs"/>
              </a:defRPr>
            </a:lvl1pPr>
          </a:lstStyle>
          <a:p>
            <a:r>
              <a:rPr lang="en-US" dirty="0"/>
              <a:t>CLICK TO add title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2705177"/>
            <a:ext cx="5733772" cy="448990"/>
          </a:xfrm>
        </p:spPr>
        <p:txBody>
          <a:bodyPr anchor="ctr">
            <a:no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hasCustomPrompt="1"/>
          </p:nvPr>
        </p:nvSpPr>
        <p:spPr>
          <a:xfrm>
            <a:off x="838199" y="3154166"/>
            <a:ext cx="5733773" cy="3032733"/>
          </a:xfrm>
        </p:spPr>
        <p:txBody>
          <a:bodyPr>
            <a:normAutofit/>
          </a:bodyPr>
          <a:lstStyle>
            <a:lvl1pPr marL="285750" indent="-285750">
              <a:lnSpc>
                <a:spcPct val="100000"/>
              </a:lnSpc>
              <a:buFont typeface="Arial" panose="020B0604020202020204" pitchFamily="34" charset="0"/>
              <a:buChar char="•"/>
              <a:defRPr sz="1800" spc="50" baseline="0"/>
            </a:lvl1pPr>
            <a:lvl2pPr marL="742950" indent="-285750">
              <a:lnSpc>
                <a:spcPct val="100000"/>
              </a:lnSpc>
              <a:buFont typeface="Arial" panose="020B0604020202020204" pitchFamily="34" charset="0"/>
              <a:buChar char="•"/>
              <a:defRPr sz="1800" spc="50" baseline="0"/>
            </a:lvl2pPr>
            <a:lvl3pPr marL="1200150" indent="-285750">
              <a:lnSpc>
                <a:spcPct val="100000"/>
              </a:lnSpc>
              <a:buFont typeface="Arial" panose="020B0604020202020204" pitchFamily="34" charset="0"/>
              <a:buChar char="•"/>
              <a:defRPr sz="1800" spc="50" baseline="0"/>
            </a:lvl3pPr>
            <a:lvl4pPr marL="1657350" indent="-285750">
              <a:lnSpc>
                <a:spcPct val="100000"/>
              </a:lnSpc>
              <a:buFont typeface="Arial" panose="020B0604020202020204" pitchFamily="34" charset="0"/>
              <a:buChar char="•"/>
              <a:defRPr sz="1800" spc="50" baseline="0"/>
            </a:lvl4pPr>
            <a:lvl5pPr marL="2114550" indent="-285750">
              <a:lnSpc>
                <a:spcPct val="100000"/>
              </a:lnSpc>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887108" y="2705177"/>
            <a:ext cx="3943627" cy="448989"/>
          </a:xfrm>
        </p:spPr>
        <p:txBody>
          <a:bodyPr anchor="ctr">
            <a:noAutofit/>
          </a:bodyPr>
          <a:lstStyle>
            <a:lvl1pPr marL="0" indent="0">
              <a:buNone/>
              <a:defRPr lang="en-US" sz="1800" b="1" kern="1200" spc="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add text</a:t>
            </a:r>
          </a:p>
        </p:txBody>
      </p:sp>
      <p:sp>
        <p:nvSpPr>
          <p:cNvPr id="7" name="Content Placeholder 3">
            <a:extLst>
              <a:ext uri="{FF2B5EF4-FFF2-40B4-BE49-F238E27FC236}">
                <a16:creationId xmlns:a16="http://schemas.microsoft.com/office/drawing/2014/main" id="{0120DFF5-B64A-9744-4500-1D7BBA19BF1C}"/>
              </a:ext>
            </a:extLst>
          </p:cNvPr>
          <p:cNvSpPr>
            <a:spLocks noGrp="1"/>
          </p:cNvSpPr>
          <p:nvPr>
            <p:ph sz="half" idx="14" hasCustomPrompt="1"/>
          </p:nvPr>
        </p:nvSpPr>
        <p:spPr>
          <a:xfrm>
            <a:off x="7887107" y="3164867"/>
            <a:ext cx="3943627" cy="3032733"/>
          </a:xfrm>
        </p:spPr>
        <p:txBody>
          <a:bodyPr tIns="0">
            <a:normAutofit/>
          </a:bodyPr>
          <a:lstStyle>
            <a:lvl1pPr marL="0" indent="0">
              <a:lnSpc>
                <a:spcPct val="100000"/>
              </a:lnSpc>
              <a:buFont typeface="Arial" panose="020B0604020202020204" pitchFamily="34" charset="0"/>
              <a:buNone/>
              <a:defRPr sz="1800" b="0" spc="50" baseline="0"/>
            </a:lvl1pPr>
            <a:lvl2pPr marL="283464" indent="-285750">
              <a:lnSpc>
                <a:spcPct val="100000"/>
              </a:lnSpc>
              <a:spcBef>
                <a:spcPts val="1000"/>
              </a:spcBef>
              <a:buFont typeface="Arial" panose="020B0604020202020204" pitchFamily="34" charset="0"/>
              <a:buChar char="•"/>
              <a:defRPr sz="1800" spc="50" baseline="0"/>
            </a:lvl2pPr>
            <a:lvl3pPr marL="566928" indent="-285750">
              <a:lnSpc>
                <a:spcPct val="100000"/>
              </a:lnSpc>
              <a:spcBef>
                <a:spcPts val="1000"/>
              </a:spcBef>
              <a:buFont typeface="Arial" panose="020B0604020202020204" pitchFamily="34" charset="0"/>
              <a:buChar char="•"/>
              <a:defRPr sz="1800" spc="50" baseline="0"/>
            </a:lvl3pPr>
            <a:lvl4pPr marL="859536" indent="-285750">
              <a:lnSpc>
                <a:spcPct val="100000"/>
              </a:lnSpc>
              <a:spcBef>
                <a:spcPts val="1000"/>
              </a:spcBef>
              <a:buFont typeface="Arial" panose="020B0604020202020204" pitchFamily="34" charset="0"/>
              <a:buChar char="•"/>
              <a:defRPr sz="1800" spc="50" baseline="0"/>
            </a:lvl4pPr>
            <a:lvl5pPr marL="1152144" indent="-285750">
              <a:lnSpc>
                <a:spcPct val="100000"/>
              </a:lnSpc>
              <a:spcBef>
                <a:spcPts val="1000"/>
              </a:spcBef>
              <a:buFont typeface="Arial" panose="020B0604020202020204" pitchFamily="34" charset="0"/>
              <a:buChar char="•"/>
              <a:defRPr sz="1800" spc="50" baseline="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a:xfrm>
            <a:off x="843986" y="6356350"/>
            <a:ext cx="4114800" cy="365125"/>
          </a:xfrm>
        </p:spPr>
        <p:txBody>
          <a:bodyPr/>
          <a:lstStyle>
            <a:lvl1pPr algn="l">
              <a:defRPr sz="900"/>
            </a:lvl1pPr>
          </a:lstStyle>
          <a:p>
            <a:r>
              <a:rPr lang="en-US" dirty="0"/>
              <a:t>PRESENTATION TITLE</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A49DFD55-3C28-40EF-9E31-A92D2E4017FF}" type="slidenum">
              <a:rPr lang="en-US" smtClean="0"/>
              <a:pPr/>
              <a:t>‹#›</a:t>
            </a:fld>
            <a:endParaRPr lang="en-US" dirty="0"/>
          </a:p>
        </p:txBody>
      </p:sp>
      <p:pic>
        <p:nvPicPr>
          <p:cNvPr id="13" name="Graphic 12">
            <a:extLst>
              <a:ext uri="{FF2B5EF4-FFF2-40B4-BE49-F238E27FC236}">
                <a16:creationId xmlns:a16="http://schemas.microsoft.com/office/drawing/2014/main" id="{E0588715-35AD-8BE1-A5FC-E28BDD3854A6}"/>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8645" t="319" r="28732" b="73496"/>
          <a:stretch/>
        </p:blipFill>
        <p:spPr>
          <a:xfrm rot="10800000" flipH="1">
            <a:off x="6308436" y="-11"/>
            <a:ext cx="5883564" cy="2366424"/>
          </a:xfrm>
          <a:prstGeom prst="rect">
            <a:avLst/>
          </a:prstGeom>
        </p:spPr>
      </p:pic>
    </p:spTree>
    <p:extLst>
      <p:ext uri="{BB962C8B-B14F-4D97-AF65-F5344CB8AC3E}">
        <p14:creationId xmlns:p14="http://schemas.microsoft.com/office/powerpoint/2010/main" val="2432451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2">
    <p:bg>
      <p:bgRef idx="1001">
        <a:schemeClr val="bg1"/>
      </p:bgRef>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544E9C70-0200-3C21-7766-CB9EA5FBFA88}"/>
              </a:ext>
              <a:ext uri="{C183D7F6-B498-43B3-948B-1728B52AA6E4}">
                <adec:decorative xmlns:adec="http://schemas.microsoft.com/office/drawing/2017/decorative" val="1"/>
              </a:ext>
            </a:extLst>
          </p:cNvPr>
          <p:cNvGrpSpPr/>
          <p:nvPr userDrawn="1"/>
        </p:nvGrpSpPr>
        <p:grpSpPr>
          <a:xfrm>
            <a:off x="0" y="0"/>
            <a:ext cx="2590800" cy="1027906"/>
            <a:chOff x="0" y="0"/>
            <a:chExt cx="2590800" cy="1027906"/>
          </a:xfrm>
        </p:grpSpPr>
        <p:cxnSp>
          <p:nvCxnSpPr>
            <p:cNvPr id="11" name="Straight Connector 10">
              <a:extLst>
                <a:ext uri="{FF2B5EF4-FFF2-40B4-BE49-F238E27FC236}">
                  <a16:creationId xmlns:a16="http://schemas.microsoft.com/office/drawing/2014/main" id="{1D5E4B16-2071-DEE9-BE53-F35AFBEFCA57}"/>
                </a:ext>
              </a:extLst>
            </p:cNvPr>
            <p:cNvCxnSpPr>
              <a:cxnSpLocks/>
            </p:cNvCxnSpPr>
            <p:nvPr userDrawn="1"/>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CB2B071-0355-D550-18A8-9D515CA16987}"/>
                </a:ext>
              </a:extLst>
            </p:cNvPr>
            <p:cNvCxnSpPr>
              <a:cxnSpLocks/>
            </p:cNvCxnSpPr>
            <p:nvPr userDrawn="1"/>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a:xfrm>
            <a:off x="838200" y="353550"/>
            <a:ext cx="10515600" cy="1325563"/>
          </a:xfrm>
        </p:spPr>
        <p:txBody>
          <a:bodyPr anchor="b">
            <a:normAutofit/>
          </a:bodyPr>
          <a:lstStyle>
            <a:lvl1pPr algn="ctr">
              <a:defRPr lang="en-US" sz="2800" kern="1200" spc="150" baseline="0" dirty="0">
                <a:solidFill>
                  <a:schemeClr val="tx1"/>
                </a:solidFill>
                <a:latin typeface="+mj-lt"/>
                <a:ea typeface="+mj-ea"/>
                <a:cs typeface="+mj-cs"/>
              </a:defRPr>
            </a:lvl1pPr>
          </a:lstStyle>
          <a:p>
            <a:r>
              <a:rPr lang="en-US" dirty="0"/>
              <a:t>CLICK TO add title</a:t>
            </a:r>
          </a:p>
        </p:txBody>
      </p:sp>
      <p:sp>
        <p:nvSpPr>
          <p:cNvPr id="8" name="Table Placeholder 7">
            <a:extLst>
              <a:ext uri="{FF2B5EF4-FFF2-40B4-BE49-F238E27FC236}">
                <a16:creationId xmlns:a16="http://schemas.microsoft.com/office/drawing/2014/main" id="{C3975522-461E-4D79-B5B9-BF9471B54688}"/>
              </a:ext>
            </a:extLst>
          </p:cNvPr>
          <p:cNvSpPr>
            <a:spLocks noGrp="1"/>
          </p:cNvSpPr>
          <p:nvPr>
            <p:ph type="tbl" sz="quarter" idx="14"/>
          </p:nvPr>
        </p:nvSpPr>
        <p:spPr>
          <a:xfrm>
            <a:off x="838200" y="2111381"/>
            <a:ext cx="10515600" cy="3570963"/>
          </a:xfrm>
        </p:spPr>
        <p:txBody>
          <a:bodyPr>
            <a:normAutofit/>
          </a:bodyPr>
          <a:lstStyle>
            <a:lvl1pPr marL="0" indent="0" algn="ctr">
              <a:buNone/>
              <a:defRPr sz="2000"/>
            </a:lvl1pPr>
          </a:lstStyle>
          <a:p>
            <a:r>
              <a:rPr lang="en-GB"/>
              <a:t>Click icon to add table</a:t>
            </a:r>
            <a:endParaRPr lang="en-US" dirty="0"/>
          </a:p>
        </p:txBody>
      </p:sp>
      <p:sp>
        <p:nvSpPr>
          <p:cNvPr id="6" name="Footer Placeholder 4">
            <a:extLst>
              <a:ext uri="{FF2B5EF4-FFF2-40B4-BE49-F238E27FC236}">
                <a16:creationId xmlns:a16="http://schemas.microsoft.com/office/drawing/2014/main" id="{BFB554B2-4C33-2975-9F27-94B8AE71DF13}"/>
              </a:ext>
            </a:extLst>
          </p:cNvPr>
          <p:cNvSpPr>
            <a:spLocks noGrp="1"/>
          </p:cNvSpPr>
          <p:nvPr>
            <p:ph type="ftr" sz="quarter" idx="11"/>
          </p:nvPr>
        </p:nvSpPr>
        <p:spPr>
          <a:xfrm>
            <a:off x="838200" y="6356349"/>
            <a:ext cx="3819228" cy="365125"/>
          </a:xfrm>
        </p:spPr>
        <p:txBody>
          <a:bodyPr/>
          <a:lstStyle>
            <a:lvl1pPr algn="l">
              <a:defRPr sz="900"/>
            </a:lvl1pPr>
          </a:lstStyle>
          <a:p>
            <a:r>
              <a:rPr lang="en-US" dirty="0"/>
              <a:t>PRESENTATION TITLE</a:t>
            </a:r>
          </a:p>
        </p:txBody>
      </p:sp>
      <p:sp>
        <p:nvSpPr>
          <p:cNvPr id="7" name="Slide Number Placeholder 5">
            <a:extLst>
              <a:ext uri="{FF2B5EF4-FFF2-40B4-BE49-F238E27FC236}">
                <a16:creationId xmlns:a16="http://schemas.microsoft.com/office/drawing/2014/main" id="{503C6776-E983-2BA3-1054-75996FE0FD22}"/>
              </a:ext>
            </a:extLst>
          </p:cNvPr>
          <p:cNvSpPr>
            <a:spLocks noGrp="1"/>
          </p:cNvSpPr>
          <p:nvPr>
            <p:ph type="sldNum" sz="quarter" idx="12"/>
          </p:nvPr>
        </p:nvSpPr>
        <p:spPr>
          <a:xfrm>
            <a:off x="10373350" y="6356349"/>
            <a:ext cx="987552"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3370680036"/>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600" spc="150" baseline="0">
                <a:solidFill>
                  <a:schemeClr val="bg1"/>
                </a:solidFill>
              </a:defRPr>
            </a:lvl1pPr>
          </a:lstStyle>
          <a:p>
            <a:r>
              <a:rPr lang="en-US" dirty="0"/>
              <a:t>CLICK TO add title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hasCustomPrompt="1"/>
          </p:nvPr>
        </p:nvSpPr>
        <p:spPr>
          <a:xfrm>
            <a:off x="4267200" y="3238103"/>
            <a:ext cx="4179570" cy="2850181"/>
          </a:xfrm>
        </p:spPr>
        <p:txBody>
          <a:bodyPr>
            <a:normAutofit/>
          </a:bodyPr>
          <a:lstStyle>
            <a:lvl1pPr marL="0" indent="0" algn="l">
              <a:lnSpc>
                <a:spcPct val="150000"/>
              </a:lnSpc>
              <a:buNone/>
              <a:defRPr sz="18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pic>
        <p:nvPicPr>
          <p:cNvPr id="6" name="Graphic 5">
            <a:extLst>
              <a:ext uri="{FF2B5EF4-FFF2-40B4-BE49-F238E27FC236}">
                <a16:creationId xmlns:a16="http://schemas.microsoft.com/office/drawing/2014/main" id="{ED3361C9-310A-4255-A94E-B77588962DA5}"/>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0"/>
            <a:ext cx="3176938" cy="6858000"/>
          </a:xfrm>
          <a:prstGeom prst="rect">
            <a:avLst/>
          </a:prstGeom>
        </p:spPr>
      </p:pic>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4267200" y="6356350"/>
            <a:ext cx="4179570" cy="365125"/>
          </a:xfrm>
        </p:spPr>
        <p:txBody>
          <a:bodyPr/>
          <a:lstStyle>
            <a:lvl1pPr algn="l">
              <a:defRPr sz="900"/>
            </a:lvl1pPr>
          </a:lstStyle>
          <a:p>
            <a:r>
              <a:rPr lang="en-US" dirty="0"/>
              <a:t>PRESENTATION TITLE</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A49DFD55-3C28-40EF-9E31-A92D2E4017FF}" type="slidenum">
              <a:rPr lang="en-US" smtClean="0"/>
              <a:pPr/>
              <a:t>‹#›</a:t>
            </a:fld>
            <a:endParaRPr lang="en-US" dirty="0"/>
          </a:p>
        </p:txBody>
      </p:sp>
    </p:spTree>
    <p:extLst>
      <p:ext uri="{BB962C8B-B14F-4D97-AF65-F5344CB8AC3E}">
        <p14:creationId xmlns:p14="http://schemas.microsoft.com/office/powerpoint/2010/main" val="1291140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dirty="0"/>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PRESENTATION TITLE</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9DFD55-3C28-40EF-9E31-A92D2E4017FF}" type="slidenum">
              <a:rPr lang="en-US" smtClean="0"/>
              <a:t>‹#›</a:t>
            </a:fld>
            <a:endParaRPr lang="en-US" dirty="0"/>
          </a:p>
        </p:txBody>
      </p:sp>
    </p:spTree>
    <p:extLst>
      <p:ext uri="{BB962C8B-B14F-4D97-AF65-F5344CB8AC3E}">
        <p14:creationId xmlns:p14="http://schemas.microsoft.com/office/powerpoint/2010/main" val="23190612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9" r:id="rId3"/>
    <p:sldLayoutId id="2147483670" r:id="rId4"/>
    <p:sldLayoutId id="2147483651" r:id="rId5"/>
    <p:sldLayoutId id="2147483671" r:id="rId6"/>
    <p:sldLayoutId id="2147483672" r:id="rId7"/>
    <p:sldLayoutId id="2147483673" r:id="rId8"/>
    <p:sldLayoutId id="2147483664" r:id="rId9"/>
    <p:sldLayoutId id="2147483674" r:id="rId10"/>
    <p:sldLayoutId id="2147483653" r:id="rId11"/>
    <p:sldLayoutId id="2147483667" r:id="rId12"/>
    <p:sldLayoutId id="2147483665" r:id="rId13"/>
  </p:sldLayoutIdLst>
  <p:hf hdr="0" ftr="0" dt="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im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msn.com/en-us/health/wellness/the-major-goals-of-psychology/ar-AA1zjuvC"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hyperlink" Target="https://content.iriss.org.uk/attachment-theory-in-practice/origin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hyperlink" Target="https://www.publicdomainpictures.net/view-image.php?image=44528"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9.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John_Bowlby"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nhs.uk/mental-health/conditions/postnatal-depression/" TargetMode="External"/><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 Diagonal Corner of Rectangle 4">
            <a:extLst>
              <a:ext uri="{FF2B5EF4-FFF2-40B4-BE49-F238E27FC236}">
                <a16:creationId xmlns:a16="http://schemas.microsoft.com/office/drawing/2014/main" id="{7EF78141-FF80-2438-49CC-15A665C432D9}"/>
              </a:ext>
            </a:extLst>
          </p:cNvPr>
          <p:cNvSpPr/>
          <p:nvPr/>
        </p:nvSpPr>
        <p:spPr>
          <a:xfrm>
            <a:off x="770710" y="483326"/>
            <a:ext cx="10698480" cy="5878285"/>
          </a:xfrm>
          <a:prstGeom prst="round2DiagRect">
            <a:avLst/>
          </a:prstGeom>
          <a:solidFill>
            <a:schemeClr val="accent1">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3200" dirty="0">
                <a:solidFill>
                  <a:schemeClr val="tx1"/>
                </a:solidFill>
                <a:latin typeface="Olivetti Valentine" panose="02000000000000000000" pitchFamily="2" charset="0"/>
              </a:rPr>
              <a:t>Psychology in Health and Social Care</a:t>
            </a:r>
          </a:p>
          <a:p>
            <a:endParaRPr lang="en-US" sz="2400" dirty="0">
              <a:solidFill>
                <a:schemeClr val="tx1"/>
              </a:solidFill>
            </a:endParaRPr>
          </a:p>
          <a:p>
            <a:endParaRPr lang="en-US" sz="2400" dirty="0">
              <a:solidFill>
                <a:schemeClr val="tx1"/>
              </a:solidFill>
            </a:endParaRPr>
          </a:p>
          <a:p>
            <a:pPr>
              <a:lnSpc>
                <a:spcPct val="150000"/>
              </a:lnSpc>
            </a:pPr>
            <a:endParaRPr lang="en-US" sz="2000" dirty="0">
              <a:solidFill>
                <a:schemeClr val="tx1"/>
              </a:solidFill>
              <a:latin typeface="Arial" panose="020B0604020202020204" pitchFamily="34" charset="0"/>
              <a:cs typeface="Arial" panose="020B0604020202020204" pitchFamily="34" charset="0"/>
            </a:endParaRPr>
          </a:p>
          <a:p>
            <a:pPr>
              <a:lnSpc>
                <a:spcPct val="150000"/>
              </a:lnSpc>
            </a:pPr>
            <a:r>
              <a:rPr lang="en-US" sz="2000" dirty="0">
                <a:solidFill>
                  <a:schemeClr val="tx1"/>
                </a:solidFill>
                <a:latin typeface="Arial" panose="020B0604020202020204" pitchFamily="34" charset="0"/>
                <a:cs typeface="Arial" panose="020B0604020202020204" pitchFamily="34" charset="0"/>
              </a:rPr>
              <a:t>Module Number: LCHS4010_LON</a:t>
            </a:r>
          </a:p>
          <a:p>
            <a:pPr>
              <a:lnSpc>
                <a:spcPct val="150000"/>
              </a:lnSpc>
            </a:pPr>
            <a:r>
              <a:rPr lang="en-US" sz="2000" dirty="0">
                <a:solidFill>
                  <a:schemeClr val="tx1"/>
                </a:solidFill>
                <a:latin typeface="Arial" panose="020B0604020202020204" pitchFamily="34" charset="0"/>
                <a:cs typeface="Arial" panose="020B0604020202020204" pitchFamily="34" charset="0"/>
              </a:rPr>
              <a:t>Assignment No.: Assignment 1</a:t>
            </a:r>
          </a:p>
          <a:p>
            <a:pPr>
              <a:lnSpc>
                <a:spcPct val="150000"/>
              </a:lnSpc>
            </a:pPr>
            <a:r>
              <a:rPr lang="en-US" sz="2000" dirty="0">
                <a:solidFill>
                  <a:schemeClr val="tx1"/>
                </a:solidFill>
                <a:latin typeface="Arial" panose="020B0604020202020204" pitchFamily="34" charset="0"/>
                <a:cs typeface="Arial" panose="020B0604020202020204" pitchFamily="34" charset="0"/>
              </a:rPr>
              <a:t>Student Name: Kendralyn Pegenia</a:t>
            </a:r>
          </a:p>
          <a:p>
            <a:pPr>
              <a:lnSpc>
                <a:spcPct val="150000"/>
              </a:lnSpc>
            </a:pPr>
            <a:r>
              <a:rPr lang="en-US" sz="2000" dirty="0">
                <a:solidFill>
                  <a:schemeClr val="tx1"/>
                </a:solidFill>
                <a:latin typeface="Arial" panose="020B0604020202020204" pitchFamily="34" charset="0"/>
                <a:cs typeface="Arial" panose="020B0604020202020204" pitchFamily="34" charset="0"/>
              </a:rPr>
              <a:t>Student Number: 2511437</a:t>
            </a:r>
          </a:p>
          <a:p>
            <a:pPr>
              <a:lnSpc>
                <a:spcPct val="150000"/>
              </a:lnSpc>
            </a:pPr>
            <a:r>
              <a:rPr lang="en-US" sz="2000" dirty="0">
                <a:solidFill>
                  <a:schemeClr val="tx1"/>
                </a:solidFill>
                <a:latin typeface="Arial" panose="020B0604020202020204" pitchFamily="34" charset="0"/>
                <a:cs typeface="Arial" panose="020B0604020202020204" pitchFamily="34" charset="0"/>
              </a:rPr>
              <a:t>Lecturer’s Name: Brian Mashumba</a:t>
            </a:r>
          </a:p>
        </p:txBody>
      </p:sp>
      <p:pic>
        <p:nvPicPr>
          <p:cNvPr id="3" name="Picture 2" descr="The major goals of psychology">
            <a:extLst>
              <a:ext uri="{FF2B5EF4-FFF2-40B4-BE49-F238E27FC236}">
                <a16:creationId xmlns:a16="http://schemas.microsoft.com/office/drawing/2014/main" id="{95F4E1E4-5570-D1C1-3DE4-F3C3149CA21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096000" y="2722995"/>
            <a:ext cx="5217438" cy="3337625"/>
          </a:xfrm>
          <a:prstGeom prst="parallelogram">
            <a:avLst/>
          </a:prstGeom>
        </p:spPr>
      </p:pic>
    </p:spTree>
    <p:extLst>
      <p:ext uri="{BB962C8B-B14F-4D97-AF65-F5344CB8AC3E}">
        <p14:creationId xmlns:p14="http://schemas.microsoft.com/office/powerpoint/2010/main" val="2586058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5">
            <a:extLst>
              <a:ext uri="{FF2B5EF4-FFF2-40B4-BE49-F238E27FC236}">
                <a16:creationId xmlns:a16="http://schemas.microsoft.com/office/drawing/2014/main" id="{B02A8827-B1A1-2D2F-D6DD-E886B886C43E}"/>
              </a:ext>
            </a:extLst>
          </p:cNvPr>
          <p:cNvSpPr>
            <a:spLocks noGrp="1"/>
          </p:cNvSpPr>
          <p:nvPr>
            <p:ph type="sldNum" sz="quarter" idx="12"/>
          </p:nvPr>
        </p:nvSpPr>
        <p:spPr>
          <a:xfrm>
            <a:off x="10373350" y="6356349"/>
            <a:ext cx="987552" cy="365125"/>
          </a:xfrm>
        </p:spPr>
        <p:txBody>
          <a:bodyPr anchor="ctr">
            <a:normAutofit/>
          </a:bodyPr>
          <a:lstStyle/>
          <a:p>
            <a:pPr>
              <a:spcAft>
                <a:spcPts val="600"/>
              </a:spcAft>
            </a:pPr>
            <a:fld id="{A49DFD55-3C28-40EF-9E31-A92D2E4017FF}" type="slidenum">
              <a:rPr lang="en-US" smtClean="0"/>
              <a:pPr>
                <a:spcAft>
                  <a:spcPts val="600"/>
                </a:spcAft>
              </a:pPr>
              <a:t>2</a:t>
            </a:fld>
            <a:endParaRPr lang="en-US"/>
          </a:p>
        </p:txBody>
      </p:sp>
      <p:sp>
        <p:nvSpPr>
          <p:cNvPr id="2" name="Rounded Rectangle 1">
            <a:extLst>
              <a:ext uri="{FF2B5EF4-FFF2-40B4-BE49-F238E27FC236}">
                <a16:creationId xmlns:a16="http://schemas.microsoft.com/office/drawing/2014/main" id="{EC3D9E5E-E5C1-A592-BCC1-55314E6F942F}"/>
              </a:ext>
            </a:extLst>
          </p:cNvPr>
          <p:cNvSpPr/>
          <p:nvPr/>
        </p:nvSpPr>
        <p:spPr>
          <a:xfrm>
            <a:off x="472966" y="520262"/>
            <a:ext cx="11414234" cy="58360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3200" dirty="0">
                <a:solidFill>
                  <a:schemeClr val="tx1"/>
                </a:solidFill>
              </a:rPr>
              <a:t>John Bowlby’s Attachment Theory</a:t>
            </a:r>
          </a:p>
          <a:p>
            <a:pPr algn="ctr"/>
            <a:endParaRPr lang="en-US" sz="3200" dirty="0">
              <a:solidFill>
                <a:schemeClr val="tx1"/>
              </a:solidFill>
            </a:endParaRPr>
          </a:p>
          <a:p>
            <a:pPr algn="ctr"/>
            <a:r>
              <a:rPr lang="en-US" sz="2400" dirty="0">
                <a:solidFill>
                  <a:schemeClr val="tx1"/>
                </a:solidFill>
              </a:rPr>
              <a:t>In Bowlby’s Attachment Theory, it provides a consistent explanation for Issac’s separation anxiety, clinginess, withdrawn </a:t>
            </a:r>
            <a:r>
              <a:rPr lang="en-US" sz="2400" dirty="0" err="1">
                <a:solidFill>
                  <a:schemeClr val="tx1"/>
                </a:solidFill>
              </a:rPr>
              <a:t>behaviour</a:t>
            </a:r>
            <a:r>
              <a:rPr lang="en-US" sz="2400" dirty="0">
                <a:solidFill>
                  <a:schemeClr val="tx1"/>
                </a:solidFill>
              </a:rPr>
              <a:t>, disrupted childcare experience, and the impact of the mother’s post-natal depression. It also gives itself to a practical early year's intervention. </a:t>
            </a:r>
          </a:p>
        </p:txBody>
      </p:sp>
    </p:spTree>
    <p:extLst>
      <p:ext uri="{BB962C8B-B14F-4D97-AF65-F5344CB8AC3E}">
        <p14:creationId xmlns:p14="http://schemas.microsoft.com/office/powerpoint/2010/main" val="1713219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entagon 6">
            <a:extLst>
              <a:ext uri="{FF2B5EF4-FFF2-40B4-BE49-F238E27FC236}">
                <a16:creationId xmlns:a16="http://schemas.microsoft.com/office/drawing/2014/main" id="{EE6B341F-4A9E-350E-7E3A-9391CC301DC2}"/>
              </a:ext>
            </a:extLst>
          </p:cNvPr>
          <p:cNvSpPr/>
          <p:nvPr/>
        </p:nvSpPr>
        <p:spPr>
          <a:xfrm>
            <a:off x="283779" y="610913"/>
            <a:ext cx="7662042" cy="1135117"/>
          </a:xfrm>
          <a:prstGeom prst="homePlat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3600" dirty="0">
                <a:latin typeface="Olivetti Valentine" panose="02000000000000000000" pitchFamily="2" charset="0"/>
              </a:rPr>
              <a:t>Bowlby’s Theory Key Concept</a:t>
            </a:r>
          </a:p>
        </p:txBody>
      </p:sp>
      <p:sp>
        <p:nvSpPr>
          <p:cNvPr id="8" name="TextBox 7">
            <a:extLst>
              <a:ext uri="{FF2B5EF4-FFF2-40B4-BE49-F238E27FC236}">
                <a16:creationId xmlns:a16="http://schemas.microsoft.com/office/drawing/2014/main" id="{217F214C-4968-D0E7-6099-763EA4691155}"/>
              </a:ext>
            </a:extLst>
          </p:cNvPr>
          <p:cNvSpPr txBox="1"/>
          <p:nvPr/>
        </p:nvSpPr>
        <p:spPr>
          <a:xfrm>
            <a:off x="651641" y="2276769"/>
            <a:ext cx="5060732" cy="3970318"/>
          </a:xfrm>
          <a:prstGeom prst="rect">
            <a:avLst/>
          </a:prstGeom>
          <a:noFill/>
        </p:spPr>
        <p:txBody>
          <a:bodyPr wrap="square" rtlCol="0">
            <a:spAutoFit/>
          </a:bodyPr>
          <a:lstStyle/>
          <a:p>
            <a:endParaRPr lang="en-US" sz="3200" dirty="0"/>
          </a:p>
          <a:p>
            <a:pPr marL="457200" indent="-457200">
              <a:lnSpc>
                <a:spcPct val="150000"/>
              </a:lnSpc>
              <a:buFont typeface="Arial" panose="020B0604020202020204" pitchFamily="34" charset="0"/>
              <a:buChar char="•"/>
            </a:pPr>
            <a:r>
              <a:rPr lang="en-US" sz="3200" dirty="0"/>
              <a:t>Attachments</a:t>
            </a:r>
          </a:p>
          <a:p>
            <a:pPr marL="457200" indent="-457200">
              <a:lnSpc>
                <a:spcPct val="150000"/>
              </a:lnSpc>
              <a:buFont typeface="Arial" panose="020B0604020202020204" pitchFamily="34" charset="0"/>
              <a:buChar char="•"/>
            </a:pPr>
            <a:r>
              <a:rPr lang="en-US" sz="3200" dirty="0"/>
              <a:t>Secure Base</a:t>
            </a:r>
          </a:p>
          <a:p>
            <a:pPr marL="457200" indent="-457200">
              <a:lnSpc>
                <a:spcPct val="150000"/>
              </a:lnSpc>
              <a:buFont typeface="Arial" panose="020B0604020202020204" pitchFamily="34" charset="0"/>
              <a:buChar char="•"/>
            </a:pPr>
            <a:r>
              <a:rPr lang="en-US" sz="3200" dirty="0"/>
              <a:t>Internal working Model</a:t>
            </a:r>
          </a:p>
          <a:p>
            <a:pPr marL="457200" indent="-457200">
              <a:lnSpc>
                <a:spcPct val="150000"/>
              </a:lnSpc>
              <a:buFont typeface="Arial" panose="020B0604020202020204" pitchFamily="34" charset="0"/>
              <a:buChar char="•"/>
            </a:pPr>
            <a:r>
              <a:rPr lang="en-US" sz="3200" dirty="0"/>
              <a:t>Sensitive Period</a:t>
            </a:r>
          </a:p>
          <a:p>
            <a:pPr marL="457200" indent="-457200">
              <a:buFont typeface="Arial" panose="020B0604020202020204" pitchFamily="34" charset="0"/>
              <a:buChar char="•"/>
            </a:pPr>
            <a:endParaRPr lang="en-US" sz="2800" dirty="0"/>
          </a:p>
        </p:txBody>
      </p:sp>
      <p:pic>
        <p:nvPicPr>
          <p:cNvPr id="10" name="Picture 9" descr="Attachment theory in practice - The origins of attachment theory">
            <a:extLst>
              <a:ext uri="{FF2B5EF4-FFF2-40B4-BE49-F238E27FC236}">
                <a16:creationId xmlns:a16="http://schemas.microsoft.com/office/drawing/2014/main" id="{68850316-7AB0-9178-ACFD-3F8FC9C3466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095999" y="2049516"/>
            <a:ext cx="5444360" cy="3286155"/>
          </a:xfrm>
          <a:prstGeom prst="snip2DiagRect">
            <a:avLst/>
          </a:prstGeom>
        </p:spPr>
      </p:pic>
      <p:sp>
        <p:nvSpPr>
          <p:cNvPr id="13" name="TextBox 12">
            <a:extLst>
              <a:ext uri="{FF2B5EF4-FFF2-40B4-BE49-F238E27FC236}">
                <a16:creationId xmlns:a16="http://schemas.microsoft.com/office/drawing/2014/main" id="{E1433B49-F04F-F49F-0F1F-850EE2F33ECA}"/>
              </a:ext>
            </a:extLst>
          </p:cNvPr>
          <p:cNvSpPr txBox="1"/>
          <p:nvPr/>
        </p:nvSpPr>
        <p:spPr>
          <a:xfrm>
            <a:off x="6095999" y="5817476"/>
            <a:ext cx="3142594" cy="646331"/>
          </a:xfrm>
          <a:prstGeom prst="rect">
            <a:avLst/>
          </a:prstGeom>
          <a:noFill/>
        </p:spPr>
        <p:txBody>
          <a:bodyPr wrap="square" rtlCol="0">
            <a:spAutoFit/>
          </a:bodyPr>
          <a:lstStyle/>
          <a:p>
            <a:r>
              <a:rPr lang="en-US" dirty="0"/>
              <a:t>(Bowlby J., 1969; Berk L.E., 2023)</a:t>
            </a:r>
          </a:p>
        </p:txBody>
      </p:sp>
    </p:spTree>
    <p:extLst>
      <p:ext uri="{BB962C8B-B14F-4D97-AF65-F5344CB8AC3E}">
        <p14:creationId xmlns:p14="http://schemas.microsoft.com/office/powerpoint/2010/main" val="608796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2731C-311B-46F7-A865-6C3AF6B09A47}"/>
              </a:ext>
            </a:extLst>
          </p:cNvPr>
          <p:cNvSpPr>
            <a:spLocks noGrp="1"/>
          </p:cNvSpPr>
          <p:nvPr>
            <p:ph type="title"/>
          </p:nvPr>
        </p:nvSpPr>
        <p:spPr>
          <a:xfrm>
            <a:off x="1150884" y="687871"/>
            <a:ext cx="8008882" cy="1532041"/>
          </a:xfrm>
          <a:custGeom>
            <a:avLst/>
            <a:gdLst>
              <a:gd name="csX0" fmla="*/ 0 w 8008882"/>
              <a:gd name="csY0" fmla="*/ 0 h 1532041"/>
              <a:gd name="csX1" fmla="*/ 411885 w 8008882"/>
              <a:gd name="csY1" fmla="*/ 0 h 1532041"/>
              <a:gd name="csX2" fmla="*/ 1144126 w 8008882"/>
              <a:gd name="csY2" fmla="*/ 0 h 1532041"/>
              <a:gd name="csX3" fmla="*/ 1636100 w 8008882"/>
              <a:gd name="csY3" fmla="*/ 0 h 1532041"/>
              <a:gd name="csX4" fmla="*/ 2368341 w 8008882"/>
              <a:gd name="csY4" fmla="*/ 0 h 1532041"/>
              <a:gd name="csX5" fmla="*/ 2780226 w 8008882"/>
              <a:gd name="csY5" fmla="*/ 0 h 1532041"/>
              <a:gd name="csX6" fmla="*/ 3352289 w 8008882"/>
              <a:gd name="csY6" fmla="*/ 0 h 1532041"/>
              <a:gd name="csX7" fmla="*/ 4004441 w 8008882"/>
              <a:gd name="csY7" fmla="*/ 0 h 1532041"/>
              <a:gd name="csX8" fmla="*/ 4736682 w 8008882"/>
              <a:gd name="csY8" fmla="*/ 0 h 1532041"/>
              <a:gd name="csX9" fmla="*/ 5228656 w 8008882"/>
              <a:gd name="csY9" fmla="*/ 0 h 1532041"/>
              <a:gd name="csX10" fmla="*/ 5960896 w 8008882"/>
              <a:gd name="csY10" fmla="*/ 0 h 1532041"/>
              <a:gd name="csX11" fmla="*/ 6452871 w 8008882"/>
              <a:gd name="csY11" fmla="*/ 0 h 1532041"/>
              <a:gd name="csX12" fmla="*/ 6864756 w 8008882"/>
              <a:gd name="csY12" fmla="*/ 0 h 1532041"/>
              <a:gd name="csX13" fmla="*/ 7436819 w 8008882"/>
              <a:gd name="csY13" fmla="*/ 0 h 1532041"/>
              <a:gd name="csX14" fmla="*/ 8008882 w 8008882"/>
              <a:gd name="csY14" fmla="*/ 0 h 1532041"/>
              <a:gd name="csX15" fmla="*/ 8008882 w 8008882"/>
              <a:gd name="csY15" fmla="*/ 495360 h 1532041"/>
              <a:gd name="csX16" fmla="*/ 8008882 w 8008882"/>
              <a:gd name="csY16" fmla="*/ 1006040 h 1532041"/>
              <a:gd name="csX17" fmla="*/ 8008882 w 8008882"/>
              <a:gd name="csY17" fmla="*/ 1532041 h 1532041"/>
              <a:gd name="csX18" fmla="*/ 7677085 w 8008882"/>
              <a:gd name="csY18" fmla="*/ 1532041 h 1532041"/>
              <a:gd name="csX19" fmla="*/ 7105022 w 8008882"/>
              <a:gd name="csY19" fmla="*/ 1532041 h 1532041"/>
              <a:gd name="csX20" fmla="*/ 6372782 w 8008882"/>
              <a:gd name="csY20" fmla="*/ 1532041 h 1532041"/>
              <a:gd name="csX21" fmla="*/ 5640541 w 8008882"/>
              <a:gd name="csY21" fmla="*/ 1532041 h 1532041"/>
              <a:gd name="csX22" fmla="*/ 5148567 w 8008882"/>
              <a:gd name="csY22" fmla="*/ 1532041 h 1532041"/>
              <a:gd name="csX23" fmla="*/ 4576504 w 8008882"/>
              <a:gd name="csY23" fmla="*/ 1532041 h 1532041"/>
              <a:gd name="csX24" fmla="*/ 4164619 w 8008882"/>
              <a:gd name="csY24" fmla="*/ 1532041 h 1532041"/>
              <a:gd name="csX25" fmla="*/ 3592556 w 8008882"/>
              <a:gd name="csY25" fmla="*/ 1532041 h 1532041"/>
              <a:gd name="csX26" fmla="*/ 3100581 w 8008882"/>
              <a:gd name="csY26" fmla="*/ 1532041 h 1532041"/>
              <a:gd name="csX27" fmla="*/ 2768785 w 8008882"/>
              <a:gd name="csY27" fmla="*/ 1532041 h 1532041"/>
              <a:gd name="csX28" fmla="*/ 2196722 w 8008882"/>
              <a:gd name="csY28" fmla="*/ 1532041 h 1532041"/>
              <a:gd name="csX29" fmla="*/ 1784837 w 8008882"/>
              <a:gd name="csY29" fmla="*/ 1532041 h 1532041"/>
              <a:gd name="csX30" fmla="*/ 1212774 w 8008882"/>
              <a:gd name="csY30" fmla="*/ 1532041 h 1532041"/>
              <a:gd name="csX31" fmla="*/ 640711 w 8008882"/>
              <a:gd name="csY31" fmla="*/ 1532041 h 1532041"/>
              <a:gd name="csX32" fmla="*/ 0 w 8008882"/>
              <a:gd name="csY32" fmla="*/ 1532041 h 1532041"/>
              <a:gd name="csX33" fmla="*/ 0 w 8008882"/>
              <a:gd name="csY33" fmla="*/ 990720 h 1532041"/>
              <a:gd name="csX34" fmla="*/ 0 w 8008882"/>
              <a:gd name="csY34" fmla="*/ 495360 h 1532041"/>
              <a:gd name="csX35" fmla="*/ 0 w 8008882"/>
              <a:gd name="csY35" fmla="*/ 0 h 1532041"/>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8008882" h="1532041" fill="none" extrusionOk="0">
                <a:moveTo>
                  <a:pt x="0" y="0"/>
                </a:moveTo>
                <a:cubicBezTo>
                  <a:pt x="184370" y="-42400"/>
                  <a:pt x="248936" y="12331"/>
                  <a:pt x="411885" y="0"/>
                </a:cubicBezTo>
                <a:cubicBezTo>
                  <a:pt x="574835" y="-12331"/>
                  <a:pt x="874084" y="48901"/>
                  <a:pt x="1144126" y="0"/>
                </a:cubicBezTo>
                <a:cubicBezTo>
                  <a:pt x="1414168" y="-48901"/>
                  <a:pt x="1536330" y="45448"/>
                  <a:pt x="1636100" y="0"/>
                </a:cubicBezTo>
                <a:cubicBezTo>
                  <a:pt x="1735870" y="-45448"/>
                  <a:pt x="2056991" y="46108"/>
                  <a:pt x="2368341" y="0"/>
                </a:cubicBezTo>
                <a:cubicBezTo>
                  <a:pt x="2679691" y="-46108"/>
                  <a:pt x="2628449" y="35855"/>
                  <a:pt x="2780226" y="0"/>
                </a:cubicBezTo>
                <a:cubicBezTo>
                  <a:pt x="2932004" y="-35855"/>
                  <a:pt x="3112279" y="37896"/>
                  <a:pt x="3352289" y="0"/>
                </a:cubicBezTo>
                <a:cubicBezTo>
                  <a:pt x="3592299" y="-37896"/>
                  <a:pt x="3687244" y="2578"/>
                  <a:pt x="4004441" y="0"/>
                </a:cubicBezTo>
                <a:cubicBezTo>
                  <a:pt x="4321638" y="-2578"/>
                  <a:pt x="4391427" y="62263"/>
                  <a:pt x="4736682" y="0"/>
                </a:cubicBezTo>
                <a:cubicBezTo>
                  <a:pt x="5081937" y="-62263"/>
                  <a:pt x="5024150" y="48163"/>
                  <a:pt x="5228656" y="0"/>
                </a:cubicBezTo>
                <a:cubicBezTo>
                  <a:pt x="5433162" y="-48163"/>
                  <a:pt x="5699779" y="54640"/>
                  <a:pt x="5960896" y="0"/>
                </a:cubicBezTo>
                <a:cubicBezTo>
                  <a:pt x="6222013" y="-54640"/>
                  <a:pt x="6330717" y="29363"/>
                  <a:pt x="6452871" y="0"/>
                </a:cubicBezTo>
                <a:cubicBezTo>
                  <a:pt x="6575025" y="-29363"/>
                  <a:pt x="6781783" y="9026"/>
                  <a:pt x="6864756" y="0"/>
                </a:cubicBezTo>
                <a:cubicBezTo>
                  <a:pt x="6947729" y="-9026"/>
                  <a:pt x="7155763" y="22781"/>
                  <a:pt x="7436819" y="0"/>
                </a:cubicBezTo>
                <a:cubicBezTo>
                  <a:pt x="7717875" y="-22781"/>
                  <a:pt x="7786561" y="25769"/>
                  <a:pt x="8008882" y="0"/>
                </a:cubicBezTo>
                <a:cubicBezTo>
                  <a:pt x="8023650" y="157294"/>
                  <a:pt x="7957611" y="385350"/>
                  <a:pt x="8008882" y="495360"/>
                </a:cubicBezTo>
                <a:cubicBezTo>
                  <a:pt x="8060153" y="605370"/>
                  <a:pt x="7983925" y="863990"/>
                  <a:pt x="8008882" y="1006040"/>
                </a:cubicBezTo>
                <a:cubicBezTo>
                  <a:pt x="8033839" y="1148090"/>
                  <a:pt x="7992802" y="1273247"/>
                  <a:pt x="8008882" y="1532041"/>
                </a:cubicBezTo>
                <a:cubicBezTo>
                  <a:pt x="7924072" y="1544230"/>
                  <a:pt x="7813796" y="1503644"/>
                  <a:pt x="7677085" y="1532041"/>
                </a:cubicBezTo>
                <a:cubicBezTo>
                  <a:pt x="7540374" y="1560438"/>
                  <a:pt x="7333623" y="1496076"/>
                  <a:pt x="7105022" y="1532041"/>
                </a:cubicBezTo>
                <a:cubicBezTo>
                  <a:pt x="6876421" y="1568006"/>
                  <a:pt x="6642513" y="1518729"/>
                  <a:pt x="6372782" y="1532041"/>
                </a:cubicBezTo>
                <a:cubicBezTo>
                  <a:pt x="6103051" y="1545353"/>
                  <a:pt x="5913173" y="1515185"/>
                  <a:pt x="5640541" y="1532041"/>
                </a:cubicBezTo>
                <a:cubicBezTo>
                  <a:pt x="5367909" y="1548897"/>
                  <a:pt x="5368290" y="1490761"/>
                  <a:pt x="5148567" y="1532041"/>
                </a:cubicBezTo>
                <a:cubicBezTo>
                  <a:pt x="4928844" y="1573321"/>
                  <a:pt x="4851332" y="1489939"/>
                  <a:pt x="4576504" y="1532041"/>
                </a:cubicBezTo>
                <a:cubicBezTo>
                  <a:pt x="4301676" y="1574143"/>
                  <a:pt x="4332112" y="1524643"/>
                  <a:pt x="4164619" y="1532041"/>
                </a:cubicBezTo>
                <a:cubicBezTo>
                  <a:pt x="3997126" y="1539439"/>
                  <a:pt x="3821085" y="1528744"/>
                  <a:pt x="3592556" y="1532041"/>
                </a:cubicBezTo>
                <a:cubicBezTo>
                  <a:pt x="3364027" y="1535338"/>
                  <a:pt x="3298497" y="1511697"/>
                  <a:pt x="3100581" y="1532041"/>
                </a:cubicBezTo>
                <a:cubicBezTo>
                  <a:pt x="2902666" y="1552385"/>
                  <a:pt x="2907885" y="1531449"/>
                  <a:pt x="2768785" y="1532041"/>
                </a:cubicBezTo>
                <a:cubicBezTo>
                  <a:pt x="2629685" y="1532633"/>
                  <a:pt x="2399259" y="1468198"/>
                  <a:pt x="2196722" y="1532041"/>
                </a:cubicBezTo>
                <a:cubicBezTo>
                  <a:pt x="1994185" y="1595884"/>
                  <a:pt x="1882506" y="1501374"/>
                  <a:pt x="1784837" y="1532041"/>
                </a:cubicBezTo>
                <a:cubicBezTo>
                  <a:pt x="1687168" y="1562708"/>
                  <a:pt x="1340602" y="1521686"/>
                  <a:pt x="1212774" y="1532041"/>
                </a:cubicBezTo>
                <a:cubicBezTo>
                  <a:pt x="1084946" y="1542396"/>
                  <a:pt x="781766" y="1527403"/>
                  <a:pt x="640711" y="1532041"/>
                </a:cubicBezTo>
                <a:cubicBezTo>
                  <a:pt x="499656" y="1536679"/>
                  <a:pt x="150671" y="1518671"/>
                  <a:pt x="0" y="1532041"/>
                </a:cubicBezTo>
                <a:cubicBezTo>
                  <a:pt x="-38936" y="1289594"/>
                  <a:pt x="59880" y="1218618"/>
                  <a:pt x="0" y="990720"/>
                </a:cubicBezTo>
                <a:cubicBezTo>
                  <a:pt x="-59880" y="762822"/>
                  <a:pt x="4310" y="704074"/>
                  <a:pt x="0" y="495360"/>
                </a:cubicBezTo>
                <a:cubicBezTo>
                  <a:pt x="-4310" y="286646"/>
                  <a:pt x="41247" y="144587"/>
                  <a:pt x="0" y="0"/>
                </a:cubicBezTo>
                <a:close/>
              </a:path>
              <a:path w="8008882" h="1532041" stroke="0" extrusionOk="0">
                <a:moveTo>
                  <a:pt x="0" y="0"/>
                </a:moveTo>
                <a:cubicBezTo>
                  <a:pt x="180763" y="-30840"/>
                  <a:pt x="272911" y="36646"/>
                  <a:pt x="411885" y="0"/>
                </a:cubicBezTo>
                <a:cubicBezTo>
                  <a:pt x="550859" y="-36646"/>
                  <a:pt x="725284" y="48847"/>
                  <a:pt x="823771" y="0"/>
                </a:cubicBezTo>
                <a:cubicBezTo>
                  <a:pt x="922258" y="-48847"/>
                  <a:pt x="1187090" y="25039"/>
                  <a:pt x="1315745" y="0"/>
                </a:cubicBezTo>
                <a:cubicBezTo>
                  <a:pt x="1444400" y="-25039"/>
                  <a:pt x="1878460" y="66593"/>
                  <a:pt x="2047986" y="0"/>
                </a:cubicBezTo>
                <a:cubicBezTo>
                  <a:pt x="2217512" y="-66593"/>
                  <a:pt x="2249177" y="8810"/>
                  <a:pt x="2379782" y="0"/>
                </a:cubicBezTo>
                <a:cubicBezTo>
                  <a:pt x="2510387" y="-8810"/>
                  <a:pt x="2736155" y="62353"/>
                  <a:pt x="2951845" y="0"/>
                </a:cubicBezTo>
                <a:cubicBezTo>
                  <a:pt x="3167535" y="-62353"/>
                  <a:pt x="3128210" y="25704"/>
                  <a:pt x="3283642" y="0"/>
                </a:cubicBezTo>
                <a:cubicBezTo>
                  <a:pt x="3439074" y="-25704"/>
                  <a:pt x="3578983" y="7226"/>
                  <a:pt x="3855705" y="0"/>
                </a:cubicBezTo>
                <a:cubicBezTo>
                  <a:pt x="4132427" y="-7226"/>
                  <a:pt x="4163222" y="22292"/>
                  <a:pt x="4347679" y="0"/>
                </a:cubicBezTo>
                <a:cubicBezTo>
                  <a:pt x="4532136" y="-22292"/>
                  <a:pt x="4721693" y="15023"/>
                  <a:pt x="4999831" y="0"/>
                </a:cubicBezTo>
                <a:cubicBezTo>
                  <a:pt x="5277969" y="-15023"/>
                  <a:pt x="5420739" y="54880"/>
                  <a:pt x="5651982" y="0"/>
                </a:cubicBezTo>
                <a:cubicBezTo>
                  <a:pt x="5883225" y="-54880"/>
                  <a:pt x="6194640" y="38647"/>
                  <a:pt x="6384223" y="0"/>
                </a:cubicBezTo>
                <a:cubicBezTo>
                  <a:pt x="6573806" y="-38647"/>
                  <a:pt x="6626551" y="7336"/>
                  <a:pt x="6796108" y="0"/>
                </a:cubicBezTo>
                <a:cubicBezTo>
                  <a:pt x="6965665" y="-7336"/>
                  <a:pt x="7033682" y="37118"/>
                  <a:pt x="7127905" y="0"/>
                </a:cubicBezTo>
                <a:cubicBezTo>
                  <a:pt x="7222128" y="-37118"/>
                  <a:pt x="7767289" y="821"/>
                  <a:pt x="8008882" y="0"/>
                </a:cubicBezTo>
                <a:cubicBezTo>
                  <a:pt x="8064406" y="96878"/>
                  <a:pt x="7980468" y="325374"/>
                  <a:pt x="8008882" y="464719"/>
                </a:cubicBezTo>
                <a:cubicBezTo>
                  <a:pt x="8037296" y="604064"/>
                  <a:pt x="7969982" y="729740"/>
                  <a:pt x="8008882" y="960079"/>
                </a:cubicBezTo>
                <a:cubicBezTo>
                  <a:pt x="8047782" y="1190418"/>
                  <a:pt x="7992985" y="1281523"/>
                  <a:pt x="8008882" y="1532041"/>
                </a:cubicBezTo>
                <a:cubicBezTo>
                  <a:pt x="7886704" y="1585058"/>
                  <a:pt x="7654082" y="1521778"/>
                  <a:pt x="7436819" y="1532041"/>
                </a:cubicBezTo>
                <a:cubicBezTo>
                  <a:pt x="7219556" y="1542304"/>
                  <a:pt x="6926865" y="1528258"/>
                  <a:pt x="6784667" y="1532041"/>
                </a:cubicBezTo>
                <a:cubicBezTo>
                  <a:pt x="6642469" y="1535824"/>
                  <a:pt x="6523569" y="1531917"/>
                  <a:pt x="6452871" y="1532041"/>
                </a:cubicBezTo>
                <a:cubicBezTo>
                  <a:pt x="6382173" y="1532165"/>
                  <a:pt x="6213352" y="1507088"/>
                  <a:pt x="6040985" y="1532041"/>
                </a:cubicBezTo>
                <a:cubicBezTo>
                  <a:pt x="5868618" y="1556994"/>
                  <a:pt x="5709580" y="1467321"/>
                  <a:pt x="5468922" y="1532041"/>
                </a:cubicBezTo>
                <a:cubicBezTo>
                  <a:pt x="5228264" y="1596761"/>
                  <a:pt x="5019348" y="1523646"/>
                  <a:pt x="4896859" y="1532041"/>
                </a:cubicBezTo>
                <a:cubicBezTo>
                  <a:pt x="4774370" y="1540436"/>
                  <a:pt x="4585679" y="1501444"/>
                  <a:pt x="4404885" y="1532041"/>
                </a:cubicBezTo>
                <a:cubicBezTo>
                  <a:pt x="4224091" y="1562638"/>
                  <a:pt x="4041230" y="1524600"/>
                  <a:pt x="3832822" y="1532041"/>
                </a:cubicBezTo>
                <a:cubicBezTo>
                  <a:pt x="3624414" y="1539482"/>
                  <a:pt x="3439589" y="1476594"/>
                  <a:pt x="3180670" y="1532041"/>
                </a:cubicBezTo>
                <a:cubicBezTo>
                  <a:pt x="2921751" y="1587488"/>
                  <a:pt x="2924626" y="1491241"/>
                  <a:pt x="2688696" y="1532041"/>
                </a:cubicBezTo>
                <a:cubicBezTo>
                  <a:pt x="2452766" y="1572841"/>
                  <a:pt x="2515936" y="1498384"/>
                  <a:pt x="2356900" y="1532041"/>
                </a:cubicBezTo>
                <a:cubicBezTo>
                  <a:pt x="2197864" y="1565698"/>
                  <a:pt x="2089569" y="1507053"/>
                  <a:pt x="1945014" y="1532041"/>
                </a:cubicBezTo>
                <a:cubicBezTo>
                  <a:pt x="1800459" y="1557029"/>
                  <a:pt x="1476398" y="1508865"/>
                  <a:pt x="1212774" y="1532041"/>
                </a:cubicBezTo>
                <a:cubicBezTo>
                  <a:pt x="949150" y="1555217"/>
                  <a:pt x="898935" y="1501919"/>
                  <a:pt x="720799" y="1532041"/>
                </a:cubicBezTo>
                <a:cubicBezTo>
                  <a:pt x="542663" y="1562163"/>
                  <a:pt x="350016" y="1510422"/>
                  <a:pt x="0" y="1532041"/>
                </a:cubicBezTo>
                <a:cubicBezTo>
                  <a:pt x="-54443" y="1406045"/>
                  <a:pt x="17036" y="1224787"/>
                  <a:pt x="0" y="1021361"/>
                </a:cubicBezTo>
                <a:cubicBezTo>
                  <a:pt x="-17036" y="817935"/>
                  <a:pt x="45874" y="737413"/>
                  <a:pt x="0" y="480040"/>
                </a:cubicBezTo>
                <a:cubicBezTo>
                  <a:pt x="-45874" y="222667"/>
                  <a:pt x="28754" y="179548"/>
                  <a:pt x="0" y="0"/>
                </a:cubicBezTo>
                <a:close/>
              </a:path>
            </a:pathLst>
          </a:custGeom>
          <a:solidFill>
            <a:schemeClr val="accent4">
              <a:alpha val="50000"/>
            </a:schemeClr>
          </a:solidFill>
          <a:ln w="38100">
            <a:solidFill>
              <a:schemeClr val="tx1">
                <a:lumMod val="65000"/>
                <a:lumOff val="35000"/>
              </a:schemeClr>
            </a:solidFill>
            <a:extLst>
              <a:ext uri="{C807C97D-BFC1-408E-A445-0C87EB9F89A2}">
                <ask:lineSketchStyleProps xmlns:ask="http://schemas.microsoft.com/office/drawing/2018/sketchyshapes" sd="1149711793">
                  <ask:type>
                    <ask:lineSketchScribble/>
                  </ask:type>
                </ask:lineSketchStyleProps>
              </a:ext>
            </a:extLst>
          </a:ln>
        </p:spPr>
        <p:style>
          <a:lnRef idx="0">
            <a:scrgbClr r="0" g="0" b="0"/>
          </a:lnRef>
          <a:fillRef idx="0">
            <a:scrgbClr r="0" g="0" b="0"/>
          </a:fillRef>
          <a:effectRef idx="0">
            <a:scrgbClr r="0" g="0" b="0"/>
          </a:effectRef>
          <a:fontRef idx="minor">
            <a:schemeClr val="lt1"/>
          </a:fontRef>
        </p:style>
        <p:txBody>
          <a:bodyPr>
            <a:normAutofit/>
          </a:bodyPr>
          <a:lstStyle/>
          <a:p>
            <a:pPr>
              <a:lnSpc>
                <a:spcPct val="150000"/>
              </a:lnSpc>
            </a:pPr>
            <a:r>
              <a:rPr lang="en-US" sz="3200" cap="none" dirty="0">
                <a:latin typeface="Olivetti Valentine" panose="02000000000000000000" pitchFamily="2" charset="0"/>
              </a:rPr>
              <a:t> Applying Bowlby’s Attachment   Theory to Isaac’s experiences.</a:t>
            </a:r>
          </a:p>
        </p:txBody>
      </p:sp>
      <p:sp>
        <p:nvSpPr>
          <p:cNvPr id="3" name="Text Placeholder 2">
            <a:extLst>
              <a:ext uri="{FF2B5EF4-FFF2-40B4-BE49-F238E27FC236}">
                <a16:creationId xmlns:a16="http://schemas.microsoft.com/office/drawing/2014/main" id="{9D5232F9-FD00-464A-9F17-619C91AEF8F3}"/>
              </a:ext>
            </a:extLst>
          </p:cNvPr>
          <p:cNvSpPr>
            <a:spLocks noGrp="1"/>
          </p:cNvSpPr>
          <p:nvPr>
            <p:ph sz="half" idx="2"/>
          </p:nvPr>
        </p:nvSpPr>
        <p:spPr>
          <a:xfrm>
            <a:off x="599090" y="2605422"/>
            <a:ext cx="9774260" cy="3407051"/>
          </a:xfrm>
        </p:spPr>
        <p:txBody>
          <a:bodyPr>
            <a:normAutofit fontScale="85000" lnSpcReduction="20000"/>
          </a:bodyPr>
          <a:lstStyle/>
          <a:p>
            <a:pPr marL="360000"/>
            <a:r>
              <a:rPr lang="en-US" sz="2600" dirty="0"/>
              <a:t>Bowlby’s Attachment Theory indicates a helpful framework for understanding how is Isaac’s early experiences could be influenced his emotional, social, and language development.</a:t>
            </a:r>
          </a:p>
          <a:p>
            <a:pPr marL="285750" indent="-285750">
              <a:buFont typeface="Arial" panose="020B0604020202020204" pitchFamily="34" charset="0"/>
              <a:buChar char="•"/>
            </a:pPr>
            <a:endParaRPr lang="en-US" sz="2000" dirty="0"/>
          </a:p>
          <a:p>
            <a:pPr marL="285750" indent="-285750">
              <a:buFont typeface="Arial" panose="020B0604020202020204" pitchFamily="34" charset="0"/>
              <a:buChar char="•"/>
            </a:pPr>
            <a:r>
              <a:rPr lang="en-US" sz="2600" dirty="0"/>
              <a:t>Disrupted Childcare Arrangements</a:t>
            </a:r>
          </a:p>
          <a:p>
            <a:pPr marL="285750" indent="-285750">
              <a:buFont typeface="Arial" panose="020B0604020202020204" pitchFamily="34" charset="0"/>
              <a:buChar char="•"/>
            </a:pPr>
            <a:r>
              <a:rPr lang="en-US" sz="2600" dirty="0"/>
              <a:t>Maternal Mental Health</a:t>
            </a:r>
          </a:p>
          <a:p>
            <a:pPr marL="285750" indent="-285750">
              <a:buFont typeface="Arial" panose="020B0604020202020204" pitchFamily="34" charset="0"/>
              <a:buChar char="•"/>
            </a:pPr>
            <a:r>
              <a:rPr lang="en-US" sz="2600" dirty="0"/>
              <a:t>Limited Social Interaction</a:t>
            </a:r>
          </a:p>
          <a:p>
            <a:pPr marL="285750" indent="-285750">
              <a:buFont typeface="Arial" panose="020B0604020202020204" pitchFamily="34" charset="0"/>
              <a:buChar char="•"/>
            </a:pPr>
            <a:r>
              <a:rPr lang="en-US" sz="2600" dirty="0"/>
              <a:t>Emotional Responses</a:t>
            </a:r>
          </a:p>
          <a:p>
            <a:pPr marL="285750" indent="-285750">
              <a:buFont typeface="Arial" panose="020B0604020202020204" pitchFamily="34" charset="0"/>
              <a:buChar char="•"/>
            </a:pPr>
            <a:r>
              <a:rPr lang="en-US" sz="2600" dirty="0"/>
              <a:t>Language Development</a:t>
            </a:r>
          </a:p>
          <a:p>
            <a:endParaRPr lang="en-US" sz="2000" dirty="0"/>
          </a:p>
        </p:txBody>
      </p:sp>
      <p:sp>
        <p:nvSpPr>
          <p:cNvPr id="14" name="Slide Number Placeholder 5">
            <a:extLst>
              <a:ext uri="{FF2B5EF4-FFF2-40B4-BE49-F238E27FC236}">
                <a16:creationId xmlns:a16="http://schemas.microsoft.com/office/drawing/2014/main" id="{ECE635A2-70B8-3EAB-6A18-952B02EBAA1E}"/>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4</a:t>
            </a:fld>
            <a:endParaRPr lang="en-US" dirty="0"/>
          </a:p>
        </p:txBody>
      </p:sp>
      <p:pic>
        <p:nvPicPr>
          <p:cNvPr id="11" name="Picture 10" descr="Sad Child Free Stock Photo - Public Domain Pictures">
            <a:extLst>
              <a:ext uri="{FF2B5EF4-FFF2-40B4-BE49-F238E27FC236}">
                <a16:creationId xmlns:a16="http://schemas.microsoft.com/office/drawing/2014/main" id="{DC2DA8A5-A9CA-744F-38FD-FA7C57BB7E8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047186" y="3538731"/>
            <a:ext cx="4558417" cy="3068166"/>
          </a:xfrm>
          <a:prstGeom prst="hexagon">
            <a:avLst/>
          </a:prstGeom>
        </p:spPr>
      </p:pic>
      <p:sp>
        <p:nvSpPr>
          <p:cNvPr id="12" name="TextBox 11">
            <a:extLst>
              <a:ext uri="{FF2B5EF4-FFF2-40B4-BE49-F238E27FC236}">
                <a16:creationId xmlns:a16="http://schemas.microsoft.com/office/drawing/2014/main" id="{2D684216-A72B-AE30-E832-5A4647E0F010}"/>
              </a:ext>
            </a:extLst>
          </p:cNvPr>
          <p:cNvSpPr txBox="1"/>
          <p:nvPr/>
        </p:nvSpPr>
        <p:spPr>
          <a:xfrm>
            <a:off x="4950372" y="6012473"/>
            <a:ext cx="2096814" cy="369332"/>
          </a:xfrm>
          <a:prstGeom prst="rect">
            <a:avLst/>
          </a:prstGeom>
          <a:noFill/>
        </p:spPr>
        <p:txBody>
          <a:bodyPr wrap="square" rtlCol="0">
            <a:spAutoFit/>
          </a:bodyPr>
          <a:lstStyle/>
          <a:p>
            <a:r>
              <a:rPr lang="en-US" dirty="0"/>
              <a:t>(NICE; NHS)</a:t>
            </a:r>
          </a:p>
        </p:txBody>
      </p:sp>
    </p:spTree>
    <p:extLst>
      <p:ext uri="{BB962C8B-B14F-4D97-AF65-F5344CB8AC3E}">
        <p14:creationId xmlns:p14="http://schemas.microsoft.com/office/powerpoint/2010/main" val="3571516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 Placeholder 11">
            <a:extLst>
              <a:ext uri="{FF2B5EF4-FFF2-40B4-BE49-F238E27FC236}">
                <a16:creationId xmlns:a16="http://schemas.microsoft.com/office/drawing/2014/main" id="{554B61B9-26F6-B304-92CD-03053DAAF2A8}"/>
              </a:ext>
            </a:extLst>
          </p:cNvPr>
          <p:cNvSpPr>
            <a:spLocks noGrp="1"/>
          </p:cNvSpPr>
          <p:nvPr>
            <p:ph type="body" idx="1"/>
          </p:nvPr>
        </p:nvSpPr>
        <p:spPr>
          <a:xfrm>
            <a:off x="1311012" y="2435433"/>
            <a:ext cx="4851078" cy="489410"/>
          </a:xfrm>
        </p:spPr>
        <p:txBody>
          <a:bodyPr>
            <a:normAutofit/>
          </a:bodyPr>
          <a:lstStyle/>
          <a:p>
            <a:r>
              <a:rPr lang="en-US" sz="2400" dirty="0"/>
              <a:t>Biological Influences (Nurture)</a:t>
            </a:r>
          </a:p>
        </p:txBody>
      </p:sp>
      <p:sp>
        <p:nvSpPr>
          <p:cNvPr id="35" name="Content Placeholder 34">
            <a:extLst>
              <a:ext uri="{FF2B5EF4-FFF2-40B4-BE49-F238E27FC236}">
                <a16:creationId xmlns:a16="http://schemas.microsoft.com/office/drawing/2014/main" id="{EDBE6233-75E9-40D1-968F-58CA9AD0FF50}"/>
              </a:ext>
            </a:extLst>
          </p:cNvPr>
          <p:cNvSpPr>
            <a:spLocks noGrp="1"/>
          </p:cNvSpPr>
          <p:nvPr>
            <p:ph sz="half" idx="13"/>
          </p:nvPr>
        </p:nvSpPr>
        <p:spPr>
          <a:xfrm>
            <a:off x="1096397" y="2982208"/>
            <a:ext cx="5280308" cy="2888523"/>
          </a:xfrm>
        </p:spPr>
        <p:txBody>
          <a:bodyPr>
            <a:normAutofit/>
          </a:bodyPr>
          <a:lstStyle/>
          <a:p>
            <a:pPr>
              <a:lnSpc>
                <a:spcPct val="160000"/>
              </a:lnSpc>
            </a:pPr>
            <a:r>
              <a:rPr lang="en-US" dirty="0"/>
              <a:t>Issac’s </a:t>
            </a:r>
            <a:r>
              <a:rPr lang="en-US" b="1" dirty="0"/>
              <a:t>temperament</a:t>
            </a:r>
            <a:r>
              <a:rPr lang="en-US" dirty="0"/>
              <a:t> might make him easily more sensitive to changes and separation, rising his sensitivity to stress.</a:t>
            </a:r>
          </a:p>
          <a:p>
            <a:pPr>
              <a:lnSpc>
                <a:spcPct val="160000"/>
              </a:lnSpc>
            </a:pPr>
            <a:r>
              <a:rPr lang="en-US" b="1" dirty="0"/>
              <a:t>Early development</a:t>
            </a:r>
            <a:r>
              <a:rPr lang="en-US" dirty="0"/>
              <a:t> is important too, as irregular, nurturing care helps emotional regulation, language, and social skills.</a:t>
            </a:r>
            <a:endParaRPr lang="en-US" b="1" dirty="0"/>
          </a:p>
        </p:txBody>
      </p:sp>
      <p:sp useBgFill="1">
        <p:nvSpPr>
          <p:cNvPr id="14" name="Text Placeholder 13">
            <a:extLst>
              <a:ext uri="{FF2B5EF4-FFF2-40B4-BE49-F238E27FC236}">
                <a16:creationId xmlns:a16="http://schemas.microsoft.com/office/drawing/2014/main" id="{CB9F9E8B-42CD-AC26-AFC9-F1F66695693B}"/>
              </a:ext>
            </a:extLst>
          </p:cNvPr>
          <p:cNvSpPr>
            <a:spLocks noGrp="1"/>
          </p:cNvSpPr>
          <p:nvPr>
            <p:ph type="body" sz="quarter" idx="3"/>
          </p:nvPr>
        </p:nvSpPr>
        <p:spPr>
          <a:xfrm>
            <a:off x="7258771" y="2414705"/>
            <a:ext cx="4524704" cy="530865"/>
          </a:xfrm>
        </p:spPr>
        <p:txBody>
          <a:bodyPr>
            <a:normAutofit/>
          </a:bodyPr>
          <a:lstStyle/>
          <a:p>
            <a:r>
              <a:rPr lang="en-US" sz="2400" dirty="0"/>
              <a:t>Environmental</a:t>
            </a:r>
            <a:r>
              <a:rPr lang="en-US" sz="2000" dirty="0"/>
              <a:t> Influences (Nature)</a:t>
            </a:r>
          </a:p>
        </p:txBody>
      </p:sp>
      <p:sp>
        <p:nvSpPr>
          <p:cNvPr id="50" name="Content Placeholder 49">
            <a:extLst>
              <a:ext uri="{FF2B5EF4-FFF2-40B4-BE49-F238E27FC236}">
                <a16:creationId xmlns:a16="http://schemas.microsoft.com/office/drawing/2014/main" id="{8F6B2AE9-DDE4-FD99-A235-3B39EEE21481}"/>
              </a:ext>
            </a:extLst>
          </p:cNvPr>
          <p:cNvSpPr>
            <a:spLocks noGrp="1"/>
          </p:cNvSpPr>
          <p:nvPr>
            <p:ph sz="half" idx="14"/>
          </p:nvPr>
        </p:nvSpPr>
        <p:spPr>
          <a:xfrm>
            <a:off x="7072615" y="2979683"/>
            <a:ext cx="4897017" cy="3335583"/>
          </a:xfrm>
        </p:spPr>
        <p:txBody>
          <a:bodyPr>
            <a:normAutofit fontScale="92500" lnSpcReduction="10000"/>
          </a:bodyPr>
          <a:lstStyle/>
          <a:p>
            <a:pPr>
              <a:lnSpc>
                <a:spcPct val="150000"/>
              </a:lnSpc>
            </a:pPr>
            <a:r>
              <a:rPr lang="en-US" dirty="0"/>
              <a:t>Isaac’s mother’s post-natal depression, low confidence, and limited social interaction, may have caused her capability to to respond on continually to Isaac’s emotional needs. Issac’s disruptive childcare, recent move in London, and small opportunities for social interaction could also impact his sense of security and made it harder to develop and trust relationships.</a:t>
            </a:r>
          </a:p>
        </p:txBody>
      </p:sp>
      <p:sp>
        <p:nvSpPr>
          <p:cNvPr id="8" name="Slide Number Placeholder 7">
            <a:extLst>
              <a:ext uri="{FF2B5EF4-FFF2-40B4-BE49-F238E27FC236}">
                <a16:creationId xmlns:a16="http://schemas.microsoft.com/office/drawing/2014/main" id="{8F44A959-C2BB-9170-C99C-1A2EDB71B994}"/>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5</a:t>
            </a:fld>
            <a:endParaRPr lang="en-US" dirty="0"/>
          </a:p>
        </p:txBody>
      </p:sp>
      <p:sp>
        <p:nvSpPr>
          <p:cNvPr id="3" name="Title 1">
            <a:extLst>
              <a:ext uri="{FF2B5EF4-FFF2-40B4-BE49-F238E27FC236}">
                <a16:creationId xmlns:a16="http://schemas.microsoft.com/office/drawing/2014/main" id="{B451C541-CC1A-6A8E-CC06-ABD3B8BD9D36}"/>
              </a:ext>
            </a:extLst>
          </p:cNvPr>
          <p:cNvSpPr txBox="1">
            <a:spLocks/>
          </p:cNvSpPr>
          <p:nvPr/>
        </p:nvSpPr>
        <p:spPr>
          <a:xfrm>
            <a:off x="1170211" y="693683"/>
            <a:ext cx="6507596" cy="1061730"/>
          </a:xfrm>
          <a:custGeom>
            <a:avLst/>
            <a:gdLst>
              <a:gd name="csX0" fmla="*/ 0 w 6507596"/>
              <a:gd name="csY0" fmla="*/ 0 h 1061730"/>
              <a:gd name="csX1" fmla="*/ 396372 w 6507596"/>
              <a:gd name="csY1" fmla="*/ 0 h 1061730"/>
              <a:gd name="csX2" fmla="*/ 1053047 w 6507596"/>
              <a:gd name="csY2" fmla="*/ 0 h 1061730"/>
              <a:gd name="csX3" fmla="*/ 1449419 w 6507596"/>
              <a:gd name="csY3" fmla="*/ 0 h 1061730"/>
              <a:gd name="csX4" fmla="*/ 2171171 w 6507596"/>
              <a:gd name="csY4" fmla="*/ 0 h 1061730"/>
              <a:gd name="csX5" fmla="*/ 2827846 w 6507596"/>
              <a:gd name="csY5" fmla="*/ 0 h 1061730"/>
              <a:gd name="csX6" fmla="*/ 3419446 w 6507596"/>
              <a:gd name="csY6" fmla="*/ 0 h 1061730"/>
              <a:gd name="csX7" fmla="*/ 4076121 w 6507596"/>
              <a:gd name="csY7" fmla="*/ 0 h 1061730"/>
              <a:gd name="csX8" fmla="*/ 4797873 w 6507596"/>
              <a:gd name="csY8" fmla="*/ 0 h 1061730"/>
              <a:gd name="csX9" fmla="*/ 5324397 w 6507596"/>
              <a:gd name="csY9" fmla="*/ 0 h 1061730"/>
              <a:gd name="csX10" fmla="*/ 5720768 w 6507596"/>
              <a:gd name="csY10" fmla="*/ 0 h 1061730"/>
              <a:gd name="csX11" fmla="*/ 6507596 w 6507596"/>
              <a:gd name="csY11" fmla="*/ 0 h 1061730"/>
              <a:gd name="csX12" fmla="*/ 6507596 w 6507596"/>
              <a:gd name="csY12" fmla="*/ 520248 h 1061730"/>
              <a:gd name="csX13" fmla="*/ 6507596 w 6507596"/>
              <a:gd name="csY13" fmla="*/ 1061730 h 1061730"/>
              <a:gd name="csX14" fmla="*/ 5850920 w 6507596"/>
              <a:gd name="csY14" fmla="*/ 1061730 h 1061730"/>
              <a:gd name="csX15" fmla="*/ 5389473 w 6507596"/>
              <a:gd name="csY15" fmla="*/ 1061730 h 1061730"/>
              <a:gd name="csX16" fmla="*/ 4993101 w 6507596"/>
              <a:gd name="csY16" fmla="*/ 1061730 h 1061730"/>
              <a:gd name="csX17" fmla="*/ 4271349 w 6507596"/>
              <a:gd name="csY17" fmla="*/ 1061730 h 1061730"/>
              <a:gd name="csX18" fmla="*/ 3809902 w 6507596"/>
              <a:gd name="csY18" fmla="*/ 1061730 h 1061730"/>
              <a:gd name="csX19" fmla="*/ 3218302 w 6507596"/>
              <a:gd name="csY19" fmla="*/ 1061730 h 1061730"/>
              <a:gd name="csX20" fmla="*/ 2626702 w 6507596"/>
              <a:gd name="csY20" fmla="*/ 1061730 h 1061730"/>
              <a:gd name="csX21" fmla="*/ 2100179 w 6507596"/>
              <a:gd name="csY21" fmla="*/ 1061730 h 1061730"/>
              <a:gd name="csX22" fmla="*/ 1573655 w 6507596"/>
              <a:gd name="csY22" fmla="*/ 1061730 h 1061730"/>
              <a:gd name="csX23" fmla="*/ 982055 w 6507596"/>
              <a:gd name="csY23" fmla="*/ 1061730 h 1061730"/>
              <a:gd name="csX24" fmla="*/ 520608 w 6507596"/>
              <a:gd name="csY24" fmla="*/ 1061730 h 1061730"/>
              <a:gd name="csX25" fmla="*/ 0 w 6507596"/>
              <a:gd name="csY25" fmla="*/ 1061730 h 1061730"/>
              <a:gd name="csX26" fmla="*/ 0 w 6507596"/>
              <a:gd name="csY26" fmla="*/ 562717 h 1061730"/>
              <a:gd name="csX27" fmla="*/ 0 w 6507596"/>
              <a:gd name="csY27" fmla="*/ 0 h 106173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Lst>
            <a:rect l="l" t="t" r="r" b="b"/>
            <a:pathLst>
              <a:path w="6507596" h="1061730" fill="none" extrusionOk="0">
                <a:moveTo>
                  <a:pt x="0" y="0"/>
                </a:moveTo>
                <a:cubicBezTo>
                  <a:pt x="117883" y="-3501"/>
                  <a:pt x="292649" y="38930"/>
                  <a:pt x="396372" y="0"/>
                </a:cubicBezTo>
                <a:cubicBezTo>
                  <a:pt x="500095" y="-38930"/>
                  <a:pt x="833312" y="1340"/>
                  <a:pt x="1053047" y="0"/>
                </a:cubicBezTo>
                <a:cubicBezTo>
                  <a:pt x="1272782" y="-1340"/>
                  <a:pt x="1351254" y="41320"/>
                  <a:pt x="1449419" y="0"/>
                </a:cubicBezTo>
                <a:cubicBezTo>
                  <a:pt x="1547584" y="-41320"/>
                  <a:pt x="1991970" y="37249"/>
                  <a:pt x="2171171" y="0"/>
                </a:cubicBezTo>
                <a:cubicBezTo>
                  <a:pt x="2350372" y="-37249"/>
                  <a:pt x="2695674" y="52050"/>
                  <a:pt x="2827846" y="0"/>
                </a:cubicBezTo>
                <a:cubicBezTo>
                  <a:pt x="2960019" y="-52050"/>
                  <a:pt x="3232752" y="65364"/>
                  <a:pt x="3419446" y="0"/>
                </a:cubicBezTo>
                <a:cubicBezTo>
                  <a:pt x="3606140" y="-65364"/>
                  <a:pt x="3834378" y="74797"/>
                  <a:pt x="4076121" y="0"/>
                </a:cubicBezTo>
                <a:cubicBezTo>
                  <a:pt x="4317865" y="-74797"/>
                  <a:pt x="4534303" y="84051"/>
                  <a:pt x="4797873" y="0"/>
                </a:cubicBezTo>
                <a:cubicBezTo>
                  <a:pt x="5061443" y="-84051"/>
                  <a:pt x="5156855" y="39077"/>
                  <a:pt x="5324397" y="0"/>
                </a:cubicBezTo>
                <a:cubicBezTo>
                  <a:pt x="5491939" y="-39077"/>
                  <a:pt x="5524679" y="8723"/>
                  <a:pt x="5720768" y="0"/>
                </a:cubicBezTo>
                <a:cubicBezTo>
                  <a:pt x="5916857" y="-8723"/>
                  <a:pt x="6293378" y="5025"/>
                  <a:pt x="6507596" y="0"/>
                </a:cubicBezTo>
                <a:cubicBezTo>
                  <a:pt x="6535736" y="149082"/>
                  <a:pt x="6504536" y="412999"/>
                  <a:pt x="6507596" y="520248"/>
                </a:cubicBezTo>
                <a:cubicBezTo>
                  <a:pt x="6510656" y="627497"/>
                  <a:pt x="6476385" y="952321"/>
                  <a:pt x="6507596" y="1061730"/>
                </a:cubicBezTo>
                <a:cubicBezTo>
                  <a:pt x="6366703" y="1107544"/>
                  <a:pt x="6127879" y="1008689"/>
                  <a:pt x="5850920" y="1061730"/>
                </a:cubicBezTo>
                <a:cubicBezTo>
                  <a:pt x="5573961" y="1114771"/>
                  <a:pt x="5489485" y="1054102"/>
                  <a:pt x="5389473" y="1061730"/>
                </a:cubicBezTo>
                <a:cubicBezTo>
                  <a:pt x="5289461" y="1069358"/>
                  <a:pt x="5156976" y="1054888"/>
                  <a:pt x="4993101" y="1061730"/>
                </a:cubicBezTo>
                <a:cubicBezTo>
                  <a:pt x="4829226" y="1068572"/>
                  <a:pt x="4583823" y="1036347"/>
                  <a:pt x="4271349" y="1061730"/>
                </a:cubicBezTo>
                <a:cubicBezTo>
                  <a:pt x="3958875" y="1087113"/>
                  <a:pt x="3945556" y="1025265"/>
                  <a:pt x="3809902" y="1061730"/>
                </a:cubicBezTo>
                <a:cubicBezTo>
                  <a:pt x="3674248" y="1098195"/>
                  <a:pt x="3367968" y="1043057"/>
                  <a:pt x="3218302" y="1061730"/>
                </a:cubicBezTo>
                <a:cubicBezTo>
                  <a:pt x="3068636" y="1080403"/>
                  <a:pt x="2850764" y="1032627"/>
                  <a:pt x="2626702" y="1061730"/>
                </a:cubicBezTo>
                <a:cubicBezTo>
                  <a:pt x="2402640" y="1090833"/>
                  <a:pt x="2239490" y="1003936"/>
                  <a:pt x="2100179" y="1061730"/>
                </a:cubicBezTo>
                <a:cubicBezTo>
                  <a:pt x="1960868" y="1119524"/>
                  <a:pt x="1811275" y="1060455"/>
                  <a:pt x="1573655" y="1061730"/>
                </a:cubicBezTo>
                <a:cubicBezTo>
                  <a:pt x="1336035" y="1063005"/>
                  <a:pt x="1146731" y="1049106"/>
                  <a:pt x="982055" y="1061730"/>
                </a:cubicBezTo>
                <a:cubicBezTo>
                  <a:pt x="817379" y="1074354"/>
                  <a:pt x="643176" y="1035472"/>
                  <a:pt x="520608" y="1061730"/>
                </a:cubicBezTo>
                <a:cubicBezTo>
                  <a:pt x="398040" y="1087988"/>
                  <a:pt x="126266" y="1009469"/>
                  <a:pt x="0" y="1061730"/>
                </a:cubicBezTo>
                <a:cubicBezTo>
                  <a:pt x="-21103" y="941855"/>
                  <a:pt x="55404" y="709333"/>
                  <a:pt x="0" y="562717"/>
                </a:cubicBezTo>
                <a:cubicBezTo>
                  <a:pt x="-55404" y="416101"/>
                  <a:pt x="25043" y="231846"/>
                  <a:pt x="0" y="0"/>
                </a:cubicBezTo>
                <a:close/>
              </a:path>
              <a:path w="6507596" h="1061730" stroke="0" extrusionOk="0">
                <a:moveTo>
                  <a:pt x="0" y="0"/>
                </a:moveTo>
                <a:cubicBezTo>
                  <a:pt x="220885" y="-16284"/>
                  <a:pt x="290181" y="9279"/>
                  <a:pt x="461448" y="0"/>
                </a:cubicBezTo>
                <a:cubicBezTo>
                  <a:pt x="632715" y="-9279"/>
                  <a:pt x="760759" y="10807"/>
                  <a:pt x="922895" y="0"/>
                </a:cubicBezTo>
                <a:cubicBezTo>
                  <a:pt x="1085031" y="-10807"/>
                  <a:pt x="1292457" y="47519"/>
                  <a:pt x="1449419" y="0"/>
                </a:cubicBezTo>
                <a:cubicBezTo>
                  <a:pt x="1606381" y="-47519"/>
                  <a:pt x="1902144" y="24232"/>
                  <a:pt x="2171171" y="0"/>
                </a:cubicBezTo>
                <a:cubicBezTo>
                  <a:pt x="2440198" y="-24232"/>
                  <a:pt x="2414400" y="27377"/>
                  <a:pt x="2567542" y="0"/>
                </a:cubicBezTo>
                <a:cubicBezTo>
                  <a:pt x="2720684" y="-27377"/>
                  <a:pt x="2889412" y="26861"/>
                  <a:pt x="3159142" y="0"/>
                </a:cubicBezTo>
                <a:cubicBezTo>
                  <a:pt x="3428872" y="-26861"/>
                  <a:pt x="3420025" y="46259"/>
                  <a:pt x="3555514" y="0"/>
                </a:cubicBezTo>
                <a:cubicBezTo>
                  <a:pt x="3691003" y="-46259"/>
                  <a:pt x="3929794" y="45518"/>
                  <a:pt x="4147113" y="0"/>
                </a:cubicBezTo>
                <a:cubicBezTo>
                  <a:pt x="4364432" y="-45518"/>
                  <a:pt x="4516760" y="44738"/>
                  <a:pt x="4673637" y="0"/>
                </a:cubicBezTo>
                <a:cubicBezTo>
                  <a:pt x="4830514" y="-44738"/>
                  <a:pt x="5049958" y="58412"/>
                  <a:pt x="5330313" y="0"/>
                </a:cubicBezTo>
                <a:cubicBezTo>
                  <a:pt x="5610668" y="-58412"/>
                  <a:pt x="5709862" y="14148"/>
                  <a:pt x="5986988" y="0"/>
                </a:cubicBezTo>
                <a:cubicBezTo>
                  <a:pt x="6264115" y="-14148"/>
                  <a:pt x="6385849" y="60728"/>
                  <a:pt x="6507596" y="0"/>
                </a:cubicBezTo>
                <a:cubicBezTo>
                  <a:pt x="6509142" y="183638"/>
                  <a:pt x="6461467" y="265475"/>
                  <a:pt x="6507596" y="509630"/>
                </a:cubicBezTo>
                <a:cubicBezTo>
                  <a:pt x="6553725" y="753785"/>
                  <a:pt x="6496347" y="941124"/>
                  <a:pt x="6507596" y="1061730"/>
                </a:cubicBezTo>
                <a:cubicBezTo>
                  <a:pt x="6396224" y="1084915"/>
                  <a:pt x="6210841" y="1053702"/>
                  <a:pt x="5981072" y="1061730"/>
                </a:cubicBezTo>
                <a:cubicBezTo>
                  <a:pt x="5751303" y="1069758"/>
                  <a:pt x="5507388" y="1029681"/>
                  <a:pt x="5324397" y="1061730"/>
                </a:cubicBezTo>
                <a:cubicBezTo>
                  <a:pt x="5141406" y="1093779"/>
                  <a:pt x="4992046" y="1029403"/>
                  <a:pt x="4862949" y="1061730"/>
                </a:cubicBezTo>
                <a:cubicBezTo>
                  <a:pt x="4733852" y="1094057"/>
                  <a:pt x="4452935" y="1027166"/>
                  <a:pt x="4141197" y="1061730"/>
                </a:cubicBezTo>
                <a:cubicBezTo>
                  <a:pt x="3829459" y="1096294"/>
                  <a:pt x="3646961" y="1051664"/>
                  <a:pt x="3484522" y="1061730"/>
                </a:cubicBezTo>
                <a:cubicBezTo>
                  <a:pt x="3322083" y="1071796"/>
                  <a:pt x="3145273" y="1017231"/>
                  <a:pt x="2827846" y="1061730"/>
                </a:cubicBezTo>
                <a:cubicBezTo>
                  <a:pt x="2510419" y="1106229"/>
                  <a:pt x="2553300" y="1058654"/>
                  <a:pt x="2431475" y="1061730"/>
                </a:cubicBezTo>
                <a:cubicBezTo>
                  <a:pt x="2309650" y="1064806"/>
                  <a:pt x="2108615" y="1043067"/>
                  <a:pt x="1970027" y="1061730"/>
                </a:cubicBezTo>
                <a:cubicBezTo>
                  <a:pt x="1831439" y="1080393"/>
                  <a:pt x="1571554" y="1019003"/>
                  <a:pt x="1378427" y="1061730"/>
                </a:cubicBezTo>
                <a:cubicBezTo>
                  <a:pt x="1185300" y="1104457"/>
                  <a:pt x="1053474" y="991581"/>
                  <a:pt x="786828" y="1061730"/>
                </a:cubicBezTo>
                <a:cubicBezTo>
                  <a:pt x="520182" y="1131879"/>
                  <a:pt x="243716" y="1050154"/>
                  <a:pt x="0" y="1061730"/>
                </a:cubicBezTo>
                <a:cubicBezTo>
                  <a:pt x="-46976" y="818878"/>
                  <a:pt x="24371" y="771211"/>
                  <a:pt x="0" y="530865"/>
                </a:cubicBezTo>
                <a:cubicBezTo>
                  <a:pt x="-24371" y="290520"/>
                  <a:pt x="27191" y="162433"/>
                  <a:pt x="0" y="0"/>
                </a:cubicBezTo>
                <a:close/>
              </a:path>
            </a:pathLst>
          </a:custGeom>
          <a:solidFill>
            <a:schemeClr val="accent4">
              <a:alpha val="50000"/>
            </a:schemeClr>
          </a:solidFill>
          <a:ln w="38100">
            <a:solidFill>
              <a:schemeClr val="tx1">
                <a:lumMod val="65000"/>
                <a:lumOff val="35000"/>
              </a:schemeClr>
            </a:solidFill>
            <a:extLst>
              <a:ext uri="{C807C97D-BFC1-408E-A445-0C87EB9F89A2}">
                <ask:lineSketchStyleProps xmlns:ask="http://schemas.microsoft.com/office/drawing/2018/sketchyshapes" sd="1149711793">
                  <a:prstGeom prst="rect">
                    <a:avLst/>
                  </a:prstGeom>
                  <ask:type>
                    <ask:lineSketchScribble/>
                  </ask:type>
                </ask:lineSketchStyleProps>
              </a:ext>
            </a:extLst>
          </a:ln>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lang="en-US" sz="2800" kern="1200" cap="all" spc="150" baseline="0" dirty="0">
                <a:solidFill>
                  <a:schemeClr val="tx1"/>
                </a:solidFill>
                <a:latin typeface="+mj-lt"/>
                <a:ea typeface="+mj-ea"/>
                <a:cs typeface="+mj-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lnSpc>
                <a:spcPct val="150000"/>
              </a:lnSpc>
            </a:pPr>
            <a:r>
              <a:rPr lang="en-GB" sz="3200" cap="none" dirty="0">
                <a:latin typeface="Olivetti Valentine" panose="02000000000000000000" pitchFamily="2" charset="0"/>
              </a:rPr>
              <a:t>Nature and Nurture </a:t>
            </a:r>
          </a:p>
        </p:txBody>
      </p:sp>
      <p:cxnSp>
        <p:nvCxnSpPr>
          <p:cNvPr id="13" name="Straight Connector 12">
            <a:extLst>
              <a:ext uri="{FF2B5EF4-FFF2-40B4-BE49-F238E27FC236}">
                <a16:creationId xmlns:a16="http://schemas.microsoft.com/office/drawing/2014/main" id="{5DE3A792-2C09-AE43-4BD4-5FF80D6E727D}"/>
              </a:ext>
            </a:extLst>
          </p:cNvPr>
          <p:cNvCxnSpPr/>
          <p:nvPr/>
        </p:nvCxnSpPr>
        <p:spPr>
          <a:xfrm>
            <a:off x="6621518" y="2544207"/>
            <a:ext cx="0" cy="3326524"/>
          </a:xfrm>
          <a:prstGeom prst="line">
            <a:avLst/>
          </a:prstGeom>
        </p:spPr>
        <p:style>
          <a:lnRef idx="1">
            <a:schemeClr val="dk1"/>
          </a:lnRef>
          <a:fillRef idx="0">
            <a:schemeClr val="dk1"/>
          </a:fillRef>
          <a:effectRef idx="0">
            <a:schemeClr val="dk1"/>
          </a:effectRef>
          <a:fontRef idx="minor">
            <a:schemeClr val="tx1"/>
          </a:fontRef>
        </p:style>
      </p:cxnSp>
      <p:sp>
        <p:nvSpPr>
          <p:cNvPr id="15" name="TextBox 14">
            <a:extLst>
              <a:ext uri="{FF2B5EF4-FFF2-40B4-BE49-F238E27FC236}">
                <a16:creationId xmlns:a16="http://schemas.microsoft.com/office/drawing/2014/main" id="{1A5BD95F-9062-020C-7AFF-9B7E3B26835D}"/>
              </a:ext>
            </a:extLst>
          </p:cNvPr>
          <p:cNvSpPr txBox="1"/>
          <p:nvPr/>
        </p:nvSpPr>
        <p:spPr>
          <a:xfrm>
            <a:off x="2711668" y="6180083"/>
            <a:ext cx="3168869" cy="369332"/>
          </a:xfrm>
          <a:prstGeom prst="rect">
            <a:avLst/>
          </a:prstGeom>
          <a:noFill/>
        </p:spPr>
        <p:txBody>
          <a:bodyPr wrap="square" rtlCol="0">
            <a:spAutoFit/>
          </a:bodyPr>
          <a:lstStyle/>
          <a:p>
            <a:r>
              <a:rPr lang="en-US" dirty="0"/>
              <a:t>PMC, 2009; McGarvie, 2024)</a:t>
            </a:r>
          </a:p>
        </p:txBody>
      </p:sp>
    </p:spTree>
    <p:extLst>
      <p:ext uri="{BB962C8B-B14F-4D97-AF65-F5344CB8AC3E}">
        <p14:creationId xmlns:p14="http://schemas.microsoft.com/office/powerpoint/2010/main" val="103458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Content Placeholder 35">
            <a:extLst>
              <a:ext uri="{FF2B5EF4-FFF2-40B4-BE49-F238E27FC236}">
                <a16:creationId xmlns:a16="http://schemas.microsoft.com/office/drawing/2014/main" id="{E71298F0-74F1-FECA-0F02-495F9A2EBA7B}"/>
              </a:ext>
            </a:extLst>
          </p:cNvPr>
          <p:cNvSpPr>
            <a:spLocks noGrp="1"/>
          </p:cNvSpPr>
          <p:nvPr>
            <p:ph sz="half" idx="15"/>
          </p:nvPr>
        </p:nvSpPr>
        <p:spPr>
          <a:xfrm>
            <a:off x="383628" y="2191406"/>
            <a:ext cx="5785944" cy="4845377"/>
          </a:xfrm>
        </p:spPr>
        <p:txBody>
          <a:bodyPr>
            <a:normAutofit/>
          </a:bodyPr>
          <a:lstStyle/>
          <a:p>
            <a:pPr marL="285750" indent="-285750">
              <a:lnSpc>
                <a:spcPct val="150000"/>
              </a:lnSpc>
              <a:buFont typeface="Arial" panose="020B0604020202020204" pitchFamily="34" charset="0"/>
              <a:buChar char="•"/>
            </a:pPr>
            <a:r>
              <a:rPr lang="en-US" b="1" dirty="0"/>
              <a:t>Attachment Based Approach</a:t>
            </a:r>
          </a:p>
          <a:p>
            <a:pPr marL="0" indent="0">
              <a:lnSpc>
                <a:spcPct val="150000"/>
              </a:lnSpc>
              <a:buNone/>
            </a:pPr>
            <a:r>
              <a:rPr lang="en-US" dirty="0"/>
              <a:t>Establishing a consistent key person for Isaac within the Children’s Centre.</a:t>
            </a:r>
          </a:p>
          <a:p>
            <a:pPr marL="285750" indent="-285750">
              <a:lnSpc>
                <a:spcPct val="150000"/>
              </a:lnSpc>
              <a:buFont typeface="Arial" panose="020B0604020202020204" pitchFamily="34" charset="0"/>
              <a:buChar char="•"/>
            </a:pPr>
            <a:r>
              <a:rPr lang="en-US" b="1" dirty="0"/>
              <a:t>Play Based Approach</a:t>
            </a:r>
          </a:p>
          <a:p>
            <a:pPr marL="0" indent="0">
              <a:lnSpc>
                <a:spcPct val="150000"/>
              </a:lnSpc>
              <a:buNone/>
            </a:pPr>
            <a:r>
              <a:rPr lang="en-US" dirty="0"/>
              <a:t>Play is essential for children’s learning in the EYFS and provides opportunities for children to develop confidence, communication, and relationships.</a:t>
            </a:r>
          </a:p>
          <a:p>
            <a:pPr marL="285750" indent="-285750">
              <a:lnSpc>
                <a:spcPct val="150000"/>
              </a:lnSpc>
              <a:buFont typeface="Arial" panose="020B0604020202020204" pitchFamily="34" charset="0"/>
              <a:buChar char="•"/>
            </a:pPr>
            <a:r>
              <a:rPr lang="en-US" b="1" dirty="0"/>
              <a:t>Language Rich Environment</a:t>
            </a:r>
            <a:endParaRPr lang="en-US" dirty="0"/>
          </a:p>
          <a:p>
            <a:pPr marL="0" indent="0">
              <a:lnSpc>
                <a:spcPct val="150000"/>
              </a:lnSpc>
              <a:buNone/>
            </a:pPr>
            <a:endParaRPr lang="en-US" sz="2000" b="1" dirty="0"/>
          </a:p>
          <a:p>
            <a:pPr marL="285750" indent="-285750">
              <a:buFont typeface="Arial" panose="020B0604020202020204" pitchFamily="34" charset="0"/>
              <a:buChar char="•"/>
            </a:pPr>
            <a:endParaRPr lang="en-US" sz="2000" b="1" dirty="0"/>
          </a:p>
        </p:txBody>
      </p:sp>
      <p:sp>
        <p:nvSpPr>
          <p:cNvPr id="68" name="Slide Number Placeholder 67">
            <a:extLst>
              <a:ext uri="{FF2B5EF4-FFF2-40B4-BE49-F238E27FC236}">
                <a16:creationId xmlns:a16="http://schemas.microsoft.com/office/drawing/2014/main" id="{AA0ACADD-CC4E-851C-DA07-C22DB97FA23E}"/>
              </a:ext>
            </a:extLst>
          </p:cNvPr>
          <p:cNvSpPr>
            <a:spLocks noGrp="1"/>
          </p:cNvSpPr>
          <p:nvPr>
            <p:ph type="sldNum" sz="quarter" idx="13"/>
          </p:nvPr>
        </p:nvSpPr>
        <p:spPr>
          <a:xfrm>
            <a:off x="10373350" y="6356349"/>
            <a:ext cx="987552" cy="365125"/>
          </a:xfrm>
        </p:spPr>
        <p:txBody>
          <a:bodyPr/>
          <a:lstStyle/>
          <a:p>
            <a:fld id="{A49DFD55-3C28-40EF-9E31-A92D2E4017FF}" type="slidenum">
              <a:rPr lang="en-US" smtClean="0"/>
              <a:pPr/>
              <a:t>6</a:t>
            </a:fld>
            <a:endParaRPr lang="en-US" dirty="0"/>
          </a:p>
        </p:txBody>
      </p:sp>
      <p:sp>
        <p:nvSpPr>
          <p:cNvPr id="5" name="Title 1">
            <a:extLst>
              <a:ext uri="{FF2B5EF4-FFF2-40B4-BE49-F238E27FC236}">
                <a16:creationId xmlns:a16="http://schemas.microsoft.com/office/drawing/2014/main" id="{EC040FB6-1EFE-36DB-63C3-C53B102AF24E}"/>
              </a:ext>
            </a:extLst>
          </p:cNvPr>
          <p:cNvSpPr txBox="1">
            <a:spLocks/>
          </p:cNvSpPr>
          <p:nvPr/>
        </p:nvSpPr>
        <p:spPr>
          <a:xfrm>
            <a:off x="756745" y="501651"/>
            <a:ext cx="4792718" cy="1061730"/>
          </a:xfrm>
          <a:custGeom>
            <a:avLst/>
            <a:gdLst>
              <a:gd name="csX0" fmla="*/ 0 w 4792718"/>
              <a:gd name="csY0" fmla="*/ 0 h 1061730"/>
              <a:gd name="csX1" fmla="*/ 455308 w 4792718"/>
              <a:gd name="csY1" fmla="*/ 0 h 1061730"/>
              <a:gd name="csX2" fmla="*/ 1150252 w 4792718"/>
              <a:gd name="csY2" fmla="*/ 0 h 1061730"/>
              <a:gd name="csX3" fmla="*/ 1653488 w 4792718"/>
              <a:gd name="csY3" fmla="*/ 0 h 1061730"/>
              <a:gd name="csX4" fmla="*/ 2108796 w 4792718"/>
              <a:gd name="csY4" fmla="*/ 0 h 1061730"/>
              <a:gd name="csX5" fmla="*/ 2707886 w 4792718"/>
              <a:gd name="csY5" fmla="*/ 0 h 1061730"/>
              <a:gd name="csX6" fmla="*/ 3259048 w 4792718"/>
              <a:gd name="csY6" fmla="*/ 0 h 1061730"/>
              <a:gd name="csX7" fmla="*/ 3714356 w 4792718"/>
              <a:gd name="csY7" fmla="*/ 0 h 1061730"/>
              <a:gd name="csX8" fmla="*/ 4792718 w 4792718"/>
              <a:gd name="csY8" fmla="*/ 0 h 1061730"/>
              <a:gd name="csX9" fmla="*/ 4792718 w 4792718"/>
              <a:gd name="csY9" fmla="*/ 541482 h 1061730"/>
              <a:gd name="csX10" fmla="*/ 4792718 w 4792718"/>
              <a:gd name="csY10" fmla="*/ 1061730 h 1061730"/>
              <a:gd name="csX11" fmla="*/ 4097774 w 4792718"/>
              <a:gd name="csY11" fmla="*/ 1061730 h 1061730"/>
              <a:gd name="csX12" fmla="*/ 3498684 w 4792718"/>
              <a:gd name="csY12" fmla="*/ 1061730 h 1061730"/>
              <a:gd name="csX13" fmla="*/ 2803740 w 4792718"/>
              <a:gd name="csY13" fmla="*/ 1061730 h 1061730"/>
              <a:gd name="csX14" fmla="*/ 2204650 w 4792718"/>
              <a:gd name="csY14" fmla="*/ 1061730 h 1061730"/>
              <a:gd name="csX15" fmla="*/ 1701415 w 4792718"/>
              <a:gd name="csY15" fmla="*/ 1061730 h 1061730"/>
              <a:gd name="csX16" fmla="*/ 1150252 w 4792718"/>
              <a:gd name="csY16" fmla="*/ 1061730 h 1061730"/>
              <a:gd name="csX17" fmla="*/ 599090 w 4792718"/>
              <a:gd name="csY17" fmla="*/ 1061730 h 1061730"/>
              <a:gd name="csX18" fmla="*/ 0 w 4792718"/>
              <a:gd name="csY18" fmla="*/ 1061730 h 1061730"/>
              <a:gd name="csX19" fmla="*/ 0 w 4792718"/>
              <a:gd name="csY19" fmla="*/ 552100 h 1061730"/>
              <a:gd name="csX20" fmla="*/ 0 w 4792718"/>
              <a:gd name="csY20" fmla="*/ 0 h 106173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Lst>
            <a:rect l="l" t="t" r="r" b="b"/>
            <a:pathLst>
              <a:path w="4792718" h="1061730" fill="none" extrusionOk="0">
                <a:moveTo>
                  <a:pt x="0" y="0"/>
                </a:moveTo>
                <a:cubicBezTo>
                  <a:pt x="213487" y="-46742"/>
                  <a:pt x="352397" y="52913"/>
                  <a:pt x="455308" y="0"/>
                </a:cubicBezTo>
                <a:cubicBezTo>
                  <a:pt x="558219" y="-52913"/>
                  <a:pt x="998487" y="39872"/>
                  <a:pt x="1150252" y="0"/>
                </a:cubicBezTo>
                <a:cubicBezTo>
                  <a:pt x="1302017" y="-39872"/>
                  <a:pt x="1437498" y="22564"/>
                  <a:pt x="1653488" y="0"/>
                </a:cubicBezTo>
                <a:cubicBezTo>
                  <a:pt x="1869478" y="-22564"/>
                  <a:pt x="1972481" y="7033"/>
                  <a:pt x="2108796" y="0"/>
                </a:cubicBezTo>
                <a:cubicBezTo>
                  <a:pt x="2245111" y="-7033"/>
                  <a:pt x="2530405" y="4301"/>
                  <a:pt x="2707886" y="0"/>
                </a:cubicBezTo>
                <a:cubicBezTo>
                  <a:pt x="2885367" y="-4301"/>
                  <a:pt x="3104490" y="27758"/>
                  <a:pt x="3259048" y="0"/>
                </a:cubicBezTo>
                <a:cubicBezTo>
                  <a:pt x="3413606" y="-27758"/>
                  <a:pt x="3499726" y="24455"/>
                  <a:pt x="3714356" y="0"/>
                </a:cubicBezTo>
                <a:cubicBezTo>
                  <a:pt x="3928986" y="-24455"/>
                  <a:pt x="4406772" y="27103"/>
                  <a:pt x="4792718" y="0"/>
                </a:cubicBezTo>
                <a:cubicBezTo>
                  <a:pt x="4811480" y="152780"/>
                  <a:pt x="4764973" y="391160"/>
                  <a:pt x="4792718" y="541482"/>
                </a:cubicBezTo>
                <a:cubicBezTo>
                  <a:pt x="4820463" y="691804"/>
                  <a:pt x="4744981" y="898575"/>
                  <a:pt x="4792718" y="1061730"/>
                </a:cubicBezTo>
                <a:cubicBezTo>
                  <a:pt x="4564554" y="1068751"/>
                  <a:pt x="4353217" y="1030467"/>
                  <a:pt x="4097774" y="1061730"/>
                </a:cubicBezTo>
                <a:cubicBezTo>
                  <a:pt x="3842331" y="1092993"/>
                  <a:pt x="3718049" y="1033934"/>
                  <a:pt x="3498684" y="1061730"/>
                </a:cubicBezTo>
                <a:cubicBezTo>
                  <a:pt x="3279319" y="1089526"/>
                  <a:pt x="2976913" y="1002365"/>
                  <a:pt x="2803740" y="1061730"/>
                </a:cubicBezTo>
                <a:cubicBezTo>
                  <a:pt x="2630567" y="1121095"/>
                  <a:pt x="2438790" y="1003767"/>
                  <a:pt x="2204650" y="1061730"/>
                </a:cubicBezTo>
                <a:cubicBezTo>
                  <a:pt x="1970510" y="1119693"/>
                  <a:pt x="1821837" y="1018070"/>
                  <a:pt x="1701415" y="1061730"/>
                </a:cubicBezTo>
                <a:cubicBezTo>
                  <a:pt x="1580994" y="1105390"/>
                  <a:pt x="1394455" y="1059179"/>
                  <a:pt x="1150252" y="1061730"/>
                </a:cubicBezTo>
                <a:cubicBezTo>
                  <a:pt x="906049" y="1064281"/>
                  <a:pt x="788776" y="1052821"/>
                  <a:pt x="599090" y="1061730"/>
                </a:cubicBezTo>
                <a:cubicBezTo>
                  <a:pt x="409404" y="1070639"/>
                  <a:pt x="119998" y="1013163"/>
                  <a:pt x="0" y="1061730"/>
                </a:cubicBezTo>
                <a:cubicBezTo>
                  <a:pt x="-41973" y="847822"/>
                  <a:pt x="5006" y="758863"/>
                  <a:pt x="0" y="552100"/>
                </a:cubicBezTo>
                <a:cubicBezTo>
                  <a:pt x="-5006" y="345337"/>
                  <a:pt x="10332" y="273978"/>
                  <a:pt x="0" y="0"/>
                </a:cubicBezTo>
                <a:close/>
              </a:path>
              <a:path w="4792718" h="1061730" stroke="0" extrusionOk="0">
                <a:moveTo>
                  <a:pt x="0" y="0"/>
                </a:moveTo>
                <a:cubicBezTo>
                  <a:pt x="218913" y="-44335"/>
                  <a:pt x="338648" y="36328"/>
                  <a:pt x="503235" y="0"/>
                </a:cubicBezTo>
                <a:cubicBezTo>
                  <a:pt x="667823" y="-36328"/>
                  <a:pt x="802130" y="21302"/>
                  <a:pt x="1006471" y="0"/>
                </a:cubicBezTo>
                <a:cubicBezTo>
                  <a:pt x="1210812" y="-21302"/>
                  <a:pt x="1351813" y="22060"/>
                  <a:pt x="1557633" y="0"/>
                </a:cubicBezTo>
                <a:cubicBezTo>
                  <a:pt x="1763453" y="-22060"/>
                  <a:pt x="2045728" y="72103"/>
                  <a:pt x="2252577" y="0"/>
                </a:cubicBezTo>
                <a:cubicBezTo>
                  <a:pt x="2459426" y="-72103"/>
                  <a:pt x="2595807" y="19403"/>
                  <a:pt x="2707886" y="0"/>
                </a:cubicBezTo>
                <a:cubicBezTo>
                  <a:pt x="2819965" y="-19403"/>
                  <a:pt x="3098710" y="52933"/>
                  <a:pt x="3306975" y="0"/>
                </a:cubicBezTo>
                <a:cubicBezTo>
                  <a:pt x="3515240" y="-52933"/>
                  <a:pt x="3614453" y="42244"/>
                  <a:pt x="3762284" y="0"/>
                </a:cubicBezTo>
                <a:cubicBezTo>
                  <a:pt x="3910115" y="-42244"/>
                  <a:pt x="4300309" y="75697"/>
                  <a:pt x="4792718" y="0"/>
                </a:cubicBezTo>
                <a:cubicBezTo>
                  <a:pt x="4834220" y="113071"/>
                  <a:pt x="4789248" y="363368"/>
                  <a:pt x="4792718" y="520248"/>
                </a:cubicBezTo>
                <a:cubicBezTo>
                  <a:pt x="4796188" y="677128"/>
                  <a:pt x="4752489" y="815153"/>
                  <a:pt x="4792718" y="1061730"/>
                </a:cubicBezTo>
                <a:cubicBezTo>
                  <a:pt x="4569205" y="1124322"/>
                  <a:pt x="4421790" y="995911"/>
                  <a:pt x="4193628" y="1061730"/>
                </a:cubicBezTo>
                <a:cubicBezTo>
                  <a:pt x="3965466" y="1127549"/>
                  <a:pt x="3957711" y="1034318"/>
                  <a:pt x="3738320" y="1061730"/>
                </a:cubicBezTo>
                <a:cubicBezTo>
                  <a:pt x="3518929" y="1089142"/>
                  <a:pt x="3392502" y="1018475"/>
                  <a:pt x="3283012" y="1061730"/>
                </a:cubicBezTo>
                <a:cubicBezTo>
                  <a:pt x="3173522" y="1104985"/>
                  <a:pt x="2931512" y="1040049"/>
                  <a:pt x="2588068" y="1061730"/>
                </a:cubicBezTo>
                <a:cubicBezTo>
                  <a:pt x="2244624" y="1083411"/>
                  <a:pt x="2116466" y="993070"/>
                  <a:pt x="1988978" y="1061730"/>
                </a:cubicBezTo>
                <a:cubicBezTo>
                  <a:pt x="1861490" y="1130390"/>
                  <a:pt x="1652046" y="1003960"/>
                  <a:pt x="1341961" y="1061730"/>
                </a:cubicBezTo>
                <a:cubicBezTo>
                  <a:pt x="1031876" y="1119500"/>
                  <a:pt x="1008320" y="1028758"/>
                  <a:pt x="838726" y="1061730"/>
                </a:cubicBezTo>
                <a:cubicBezTo>
                  <a:pt x="669133" y="1094702"/>
                  <a:pt x="300777" y="1036629"/>
                  <a:pt x="0" y="1061730"/>
                </a:cubicBezTo>
                <a:cubicBezTo>
                  <a:pt x="-28262" y="866720"/>
                  <a:pt x="56300" y="642820"/>
                  <a:pt x="0" y="520248"/>
                </a:cubicBezTo>
                <a:cubicBezTo>
                  <a:pt x="-56300" y="397676"/>
                  <a:pt x="59222" y="129338"/>
                  <a:pt x="0" y="0"/>
                </a:cubicBezTo>
                <a:close/>
              </a:path>
            </a:pathLst>
          </a:custGeom>
          <a:solidFill>
            <a:schemeClr val="accent4">
              <a:alpha val="50000"/>
            </a:schemeClr>
          </a:solidFill>
          <a:ln w="38100">
            <a:solidFill>
              <a:schemeClr val="tx1">
                <a:lumMod val="65000"/>
                <a:lumOff val="35000"/>
              </a:schemeClr>
            </a:solidFill>
            <a:extLst>
              <a:ext uri="{C807C97D-BFC1-408E-A445-0C87EB9F89A2}">
                <ask:lineSketchStyleProps xmlns:ask="http://schemas.microsoft.com/office/drawing/2018/sketchyshapes" sd="1149711793">
                  <a:prstGeom prst="rect">
                    <a:avLst/>
                  </a:prstGeom>
                  <ask:type>
                    <ask:lineSketchScribble/>
                  </ask:type>
                </ask:lineSketchStyleProps>
              </a:ext>
            </a:extLst>
          </a:ln>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a:bodyPr>
          <a:lstStyle>
            <a:lvl1pPr algn="l" defTabSz="914400" rtl="0" eaLnBrk="1" latinLnBrk="0" hangingPunct="1">
              <a:lnSpc>
                <a:spcPct val="90000"/>
              </a:lnSpc>
              <a:spcBef>
                <a:spcPct val="0"/>
              </a:spcBef>
              <a:buNone/>
              <a:defRPr lang="en-US" sz="2800" kern="1200" cap="all" spc="150" baseline="0" dirty="0">
                <a:solidFill>
                  <a:schemeClr val="tx1"/>
                </a:solidFill>
                <a:latin typeface="+mj-lt"/>
                <a:ea typeface="+mj-ea"/>
                <a:cs typeface="+mj-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pPr algn="ctr">
              <a:lnSpc>
                <a:spcPct val="150000"/>
              </a:lnSpc>
            </a:pPr>
            <a:r>
              <a:rPr lang="en-GB" sz="3200" cap="none" dirty="0">
                <a:latin typeface="Olivetti Valentine" panose="02000000000000000000" pitchFamily="2" charset="0"/>
              </a:rPr>
              <a:t>Support Plan</a:t>
            </a:r>
          </a:p>
        </p:txBody>
      </p:sp>
      <p:sp>
        <p:nvSpPr>
          <p:cNvPr id="16" name="TextBox 15">
            <a:extLst>
              <a:ext uri="{FF2B5EF4-FFF2-40B4-BE49-F238E27FC236}">
                <a16:creationId xmlns:a16="http://schemas.microsoft.com/office/drawing/2014/main" id="{4B255267-866B-C5BE-2972-E22B2C085B5B}"/>
              </a:ext>
            </a:extLst>
          </p:cNvPr>
          <p:cNvSpPr txBox="1"/>
          <p:nvPr/>
        </p:nvSpPr>
        <p:spPr>
          <a:xfrm>
            <a:off x="6321973" y="2247532"/>
            <a:ext cx="5344510" cy="410881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b="1" dirty="0"/>
              <a:t>Parental Support Modelling</a:t>
            </a:r>
          </a:p>
          <a:p>
            <a:pPr>
              <a:lnSpc>
                <a:spcPct val="150000"/>
              </a:lnSpc>
            </a:pPr>
            <a:r>
              <a:rPr lang="en-US" dirty="0"/>
              <a:t>Supporting parental well-being is possible to improve the condition of parent and child interactions strengthen Isaac’s attachment security.</a:t>
            </a:r>
          </a:p>
          <a:p>
            <a:pPr marL="285750" indent="-285750">
              <a:lnSpc>
                <a:spcPct val="150000"/>
              </a:lnSpc>
              <a:buFont typeface="Arial" panose="020B0604020202020204" pitchFamily="34" charset="0"/>
              <a:buChar char="•"/>
            </a:pPr>
            <a:r>
              <a:rPr lang="en-US" b="1" dirty="0"/>
              <a:t>Multi-agency Collaboration</a:t>
            </a:r>
          </a:p>
          <a:p>
            <a:pPr>
              <a:lnSpc>
                <a:spcPct val="150000"/>
              </a:lnSpc>
            </a:pPr>
            <a:r>
              <a:rPr lang="en-US" dirty="0"/>
              <a:t>A coordinated multi-agency is significant because it involves emotional wellbeing, communication and family support.</a:t>
            </a:r>
          </a:p>
          <a:p>
            <a:pPr marL="285750" indent="-285750">
              <a:lnSpc>
                <a:spcPct val="150000"/>
              </a:lnSpc>
              <a:buFont typeface="Arial" panose="020B0604020202020204" pitchFamily="34" charset="0"/>
              <a:buChar char="•"/>
            </a:pPr>
            <a:r>
              <a:rPr lang="en-US" b="1" dirty="0"/>
              <a:t>Emotional Regulations Strategies</a:t>
            </a:r>
          </a:p>
          <a:p>
            <a:endParaRPr lang="en-US" dirty="0"/>
          </a:p>
        </p:txBody>
      </p:sp>
      <p:sp>
        <p:nvSpPr>
          <p:cNvPr id="17" name="TextBox 16">
            <a:extLst>
              <a:ext uri="{FF2B5EF4-FFF2-40B4-BE49-F238E27FC236}">
                <a16:creationId xmlns:a16="http://schemas.microsoft.com/office/drawing/2014/main" id="{90A6E7B8-FBDA-D9E8-9645-B813ADC63611}"/>
              </a:ext>
            </a:extLst>
          </p:cNvPr>
          <p:cNvSpPr txBox="1"/>
          <p:nvPr/>
        </p:nvSpPr>
        <p:spPr>
          <a:xfrm>
            <a:off x="9348952" y="6169580"/>
            <a:ext cx="2317531" cy="369332"/>
          </a:xfrm>
          <a:prstGeom prst="rect">
            <a:avLst/>
          </a:prstGeom>
          <a:noFill/>
        </p:spPr>
        <p:txBody>
          <a:bodyPr wrap="square" rtlCol="0">
            <a:spAutoFit/>
          </a:bodyPr>
          <a:lstStyle/>
          <a:p>
            <a:r>
              <a:rPr lang="en-US" dirty="0"/>
              <a:t>(DFE, 2024)</a:t>
            </a:r>
          </a:p>
        </p:txBody>
      </p:sp>
    </p:spTree>
    <p:extLst>
      <p:ext uri="{BB962C8B-B14F-4D97-AF65-F5344CB8AC3E}">
        <p14:creationId xmlns:p14="http://schemas.microsoft.com/office/powerpoint/2010/main" val="6369298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7C4B8313-9270-4128-8674-3A3E42B806BC}"/>
              </a:ext>
            </a:extLst>
          </p:cNvPr>
          <p:cNvSpPr>
            <a:spLocks noGrp="1"/>
          </p:cNvSpPr>
          <p:nvPr>
            <p:ph type="sldNum" sz="quarter" idx="12"/>
          </p:nvPr>
        </p:nvSpPr>
        <p:spPr>
          <a:xfrm>
            <a:off x="10373350" y="6356349"/>
            <a:ext cx="987552" cy="365125"/>
          </a:xfrm>
        </p:spPr>
        <p:txBody>
          <a:bodyPr/>
          <a:lstStyle/>
          <a:p>
            <a:fld id="{A49DFD55-3C28-40EF-9E31-A92D2E4017FF}" type="slidenum">
              <a:rPr lang="en-US" smtClean="0"/>
              <a:pPr/>
              <a:t>7</a:t>
            </a:fld>
            <a:endParaRPr lang="en-US" dirty="0"/>
          </a:p>
        </p:txBody>
      </p:sp>
      <p:cxnSp>
        <p:nvCxnSpPr>
          <p:cNvPr id="23" name="Straight Connector 22">
            <a:extLst>
              <a:ext uri="{FF2B5EF4-FFF2-40B4-BE49-F238E27FC236}">
                <a16:creationId xmlns:a16="http://schemas.microsoft.com/office/drawing/2014/main" id="{D87F08D6-2CA7-4A5A-BE34-07113DCA535D}"/>
              </a:ext>
              <a:ext uri="{C183D7F6-B498-43B3-948B-1728B52AA6E4}">
                <adec:decorative xmlns:adec="http://schemas.microsoft.com/office/drawing/2017/decorative" val="1"/>
              </a:ext>
            </a:extLst>
          </p:cNvPr>
          <p:cNvCxnSpPr>
            <a:cxnSpLocks/>
          </p:cNvCxnSpPr>
          <p:nvPr userDrawn="1"/>
        </p:nvCxnSpPr>
        <p:spPr>
          <a:xfrm flipH="1" flipV="1">
            <a:off x="0" y="876300"/>
            <a:ext cx="5246255" cy="170988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2" name="Picture 11" descr="John Bowlby - Wikipedia">
            <a:extLst>
              <a:ext uri="{FF2B5EF4-FFF2-40B4-BE49-F238E27FC236}">
                <a16:creationId xmlns:a16="http://schemas.microsoft.com/office/drawing/2014/main" id="{6D9CE9A3-C0D6-952D-4B91-918688D3338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012919" y="1338755"/>
            <a:ext cx="3568700" cy="4495800"/>
          </a:xfrm>
          <a:prstGeom prst="rect">
            <a:avLst/>
          </a:prstGeom>
        </p:spPr>
      </p:pic>
      <p:sp>
        <p:nvSpPr>
          <p:cNvPr id="13" name="TextBox 12">
            <a:extLst>
              <a:ext uri="{FF2B5EF4-FFF2-40B4-BE49-F238E27FC236}">
                <a16:creationId xmlns:a16="http://schemas.microsoft.com/office/drawing/2014/main" id="{ED2C33E9-2D26-BFE1-FF44-1ED718E4EF35}"/>
              </a:ext>
            </a:extLst>
          </p:cNvPr>
          <p:cNvSpPr txBox="1"/>
          <p:nvPr/>
        </p:nvSpPr>
        <p:spPr>
          <a:xfrm>
            <a:off x="8012919" y="5834555"/>
            <a:ext cx="3568700" cy="230832"/>
          </a:xfrm>
          <a:prstGeom prst="rect">
            <a:avLst/>
          </a:prstGeom>
          <a:noFill/>
        </p:spPr>
        <p:txBody>
          <a:bodyPr wrap="square" rtlCol="0">
            <a:spAutoFit/>
          </a:bodyPr>
          <a:lstStyle/>
          <a:p>
            <a:r>
              <a:rPr lang="en-US" sz="900">
                <a:hlinkClick r:id="rId4" tooltip="https://en.wikipedia.org/wiki/John_Bowlby"/>
              </a:rPr>
              <a:t>This Photo</a:t>
            </a:r>
            <a:r>
              <a:rPr lang="en-US" sz="900"/>
              <a:t> by Unknown Author is licensed under </a:t>
            </a:r>
            <a:r>
              <a:rPr lang="en-US" sz="900">
                <a:hlinkClick r:id="rId5" tooltip="https://creativecommons.org/licenses/by-sa/3.0/"/>
              </a:rPr>
              <a:t>CC BY-SA</a:t>
            </a:r>
            <a:endParaRPr lang="en-US" sz="900"/>
          </a:p>
        </p:txBody>
      </p:sp>
      <p:sp>
        <p:nvSpPr>
          <p:cNvPr id="14" name="TextBox 13">
            <a:extLst>
              <a:ext uri="{FF2B5EF4-FFF2-40B4-BE49-F238E27FC236}">
                <a16:creationId xmlns:a16="http://schemas.microsoft.com/office/drawing/2014/main" id="{A60D46C4-347B-7494-90B1-D0D4F61F06C0}"/>
              </a:ext>
            </a:extLst>
          </p:cNvPr>
          <p:cNvSpPr txBox="1"/>
          <p:nvPr/>
        </p:nvSpPr>
        <p:spPr>
          <a:xfrm>
            <a:off x="457199" y="486167"/>
            <a:ext cx="7031421" cy="6247864"/>
          </a:xfrm>
          <a:prstGeom prst="rect">
            <a:avLst/>
          </a:prstGeom>
          <a:noFill/>
        </p:spPr>
        <p:txBody>
          <a:bodyPr wrap="square" rtlCol="0">
            <a:spAutoFit/>
          </a:bodyPr>
          <a:lstStyle/>
          <a:p>
            <a:r>
              <a:rPr lang="en-US" sz="2000" dirty="0"/>
              <a:t>Bowlby’s Attachment Theory remains one of the most influential theories in early childhood development, building the importance of secure relationships between children and caregivers. It has fundamentally influenced early years practice and policies, including the UK’s Early Years Foundation Stage (EYFS). It promotes the key person approach to give children with continuous, responsive care.</a:t>
            </a:r>
          </a:p>
          <a:p>
            <a:endParaRPr lang="en-US" sz="2000" dirty="0"/>
          </a:p>
          <a:p>
            <a:r>
              <a:rPr lang="en-US" sz="2000" dirty="0"/>
              <a:t>The strength of the theory is for Isaac’s case it helps to explain how maternal post natal depression, disrupted childcare, and frequent transitions may have the reasons of his separation anxiety, withdrawal, and reduced confidence.</a:t>
            </a:r>
          </a:p>
          <a:p>
            <a:endParaRPr lang="en-US" sz="2000" dirty="0"/>
          </a:p>
          <a:p>
            <a:r>
              <a:rPr lang="en-US" sz="2000" dirty="0"/>
              <a:t>Limitation on Bowlby’s Theory is that it mainly focuses on emotional relationship and give less attention to other bigger influences.</a:t>
            </a:r>
          </a:p>
          <a:p>
            <a:endParaRPr lang="en-US" sz="2000" dirty="0"/>
          </a:p>
          <a:p>
            <a:r>
              <a:rPr lang="en-US" sz="2000" dirty="0"/>
              <a:t>The theory has been criticized for its reflecting Western Values that focusing one primary caregiver and </a:t>
            </a:r>
            <a:r>
              <a:rPr lang="en-US" sz="2000"/>
              <a:t>children’s independency.</a:t>
            </a:r>
            <a:endParaRPr lang="en-US" sz="2000" dirty="0"/>
          </a:p>
        </p:txBody>
      </p:sp>
    </p:spTree>
    <p:extLst>
      <p:ext uri="{BB962C8B-B14F-4D97-AF65-F5344CB8AC3E}">
        <p14:creationId xmlns:p14="http://schemas.microsoft.com/office/powerpoint/2010/main" val="1742861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E681FDF7-5C9F-05DB-DB60-C99A053FCA60}"/>
              </a:ext>
            </a:extLst>
          </p:cNvPr>
          <p:cNvSpPr txBox="1"/>
          <p:nvPr/>
        </p:nvSpPr>
        <p:spPr>
          <a:xfrm>
            <a:off x="546538" y="258901"/>
            <a:ext cx="11098924" cy="6340197"/>
          </a:xfrm>
          <a:prstGeom prst="rect">
            <a:avLst/>
          </a:prstGeom>
          <a:noFill/>
        </p:spPr>
        <p:txBody>
          <a:bodyPr wrap="square" rtlCol="0">
            <a:spAutoFit/>
          </a:bodyPr>
          <a:lstStyle/>
          <a:p>
            <a:r>
              <a:rPr lang="en-US" sz="3200" dirty="0">
                <a:latin typeface="Olivetti Valentine" panose="02000000000000000000" pitchFamily="2" charset="0"/>
              </a:rPr>
              <a:t>Reference</a:t>
            </a:r>
          </a:p>
          <a:p>
            <a:endParaRPr lang="en-US" sz="3200" dirty="0">
              <a:latin typeface="Olivetti Valentine" panose="02000000000000000000" pitchFamily="2" charset="0"/>
            </a:endParaRPr>
          </a:p>
          <a:p>
            <a:r>
              <a:rPr lang="en-US" dirty="0">
                <a:latin typeface="+mj-lt"/>
              </a:rPr>
              <a:t>Ainsworth, M.D.S., </a:t>
            </a:r>
            <a:r>
              <a:rPr lang="en-US" dirty="0" err="1">
                <a:latin typeface="+mj-lt"/>
              </a:rPr>
              <a:t>Blehar</a:t>
            </a:r>
            <a:r>
              <a:rPr lang="en-US" dirty="0">
                <a:latin typeface="+mj-lt"/>
              </a:rPr>
              <a:t>, M.C., Waters, E., &amp; Wall, S. (1979). Patterns of Attachment: A Psychological Study of the Strange Situation (1st ed.). Psychology Press. https://</a:t>
            </a:r>
            <a:r>
              <a:rPr lang="en-US" dirty="0" err="1">
                <a:latin typeface="+mj-lt"/>
              </a:rPr>
              <a:t>doi.org</a:t>
            </a:r>
            <a:r>
              <a:rPr lang="en-US" dirty="0">
                <a:latin typeface="+mj-lt"/>
              </a:rPr>
              <a:t>/10.4324/9781315802428</a:t>
            </a:r>
          </a:p>
          <a:p>
            <a:endParaRPr lang="en-US" dirty="0">
              <a:latin typeface="+mj-lt"/>
            </a:endParaRPr>
          </a:p>
          <a:p>
            <a:r>
              <a:rPr lang="en-US" dirty="0">
                <a:latin typeface="+mj-lt"/>
              </a:rPr>
              <a:t>Bowlby’s J., (1969) </a:t>
            </a:r>
            <a:r>
              <a:rPr lang="en-US" i="1" dirty="0">
                <a:latin typeface="+mj-lt"/>
              </a:rPr>
              <a:t>Attachment and Loss: Volume 1. Attachment. </a:t>
            </a:r>
            <a:r>
              <a:rPr lang="en-US" dirty="0">
                <a:latin typeface="+mj-lt"/>
              </a:rPr>
              <a:t>Second Edition. Available at: https://</a:t>
            </a:r>
            <a:r>
              <a:rPr lang="en-US" dirty="0" err="1">
                <a:latin typeface="+mj-lt"/>
              </a:rPr>
              <a:t>www.abuseincare.org.nz</a:t>
            </a:r>
            <a:r>
              <a:rPr lang="en-US" dirty="0">
                <a:latin typeface="+mj-lt"/>
              </a:rPr>
              <a:t>/__data/assets/</a:t>
            </a:r>
            <a:r>
              <a:rPr lang="en-US" dirty="0" err="1">
                <a:latin typeface="+mj-lt"/>
              </a:rPr>
              <a:t>pdf_file</a:t>
            </a:r>
            <a:r>
              <a:rPr lang="en-US" dirty="0">
                <a:latin typeface="+mj-lt"/>
              </a:rPr>
              <a:t>/0018/25551/bowlby-j-attachment-and-loss-volume-1-hogarth-press-1969.pdf</a:t>
            </a:r>
          </a:p>
          <a:p>
            <a:endParaRPr lang="en-US" dirty="0">
              <a:latin typeface="+mj-lt"/>
            </a:endParaRPr>
          </a:p>
          <a:p>
            <a:r>
              <a:rPr lang="en-US" dirty="0">
                <a:latin typeface="+mj-lt"/>
              </a:rPr>
              <a:t>Department of Education. (2024). </a:t>
            </a:r>
            <a:r>
              <a:rPr lang="en-US" i="1" dirty="0">
                <a:latin typeface="+mj-lt"/>
              </a:rPr>
              <a:t>Early Years Foundation Stage (EYFS) Statutory Framework. </a:t>
            </a:r>
            <a:r>
              <a:rPr lang="en-US" dirty="0">
                <a:latin typeface="+mj-lt"/>
              </a:rPr>
              <a:t>[online] Available at: https://</a:t>
            </a:r>
            <a:r>
              <a:rPr lang="en-US" dirty="0" err="1">
                <a:latin typeface="+mj-lt"/>
              </a:rPr>
              <a:t>www.gov.uk</a:t>
            </a:r>
            <a:r>
              <a:rPr lang="en-US" dirty="0">
                <a:latin typeface="+mj-lt"/>
              </a:rPr>
              <a:t>/government/publications/early-years-foundation-stage-framework--2</a:t>
            </a:r>
            <a:br>
              <a:rPr lang="en-US" i="1" dirty="0">
                <a:latin typeface="+mj-lt"/>
              </a:rPr>
            </a:br>
            <a:endParaRPr lang="en-US" i="1" dirty="0">
              <a:latin typeface="+mj-lt"/>
            </a:endParaRPr>
          </a:p>
          <a:p>
            <a:r>
              <a:rPr lang="en-GB" dirty="0">
                <a:latin typeface="+mj-lt"/>
              </a:rPr>
              <a:t>National Collaborating Centre for Mental Health (UK). Children's Attachment: Attachment in Children and Young People Who Are Adopted from Care, in Care or at High Risk of Going into Care. London: National Institute for Health and Care Excellence (NICE); 2015 Nov. PMID: 26741018.</a:t>
            </a:r>
            <a:endParaRPr lang="en-US" sz="2000" i="1" dirty="0">
              <a:latin typeface="+mj-lt"/>
            </a:endParaRPr>
          </a:p>
          <a:p>
            <a:endParaRPr lang="en-US" dirty="0">
              <a:latin typeface="+mj-lt"/>
            </a:endParaRPr>
          </a:p>
          <a:p>
            <a:r>
              <a:rPr lang="en-US" dirty="0">
                <a:latin typeface="+mj-lt"/>
              </a:rPr>
              <a:t>NHS England. </a:t>
            </a:r>
            <a:r>
              <a:rPr lang="en-US" i="1" dirty="0">
                <a:latin typeface="+mj-lt"/>
              </a:rPr>
              <a:t>Postnatal Depression. </a:t>
            </a:r>
            <a:r>
              <a:rPr lang="en-US" dirty="0">
                <a:latin typeface="+mj-lt"/>
              </a:rPr>
              <a:t>Available at: </a:t>
            </a:r>
            <a:r>
              <a:rPr lang="en-US" dirty="0">
                <a:latin typeface="+mj-lt"/>
                <a:hlinkClick r:id="rId3"/>
              </a:rPr>
              <a:t>https://www.nhs.uk/mental-health/conditions/postnatal-depression/</a:t>
            </a:r>
            <a:endParaRPr lang="en-US" dirty="0">
              <a:latin typeface="+mj-lt"/>
            </a:endParaRPr>
          </a:p>
          <a:p>
            <a:endParaRPr lang="en-US" i="1" dirty="0">
              <a:latin typeface="+mj-lt"/>
            </a:endParaRPr>
          </a:p>
          <a:p>
            <a:r>
              <a:rPr lang="en-US" dirty="0">
                <a:latin typeface="+mj-lt"/>
              </a:rPr>
              <a:t>NSPCC Learning – Attachment in the Early Years. Available at: https://</a:t>
            </a:r>
            <a:r>
              <a:rPr lang="en-US" dirty="0" err="1">
                <a:latin typeface="+mj-lt"/>
              </a:rPr>
              <a:t>learning.nspcc.org.uk</a:t>
            </a:r>
            <a:r>
              <a:rPr lang="en-US" dirty="0">
                <a:latin typeface="+mj-lt"/>
              </a:rPr>
              <a:t>/child-health-development/attachment-early-years</a:t>
            </a:r>
          </a:p>
        </p:txBody>
      </p:sp>
    </p:spTree>
    <p:extLst>
      <p:ext uri="{BB962C8B-B14F-4D97-AF65-F5344CB8AC3E}">
        <p14:creationId xmlns:p14="http://schemas.microsoft.com/office/powerpoint/2010/main" val="1658164610"/>
      </p:ext>
    </p:extLst>
  </p:cSld>
  <p:clrMapOvr>
    <a:masterClrMapping/>
  </p:clrMapOvr>
</p:sld>
</file>

<file path=ppt/theme/theme1.xml><?xml version="1.0" encoding="utf-8"?>
<a:theme xmlns:a="http://schemas.openxmlformats.org/drawingml/2006/main" name="Custom">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ustom" id="{F85C13B5-8B75-4CB8-BA5E-9CAC0747196D}" vid="{617487EE-AB70-4C55-8A81-E6744CC4A2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EDE3176-A15D-46A3-BDDB-64A0D73632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9168DCE-134F-4610-A6AA-88CEBE8D71D2}">
  <ds:schemaRefs>
    <ds:schemaRef ds:uri="http://purl.org/dc/elements/1.1/"/>
    <ds:schemaRef ds:uri="230e9df3-be65-4c73-a93b-d1236ebd677e"/>
    <ds:schemaRef ds:uri="http://schemas.microsoft.com/office/2006/documentManagement/types"/>
    <ds:schemaRef ds:uri="http://schemas.microsoft.com/office/infopath/2007/PartnerControls"/>
    <ds:schemaRef ds:uri="http://schemas.microsoft.com/sharepoint/v3"/>
    <ds:schemaRef ds:uri="http://purl.org/dc/dcmitype/"/>
    <ds:schemaRef ds:uri="71af3243-3dd4-4a8d-8c0d-dd76da1f02a5"/>
    <ds:schemaRef ds:uri="http://schemas.openxmlformats.org/package/2006/metadata/core-properties"/>
    <ds:schemaRef ds:uri="http://purl.org/dc/terms/"/>
    <ds:schemaRef ds:uri="16c05727-aa75-4e4a-9b5f-8a80a116589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CABF691C-888B-4061-8A6F-D5CE84A0254B}">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Office Theme</Template>
  <TotalTime>6493</TotalTime>
  <Words>773</Words>
  <Application>Microsoft Macintosh PowerPoint</Application>
  <PresentationFormat>Widescreen</PresentationFormat>
  <Paragraphs>80</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Olivetti Valentine</vt:lpstr>
      <vt:lpstr>Tenorite</vt:lpstr>
      <vt:lpstr>Custom</vt:lpstr>
      <vt:lpstr>PowerPoint Presentation</vt:lpstr>
      <vt:lpstr>PowerPoint Presentation</vt:lpstr>
      <vt:lpstr>PowerPoint Presentation</vt:lpstr>
      <vt:lpstr> Applying Bowlby’s Attachment   Theory to Isaac’s experiences.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Kendralyn Pegenia (2511437)</dc:creator>
  <cp:lastModifiedBy>Kendralyn Pegenia (2511437)</cp:lastModifiedBy>
  <cp:revision>1</cp:revision>
  <dcterms:created xsi:type="dcterms:W3CDTF">2026-06-27T10:53:19Z</dcterms:created>
  <dcterms:modified xsi:type="dcterms:W3CDTF">2026-07-18T06:15:41Z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