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16"/>
  </p:notesMasterIdLst>
  <p:handoutMasterIdLst>
    <p:handoutMasterId r:id="rId17"/>
  </p:handoutMasterIdLst>
  <p:sldIdLst>
    <p:sldId id="467" r:id="rId3"/>
    <p:sldId id="462" r:id="rId4"/>
    <p:sldId id="456" r:id="rId5"/>
    <p:sldId id="464" r:id="rId6"/>
    <p:sldId id="458" r:id="rId7"/>
    <p:sldId id="457" r:id="rId8"/>
    <p:sldId id="460" r:id="rId9"/>
    <p:sldId id="452" r:id="rId10"/>
    <p:sldId id="459" r:id="rId11"/>
    <p:sldId id="454" r:id="rId12"/>
    <p:sldId id="450" r:id="rId13"/>
    <p:sldId id="461" r:id="rId14"/>
    <p:sldId id="463"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1DA"/>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0CF386-2846-4C85-8B6A-4C5862A089D4}" v="1103" dt="2026-04-22T08:54:15.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60" d="100"/>
          <a:sy n="60" d="100"/>
        </p:scale>
        <p:origin x="1316"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ka Lopez" userId="17d1d12e6e26d2d6" providerId="LiveId" clId="{86EAA4C6-A514-3324-945D-CAA857F5E051}"/>
    <pc:docChg chg="modSld">
      <pc:chgData name="Erika Lopez" userId="17d1d12e6e26d2d6" providerId="LiveId" clId="{86EAA4C6-A514-3324-945D-CAA857F5E051}" dt="2026-04-17T11:20:25.308" v="102" actId="1076"/>
      <pc:docMkLst>
        <pc:docMk/>
      </pc:docMkLst>
      <pc:sldChg chg="modSp">
        <pc:chgData name="Erika Lopez" userId="17d1d12e6e26d2d6" providerId="LiveId" clId="{86EAA4C6-A514-3324-945D-CAA857F5E051}" dt="2026-04-17T10:38:33.887" v="100" actId="1076"/>
        <pc:sldMkLst>
          <pc:docMk/>
          <pc:sldMk cId="425489401" sldId="457"/>
        </pc:sldMkLst>
        <pc:spChg chg="mod">
          <ac:chgData name="Erika Lopez" userId="17d1d12e6e26d2d6" providerId="LiveId" clId="{86EAA4C6-A514-3324-945D-CAA857F5E051}" dt="2026-04-17T10:38:33.887" v="100" actId="1076"/>
          <ac:spMkLst>
            <pc:docMk/>
            <pc:sldMk cId="425489401" sldId="457"/>
            <ac:spMk id="8" creationId="{555ACB33-046E-44AA-7157-DD46486E170B}"/>
          </ac:spMkLst>
        </pc:spChg>
      </pc:sldChg>
    </pc:docChg>
  </pc:docChgLst>
  <pc:docChgLst>
    <pc:chgData name="Erika Lopez" userId="17d1d12e6e26d2d6" providerId="Windows Live" clId="Web-{86BC6B63-D9C2-0E9E-FE9E-9BF86FBF8BF9}"/>
    <pc:docChg chg="modSld">
      <pc:chgData name="Erika Lopez" userId="17d1d12e6e26d2d6" providerId="Windows Live" clId="Web-{86BC6B63-D9C2-0E9E-FE9E-9BF86FBF8BF9}" dt="2026-04-20T18:18:39.375" v="258" actId="20577"/>
      <pc:docMkLst>
        <pc:docMk/>
      </pc:docMkLst>
      <pc:sldChg chg="modSp">
        <pc:chgData name="Erika Lopez" userId="17d1d12e6e26d2d6" providerId="Windows Live" clId="Web-{86BC6B63-D9C2-0E9E-FE9E-9BF86FBF8BF9}" dt="2026-04-20T18:18:39.375" v="258" actId="20577"/>
        <pc:sldMkLst>
          <pc:docMk/>
          <pc:sldMk cId="1278544363" sldId="454"/>
        </pc:sldMkLst>
        <pc:spChg chg="mod">
          <ac:chgData name="Erika Lopez" userId="17d1d12e6e26d2d6" providerId="Windows Live" clId="Web-{86BC6B63-D9C2-0E9E-FE9E-9BF86FBF8BF9}" dt="2026-04-20T18:18:39.375" v="258" actId="20577"/>
          <ac:spMkLst>
            <pc:docMk/>
            <pc:sldMk cId="1278544363" sldId="454"/>
            <ac:spMk id="6" creationId="{C68C4224-F958-CB66-7629-688D5AD53A53}"/>
          </ac:spMkLst>
        </pc:spChg>
      </pc:sldChg>
    </pc:docChg>
  </pc:docChgLst>
  <pc:docChgLst>
    <pc:chgData name="Erika Lopez" userId="17d1d12e6e26d2d6" providerId="Windows Live" clId="Web-{440907CD-9D93-5B8A-173C-A7FABAE6A961}"/>
    <pc:docChg chg="modSld">
      <pc:chgData name="Erika Lopez" userId="17d1d12e6e26d2d6" providerId="Windows Live" clId="Web-{440907CD-9D93-5B8A-173C-A7FABAE6A961}" dt="2026-04-20T14:52:03.482" v="6" actId="20577"/>
      <pc:docMkLst>
        <pc:docMk/>
      </pc:docMkLst>
      <pc:sldChg chg="modSp">
        <pc:chgData name="Erika Lopez" userId="17d1d12e6e26d2d6" providerId="Windows Live" clId="Web-{440907CD-9D93-5B8A-173C-A7FABAE6A961}" dt="2026-04-20T14:50:39.006" v="0" actId="14100"/>
        <pc:sldMkLst>
          <pc:docMk/>
          <pc:sldMk cId="425489401" sldId="457"/>
        </pc:sldMkLst>
        <pc:spChg chg="mod">
          <ac:chgData name="Erika Lopez" userId="17d1d12e6e26d2d6" providerId="Windows Live" clId="Web-{440907CD-9D93-5B8A-173C-A7FABAE6A961}" dt="2026-04-20T14:50:39.006" v="0" actId="14100"/>
          <ac:spMkLst>
            <pc:docMk/>
            <pc:sldMk cId="425489401" sldId="457"/>
            <ac:spMk id="8" creationId="{555ACB33-046E-44AA-7157-DD46486E170B}"/>
          </ac:spMkLst>
        </pc:spChg>
      </pc:sldChg>
      <pc:sldChg chg="modSp">
        <pc:chgData name="Erika Lopez" userId="17d1d12e6e26d2d6" providerId="Windows Live" clId="Web-{440907CD-9D93-5B8A-173C-A7FABAE6A961}" dt="2026-04-20T14:52:03.482" v="6" actId="20577"/>
        <pc:sldMkLst>
          <pc:docMk/>
          <pc:sldMk cId="2070946817" sldId="458"/>
        </pc:sldMkLst>
        <pc:spChg chg="mod">
          <ac:chgData name="Erika Lopez" userId="17d1d12e6e26d2d6" providerId="Windows Live" clId="Web-{440907CD-9D93-5B8A-173C-A7FABAE6A961}" dt="2026-04-20T14:52:03.482" v="6" actId="20577"/>
          <ac:spMkLst>
            <pc:docMk/>
            <pc:sldMk cId="2070946817" sldId="458"/>
            <ac:spMk id="8" creationId="{BEBC9A71-BD67-CB2A-C1E9-6E3A83981095}"/>
          </ac:spMkLst>
        </pc:spChg>
      </pc:sldChg>
    </pc:docChg>
  </pc:docChgLst>
  <pc:docChgLst>
    <pc:chgData name="Erika Lopez" userId="17d1d12e6e26d2d6" providerId="LiveId" clId="{D71ACF99-58A5-4EE4-868C-70D244653F58}"/>
    <pc:docChg chg="undo custSel addSld delSld modSld modMainMaster">
      <pc:chgData name="Erika Lopez" userId="17d1d12e6e26d2d6" providerId="LiveId" clId="{D71ACF99-58A5-4EE4-868C-70D244653F58}" dt="2026-04-22T08:56:25.611" v="11256" actId="20577"/>
      <pc:docMkLst>
        <pc:docMk/>
      </pc:docMkLst>
      <pc:sldChg chg="addSp delSp modSp del mod setBg modClrScheme delAnim chgLayout">
        <pc:chgData name="Erika Lopez" userId="17d1d12e6e26d2d6" providerId="LiveId" clId="{D71ACF99-58A5-4EE4-868C-70D244653F58}" dt="2026-04-22T01:38:03.941" v="11002" actId="2696"/>
        <pc:sldMkLst>
          <pc:docMk/>
          <pc:sldMk cId="0" sldId="277"/>
        </pc:sldMkLst>
        <pc:spChg chg="add del mod ord">
          <ac:chgData name="Erika Lopez" userId="17d1d12e6e26d2d6" providerId="LiveId" clId="{D71ACF99-58A5-4EE4-868C-70D244653F58}" dt="2026-04-22T00:46:28.613" v="10942" actId="700"/>
          <ac:spMkLst>
            <pc:docMk/>
            <pc:sldMk cId="0" sldId="277"/>
            <ac:spMk id="5" creationId="{60AB7059-7F1F-910E-64FE-95AB2F96AF55}"/>
          </ac:spMkLst>
        </pc:spChg>
        <pc:spChg chg="add del mod">
          <ac:chgData name="Erika Lopez" userId="17d1d12e6e26d2d6" providerId="LiveId" clId="{D71ACF99-58A5-4EE4-868C-70D244653F58}" dt="2026-04-22T01:26:49.241" v="10985" actId="6264"/>
          <ac:spMkLst>
            <pc:docMk/>
            <pc:sldMk cId="0" sldId="277"/>
            <ac:spMk id="7" creationId="{164C40D7-8677-DCAD-8DE0-04EF6FCDFF06}"/>
          </ac:spMkLst>
        </pc:spChg>
        <pc:spChg chg="add del mod">
          <ac:chgData name="Erika Lopez" userId="17d1d12e6e26d2d6" providerId="LiveId" clId="{D71ACF99-58A5-4EE4-868C-70D244653F58}" dt="2026-04-22T01:26:49.241" v="10985" actId="6264"/>
          <ac:spMkLst>
            <pc:docMk/>
            <pc:sldMk cId="0" sldId="277"/>
            <ac:spMk id="8" creationId="{38341650-233D-3ACB-BC87-957767D57DB8}"/>
          </ac:spMkLst>
        </pc:spChg>
        <pc:spChg chg="add del mod ord">
          <ac:chgData name="Erika Lopez" userId="17d1d12e6e26d2d6" providerId="LiveId" clId="{D71ACF99-58A5-4EE4-868C-70D244653F58}" dt="2026-04-22T01:26:49.241" v="10985" actId="6264"/>
          <ac:spMkLst>
            <pc:docMk/>
            <pc:sldMk cId="0" sldId="277"/>
            <ac:spMk id="9" creationId="{6BAD5BD0-D37B-7718-1491-786746EE39F6}"/>
          </ac:spMkLst>
        </pc:spChg>
        <pc:spChg chg="mod ord">
          <ac:chgData name="Erika Lopez" userId="17d1d12e6e26d2d6" providerId="LiveId" clId="{D71ACF99-58A5-4EE4-868C-70D244653F58}" dt="2026-04-22T01:30:37.163" v="10989"/>
          <ac:spMkLst>
            <pc:docMk/>
            <pc:sldMk cId="0" sldId="277"/>
            <ac:spMk id="6147" creationId="{00000000-0000-0000-0000-000000000000}"/>
          </ac:spMkLst>
        </pc:spChg>
        <pc:spChg chg="mod ord">
          <ac:chgData name="Erika Lopez" userId="17d1d12e6e26d2d6" providerId="LiveId" clId="{D71ACF99-58A5-4EE4-868C-70D244653F58}" dt="2026-04-22T01:26:49.241" v="10985" actId="6264"/>
          <ac:spMkLst>
            <pc:docMk/>
            <pc:sldMk cId="0" sldId="277"/>
            <ac:spMk id="6149" creationId="{00000000-0000-0000-0000-000000000000}"/>
          </ac:spMkLst>
        </pc:spChg>
        <pc:picChg chg="del">
          <ac:chgData name="Erika Lopez" userId="17d1d12e6e26d2d6" providerId="LiveId" clId="{D71ACF99-58A5-4EE4-868C-70D244653F58}" dt="2026-04-21T23:26:27.028" v="10393" actId="478"/>
          <ac:picMkLst>
            <pc:docMk/>
            <pc:sldMk cId="0" sldId="277"/>
            <ac:picMk id="2" creationId="{BD9866FB-784D-BE90-7156-1F7F19A41063}"/>
          </ac:picMkLst>
        </pc:picChg>
        <pc:picChg chg="del">
          <ac:chgData name="Erika Lopez" userId="17d1d12e6e26d2d6" providerId="LiveId" clId="{D71ACF99-58A5-4EE4-868C-70D244653F58}" dt="2026-04-21T00:26:35.895" v="9657" actId="478"/>
          <ac:picMkLst>
            <pc:docMk/>
            <pc:sldMk cId="0" sldId="277"/>
            <ac:picMk id="3" creationId="{4E96CA1C-D6F5-7AD6-E42F-0791FC8DBC30}"/>
          </ac:picMkLst>
        </pc:picChg>
        <pc:picChg chg="del">
          <ac:chgData name="Erika Lopez" userId="17d1d12e6e26d2d6" providerId="LiveId" clId="{D71ACF99-58A5-4EE4-868C-70D244653F58}" dt="2026-04-21T23:28:39.724" v="10394" actId="478"/>
          <ac:picMkLst>
            <pc:docMk/>
            <pc:sldMk cId="0" sldId="277"/>
            <ac:picMk id="3" creationId="{871558EE-E771-51BA-9FB7-5EFEBF03A4A4}"/>
          </ac:picMkLst>
        </pc:picChg>
        <pc:picChg chg="del">
          <ac:chgData name="Erika Lopez" userId="17d1d12e6e26d2d6" providerId="LiveId" clId="{D71ACF99-58A5-4EE4-868C-70D244653F58}" dt="2026-04-21T00:27:06.946" v="9658" actId="478"/>
          <ac:picMkLst>
            <pc:docMk/>
            <pc:sldMk cId="0" sldId="277"/>
            <ac:picMk id="4" creationId="{16F7A637-E680-0778-62B8-82435736EDF6}"/>
          </ac:picMkLst>
        </pc:picChg>
        <pc:picChg chg="mod">
          <ac:chgData name="Erika Lopez" userId="17d1d12e6e26d2d6" providerId="LiveId" clId="{D71ACF99-58A5-4EE4-868C-70D244653F58}" dt="2026-04-22T01:34:36.111" v="10999" actId="1076"/>
          <ac:picMkLst>
            <pc:docMk/>
            <pc:sldMk cId="0" sldId="277"/>
            <ac:picMk id="4" creationId="{A36EAEFE-CF6D-753E-3927-305593BE9470}"/>
          </ac:picMkLst>
        </pc:picChg>
        <pc:picChg chg="del">
          <ac:chgData name="Erika Lopez" userId="17d1d12e6e26d2d6" providerId="LiveId" clId="{D71ACF99-58A5-4EE4-868C-70D244653F58}" dt="2026-04-21T00:30:19.944" v="9659" actId="478"/>
          <ac:picMkLst>
            <pc:docMk/>
            <pc:sldMk cId="0" sldId="277"/>
            <ac:picMk id="5" creationId="{BBF50694-8A75-45D4-88F5-F9E8FBD48F3E}"/>
          </ac:picMkLst>
        </pc:picChg>
        <pc:picChg chg="del mod">
          <ac:chgData name="Erika Lopez" userId="17d1d12e6e26d2d6" providerId="LiveId" clId="{D71ACF99-58A5-4EE4-868C-70D244653F58}" dt="2026-04-21T23:23:37.356" v="10392" actId="478"/>
          <ac:picMkLst>
            <pc:docMk/>
            <pc:sldMk cId="0" sldId="277"/>
            <ac:picMk id="6" creationId="{700983EF-AA63-3DAF-9FA9-CCDF0EA61CB2}"/>
          </ac:picMkLst>
        </pc:picChg>
      </pc:sldChg>
      <pc:sldChg chg="addSp delSp modSp del mod">
        <pc:chgData name="Erika Lopez" userId="17d1d12e6e26d2d6" providerId="LiveId" clId="{D71ACF99-58A5-4EE4-868C-70D244653F58}" dt="2026-04-21T00:13:11.765" v="9603" actId="2696"/>
        <pc:sldMkLst>
          <pc:docMk/>
          <pc:sldMk cId="711734170" sldId="442"/>
        </pc:sldMkLst>
      </pc:sldChg>
      <pc:sldChg chg="addSp delSp modSp mod">
        <pc:chgData name="Erika Lopez" userId="17d1d12e6e26d2d6" providerId="LiveId" clId="{D71ACF99-58A5-4EE4-868C-70D244653F58}" dt="2026-04-22T00:44:39.923" v="10740"/>
        <pc:sldMkLst>
          <pc:docMk/>
          <pc:sldMk cId="3521001056" sldId="450"/>
        </pc:sldMkLst>
        <pc:spChg chg="mod">
          <ac:chgData name="Erika Lopez" userId="17d1d12e6e26d2d6" providerId="LiveId" clId="{D71ACF99-58A5-4EE4-868C-70D244653F58}" dt="2026-04-22T00:44:39.923" v="10740"/>
          <ac:spMkLst>
            <pc:docMk/>
            <pc:sldMk cId="3521001056" sldId="450"/>
            <ac:spMk id="2" creationId="{00000000-0000-0000-0000-000000000000}"/>
          </ac:spMkLst>
        </pc:spChg>
        <pc:spChg chg="mod">
          <ac:chgData name="Erika Lopez" userId="17d1d12e6e26d2d6" providerId="LiveId" clId="{D71ACF99-58A5-4EE4-868C-70D244653F58}" dt="2026-04-22T00:44:39.923" v="10740"/>
          <ac:spMkLst>
            <pc:docMk/>
            <pc:sldMk cId="3521001056" sldId="450"/>
            <ac:spMk id="4" creationId="{00000000-0000-0000-0000-000000000000}"/>
          </ac:spMkLst>
        </pc:spChg>
        <pc:spChg chg="mod">
          <ac:chgData name="Erika Lopez" userId="17d1d12e6e26d2d6" providerId="LiveId" clId="{D71ACF99-58A5-4EE4-868C-70D244653F58}" dt="2026-04-22T00:44:39.923" v="10740"/>
          <ac:spMkLst>
            <pc:docMk/>
            <pc:sldMk cId="3521001056" sldId="450"/>
            <ac:spMk id="5" creationId="{00000000-0000-0000-0000-000000000000}"/>
          </ac:spMkLst>
        </pc:spChg>
        <pc:graphicFrameChg chg="add mod modGraphic">
          <ac:chgData name="Erika Lopez" userId="17d1d12e6e26d2d6" providerId="LiveId" clId="{D71ACF99-58A5-4EE4-868C-70D244653F58}" dt="2026-04-22T00:22:56.841" v="10564"/>
          <ac:graphicFrameMkLst>
            <pc:docMk/>
            <pc:sldMk cId="3521001056" sldId="450"/>
            <ac:graphicFrameMk id="7" creationId="{F13A5C86-4AA3-3914-A321-2B3C0F6EC247}"/>
          </ac:graphicFrameMkLst>
        </pc:graphicFrameChg>
      </pc:sldChg>
      <pc:sldChg chg="delSp modSp mod delAnim">
        <pc:chgData name="Erika Lopez" userId="17d1d12e6e26d2d6" providerId="LiveId" clId="{D71ACF99-58A5-4EE4-868C-70D244653F58}" dt="2026-04-22T08:50:13.928" v="11098" actId="20577"/>
        <pc:sldMkLst>
          <pc:docMk/>
          <pc:sldMk cId="1688727333" sldId="452"/>
        </pc:sldMkLst>
        <pc:spChg chg="mod">
          <ac:chgData name="Erika Lopez" userId="17d1d12e6e26d2d6" providerId="LiveId" clId="{D71ACF99-58A5-4EE4-868C-70D244653F58}" dt="2026-04-22T08:50:13.928" v="11098" actId="20577"/>
          <ac:spMkLst>
            <pc:docMk/>
            <pc:sldMk cId="1688727333" sldId="452"/>
            <ac:spMk id="2" creationId="{B6307EA7-00DA-7750-8609-7051118EDC20}"/>
          </ac:spMkLst>
        </pc:spChg>
        <pc:spChg chg="mod">
          <ac:chgData name="Erika Lopez" userId="17d1d12e6e26d2d6" providerId="LiveId" clId="{D71ACF99-58A5-4EE4-868C-70D244653F58}" dt="2026-04-21T23:50:06.682" v="10531" actId="1076"/>
          <ac:spMkLst>
            <pc:docMk/>
            <pc:sldMk cId="1688727333" sldId="452"/>
            <ac:spMk id="3" creationId="{00000000-0000-0000-0000-000000000000}"/>
          </ac:spMkLst>
        </pc:spChg>
        <pc:picChg chg="del">
          <ac:chgData name="Erika Lopez" userId="17d1d12e6e26d2d6" providerId="LiveId" clId="{D71ACF99-58A5-4EE4-868C-70D244653F58}" dt="2026-04-21T16:09:31.868" v="9848" actId="478"/>
          <ac:picMkLst>
            <pc:docMk/>
            <pc:sldMk cId="1688727333" sldId="452"/>
            <ac:picMk id="4" creationId="{58877EE3-B1F2-34FB-F53B-692889A6EDC7}"/>
          </ac:picMkLst>
        </pc:picChg>
        <pc:picChg chg="mod">
          <ac:chgData name="Erika Lopez" userId="17d1d12e6e26d2d6" providerId="LiveId" clId="{D71ACF99-58A5-4EE4-868C-70D244653F58}" dt="2026-04-21T16:12:36.721" v="9852" actId="1076"/>
          <ac:picMkLst>
            <pc:docMk/>
            <pc:sldMk cId="1688727333" sldId="452"/>
            <ac:picMk id="5" creationId="{E995E1D2-49E5-97E9-BC2C-87D2072B4B51}"/>
          </ac:picMkLst>
        </pc:picChg>
      </pc:sldChg>
      <pc:sldChg chg="modSp mod">
        <pc:chgData name="Erika Lopez" userId="17d1d12e6e26d2d6" providerId="LiveId" clId="{D71ACF99-58A5-4EE4-868C-70D244653F58}" dt="2026-04-22T08:56:25.611" v="11256" actId="20577"/>
        <pc:sldMkLst>
          <pc:docMk/>
          <pc:sldMk cId="1278544363" sldId="454"/>
        </pc:sldMkLst>
        <pc:spChg chg="mod">
          <ac:chgData name="Erika Lopez" userId="17d1d12e6e26d2d6" providerId="LiveId" clId="{D71ACF99-58A5-4EE4-868C-70D244653F58}" dt="2026-04-20T22:00:37.826" v="9131" actId="1076"/>
          <ac:spMkLst>
            <pc:docMk/>
            <pc:sldMk cId="1278544363" sldId="454"/>
            <ac:spMk id="2" creationId="{6D68604B-AC6B-0846-C825-2BEC86565B25}"/>
          </ac:spMkLst>
        </pc:spChg>
        <pc:spChg chg="mod">
          <ac:chgData name="Erika Lopez" userId="17d1d12e6e26d2d6" providerId="LiveId" clId="{D71ACF99-58A5-4EE4-868C-70D244653F58}" dt="2026-04-22T00:44:39.923" v="10740"/>
          <ac:spMkLst>
            <pc:docMk/>
            <pc:sldMk cId="1278544363" sldId="454"/>
            <ac:spMk id="4" creationId="{0BC4CF4B-AA00-001B-CFC7-69AA662BA595}"/>
          </ac:spMkLst>
        </pc:spChg>
        <pc:spChg chg="mod">
          <ac:chgData name="Erika Lopez" userId="17d1d12e6e26d2d6" providerId="LiveId" clId="{D71ACF99-58A5-4EE4-868C-70D244653F58}" dt="2026-04-22T00:44:39.923" v="10740"/>
          <ac:spMkLst>
            <pc:docMk/>
            <pc:sldMk cId="1278544363" sldId="454"/>
            <ac:spMk id="5" creationId="{EED03137-7AB2-2A5E-B86B-FAB9F630A66E}"/>
          </ac:spMkLst>
        </pc:spChg>
        <pc:spChg chg="mod">
          <ac:chgData name="Erika Lopez" userId="17d1d12e6e26d2d6" providerId="LiveId" clId="{D71ACF99-58A5-4EE4-868C-70D244653F58}" dt="2026-04-22T08:56:25.611" v="11256" actId="20577"/>
          <ac:spMkLst>
            <pc:docMk/>
            <pc:sldMk cId="1278544363" sldId="454"/>
            <ac:spMk id="6" creationId="{C68C4224-F958-CB66-7629-688D5AD53A53}"/>
          </ac:spMkLst>
        </pc:spChg>
        <pc:picChg chg="mod">
          <ac:chgData name="Erika Lopez" userId="17d1d12e6e26d2d6" providerId="LiveId" clId="{D71ACF99-58A5-4EE4-868C-70D244653F58}" dt="2026-04-21T16:33:15.316" v="10102" actId="14100"/>
          <ac:picMkLst>
            <pc:docMk/>
            <pc:sldMk cId="1278544363" sldId="454"/>
            <ac:picMk id="3" creationId="{E25DCDF6-B4D7-9D2A-41F5-FD25A1B033BB}"/>
          </ac:picMkLst>
        </pc:picChg>
      </pc:sldChg>
      <pc:sldChg chg="addSp delSp modSp mod delAnim">
        <pc:chgData name="Erika Lopez" userId="17d1d12e6e26d2d6" providerId="LiveId" clId="{D71ACF99-58A5-4EE4-868C-70D244653F58}" dt="2026-04-22T00:44:39.923" v="10740"/>
        <pc:sldMkLst>
          <pc:docMk/>
          <pc:sldMk cId="1196154705" sldId="456"/>
        </pc:sldMkLst>
        <pc:spChg chg="mod">
          <ac:chgData name="Erika Lopez" userId="17d1d12e6e26d2d6" providerId="LiveId" clId="{D71ACF99-58A5-4EE4-868C-70D244653F58}" dt="2026-04-20T23:55:19.542" v="9573" actId="2711"/>
          <ac:spMkLst>
            <pc:docMk/>
            <pc:sldMk cId="1196154705" sldId="456"/>
            <ac:spMk id="2" creationId="{A821B7D8-FAFA-459E-E97E-26762F0675AB}"/>
          </ac:spMkLst>
        </pc:spChg>
        <pc:spChg chg="mod">
          <ac:chgData name="Erika Lopez" userId="17d1d12e6e26d2d6" providerId="LiveId" clId="{D71ACF99-58A5-4EE4-868C-70D244653F58}" dt="2026-04-22T00:44:39.923" v="10740"/>
          <ac:spMkLst>
            <pc:docMk/>
            <pc:sldMk cId="1196154705" sldId="456"/>
            <ac:spMk id="4" creationId="{1C800642-0D74-9A9D-EEA9-9EEA43A736F5}"/>
          </ac:spMkLst>
        </pc:spChg>
        <pc:spChg chg="mod">
          <ac:chgData name="Erika Lopez" userId="17d1d12e6e26d2d6" providerId="LiveId" clId="{D71ACF99-58A5-4EE4-868C-70D244653F58}" dt="2026-04-22T00:44:39.923" v="10740"/>
          <ac:spMkLst>
            <pc:docMk/>
            <pc:sldMk cId="1196154705" sldId="456"/>
            <ac:spMk id="5" creationId="{61A468CE-6AEE-EAD3-595F-267F232355D7}"/>
          </ac:spMkLst>
        </pc:spChg>
        <pc:graphicFrameChg chg="add mod ord modGraphic">
          <ac:chgData name="Erika Lopez" userId="17d1d12e6e26d2d6" providerId="LiveId" clId="{D71ACF99-58A5-4EE4-868C-70D244653F58}" dt="2026-04-21T23:42:09.658" v="10521" actId="1076"/>
          <ac:graphicFrameMkLst>
            <pc:docMk/>
            <pc:sldMk cId="1196154705" sldId="456"/>
            <ac:graphicFrameMk id="6" creationId="{4E5D5414-9CF3-6370-8B3A-CCF7246AC52C}"/>
          </ac:graphicFrameMkLst>
        </pc:graphicFrameChg>
        <pc:picChg chg="del">
          <ac:chgData name="Erika Lopez" userId="17d1d12e6e26d2d6" providerId="LiveId" clId="{D71ACF99-58A5-4EE4-868C-70D244653F58}" dt="2026-04-21T00:39:02.843" v="9663" actId="478"/>
          <ac:picMkLst>
            <pc:docMk/>
            <pc:sldMk cId="1196154705" sldId="456"/>
            <ac:picMk id="3" creationId="{252240AF-0ED6-C6B8-AFF5-357A9529B937}"/>
          </ac:picMkLst>
        </pc:picChg>
        <pc:picChg chg="mod">
          <ac:chgData name="Erika Lopez" userId="17d1d12e6e26d2d6" providerId="LiveId" clId="{D71ACF99-58A5-4EE4-868C-70D244653F58}" dt="2026-04-21T23:42:33.521" v="10522" actId="1076"/>
          <ac:picMkLst>
            <pc:docMk/>
            <pc:sldMk cId="1196154705" sldId="456"/>
            <ac:picMk id="7" creationId="{5C8CAAE2-E062-A087-E2A7-AED5B80863FB}"/>
          </ac:picMkLst>
        </pc:picChg>
      </pc:sldChg>
      <pc:sldChg chg="addSp delSp modSp mod delAnim">
        <pc:chgData name="Erika Lopez" userId="17d1d12e6e26d2d6" providerId="LiveId" clId="{D71ACF99-58A5-4EE4-868C-70D244653F58}" dt="2026-04-22T00:44:39.923" v="10740"/>
        <pc:sldMkLst>
          <pc:docMk/>
          <pc:sldMk cId="425489401" sldId="457"/>
        </pc:sldMkLst>
        <pc:spChg chg="mod">
          <ac:chgData name="Erika Lopez" userId="17d1d12e6e26d2d6" providerId="LiveId" clId="{D71ACF99-58A5-4EE4-868C-70D244653F58}" dt="2026-04-21T00:01:10.730" v="9590" actId="255"/>
          <ac:spMkLst>
            <pc:docMk/>
            <pc:sldMk cId="425489401" sldId="457"/>
            <ac:spMk id="2" creationId="{9569B926-B65F-3EB5-92BB-DC40BD793F0D}"/>
          </ac:spMkLst>
        </pc:spChg>
        <pc:spChg chg="mod">
          <ac:chgData name="Erika Lopez" userId="17d1d12e6e26d2d6" providerId="LiveId" clId="{D71ACF99-58A5-4EE4-868C-70D244653F58}" dt="2026-04-22T00:44:39.923" v="10740"/>
          <ac:spMkLst>
            <pc:docMk/>
            <pc:sldMk cId="425489401" sldId="457"/>
            <ac:spMk id="4" creationId="{28290F66-9B7A-D4EF-7AC0-B0C0F1F98F5B}"/>
          </ac:spMkLst>
        </pc:spChg>
        <pc:spChg chg="mod">
          <ac:chgData name="Erika Lopez" userId="17d1d12e6e26d2d6" providerId="LiveId" clId="{D71ACF99-58A5-4EE4-868C-70D244653F58}" dt="2026-04-22T00:44:39.923" v="10740"/>
          <ac:spMkLst>
            <pc:docMk/>
            <pc:sldMk cId="425489401" sldId="457"/>
            <ac:spMk id="5" creationId="{B0F15D2E-B843-1BFC-9C28-E4C39C9B066C}"/>
          </ac:spMkLst>
        </pc:spChg>
        <pc:spChg chg="add mod">
          <ac:chgData name="Erika Lopez" userId="17d1d12e6e26d2d6" providerId="LiveId" clId="{D71ACF99-58A5-4EE4-868C-70D244653F58}" dt="2026-04-21T23:47:19.172" v="10530" actId="1076"/>
          <ac:spMkLst>
            <pc:docMk/>
            <pc:sldMk cId="425489401" sldId="457"/>
            <ac:spMk id="8" creationId="{555ACB33-046E-44AA-7157-DD46486E170B}"/>
          </ac:spMkLst>
        </pc:spChg>
        <pc:picChg chg="del mod">
          <ac:chgData name="Erika Lopez" userId="17d1d12e6e26d2d6" providerId="LiveId" clId="{D71ACF99-58A5-4EE4-868C-70D244653F58}" dt="2026-04-21T15:56:45.883" v="9822" actId="478"/>
          <ac:picMkLst>
            <pc:docMk/>
            <pc:sldMk cId="425489401" sldId="457"/>
            <ac:picMk id="3" creationId="{D20BB3E6-E285-C67B-A4E1-F2B429039A38}"/>
          </ac:picMkLst>
        </pc:picChg>
        <pc:picChg chg="mod">
          <ac:chgData name="Erika Lopez" userId="17d1d12e6e26d2d6" providerId="LiveId" clId="{D71ACF99-58A5-4EE4-868C-70D244653F58}" dt="2026-04-21T23:44:34.600" v="10527" actId="14100"/>
          <ac:picMkLst>
            <pc:docMk/>
            <pc:sldMk cId="425489401" sldId="457"/>
            <ac:picMk id="6" creationId="{F19A79A6-CD5F-EAF2-42B5-17636E9A8F9C}"/>
          </ac:picMkLst>
        </pc:picChg>
      </pc:sldChg>
      <pc:sldChg chg="addSp delSp modSp mod">
        <pc:chgData name="Erika Lopez" userId="17d1d12e6e26d2d6" providerId="LiveId" clId="{D71ACF99-58A5-4EE4-868C-70D244653F58}" dt="2026-04-22T08:45:05.276" v="11051" actId="20577"/>
        <pc:sldMkLst>
          <pc:docMk/>
          <pc:sldMk cId="2070946817" sldId="458"/>
        </pc:sldMkLst>
        <pc:spChg chg="mod">
          <ac:chgData name="Erika Lopez" userId="17d1d12e6e26d2d6" providerId="LiveId" clId="{D71ACF99-58A5-4EE4-868C-70D244653F58}" dt="2026-04-20T21:50:24.830" v="9099" actId="255"/>
          <ac:spMkLst>
            <pc:docMk/>
            <pc:sldMk cId="2070946817" sldId="458"/>
            <ac:spMk id="2" creationId="{33B924A3-1440-EE2D-BFA7-E4E87ED0695F}"/>
          </ac:spMkLst>
        </pc:spChg>
        <pc:spChg chg="mod">
          <ac:chgData name="Erika Lopez" userId="17d1d12e6e26d2d6" providerId="LiveId" clId="{D71ACF99-58A5-4EE4-868C-70D244653F58}" dt="2026-04-22T00:44:39.923" v="10740"/>
          <ac:spMkLst>
            <pc:docMk/>
            <pc:sldMk cId="2070946817" sldId="458"/>
            <ac:spMk id="4" creationId="{9FCEB692-B9B5-A7EC-175D-C55FD2A656B5}"/>
          </ac:spMkLst>
        </pc:spChg>
        <pc:spChg chg="mod">
          <ac:chgData name="Erika Lopez" userId="17d1d12e6e26d2d6" providerId="LiveId" clId="{D71ACF99-58A5-4EE4-868C-70D244653F58}" dt="2026-04-22T00:44:39.923" v="10740"/>
          <ac:spMkLst>
            <pc:docMk/>
            <pc:sldMk cId="2070946817" sldId="458"/>
            <ac:spMk id="5" creationId="{4E6DEE0F-0A02-6D68-23C0-0B77EC1F3087}"/>
          </ac:spMkLst>
        </pc:spChg>
        <pc:spChg chg="add mod">
          <ac:chgData name="Erika Lopez" userId="17d1d12e6e26d2d6" providerId="LiveId" clId="{D71ACF99-58A5-4EE4-868C-70D244653F58}" dt="2026-04-22T08:45:05.276" v="11051" actId="20577"/>
          <ac:spMkLst>
            <pc:docMk/>
            <pc:sldMk cId="2070946817" sldId="458"/>
            <ac:spMk id="8" creationId="{BEBC9A71-BD67-CB2A-C1E9-6E3A83981095}"/>
          </ac:spMkLst>
        </pc:spChg>
        <pc:picChg chg="mod">
          <ac:chgData name="Erika Lopez" userId="17d1d12e6e26d2d6" providerId="LiveId" clId="{D71ACF99-58A5-4EE4-868C-70D244653F58}" dt="2026-04-21T23:44:08.454" v="10526" actId="14100"/>
          <ac:picMkLst>
            <pc:docMk/>
            <pc:sldMk cId="2070946817" sldId="458"/>
            <ac:picMk id="3" creationId="{6BB71B78-AE52-5829-778B-4719D00B407A}"/>
          </ac:picMkLst>
        </pc:picChg>
      </pc:sldChg>
      <pc:sldChg chg="modSp mod">
        <pc:chgData name="Erika Lopez" userId="17d1d12e6e26d2d6" providerId="LiveId" clId="{D71ACF99-58A5-4EE4-868C-70D244653F58}" dt="2026-04-22T08:54:15.252" v="11231" actId="14100"/>
        <pc:sldMkLst>
          <pc:docMk/>
          <pc:sldMk cId="872766868" sldId="459"/>
        </pc:sldMkLst>
        <pc:spChg chg="mod">
          <ac:chgData name="Erika Lopez" userId="17d1d12e6e26d2d6" providerId="LiveId" clId="{D71ACF99-58A5-4EE4-868C-70D244653F58}" dt="2026-04-22T00:44:39.923" v="10740"/>
          <ac:spMkLst>
            <pc:docMk/>
            <pc:sldMk cId="872766868" sldId="459"/>
            <ac:spMk id="2" creationId="{77E0FCB6-E8B5-E668-6859-562592213C24}"/>
          </ac:spMkLst>
        </pc:spChg>
        <pc:spChg chg="mod">
          <ac:chgData name="Erika Lopez" userId="17d1d12e6e26d2d6" providerId="LiveId" clId="{D71ACF99-58A5-4EE4-868C-70D244653F58}" dt="2026-04-22T08:54:15.252" v="11231" actId="14100"/>
          <ac:spMkLst>
            <pc:docMk/>
            <pc:sldMk cId="872766868" sldId="459"/>
            <ac:spMk id="3" creationId="{7EB34A5C-AEA4-8C87-D5EF-1CD835079D1D}"/>
          </ac:spMkLst>
        </pc:spChg>
        <pc:spChg chg="mod">
          <ac:chgData name="Erika Lopez" userId="17d1d12e6e26d2d6" providerId="LiveId" clId="{D71ACF99-58A5-4EE4-868C-70D244653F58}" dt="2026-04-22T00:44:39.923" v="10740"/>
          <ac:spMkLst>
            <pc:docMk/>
            <pc:sldMk cId="872766868" sldId="459"/>
            <ac:spMk id="4" creationId="{BFDC4459-B578-A402-DCF4-CAC2307B75D4}"/>
          </ac:spMkLst>
        </pc:spChg>
        <pc:spChg chg="mod">
          <ac:chgData name="Erika Lopez" userId="17d1d12e6e26d2d6" providerId="LiveId" clId="{D71ACF99-58A5-4EE4-868C-70D244653F58}" dt="2026-04-22T00:44:39.923" v="10740"/>
          <ac:spMkLst>
            <pc:docMk/>
            <pc:sldMk cId="872766868" sldId="459"/>
            <ac:spMk id="5" creationId="{C61D60C8-0E6D-5493-15CC-220B5D39BED7}"/>
          </ac:spMkLst>
        </pc:spChg>
        <pc:picChg chg="mod">
          <ac:chgData name="Erika Lopez" userId="17d1d12e6e26d2d6" providerId="LiveId" clId="{D71ACF99-58A5-4EE4-868C-70D244653F58}" dt="2026-04-21T16:19:44.461" v="9854" actId="14100"/>
          <ac:picMkLst>
            <pc:docMk/>
            <pc:sldMk cId="872766868" sldId="459"/>
            <ac:picMk id="6" creationId="{A7777220-C4AE-AD45-E0A2-3D8BDB7141F0}"/>
          </ac:picMkLst>
        </pc:picChg>
      </pc:sldChg>
      <pc:sldChg chg="addSp delSp modSp mod">
        <pc:chgData name="Erika Lopez" userId="17d1d12e6e26d2d6" providerId="LiveId" clId="{D71ACF99-58A5-4EE4-868C-70D244653F58}" dt="2026-04-22T08:47:46.601" v="11064" actId="20577"/>
        <pc:sldMkLst>
          <pc:docMk/>
          <pc:sldMk cId="3418309274" sldId="460"/>
        </pc:sldMkLst>
        <pc:spChg chg="mod">
          <ac:chgData name="Erika Lopez" userId="17d1d12e6e26d2d6" providerId="LiveId" clId="{D71ACF99-58A5-4EE4-868C-70D244653F58}" dt="2026-04-20T21:51:53.795" v="9103" actId="255"/>
          <ac:spMkLst>
            <pc:docMk/>
            <pc:sldMk cId="3418309274" sldId="460"/>
            <ac:spMk id="2" creationId="{9DFE0124-C10B-2C22-8E26-7781C9788DBB}"/>
          </ac:spMkLst>
        </pc:spChg>
        <pc:spChg chg="mod">
          <ac:chgData name="Erika Lopez" userId="17d1d12e6e26d2d6" providerId="LiveId" clId="{D71ACF99-58A5-4EE4-868C-70D244653F58}" dt="2026-04-22T08:47:46.601" v="11064" actId="20577"/>
          <ac:spMkLst>
            <pc:docMk/>
            <pc:sldMk cId="3418309274" sldId="460"/>
            <ac:spMk id="3" creationId="{CB8DB334-A7AC-B263-B902-D885AE203F43}"/>
          </ac:spMkLst>
        </pc:spChg>
        <pc:spChg chg="mod">
          <ac:chgData name="Erika Lopez" userId="17d1d12e6e26d2d6" providerId="LiveId" clId="{D71ACF99-58A5-4EE4-868C-70D244653F58}" dt="2026-04-22T00:44:39.923" v="10740"/>
          <ac:spMkLst>
            <pc:docMk/>
            <pc:sldMk cId="3418309274" sldId="460"/>
            <ac:spMk id="4" creationId="{DB4193C0-9C37-D32B-C845-058D81A0063B}"/>
          </ac:spMkLst>
        </pc:spChg>
        <pc:spChg chg="mod">
          <ac:chgData name="Erika Lopez" userId="17d1d12e6e26d2d6" providerId="LiveId" clId="{D71ACF99-58A5-4EE4-868C-70D244653F58}" dt="2026-04-22T00:44:39.923" v="10740"/>
          <ac:spMkLst>
            <pc:docMk/>
            <pc:sldMk cId="3418309274" sldId="460"/>
            <ac:spMk id="5" creationId="{332ED7D4-D58E-B110-D734-7BC6B273144D}"/>
          </ac:spMkLst>
        </pc:spChg>
        <pc:spChg chg="add mod">
          <ac:chgData name="Erika Lopez" userId="17d1d12e6e26d2d6" providerId="LiveId" clId="{D71ACF99-58A5-4EE4-868C-70D244653F58}" dt="2026-04-21T00:24:59.554" v="9656" actId="1076"/>
          <ac:spMkLst>
            <pc:docMk/>
            <pc:sldMk cId="3418309274" sldId="460"/>
            <ac:spMk id="10" creationId="{EA93D3BA-C234-369D-6EC8-95F37378A519}"/>
          </ac:spMkLst>
        </pc:spChg>
        <pc:picChg chg="mod">
          <ac:chgData name="Erika Lopez" userId="17d1d12e6e26d2d6" providerId="LiveId" clId="{D71ACF99-58A5-4EE4-868C-70D244653F58}" dt="2026-04-21T16:05:40.865" v="9847" actId="1076"/>
          <ac:picMkLst>
            <pc:docMk/>
            <pc:sldMk cId="3418309274" sldId="460"/>
            <ac:picMk id="6" creationId="{DC485FC0-678A-436D-BFB1-E5A3672858A1}"/>
          </ac:picMkLst>
        </pc:picChg>
        <pc:picChg chg="add del mod">
          <ac:chgData name="Erika Lopez" userId="17d1d12e6e26d2d6" providerId="LiveId" clId="{D71ACF99-58A5-4EE4-868C-70D244653F58}" dt="2026-04-21T00:16:00.496" v="9604" actId="478"/>
          <ac:picMkLst>
            <pc:docMk/>
            <pc:sldMk cId="3418309274" sldId="460"/>
            <ac:picMk id="7" creationId="{B3C2DDDD-21F0-7037-804B-2156CDA43ED8}"/>
          </ac:picMkLst>
        </pc:picChg>
        <pc:picChg chg="add mod">
          <ac:chgData name="Erika Lopez" userId="17d1d12e6e26d2d6" providerId="LiveId" clId="{D71ACF99-58A5-4EE4-868C-70D244653F58}" dt="2026-04-21T00:23:17.258" v="9651" actId="14100"/>
          <ac:picMkLst>
            <pc:docMk/>
            <pc:sldMk cId="3418309274" sldId="460"/>
            <ac:picMk id="9" creationId="{FAA621CE-1D81-D31A-3605-B7C2C2F1F396}"/>
          </ac:picMkLst>
        </pc:picChg>
      </pc:sldChg>
      <pc:sldChg chg="addSp delSp modSp new mod setBg">
        <pc:chgData name="Erika Lopez" userId="17d1d12e6e26d2d6" providerId="LiveId" clId="{D71ACF99-58A5-4EE4-868C-70D244653F58}" dt="2026-04-22T00:44:39.923" v="10740"/>
        <pc:sldMkLst>
          <pc:docMk/>
          <pc:sldMk cId="1115659261" sldId="461"/>
        </pc:sldMkLst>
        <pc:spChg chg="mod">
          <ac:chgData name="Erika Lopez" userId="17d1d12e6e26d2d6" providerId="LiveId" clId="{D71ACF99-58A5-4EE4-868C-70D244653F58}" dt="2026-04-22T00:44:39.923" v="10740"/>
          <ac:spMkLst>
            <pc:docMk/>
            <pc:sldMk cId="1115659261" sldId="461"/>
            <ac:spMk id="2" creationId="{3DB3B5BC-3921-07C9-DA59-8BE54BE5FC01}"/>
          </ac:spMkLst>
        </pc:spChg>
        <pc:spChg chg="add mod">
          <ac:chgData name="Erika Lopez" userId="17d1d12e6e26d2d6" providerId="LiveId" clId="{D71ACF99-58A5-4EE4-868C-70D244653F58}" dt="2026-04-22T00:10:38.423" v="10545" actId="767"/>
          <ac:spMkLst>
            <pc:docMk/>
            <pc:sldMk cId="1115659261" sldId="461"/>
            <ac:spMk id="3" creationId="{111725CD-1791-17C3-FA62-DBF367535988}"/>
          </ac:spMkLst>
        </pc:spChg>
        <pc:spChg chg="mod">
          <ac:chgData name="Erika Lopez" userId="17d1d12e6e26d2d6" providerId="LiveId" clId="{D71ACF99-58A5-4EE4-868C-70D244653F58}" dt="2026-04-22T00:44:39.923" v="10740"/>
          <ac:spMkLst>
            <pc:docMk/>
            <pc:sldMk cId="1115659261" sldId="461"/>
            <ac:spMk id="4" creationId="{ABAB3D7E-A0D0-DC58-B72B-D9FD024B5C0D}"/>
          </ac:spMkLst>
        </pc:spChg>
        <pc:spChg chg="mod">
          <ac:chgData name="Erika Lopez" userId="17d1d12e6e26d2d6" providerId="LiveId" clId="{D71ACF99-58A5-4EE4-868C-70D244653F58}" dt="2026-04-22T00:44:39.923" v="10740"/>
          <ac:spMkLst>
            <pc:docMk/>
            <pc:sldMk cId="1115659261" sldId="461"/>
            <ac:spMk id="5" creationId="{0AE56809-E6E1-A633-A6C0-8AFDFEA1C77E}"/>
          </ac:spMkLst>
        </pc:spChg>
        <pc:graphicFrameChg chg="add del mod modGraphic">
          <ac:chgData name="Erika Lopez" userId="17d1d12e6e26d2d6" providerId="LiveId" clId="{D71ACF99-58A5-4EE4-868C-70D244653F58}" dt="2026-04-22T00:14:16.877" v="10550" actId="20577"/>
          <ac:graphicFrameMkLst>
            <pc:docMk/>
            <pc:sldMk cId="1115659261" sldId="461"/>
            <ac:graphicFrameMk id="6" creationId="{2046E6E4-F50A-D450-EE22-640D9A74C4B7}"/>
          </ac:graphicFrameMkLst>
        </pc:graphicFrameChg>
      </pc:sldChg>
      <pc:sldChg chg="delSp modSp new mod delAnim">
        <pc:chgData name="Erika Lopez" userId="17d1d12e6e26d2d6" providerId="LiveId" clId="{D71ACF99-58A5-4EE4-868C-70D244653F58}" dt="2026-04-22T08:42:34.949" v="11037" actId="20577"/>
        <pc:sldMkLst>
          <pc:docMk/>
          <pc:sldMk cId="4126687800" sldId="462"/>
        </pc:sldMkLst>
        <pc:spChg chg="mod">
          <ac:chgData name="Erika Lopez" userId="17d1d12e6e26d2d6" providerId="LiveId" clId="{D71ACF99-58A5-4EE4-868C-70D244653F58}" dt="2026-04-22T00:44:39.923" v="10740"/>
          <ac:spMkLst>
            <pc:docMk/>
            <pc:sldMk cId="4126687800" sldId="462"/>
            <ac:spMk id="2" creationId="{DCE0ABF8-DB63-7C7E-B77D-C965E0CC14AA}"/>
          </ac:spMkLst>
        </pc:spChg>
        <pc:spChg chg="mod">
          <ac:chgData name="Erika Lopez" userId="17d1d12e6e26d2d6" providerId="LiveId" clId="{D71ACF99-58A5-4EE4-868C-70D244653F58}" dt="2026-04-22T08:42:34.949" v="11037" actId="20577"/>
          <ac:spMkLst>
            <pc:docMk/>
            <pc:sldMk cId="4126687800" sldId="462"/>
            <ac:spMk id="3" creationId="{C85A9069-FCA3-1786-4F4F-AE9FBEEBF02A}"/>
          </ac:spMkLst>
        </pc:spChg>
        <pc:spChg chg="mod">
          <ac:chgData name="Erika Lopez" userId="17d1d12e6e26d2d6" providerId="LiveId" clId="{D71ACF99-58A5-4EE4-868C-70D244653F58}" dt="2026-04-22T00:44:39.923" v="10740"/>
          <ac:spMkLst>
            <pc:docMk/>
            <pc:sldMk cId="4126687800" sldId="462"/>
            <ac:spMk id="4" creationId="{A9BE7EFF-B538-CE61-C552-0DAF1F5996A7}"/>
          </ac:spMkLst>
        </pc:spChg>
        <pc:spChg chg="mod">
          <ac:chgData name="Erika Lopez" userId="17d1d12e6e26d2d6" providerId="LiveId" clId="{D71ACF99-58A5-4EE4-868C-70D244653F58}" dt="2026-04-22T00:44:39.923" v="10740"/>
          <ac:spMkLst>
            <pc:docMk/>
            <pc:sldMk cId="4126687800" sldId="462"/>
            <ac:spMk id="5" creationId="{BA059127-5E11-1BE8-D638-0FC2737EEEBA}"/>
          </ac:spMkLst>
        </pc:spChg>
        <pc:picChg chg="del mod">
          <ac:chgData name="Erika Lopez" userId="17d1d12e6e26d2d6" providerId="LiveId" clId="{D71ACF99-58A5-4EE4-868C-70D244653F58}" dt="2026-04-21T23:11:56.568" v="10386" actId="478"/>
          <ac:picMkLst>
            <pc:docMk/>
            <pc:sldMk cId="4126687800" sldId="462"/>
            <ac:picMk id="6" creationId="{01362E61-9B03-3AC9-4C20-C1B98728FE79}"/>
          </ac:picMkLst>
        </pc:picChg>
        <pc:picChg chg="mod">
          <ac:chgData name="Erika Lopez" userId="17d1d12e6e26d2d6" providerId="LiveId" clId="{D71ACF99-58A5-4EE4-868C-70D244653F58}" dt="2026-04-21T23:21:29.476" v="10391" actId="14100"/>
          <ac:picMkLst>
            <pc:docMk/>
            <pc:sldMk cId="4126687800" sldId="462"/>
            <ac:picMk id="7" creationId="{0CACD686-3B62-A869-D679-B74378DE4D77}"/>
          </ac:picMkLst>
        </pc:picChg>
      </pc:sldChg>
      <pc:sldChg chg="modSp new mod">
        <pc:chgData name="Erika Lopez" userId="17d1d12e6e26d2d6" providerId="LiveId" clId="{D71ACF99-58A5-4EE4-868C-70D244653F58}" dt="2026-04-22T00:44:39.923" v="10740"/>
        <pc:sldMkLst>
          <pc:docMk/>
          <pc:sldMk cId="1515326288" sldId="463"/>
        </pc:sldMkLst>
        <pc:spChg chg="mod">
          <ac:chgData name="Erika Lopez" userId="17d1d12e6e26d2d6" providerId="LiveId" clId="{D71ACF99-58A5-4EE4-868C-70D244653F58}" dt="2026-04-22T00:44:39.923" v="10740"/>
          <ac:spMkLst>
            <pc:docMk/>
            <pc:sldMk cId="1515326288" sldId="463"/>
            <ac:spMk id="2" creationId="{55A07F39-5D1B-74B5-2B09-8E5AFDEA80BB}"/>
          </ac:spMkLst>
        </pc:spChg>
        <pc:spChg chg="mod">
          <ac:chgData name="Erika Lopez" userId="17d1d12e6e26d2d6" providerId="LiveId" clId="{D71ACF99-58A5-4EE4-868C-70D244653F58}" dt="2026-04-21T00:05:38.078" v="9602" actId="1076"/>
          <ac:spMkLst>
            <pc:docMk/>
            <pc:sldMk cId="1515326288" sldId="463"/>
            <ac:spMk id="3" creationId="{675D860B-E14D-6EA1-6D5D-3BE60CE06EF2}"/>
          </ac:spMkLst>
        </pc:spChg>
        <pc:spChg chg="mod">
          <ac:chgData name="Erika Lopez" userId="17d1d12e6e26d2d6" providerId="LiveId" clId="{D71ACF99-58A5-4EE4-868C-70D244653F58}" dt="2026-04-22T00:44:39.923" v="10740"/>
          <ac:spMkLst>
            <pc:docMk/>
            <pc:sldMk cId="1515326288" sldId="463"/>
            <ac:spMk id="4" creationId="{77EAD66A-0C60-DD10-0CCE-1FEC2EAC82D0}"/>
          </ac:spMkLst>
        </pc:spChg>
        <pc:spChg chg="mod">
          <ac:chgData name="Erika Lopez" userId="17d1d12e6e26d2d6" providerId="LiveId" clId="{D71ACF99-58A5-4EE4-868C-70D244653F58}" dt="2026-04-22T00:44:39.923" v="10740"/>
          <ac:spMkLst>
            <pc:docMk/>
            <pc:sldMk cId="1515326288" sldId="463"/>
            <ac:spMk id="5" creationId="{8917A3AE-3D2B-B661-36A3-0EC62BC0B375}"/>
          </ac:spMkLst>
        </pc:spChg>
      </pc:sldChg>
      <pc:sldChg chg="addSp delSp modSp new mod">
        <pc:chgData name="Erika Lopez" userId="17d1d12e6e26d2d6" providerId="LiveId" clId="{D71ACF99-58A5-4EE4-868C-70D244653F58}" dt="2026-04-22T00:44:39.923" v="10740"/>
        <pc:sldMkLst>
          <pc:docMk/>
          <pc:sldMk cId="1752862312" sldId="464"/>
        </pc:sldMkLst>
        <pc:spChg chg="mod">
          <ac:chgData name="Erika Lopez" userId="17d1d12e6e26d2d6" providerId="LiveId" clId="{D71ACF99-58A5-4EE4-868C-70D244653F58}" dt="2026-04-21T23:43:02.131" v="10523" actId="123"/>
          <ac:spMkLst>
            <pc:docMk/>
            <pc:sldMk cId="1752862312" sldId="464"/>
            <ac:spMk id="3" creationId="{9545B212-6218-28C1-7A78-2D236E072ED1}"/>
          </ac:spMkLst>
        </pc:spChg>
        <pc:spChg chg="mod">
          <ac:chgData name="Erika Lopez" userId="17d1d12e6e26d2d6" providerId="LiveId" clId="{D71ACF99-58A5-4EE4-868C-70D244653F58}" dt="2026-04-22T00:44:39.923" v="10740"/>
          <ac:spMkLst>
            <pc:docMk/>
            <pc:sldMk cId="1752862312" sldId="464"/>
            <ac:spMk id="5" creationId="{F59300A8-7C18-8401-F696-798A478D9D24}"/>
          </ac:spMkLst>
        </pc:spChg>
        <pc:spChg chg="mod">
          <ac:chgData name="Erika Lopez" userId="17d1d12e6e26d2d6" providerId="LiveId" clId="{D71ACF99-58A5-4EE4-868C-70D244653F58}" dt="2026-04-22T00:44:39.923" v="10740"/>
          <ac:spMkLst>
            <pc:docMk/>
            <pc:sldMk cId="1752862312" sldId="464"/>
            <ac:spMk id="6" creationId="{0379D41F-B814-9925-6631-7C62C9000702}"/>
          </ac:spMkLst>
        </pc:spChg>
        <pc:spChg chg="add mod">
          <ac:chgData name="Erika Lopez" userId="17d1d12e6e26d2d6" providerId="LiveId" clId="{D71ACF99-58A5-4EE4-868C-70D244653F58}" dt="2026-04-21T00:00:14.017" v="9588" actId="1076"/>
          <ac:spMkLst>
            <pc:docMk/>
            <pc:sldMk cId="1752862312" sldId="464"/>
            <ac:spMk id="10" creationId="{396796A9-D956-28EB-17DB-70B39FAC1B12}"/>
          </ac:spMkLst>
        </pc:spChg>
        <pc:spChg chg="add mod">
          <ac:chgData name="Erika Lopez" userId="17d1d12e6e26d2d6" providerId="LiveId" clId="{D71ACF99-58A5-4EE4-868C-70D244653F58}" dt="2026-04-20T23:58:55.166" v="9584" actId="1076"/>
          <ac:spMkLst>
            <pc:docMk/>
            <pc:sldMk cId="1752862312" sldId="464"/>
            <ac:spMk id="13" creationId="{34CA9D8D-B7C3-9BC4-5230-AEED33019E3D}"/>
          </ac:spMkLst>
        </pc:spChg>
        <pc:picChg chg="add mod">
          <ac:chgData name="Erika Lopez" userId="17d1d12e6e26d2d6" providerId="LiveId" clId="{D71ACF99-58A5-4EE4-868C-70D244653F58}" dt="2026-04-21T00:00:04.110" v="9587" actId="1076"/>
          <ac:picMkLst>
            <pc:docMk/>
            <pc:sldMk cId="1752862312" sldId="464"/>
            <ac:picMk id="9" creationId="{0EDA9737-48B4-C9CB-662E-9873EA2146D0}"/>
          </ac:picMkLst>
        </pc:picChg>
        <pc:picChg chg="mod">
          <ac:chgData name="Erika Lopez" userId="17d1d12e6e26d2d6" providerId="LiveId" clId="{D71ACF99-58A5-4EE4-868C-70D244653F58}" dt="2026-04-21T16:38:10.100" v="10198" actId="1035"/>
          <ac:picMkLst>
            <pc:docMk/>
            <pc:sldMk cId="1752862312" sldId="464"/>
            <ac:picMk id="14" creationId="{0FAC700A-28F8-1C5A-D266-888FBEC0B4CE}"/>
          </ac:picMkLst>
        </pc:picChg>
      </pc:sldChg>
      <pc:sldChg chg="new del">
        <pc:chgData name="Erika Lopez" userId="17d1d12e6e26d2d6" providerId="LiveId" clId="{D71ACF99-58A5-4EE4-868C-70D244653F58}" dt="2026-04-22T00:56:44.712" v="10948" actId="680"/>
        <pc:sldMkLst>
          <pc:docMk/>
          <pc:sldMk cId="847103568" sldId="465"/>
        </pc:sldMkLst>
      </pc:sldChg>
      <pc:sldChg chg="addSp modSp new add del mod">
        <pc:chgData name="Erika Lopez" userId="17d1d12e6e26d2d6" providerId="LiveId" clId="{D71ACF99-58A5-4EE4-868C-70D244653F58}" dt="2026-04-22T01:31:16.034" v="10991" actId="2696"/>
        <pc:sldMkLst>
          <pc:docMk/>
          <pc:sldMk cId="2036484702" sldId="465"/>
        </pc:sldMkLst>
        <pc:spChg chg="add mod">
          <ac:chgData name="Erika Lopez" userId="17d1d12e6e26d2d6" providerId="LiveId" clId="{D71ACF99-58A5-4EE4-868C-70D244653F58}" dt="2026-04-22T01:25:42.858" v="10983" actId="1076"/>
          <ac:spMkLst>
            <pc:docMk/>
            <pc:sldMk cId="2036484702" sldId="465"/>
            <ac:spMk id="9" creationId="{896B453C-2A90-4625-CE02-C099EE698111}"/>
          </ac:spMkLst>
        </pc:spChg>
        <pc:picChg chg="add mod">
          <ac:chgData name="Erika Lopez" userId="17d1d12e6e26d2d6" providerId="LiveId" clId="{D71ACF99-58A5-4EE4-868C-70D244653F58}" dt="2026-04-22T01:25:28.037" v="10982" actId="1076"/>
          <ac:picMkLst>
            <pc:docMk/>
            <pc:sldMk cId="2036484702" sldId="465"/>
            <ac:picMk id="7" creationId="{82C879CA-47FB-4910-2D7E-04249FC0F91B}"/>
          </ac:picMkLst>
        </pc:picChg>
      </pc:sldChg>
      <pc:sldChg chg="new del">
        <pc:chgData name="Erika Lopez" userId="17d1d12e6e26d2d6" providerId="LiveId" clId="{D71ACF99-58A5-4EE4-868C-70D244653F58}" dt="2026-04-22T00:56:00.238" v="10944" actId="680"/>
        <pc:sldMkLst>
          <pc:docMk/>
          <pc:sldMk cId="2360055234" sldId="465"/>
        </pc:sldMkLst>
      </pc:sldChg>
      <pc:sldChg chg="new del">
        <pc:chgData name="Erika Lopez" userId="17d1d12e6e26d2d6" providerId="LiveId" clId="{D71ACF99-58A5-4EE4-868C-70D244653F58}" dt="2026-04-22T00:56:12.590" v="10946" actId="680"/>
        <pc:sldMkLst>
          <pc:docMk/>
          <pc:sldMk cId="2625425965" sldId="465"/>
        </pc:sldMkLst>
      </pc:sldChg>
      <pc:sldChg chg="add del">
        <pc:chgData name="Erika Lopez" userId="17d1d12e6e26d2d6" providerId="LiveId" clId="{D71ACF99-58A5-4EE4-868C-70D244653F58}" dt="2026-04-22T01:21:05.083" v="10971"/>
        <pc:sldMkLst>
          <pc:docMk/>
          <pc:sldMk cId="0" sldId="466"/>
        </pc:sldMkLst>
      </pc:sldChg>
      <pc:sldChg chg="new del">
        <pc:chgData name="Erika Lopez" userId="17d1d12e6e26d2d6" providerId="LiveId" clId="{D71ACF99-58A5-4EE4-868C-70D244653F58}" dt="2026-04-22T01:31:19.960" v="10992" actId="2696"/>
        <pc:sldMkLst>
          <pc:docMk/>
          <pc:sldMk cId="3795836219" sldId="466"/>
        </pc:sldMkLst>
      </pc:sldChg>
      <pc:sldChg chg="addSp modSp add del mod modAnim">
        <pc:chgData name="Erika Lopez" userId="17d1d12e6e26d2d6" providerId="LiveId" clId="{D71ACF99-58A5-4EE4-868C-70D244653F58}" dt="2026-04-22T01:37:39.659" v="11001" actId="1076"/>
        <pc:sldMkLst>
          <pc:docMk/>
          <pc:sldMk cId="0" sldId="467"/>
        </pc:sldMkLst>
        <pc:spChg chg="mod">
          <ac:chgData name="Erika Lopez" userId="17d1d12e6e26d2d6" providerId="LiveId" clId="{D71ACF99-58A5-4EE4-868C-70D244653F58}" dt="2026-04-22T01:31:01.660" v="10990"/>
          <ac:spMkLst>
            <pc:docMk/>
            <pc:sldMk cId="0" sldId="467"/>
            <ac:spMk id="6147" creationId="{00000000-0000-0000-0000-000000000000}"/>
          </ac:spMkLst>
        </pc:spChg>
        <pc:picChg chg="add mod">
          <ac:chgData name="Erika Lopez" userId="17d1d12e6e26d2d6" providerId="LiveId" clId="{D71ACF99-58A5-4EE4-868C-70D244653F58}" dt="2026-04-22T01:37:39.659" v="11001" actId="1076"/>
          <ac:picMkLst>
            <pc:docMk/>
            <pc:sldMk cId="0" sldId="467"/>
            <ac:picMk id="2" creationId="{54D64EFD-76DE-1D8E-A3BB-43991BA8B446}"/>
          </ac:picMkLst>
        </pc:picChg>
      </pc:sldChg>
      <pc:sldChg chg="add del">
        <pc:chgData name="Erika Lopez" userId="17d1d12e6e26d2d6" providerId="LiveId" clId="{D71ACF99-58A5-4EE4-868C-70D244653F58}" dt="2026-04-22T01:21:01.768" v="10968"/>
        <pc:sldMkLst>
          <pc:docMk/>
          <pc:sldMk cId="0" sldId="468"/>
        </pc:sldMkLst>
      </pc:sldChg>
      <pc:sldMasterChg chg="modSldLayout">
        <pc:chgData name="Erika Lopez" userId="17d1d12e6e26d2d6" providerId="LiveId" clId="{D71ACF99-58A5-4EE4-868C-70D244653F58}" dt="2026-04-21T23:56:50.484" v="10536"/>
        <pc:sldMasterMkLst>
          <pc:docMk/>
          <pc:sldMasterMk cId="0" sldId="2147483677"/>
        </pc:sldMasterMkLst>
        <pc:sldLayoutChg chg="setBg">
          <pc:chgData name="Erika Lopez" userId="17d1d12e6e26d2d6" providerId="LiveId" clId="{D71ACF99-58A5-4EE4-868C-70D244653F58}" dt="2026-04-21T23:56:50.484" v="10536"/>
          <pc:sldLayoutMkLst>
            <pc:docMk/>
            <pc:sldMasterMk cId="0" sldId="2147483677"/>
            <pc:sldLayoutMk cId="3812398924" sldId="2147483786"/>
          </pc:sldLayoutMkLst>
        </pc:sldLayoutChg>
      </pc:sldMasterChg>
    </pc:docChg>
  </pc:docChgLst>
  <pc:docChgLst>
    <pc:chgData name="Erika Lopez" userId="17d1d12e6e26d2d6" providerId="Windows Live" clId="Web-{0734C1FB-D3A6-374B-D2D1-FDC08BC2750B}"/>
    <pc:docChg chg="modSld">
      <pc:chgData name="Erika Lopez" userId="17d1d12e6e26d2d6" providerId="Windows Live" clId="Web-{0734C1FB-D3A6-374B-D2D1-FDC08BC2750B}" dt="2026-04-20T18:41:16.854" v="174"/>
      <pc:docMkLst>
        <pc:docMk/>
      </pc:docMkLst>
      <pc:sldChg chg="modSp">
        <pc:chgData name="Erika Lopez" userId="17d1d12e6e26d2d6" providerId="Windows Live" clId="Web-{0734C1FB-D3A6-374B-D2D1-FDC08BC2750B}" dt="2026-04-20T18:41:05.244" v="156"/>
        <pc:sldMkLst>
          <pc:docMk/>
          <pc:sldMk cId="3521001056" sldId="450"/>
        </pc:sldMkLst>
        <pc:graphicFrameChg chg="mod modGraphic">
          <ac:chgData name="Erika Lopez" userId="17d1d12e6e26d2d6" providerId="Windows Live" clId="Web-{0734C1FB-D3A6-374B-D2D1-FDC08BC2750B}" dt="2026-04-20T18:41:05.244" v="156"/>
          <ac:graphicFrameMkLst>
            <pc:docMk/>
            <pc:sldMk cId="3521001056" sldId="450"/>
            <ac:graphicFrameMk id="7" creationId="{F13A5C86-4AA3-3914-A321-2B3C0F6EC247}"/>
          </ac:graphicFrameMkLst>
        </pc:graphicFrameChg>
      </pc:sldChg>
      <pc:sldChg chg="modSp">
        <pc:chgData name="Erika Lopez" userId="17d1d12e6e26d2d6" providerId="Windows Live" clId="Web-{0734C1FB-D3A6-374B-D2D1-FDC08BC2750B}" dt="2026-04-20T18:25:57.313" v="140" actId="20577"/>
        <pc:sldMkLst>
          <pc:docMk/>
          <pc:sldMk cId="1278544363" sldId="454"/>
        </pc:sldMkLst>
        <pc:spChg chg="mod">
          <ac:chgData name="Erika Lopez" userId="17d1d12e6e26d2d6" providerId="Windows Live" clId="Web-{0734C1FB-D3A6-374B-D2D1-FDC08BC2750B}" dt="2026-04-20T18:25:57.313" v="140" actId="20577"/>
          <ac:spMkLst>
            <pc:docMk/>
            <pc:sldMk cId="1278544363" sldId="454"/>
            <ac:spMk id="6" creationId="{C68C4224-F958-CB66-7629-688D5AD53A53}"/>
          </ac:spMkLst>
        </pc:spChg>
      </pc:sldChg>
      <pc:sldChg chg="modSp">
        <pc:chgData name="Erika Lopez" userId="17d1d12e6e26d2d6" providerId="Windows Live" clId="Web-{0734C1FB-D3A6-374B-D2D1-FDC08BC2750B}" dt="2026-04-20T18:41:16.854" v="174"/>
        <pc:sldMkLst>
          <pc:docMk/>
          <pc:sldMk cId="1115659261" sldId="461"/>
        </pc:sldMkLst>
        <pc:graphicFrameChg chg="mod modGraphic">
          <ac:chgData name="Erika Lopez" userId="17d1d12e6e26d2d6" providerId="Windows Live" clId="Web-{0734C1FB-D3A6-374B-D2D1-FDC08BC2750B}" dt="2026-04-20T18:41:16.854" v="174"/>
          <ac:graphicFrameMkLst>
            <pc:docMk/>
            <pc:sldMk cId="1115659261" sldId="461"/>
            <ac:graphicFrameMk id="6" creationId="{2046E6E4-F50A-D450-EE22-640D9A74C4B7}"/>
          </ac:graphicFrameMkLst>
        </pc:graphicFrameChg>
      </pc:sldChg>
    </pc:docChg>
  </pc:docChgLst>
  <pc:docChgLst>
    <pc:chgData name="Erika Lopez" userId="17d1d12e6e26d2d6" providerId="Windows Live" clId="Web-{6183E82B-8157-918D-4DC8-583C36DF67DE}"/>
    <pc:docChg chg="modSld">
      <pc:chgData name="Erika Lopez" userId="17d1d12e6e26d2d6" providerId="Windows Live" clId="Web-{6183E82B-8157-918D-4DC8-583C36DF67DE}" dt="2026-04-20T14:53:30.297" v="6" actId="20577"/>
      <pc:docMkLst>
        <pc:docMk/>
      </pc:docMkLst>
      <pc:sldChg chg="modSp">
        <pc:chgData name="Erika Lopez" userId="17d1d12e6e26d2d6" providerId="Windows Live" clId="Web-{6183E82B-8157-918D-4DC8-583C36DF67DE}" dt="2026-04-20T14:34:03.491" v="2"/>
        <pc:sldMkLst>
          <pc:docMk/>
          <pc:sldMk cId="1196154705" sldId="456"/>
        </pc:sldMkLst>
        <pc:graphicFrameChg chg="modGraphic">
          <ac:chgData name="Erika Lopez" userId="17d1d12e6e26d2d6" providerId="Windows Live" clId="Web-{6183E82B-8157-918D-4DC8-583C36DF67DE}" dt="2026-04-20T14:34:03.491" v="2"/>
          <ac:graphicFrameMkLst>
            <pc:docMk/>
            <pc:sldMk cId="1196154705" sldId="456"/>
            <ac:graphicFrameMk id="6" creationId="{4E5D5414-9CF3-6370-8B3A-CCF7246AC52C}"/>
          </ac:graphicFrameMkLst>
        </pc:graphicFrameChg>
      </pc:sldChg>
      <pc:sldChg chg="modSp">
        <pc:chgData name="Erika Lopez" userId="17d1d12e6e26d2d6" providerId="Windows Live" clId="Web-{6183E82B-8157-918D-4DC8-583C36DF67DE}" dt="2026-04-20T14:53:30.297" v="6" actId="20577"/>
        <pc:sldMkLst>
          <pc:docMk/>
          <pc:sldMk cId="2070946817" sldId="458"/>
        </pc:sldMkLst>
        <pc:spChg chg="mod">
          <ac:chgData name="Erika Lopez" userId="17d1d12e6e26d2d6" providerId="Windows Live" clId="Web-{6183E82B-8157-918D-4DC8-583C36DF67DE}" dt="2026-04-20T14:53:30.297" v="6" actId="20577"/>
          <ac:spMkLst>
            <pc:docMk/>
            <pc:sldMk cId="2070946817" sldId="458"/>
            <ac:spMk id="8" creationId="{BEBC9A71-BD67-CB2A-C1E9-6E3A8398109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732972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705842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599114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308057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0376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9273812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084555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928148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272529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2408076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963582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248659534"/>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hyperlink" Target="https://1stclassmed.com/"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(COPD)</a:t>
            </a:r>
          </a:p>
          <a:p>
            <a:pPr algn="l" eaLnBrk="1" hangingPunct="1"/>
            <a:r>
              <a:rPr lang="en-GB" altLang="en-US" sz="2800" b="1" dirty="0">
                <a:solidFill>
                  <a:schemeClr val="bg1"/>
                </a:solidFill>
              </a:rPr>
              <a:t>Chronic Obstructive Pulmonary Disease</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2424586</a:t>
            </a:r>
          </a:p>
          <a:p>
            <a:pPr algn="l" eaLnBrk="1" hangingPunct="1"/>
            <a:r>
              <a:rPr lang="en-GB" altLang="en-US" sz="2800" b="1" dirty="0">
                <a:solidFill>
                  <a:schemeClr val="bg1"/>
                </a:solidFill>
              </a:rPr>
              <a:t>Student name: Erika Cabrera Lopez</a:t>
            </a:r>
          </a:p>
          <a:p>
            <a:pPr algn="l" eaLnBrk="1" hangingPunct="1"/>
            <a:r>
              <a:rPr lang="en-GB" altLang="en-US" sz="2800" b="1" dirty="0">
                <a:solidFill>
                  <a:schemeClr val="bg1"/>
                </a:solidFill>
              </a:rPr>
              <a:t>Lecturer Name: Shaila Hussein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6282CF4-F11D-4118-ADBB-5F84001E3BD5}"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54D64EFD-76DE-1D8E-A3BB-43991BA8B4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12360" y="404664"/>
            <a:ext cx="648072" cy="6480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ABF8-DB63-7C7E-B77D-C965E0CC14A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85A9069-FCA3-1786-4F4F-AE9FBEEBF02A}"/>
              </a:ext>
            </a:extLst>
          </p:cNvPr>
          <p:cNvSpPr>
            <a:spLocks noGrp="1"/>
          </p:cNvSpPr>
          <p:nvPr>
            <p:ph idx="1"/>
          </p:nvPr>
        </p:nvSpPr>
        <p:spPr>
          <a:xfrm>
            <a:off x="457200" y="1393084"/>
            <a:ext cx="8229600" cy="3917032"/>
          </a:xfrm>
        </p:spPr>
        <p:txBody>
          <a:bodyPr/>
          <a:lstStyle/>
          <a:p>
            <a:pPr marL="0" indent="0" algn="just">
              <a:buNone/>
            </a:pPr>
            <a:r>
              <a:rPr lang="en-GB" sz="1800" dirty="0">
                <a:latin typeface="Arial" panose="020B0604020202020204" pitchFamily="34" charset="0"/>
                <a:cs typeface="Arial" panose="020B0604020202020204" pitchFamily="34" charset="0"/>
              </a:rPr>
              <a:t>This presentation will focus on Chronic Obstructive Pulmonary Disease (COPD) the Anatomy and Physiology, care plan, risk factors and recommendations for management, and conclude with the importance of holistic, patient centred-care. (COPD) are long term conditions that affect the airways and other structures of the lungs, leading to persistent breathing difficulties and reduced quality of life. Common conditions include asthma, chronic obstructive pulmonary disease COPD, and chronic bronchitis. These diseases are often progressive and may be caused or aggravated by risk factors such as smoking, air pollution, occupational exposures and genetic predisposition, leading to cancer and other serious conditions (NICE,2018; NHS,2023)</a:t>
            </a:r>
          </a:p>
        </p:txBody>
      </p:sp>
      <p:sp>
        <p:nvSpPr>
          <p:cNvPr id="4" name="Date Placeholder 3">
            <a:extLst>
              <a:ext uri="{FF2B5EF4-FFF2-40B4-BE49-F238E27FC236}">
                <a16:creationId xmlns:a16="http://schemas.microsoft.com/office/drawing/2014/main" id="{A9BE7EFF-B538-CE61-C552-0DAF1F5996A7}"/>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A059127-5E11-1BE8-D638-0FC2737EEEB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Recorded Sound">
            <a:hlinkClick r:id="" action="ppaction://media"/>
            <a:extLst>
              <a:ext uri="{FF2B5EF4-FFF2-40B4-BE49-F238E27FC236}">
                <a16:creationId xmlns:a16="http://schemas.microsoft.com/office/drawing/2014/main" id="{0CACD686-3B62-A869-D679-B74378DE4D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524328" y="401639"/>
            <a:ext cx="720254" cy="720254"/>
          </a:xfrm>
          <a:prstGeom prst="rect">
            <a:avLst/>
          </a:prstGeom>
        </p:spPr>
      </p:pic>
    </p:spTree>
    <p:extLst>
      <p:ext uri="{BB962C8B-B14F-4D97-AF65-F5344CB8AC3E}">
        <p14:creationId xmlns:p14="http://schemas.microsoft.com/office/powerpoint/2010/main" val="412668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9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778098"/>
          </a:xfrm>
        </p:spPr>
        <p:txBody>
          <a:bodyPr/>
          <a:lstStyle/>
          <a:p>
            <a:r>
              <a:rPr lang="en-GB" sz="2800" b="1" dirty="0">
                <a:latin typeface="Arial" panose="020B0604020202020204" pitchFamily="34" charset="0"/>
                <a:cs typeface="Arial" panose="020B0604020202020204" pitchFamily="34" charset="0"/>
              </a:rPr>
              <a:t>Patient Profile</a:t>
            </a:r>
          </a:p>
        </p:txBody>
      </p:sp>
      <p:graphicFrame>
        <p:nvGraphicFramePr>
          <p:cNvPr id="6" name="Content Placeholder 5">
            <a:extLst>
              <a:ext uri="{FF2B5EF4-FFF2-40B4-BE49-F238E27FC236}">
                <a16:creationId xmlns:a16="http://schemas.microsoft.com/office/drawing/2014/main" id="{4E5D5414-9CF3-6370-8B3A-CCF7246AC52C}"/>
              </a:ext>
            </a:extLst>
          </p:cNvPr>
          <p:cNvGraphicFramePr>
            <a:graphicFrameLocks noGrp="1"/>
          </p:cNvGraphicFramePr>
          <p:nvPr>
            <p:ph idx="1"/>
            <p:extLst>
              <p:ext uri="{D42A27DB-BD31-4B8C-83A1-F6EECF244321}">
                <p14:modId xmlns:p14="http://schemas.microsoft.com/office/powerpoint/2010/main" val="2010773950"/>
              </p:ext>
            </p:extLst>
          </p:nvPr>
        </p:nvGraphicFramePr>
        <p:xfrm>
          <a:off x="393629" y="1106012"/>
          <a:ext cx="8356742" cy="4480560"/>
        </p:xfrm>
        <a:graphic>
          <a:graphicData uri="http://schemas.openxmlformats.org/drawingml/2006/table">
            <a:tbl>
              <a:tblPr firstRow="1" bandRow="1">
                <a:tableStyleId>{5C22544A-7EE6-4342-B048-85BDC9FD1C3A}</a:tableStyleId>
              </a:tblPr>
              <a:tblGrid>
                <a:gridCol w="4203861">
                  <a:extLst>
                    <a:ext uri="{9D8B030D-6E8A-4147-A177-3AD203B41FA5}">
                      <a16:colId xmlns:a16="http://schemas.microsoft.com/office/drawing/2014/main" val="266915377"/>
                    </a:ext>
                  </a:extLst>
                </a:gridCol>
                <a:gridCol w="4152881">
                  <a:extLst>
                    <a:ext uri="{9D8B030D-6E8A-4147-A177-3AD203B41FA5}">
                      <a16:colId xmlns:a16="http://schemas.microsoft.com/office/drawing/2014/main" val="1141895578"/>
                    </a:ext>
                  </a:extLst>
                </a:gridCol>
              </a:tblGrid>
              <a:tr h="341972">
                <a:tc>
                  <a:txBody>
                    <a:bodyPr/>
                    <a:lstStyle/>
                    <a:p>
                      <a:r>
                        <a:rPr lang="en-GB" sz="1800" dirty="0">
                          <a:latin typeface="Arial" panose="020B0604020202020204" pitchFamily="34" charset="0"/>
                          <a:cs typeface="Arial" panose="020B0604020202020204" pitchFamily="34" charset="0"/>
                        </a:rPr>
                        <a:t>Category</a:t>
                      </a:r>
                    </a:p>
                  </a:txBody>
                  <a:tcPr/>
                </a:tc>
                <a:tc>
                  <a:txBody>
                    <a:bodyPr/>
                    <a:lstStyle/>
                    <a:p>
                      <a:r>
                        <a:rPr lang="en-GB" sz="1800" dirty="0">
                          <a:latin typeface="Arial" panose="020B0604020202020204" pitchFamily="34" charset="0"/>
                          <a:cs typeface="Arial" panose="020B0604020202020204" pitchFamily="34" charset="0"/>
                        </a:rPr>
                        <a:t>Details</a:t>
                      </a:r>
                    </a:p>
                  </a:txBody>
                  <a:tcPr/>
                </a:tc>
                <a:extLst>
                  <a:ext uri="{0D108BD9-81ED-4DB2-BD59-A6C34878D82A}">
                    <a16:rowId xmlns:a16="http://schemas.microsoft.com/office/drawing/2014/main" val="1647450214"/>
                  </a:ext>
                </a:extLst>
              </a:tr>
              <a:tr h="341972">
                <a:tc>
                  <a:txBody>
                    <a:bodyPr/>
                    <a:lstStyle/>
                    <a:p>
                      <a:r>
                        <a:rPr lang="en-GB" sz="1800" dirty="0">
                          <a:latin typeface="Arial" panose="020B0604020202020204" pitchFamily="34" charset="0"/>
                          <a:cs typeface="Arial" panose="020B0604020202020204" pitchFamily="34" charset="0"/>
                        </a:rPr>
                        <a:t>Name </a:t>
                      </a:r>
                    </a:p>
                  </a:txBody>
                  <a:tcPr/>
                </a:tc>
                <a:tc>
                  <a:txBody>
                    <a:bodyPr/>
                    <a:lstStyle/>
                    <a:p>
                      <a:r>
                        <a:rPr lang="en-GB" sz="1800" dirty="0">
                          <a:latin typeface="Arial" panose="020B0604020202020204" pitchFamily="34" charset="0"/>
                          <a:cs typeface="Arial" panose="020B0604020202020204" pitchFamily="34" charset="0"/>
                        </a:rPr>
                        <a:t>Mrs A</a:t>
                      </a:r>
                    </a:p>
                  </a:txBody>
                  <a:tcPr/>
                </a:tc>
                <a:extLst>
                  <a:ext uri="{0D108BD9-81ED-4DB2-BD59-A6C34878D82A}">
                    <a16:rowId xmlns:a16="http://schemas.microsoft.com/office/drawing/2014/main" val="3992965469"/>
                  </a:ext>
                </a:extLst>
              </a:tr>
              <a:tr h="341972">
                <a:tc>
                  <a:txBody>
                    <a:bodyPr/>
                    <a:lstStyle/>
                    <a:p>
                      <a:r>
                        <a:rPr lang="en-GB" sz="1800" dirty="0">
                          <a:latin typeface="Arial" panose="020B0604020202020204" pitchFamily="34" charset="0"/>
                          <a:cs typeface="Arial" panose="020B0604020202020204" pitchFamily="34" charset="0"/>
                        </a:rPr>
                        <a:t>Age</a:t>
                      </a:r>
                    </a:p>
                  </a:txBody>
                  <a:tcPr/>
                </a:tc>
                <a:tc>
                  <a:txBody>
                    <a:bodyPr/>
                    <a:lstStyle/>
                    <a:p>
                      <a:r>
                        <a:rPr lang="en-GB" sz="1800" dirty="0">
                          <a:latin typeface="Arial" panose="020B0604020202020204" pitchFamily="34" charset="0"/>
                          <a:cs typeface="Arial" panose="020B0604020202020204" pitchFamily="34" charset="0"/>
                        </a:rPr>
                        <a:t>45 years old</a:t>
                      </a:r>
                    </a:p>
                  </a:txBody>
                  <a:tcPr/>
                </a:tc>
                <a:extLst>
                  <a:ext uri="{0D108BD9-81ED-4DB2-BD59-A6C34878D82A}">
                    <a16:rowId xmlns:a16="http://schemas.microsoft.com/office/drawing/2014/main" val="3289248958"/>
                  </a:ext>
                </a:extLst>
              </a:tr>
              <a:tr h="341972">
                <a:tc>
                  <a:txBody>
                    <a:bodyPr/>
                    <a:lstStyle/>
                    <a:p>
                      <a:r>
                        <a:rPr lang="en-GB" sz="1800" dirty="0">
                          <a:latin typeface="Arial" panose="020B0604020202020204" pitchFamily="34" charset="0"/>
                          <a:cs typeface="Arial" panose="020B0604020202020204" pitchFamily="34" charset="0"/>
                        </a:rPr>
                        <a:t>Gender </a:t>
                      </a:r>
                    </a:p>
                  </a:txBody>
                  <a:tcPr/>
                </a:tc>
                <a:tc>
                  <a:txBody>
                    <a:bodyPr/>
                    <a:lstStyle/>
                    <a:p>
                      <a:r>
                        <a:rPr lang="en-GB" sz="1800" dirty="0">
                          <a:latin typeface="Arial" panose="020B0604020202020204" pitchFamily="34" charset="0"/>
                          <a:cs typeface="Arial" panose="020B0604020202020204" pitchFamily="34" charset="0"/>
                        </a:rPr>
                        <a:t>Female</a:t>
                      </a:r>
                    </a:p>
                  </a:txBody>
                  <a:tcPr/>
                </a:tc>
                <a:extLst>
                  <a:ext uri="{0D108BD9-81ED-4DB2-BD59-A6C34878D82A}">
                    <a16:rowId xmlns:a16="http://schemas.microsoft.com/office/drawing/2014/main" val="677274056"/>
                  </a:ext>
                </a:extLst>
              </a:tr>
              <a:tr h="341972">
                <a:tc>
                  <a:txBody>
                    <a:bodyPr/>
                    <a:lstStyle/>
                    <a:p>
                      <a:r>
                        <a:rPr lang="en-GB" sz="1800" dirty="0">
                          <a:latin typeface="Arial" panose="020B0604020202020204" pitchFamily="34" charset="0"/>
                          <a:cs typeface="Arial" panose="020B0604020202020204" pitchFamily="34" charset="0"/>
                        </a:rPr>
                        <a:t>Ethnicity</a:t>
                      </a:r>
                    </a:p>
                  </a:txBody>
                  <a:tcPr/>
                </a:tc>
                <a:tc>
                  <a:txBody>
                    <a:bodyPr/>
                    <a:lstStyle/>
                    <a:p>
                      <a:r>
                        <a:rPr lang="en-GB" sz="1800" dirty="0">
                          <a:latin typeface="Arial" panose="020B0604020202020204" pitchFamily="34" charset="0"/>
                          <a:cs typeface="Arial" panose="020B0604020202020204" pitchFamily="34" charset="0"/>
                        </a:rPr>
                        <a:t>White British </a:t>
                      </a:r>
                    </a:p>
                  </a:txBody>
                  <a:tcPr/>
                </a:tc>
                <a:extLst>
                  <a:ext uri="{0D108BD9-81ED-4DB2-BD59-A6C34878D82A}">
                    <a16:rowId xmlns:a16="http://schemas.microsoft.com/office/drawing/2014/main" val="2277172635"/>
                  </a:ext>
                </a:extLst>
              </a:tr>
              <a:tr h="341972">
                <a:tc>
                  <a:txBody>
                    <a:bodyPr/>
                    <a:lstStyle/>
                    <a:p>
                      <a:r>
                        <a:rPr lang="en-GB" sz="1800" dirty="0">
                          <a:latin typeface="Arial" panose="020B0604020202020204" pitchFamily="34" charset="0"/>
                          <a:cs typeface="Arial" panose="020B0604020202020204" pitchFamily="34" charset="0"/>
                        </a:rPr>
                        <a:t>Occupation</a:t>
                      </a:r>
                    </a:p>
                  </a:txBody>
                  <a:tcPr/>
                </a:tc>
                <a:tc>
                  <a:txBody>
                    <a:bodyPr/>
                    <a:lstStyle/>
                    <a:p>
                      <a:r>
                        <a:rPr lang="en-GB" sz="1800" dirty="0">
                          <a:latin typeface="Arial" panose="020B0604020202020204" pitchFamily="34" charset="0"/>
                          <a:cs typeface="Arial" panose="020B0604020202020204" pitchFamily="34" charset="0"/>
                        </a:rPr>
                        <a:t>Nursery Teacher</a:t>
                      </a:r>
                    </a:p>
                  </a:txBody>
                  <a:tcPr/>
                </a:tc>
                <a:extLst>
                  <a:ext uri="{0D108BD9-81ED-4DB2-BD59-A6C34878D82A}">
                    <a16:rowId xmlns:a16="http://schemas.microsoft.com/office/drawing/2014/main" val="4226762777"/>
                  </a:ext>
                </a:extLst>
              </a:tr>
              <a:tr h="341972">
                <a:tc>
                  <a:txBody>
                    <a:bodyPr/>
                    <a:lstStyle/>
                    <a:p>
                      <a:r>
                        <a:rPr lang="en-GB" sz="1800" dirty="0">
                          <a:latin typeface="Arial" panose="020B0604020202020204" pitchFamily="34" charset="0"/>
                          <a:cs typeface="Arial" panose="020B0604020202020204" pitchFamily="34" charset="0"/>
                        </a:rPr>
                        <a:t>Marital Status</a:t>
                      </a:r>
                    </a:p>
                  </a:txBody>
                  <a:tcPr/>
                </a:tc>
                <a:tc>
                  <a:txBody>
                    <a:bodyPr/>
                    <a:lstStyle/>
                    <a:p>
                      <a:r>
                        <a:rPr lang="en-GB" sz="1800" dirty="0">
                          <a:latin typeface="Arial" panose="020B0604020202020204" pitchFamily="34" charset="0"/>
                          <a:cs typeface="Arial" panose="020B0604020202020204" pitchFamily="34" charset="0"/>
                        </a:rPr>
                        <a:t>Married</a:t>
                      </a:r>
                    </a:p>
                  </a:txBody>
                  <a:tcPr/>
                </a:tc>
                <a:extLst>
                  <a:ext uri="{0D108BD9-81ED-4DB2-BD59-A6C34878D82A}">
                    <a16:rowId xmlns:a16="http://schemas.microsoft.com/office/drawing/2014/main" val="3859768549"/>
                  </a:ext>
                </a:extLst>
              </a:tr>
              <a:tr h="1026706">
                <a:tc>
                  <a:txBody>
                    <a:bodyPr/>
                    <a:lstStyle/>
                    <a:p>
                      <a:r>
                        <a:rPr lang="en-GB" sz="1800" dirty="0">
                          <a:latin typeface="Arial" panose="020B0604020202020204" pitchFamily="34" charset="0"/>
                          <a:cs typeface="Arial" panose="020B0604020202020204" pitchFamily="34" charset="0"/>
                        </a:rPr>
                        <a:t>Primary Cause: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Impact: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Long-term smoking, affecting her daily lifestyle and mental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Reduce lung function and fatigue, and anxiety</a:t>
                      </a:r>
                    </a:p>
                  </a:txBody>
                  <a:tcPr/>
                </a:tc>
                <a:extLst>
                  <a:ext uri="{0D108BD9-81ED-4DB2-BD59-A6C34878D82A}">
                    <a16:rowId xmlns:a16="http://schemas.microsoft.com/office/drawing/2014/main" val="1283024607"/>
                  </a:ext>
                </a:extLst>
              </a:tr>
              <a:tr h="341972">
                <a:tc>
                  <a:txBody>
                    <a:bodyPr/>
                    <a:lstStyle/>
                    <a:p>
                      <a:endParaRPr lang="en-GB" sz="1800" dirty="0">
                        <a:latin typeface="Arial" panose="020B0604020202020204" pitchFamily="34" charset="0"/>
                        <a:cs typeface="Arial" panose="020B0604020202020204" pitchFamily="34" charset="0"/>
                      </a:endParaRPr>
                    </a:p>
                  </a:txBody>
                  <a:tcPr/>
                </a:tc>
                <a:tc>
                  <a:txBody>
                    <a:bodyPr/>
                    <a:lstStyle/>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6657595"/>
                  </a:ext>
                </a:extLst>
              </a:tr>
              <a:tr h="341972">
                <a:tc>
                  <a:txBody>
                    <a:bodyPr/>
                    <a:lstStyle/>
                    <a:p>
                      <a:endParaRPr lang="en-GB" sz="1800" dirty="0">
                        <a:latin typeface="Arial" panose="020B0604020202020204" pitchFamily="34" charset="0"/>
                        <a:cs typeface="Arial" panose="020B0604020202020204" pitchFamily="34" charset="0"/>
                      </a:endParaRPr>
                    </a:p>
                  </a:txBody>
                  <a:tcPr/>
                </a:tc>
                <a:tc>
                  <a:txBody>
                    <a:bodyPr/>
                    <a:lstStyle/>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75016541"/>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Recorded Sound">
            <a:hlinkClick r:id="" action="ppaction://media"/>
            <a:extLst>
              <a:ext uri="{FF2B5EF4-FFF2-40B4-BE49-F238E27FC236}">
                <a16:creationId xmlns:a16="http://schemas.microsoft.com/office/drawing/2014/main" id="{5C8CAAE2-E062-A087-E2A7-AED5B80863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45251" y="478061"/>
            <a:ext cx="622598" cy="574675"/>
          </a:xfrm>
          <a:prstGeom prst="rect">
            <a:avLst/>
          </a:prstGeom>
        </p:spPr>
      </p:pic>
    </p:spTree>
    <p:extLst>
      <p:ext uri="{BB962C8B-B14F-4D97-AF65-F5344CB8AC3E}">
        <p14:creationId xmlns:p14="http://schemas.microsoft.com/office/powerpoint/2010/main" val="11961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0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45B212-6218-28C1-7A78-2D236E072ED1}"/>
              </a:ext>
            </a:extLst>
          </p:cNvPr>
          <p:cNvSpPr>
            <a:spLocks noGrp="1"/>
          </p:cNvSpPr>
          <p:nvPr>
            <p:ph sz="half" idx="1"/>
          </p:nvPr>
        </p:nvSpPr>
        <p:spPr>
          <a:xfrm>
            <a:off x="563126" y="1581479"/>
            <a:ext cx="4491372" cy="3443806"/>
          </a:xfrm>
        </p:spPr>
        <p:txBody>
          <a:bodyPr/>
          <a:lstStyle/>
          <a:p>
            <a:pPr algn="just"/>
            <a:r>
              <a:rPr lang="en-GB" sz="1600" dirty="0">
                <a:latin typeface="Arial" panose="020B0604020202020204" pitchFamily="34" charset="0"/>
                <a:cs typeface="Arial" panose="020B0604020202020204" pitchFamily="34" charset="0"/>
              </a:rPr>
              <a:t>Mrs A and has made anatomical and physiological changes, increasing shortness of breath, persistent cough and frequent respiratory infection leading to reduce exercise and decreased quality of life.</a:t>
            </a:r>
          </a:p>
          <a:p>
            <a:pPr algn="just"/>
            <a:r>
              <a:rPr lang="en-GB" sz="1600" dirty="0">
                <a:latin typeface="Arial" panose="020B0604020202020204" pitchFamily="34" charset="0"/>
                <a:cs typeface="Arial" panose="020B0604020202020204" pitchFamily="34" charset="0"/>
              </a:rPr>
              <a:t>The respiratory system is divided into the lower and upper airways.</a:t>
            </a:r>
          </a:p>
          <a:p>
            <a:pPr algn="just"/>
            <a:r>
              <a:rPr lang="en-GB" sz="1600" dirty="0">
                <a:latin typeface="Arial" panose="020B0604020202020204" pitchFamily="34" charset="0"/>
                <a:cs typeface="Arial" panose="020B0604020202020204" pitchFamily="34" charset="0"/>
              </a:rPr>
              <a:t>Oxygen diffuses into pulmonary capillaries </a:t>
            </a:r>
          </a:p>
          <a:p>
            <a:pPr algn="just"/>
            <a:r>
              <a:rPr lang="en-GB" sz="1600" dirty="0">
                <a:latin typeface="Arial" panose="020B0604020202020204" pitchFamily="34" charset="0"/>
                <a:cs typeface="Arial" panose="020B0604020202020204" pitchFamily="34" charset="0"/>
              </a:rPr>
              <a:t>Carbon dioxide diffuses out and is exhaled </a:t>
            </a:r>
          </a:p>
          <a:p>
            <a:pPr algn="just"/>
            <a:r>
              <a:rPr lang="en-GB" sz="1600" dirty="0">
                <a:latin typeface="Arial" panose="020B0604020202020204" pitchFamily="34" charset="0"/>
                <a:cs typeface="Arial" panose="020B0604020202020204" pitchFamily="34" charset="0"/>
              </a:rPr>
              <a:t>Elastic recoil of lungs supports efficient expiration (MSD Manuals,2026).</a:t>
            </a:r>
          </a:p>
          <a:p>
            <a:endParaRPr lang="en-GB" dirty="0"/>
          </a:p>
        </p:txBody>
      </p:sp>
      <p:pic>
        <p:nvPicPr>
          <p:cNvPr id="9" name="Content Placeholder 8">
            <a:extLst>
              <a:ext uri="{FF2B5EF4-FFF2-40B4-BE49-F238E27FC236}">
                <a16:creationId xmlns:a16="http://schemas.microsoft.com/office/drawing/2014/main" id="{0EDA9737-48B4-C9CB-662E-9873EA2146D0}"/>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724128" y="1581479"/>
            <a:ext cx="2484750" cy="2782881"/>
          </a:xfrm>
        </p:spPr>
      </p:pic>
      <p:sp>
        <p:nvSpPr>
          <p:cNvPr id="5" name="Date Placeholder 4">
            <a:extLst>
              <a:ext uri="{FF2B5EF4-FFF2-40B4-BE49-F238E27FC236}">
                <a16:creationId xmlns:a16="http://schemas.microsoft.com/office/drawing/2014/main" id="{F59300A8-7C18-8401-F696-798A478D9D24}"/>
              </a:ext>
            </a:extLst>
          </p:cNvPr>
          <p:cNvSpPr>
            <a:spLocks noGrp="1"/>
          </p:cNvSpPr>
          <p:nvPr>
            <p:ph type="dt" sz="half" idx="10"/>
          </p:nvPr>
        </p:nvSpPr>
        <p:spPr/>
        <p:txBody>
          <a:bodyPr/>
          <a:lstStyle/>
          <a:p>
            <a:pPr>
              <a:defRPr/>
            </a:pPr>
            <a:fld id="{F7614AD2-EBEE-4B9C-B8EB-7B45076136C4}" type="datetime1">
              <a:rPr lang="en-GB" altLang="en-US" smtClean="0"/>
              <a:pPr>
                <a:defRPr/>
              </a:pPr>
              <a:t>22/04/2026</a:t>
            </a:fld>
            <a:endParaRPr lang="en-GB" altLang="en-US"/>
          </a:p>
        </p:txBody>
      </p:sp>
      <p:sp>
        <p:nvSpPr>
          <p:cNvPr id="6" name="Slide Number Placeholder 5">
            <a:extLst>
              <a:ext uri="{FF2B5EF4-FFF2-40B4-BE49-F238E27FC236}">
                <a16:creationId xmlns:a16="http://schemas.microsoft.com/office/drawing/2014/main" id="{0379D41F-B814-9925-6631-7C62C9000702}"/>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a:p>
        </p:txBody>
      </p:sp>
      <p:sp>
        <p:nvSpPr>
          <p:cNvPr id="10" name="TextBox 9">
            <a:extLst>
              <a:ext uri="{FF2B5EF4-FFF2-40B4-BE49-F238E27FC236}">
                <a16:creationId xmlns:a16="http://schemas.microsoft.com/office/drawing/2014/main" id="{396796A9-D956-28EB-17DB-70B39FAC1B12}"/>
              </a:ext>
            </a:extLst>
          </p:cNvPr>
          <p:cNvSpPr txBox="1"/>
          <p:nvPr/>
        </p:nvSpPr>
        <p:spPr>
          <a:xfrm>
            <a:off x="5634144" y="4530988"/>
            <a:ext cx="2664470" cy="369332"/>
          </a:xfrm>
          <a:prstGeom prst="rect">
            <a:avLst/>
          </a:prstGeom>
          <a:noFill/>
        </p:spPr>
        <p:txBody>
          <a:bodyPr wrap="square" rtlCol="0">
            <a:spAutoFit/>
          </a:bodyPr>
          <a:lstStyle/>
          <a:p>
            <a:r>
              <a:rPr lang="en-GB" dirty="0">
                <a:hlinkClick r:id="rId5"/>
              </a:rPr>
              <a:t>https://1stclassmed.com</a:t>
            </a:r>
            <a:r>
              <a:rPr lang="en-GB" dirty="0"/>
              <a:t> </a:t>
            </a:r>
          </a:p>
        </p:txBody>
      </p:sp>
      <p:sp>
        <p:nvSpPr>
          <p:cNvPr id="13" name="TextBox 12">
            <a:extLst>
              <a:ext uri="{FF2B5EF4-FFF2-40B4-BE49-F238E27FC236}">
                <a16:creationId xmlns:a16="http://schemas.microsoft.com/office/drawing/2014/main" id="{34CA9D8D-B7C3-9BC4-5230-AEED33019E3D}"/>
              </a:ext>
            </a:extLst>
          </p:cNvPr>
          <p:cNvSpPr txBox="1"/>
          <p:nvPr/>
        </p:nvSpPr>
        <p:spPr>
          <a:xfrm>
            <a:off x="2326314" y="548680"/>
            <a:ext cx="4491372"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Anatomy and Physiology</a:t>
            </a:r>
            <a:endParaRPr lang="en-GB" sz="2800" dirty="0"/>
          </a:p>
        </p:txBody>
      </p:sp>
      <p:pic>
        <p:nvPicPr>
          <p:cNvPr id="14" name="Recorded Sound">
            <a:hlinkClick r:id="" action="ppaction://media"/>
            <a:extLst>
              <a:ext uri="{FF2B5EF4-FFF2-40B4-BE49-F238E27FC236}">
                <a16:creationId xmlns:a16="http://schemas.microsoft.com/office/drawing/2014/main" id="{0FAC700A-28F8-1C5A-D266-888FBEC0B4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19238" y="620688"/>
            <a:ext cx="613202" cy="801757"/>
          </a:xfrm>
          <a:prstGeom prst="rect">
            <a:avLst/>
          </a:prstGeom>
        </p:spPr>
      </p:pic>
    </p:spTree>
    <p:extLst>
      <p:ext uri="{BB962C8B-B14F-4D97-AF65-F5344CB8AC3E}">
        <p14:creationId xmlns:p14="http://schemas.microsoft.com/office/powerpoint/2010/main" val="175286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62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2800" b="1" dirty="0">
                <a:latin typeface="Arial" panose="020B0604020202020204" pitchFamily="34" charset="0"/>
                <a:cs typeface="Arial" panose="020B0604020202020204" pitchFamily="34" charset="0"/>
              </a:rPr>
              <a:t>Care Plan (1/3)</a:t>
            </a:r>
          </a:p>
        </p:txBody>
      </p:sp>
      <p:sp>
        <p:nvSpPr>
          <p:cNvPr id="8" name="Content Placeholder 7">
            <a:extLst>
              <a:ext uri="{FF2B5EF4-FFF2-40B4-BE49-F238E27FC236}">
                <a16:creationId xmlns:a16="http://schemas.microsoft.com/office/drawing/2014/main" id="{BEBC9A71-BD67-CB2A-C1E9-6E3A83981095}"/>
              </a:ext>
            </a:extLst>
          </p:cNvPr>
          <p:cNvSpPr>
            <a:spLocks noGrp="1"/>
          </p:cNvSpPr>
          <p:nvPr>
            <p:ph idx="1"/>
          </p:nvPr>
        </p:nvSpPr>
        <p:spPr>
          <a:xfrm>
            <a:off x="457200" y="1196752"/>
            <a:ext cx="8229600" cy="4320481"/>
          </a:xfrm>
        </p:spPr>
        <p:txBody>
          <a:bodyPr/>
          <a:lstStyle/>
          <a:p>
            <a:pPr marL="0" indent="0">
              <a:buNone/>
            </a:pPr>
            <a:r>
              <a:rPr lang="en-GB" sz="1800" dirty="0">
                <a:latin typeface="Arial" panose="020B0604020202020204" pitchFamily="34" charset="0"/>
                <a:cs typeface="Arial" panose="020B0604020202020204" pitchFamily="34" charset="0"/>
              </a:rPr>
              <a:t>Mrs A struggles with her daily routine is affected by breathless, chronic cough and fatigue associated with COPD (NICE,2018).</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Short Term goals:</a:t>
            </a:r>
          </a:p>
          <a:p>
            <a:r>
              <a:rPr lang="en-GB" sz="1800" dirty="0">
                <a:latin typeface="Arial"/>
                <a:cs typeface="Arial"/>
              </a:rPr>
              <a:t>Demonstrate correct use of the prescribed inhalers</a:t>
            </a:r>
          </a:p>
          <a:p>
            <a:r>
              <a:rPr lang="en-GB" sz="1800" dirty="0">
                <a:latin typeface="Arial"/>
                <a:cs typeface="Arial"/>
              </a:rPr>
              <a:t>Identify triggers that worsen her breathlessness</a:t>
            </a:r>
          </a:p>
          <a:p>
            <a:r>
              <a:rPr lang="en-GB" sz="1800" dirty="0">
                <a:latin typeface="Arial" panose="020B0604020202020204" pitchFamily="34" charset="0"/>
                <a:cs typeface="Arial" panose="020B0604020202020204" pitchFamily="34" charset="0"/>
              </a:rPr>
              <a:t>Adopt control techniques to manage fatigue </a:t>
            </a:r>
          </a:p>
          <a:p>
            <a:pPr marL="0" indent="0">
              <a:buNone/>
            </a:pPr>
            <a:r>
              <a:rPr lang="en-GB" sz="1800" b="1" dirty="0">
                <a:latin typeface="Arial" panose="020B0604020202020204" pitchFamily="34" charset="0"/>
                <a:cs typeface="Arial" panose="020B0604020202020204" pitchFamily="34" charset="0"/>
              </a:rPr>
              <a:t>Long Term goals:</a:t>
            </a:r>
          </a:p>
          <a:p>
            <a:r>
              <a:rPr lang="en-GB" sz="1800" dirty="0">
                <a:latin typeface="Arial" panose="020B0604020202020204" pitchFamily="34" charset="0"/>
                <a:cs typeface="Arial" panose="020B0604020202020204" pitchFamily="34" charset="0"/>
              </a:rPr>
              <a:t>Improve respiratory function and exercise tolerance</a:t>
            </a:r>
          </a:p>
          <a:p>
            <a:r>
              <a:rPr lang="en-GB" sz="1800" dirty="0">
                <a:latin typeface="Arial" panose="020B0604020202020204" pitchFamily="34" charset="0"/>
                <a:cs typeface="Arial" panose="020B0604020202020204" pitchFamily="34" charset="0"/>
              </a:rPr>
              <a:t>Reduce frequency of respiratory infections </a:t>
            </a:r>
          </a:p>
          <a:p>
            <a:r>
              <a:rPr lang="en-GB" sz="1800" dirty="0">
                <a:latin typeface="Arial" panose="020B0604020202020204" pitchFamily="34" charset="0"/>
                <a:cs typeface="Arial" panose="020B0604020202020204" pitchFamily="34" charset="0"/>
              </a:rPr>
              <a:t>Promote independence and self-management of COPD</a:t>
            </a:r>
          </a:p>
          <a:p>
            <a:r>
              <a:rPr lang="en-GB" sz="1800" dirty="0">
                <a:latin typeface="Arial" panose="020B0604020202020204" pitchFamily="34" charset="0"/>
                <a:cs typeface="Arial" panose="020B0604020202020204" pitchFamily="34" charset="0"/>
              </a:rPr>
              <a:t>Administer prescribed oxygen therapy</a:t>
            </a:r>
          </a:p>
          <a:p>
            <a:r>
              <a:rPr lang="en-GB" sz="1800" dirty="0">
                <a:latin typeface="Arial" panose="020B0604020202020204" pitchFamily="34" charset="0"/>
                <a:cs typeface="Arial" panose="020B0604020202020204" pitchFamily="34" charset="0"/>
              </a:rPr>
              <a:t>Enhanced overall quality of life and her wellbeing</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3" name="Recorded Sound">
            <a:hlinkClick r:id="" action="ppaction://media"/>
            <a:extLst>
              <a:ext uri="{FF2B5EF4-FFF2-40B4-BE49-F238E27FC236}">
                <a16:creationId xmlns:a16="http://schemas.microsoft.com/office/drawing/2014/main" id="{6BB71B78-AE52-5829-778B-4719D00B40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596720" y="404664"/>
            <a:ext cx="792088" cy="792088"/>
          </a:xfrm>
          <a:prstGeom prst="rect">
            <a:avLst/>
          </a:prstGeom>
        </p:spPr>
      </p:pic>
    </p:spTree>
    <p:extLst>
      <p:ext uri="{BB962C8B-B14F-4D97-AF65-F5344CB8AC3E}">
        <p14:creationId xmlns:p14="http://schemas.microsoft.com/office/powerpoint/2010/main" val="207094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5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2800" b="1" dirty="0">
                <a:latin typeface="Arial" panose="020B0604020202020204" pitchFamily="34" charset="0"/>
                <a:cs typeface="Arial" panose="020B0604020202020204" pitchFamily="34" charset="0"/>
              </a:rPr>
              <a:t>Care Plan (2/3)</a:t>
            </a:r>
          </a:p>
        </p:txBody>
      </p:sp>
      <p:sp>
        <p:nvSpPr>
          <p:cNvPr id="8" name="Content Placeholder 7">
            <a:extLst>
              <a:ext uri="{FF2B5EF4-FFF2-40B4-BE49-F238E27FC236}">
                <a16:creationId xmlns:a16="http://schemas.microsoft.com/office/drawing/2014/main" id="{555ACB33-046E-44AA-7157-DD46486E170B}"/>
              </a:ext>
            </a:extLst>
          </p:cNvPr>
          <p:cNvSpPr>
            <a:spLocks noGrp="1"/>
          </p:cNvSpPr>
          <p:nvPr>
            <p:ph idx="1"/>
          </p:nvPr>
        </p:nvSpPr>
        <p:spPr>
          <a:xfrm>
            <a:off x="573273" y="1454609"/>
            <a:ext cx="7997454" cy="3624661"/>
          </a:xfrm>
        </p:spPr>
        <p:txBody>
          <a:bodyPr/>
          <a:lstStyle/>
          <a:p>
            <a:pPr algn="just"/>
            <a:r>
              <a:rPr lang="en-GB" sz="1800" dirty="0">
                <a:latin typeface="Arial" panose="020B0604020202020204" pitchFamily="34" charset="0"/>
                <a:cs typeface="Arial" panose="020B0604020202020204" pitchFamily="34" charset="0"/>
              </a:rPr>
              <a:t>Mrs A is 45-years old Nursery teacher living with chronic obstructive pulmonary disease (COPD), which affects her daily routine and quality of life.</a:t>
            </a:r>
          </a:p>
          <a:p>
            <a:pPr algn="just"/>
            <a:r>
              <a:rPr lang="en-GB" sz="1800" dirty="0">
                <a:latin typeface="Arial" panose="020B0604020202020204" pitchFamily="34" charset="0"/>
                <a:cs typeface="Arial" panose="020B0604020202020204" pitchFamily="34" charset="0"/>
              </a:rPr>
              <a:t>In the mornings she experiences coughing, breathlessness, making her personal activities more difficult, requiring the regular use of her inhaler</a:t>
            </a:r>
          </a:p>
          <a:p>
            <a:pPr algn="just"/>
            <a:r>
              <a:rPr lang="en-GB" sz="1800" dirty="0">
                <a:latin typeface="Arial" panose="020B0604020202020204" pitchFamily="34" charset="0"/>
                <a:cs typeface="Arial" panose="020B0604020202020204" pitchFamily="34" charset="0"/>
              </a:rPr>
              <a:t>Practice pursed-lip breathing technique following the specialist instructions</a:t>
            </a:r>
          </a:p>
          <a:p>
            <a:pPr algn="just"/>
            <a:r>
              <a:rPr lang="en-GB" sz="1800" dirty="0">
                <a:latin typeface="Arial" panose="020B0604020202020204" pitchFamily="34" charset="0"/>
                <a:cs typeface="Arial" panose="020B0604020202020204" pitchFamily="34" charset="0"/>
              </a:rPr>
              <a:t>Night- time coughing and shortness of breath may disturb her sleep, contributing to ongoing fatigue and reduced daytime functioning.</a:t>
            </a:r>
          </a:p>
          <a:p>
            <a:pPr algn="just"/>
            <a:r>
              <a:rPr lang="en-GB" sz="1800" dirty="0">
                <a:latin typeface="Arial" panose="020B0604020202020204" pitchFamily="34" charset="0"/>
                <a:cs typeface="Arial" panose="020B0604020202020204" pitchFamily="34" charset="0"/>
              </a:rPr>
              <a:t>Improves alveolar ventilation and reduces air trapping (NICE,2018;MSD Manuals,2026)</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F19A79A6-CD5F-EAF2-42B5-17636E9A8F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550150" y="532495"/>
            <a:ext cx="808274" cy="808274"/>
          </a:xfrm>
          <a:prstGeom prst="rect">
            <a:avLst/>
          </a:prstGeom>
        </p:spPr>
      </p:pic>
    </p:spTree>
    <p:extLst>
      <p:ext uri="{BB962C8B-B14F-4D97-AF65-F5344CB8AC3E}">
        <p14:creationId xmlns:p14="http://schemas.microsoft.com/office/powerpoint/2010/main" val="4254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7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28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827584" y="1340768"/>
            <a:ext cx="7704856" cy="4016788"/>
          </a:xfrm>
        </p:spPr>
        <p:txBody>
          <a:bodyPr/>
          <a:lstStyle/>
          <a:p>
            <a:pPr marL="0" indent="0">
              <a:buNone/>
            </a:pPr>
            <a:r>
              <a:rPr lang="en-GB" sz="1600" dirty="0">
                <a:latin typeface="Arial" panose="020B0604020202020204" pitchFamily="34" charset="0"/>
                <a:cs typeface="Arial" panose="020B0604020202020204" pitchFamily="34" charset="0"/>
              </a:rPr>
              <a:t>Ineffective Airway Clerance related to excess mucus production:</a:t>
            </a:r>
          </a:p>
          <a:p>
            <a:r>
              <a:rPr lang="en-GB" sz="1600" dirty="0">
                <a:latin typeface="Arial" panose="020B0604020202020204" pitchFamily="34" charset="0"/>
                <a:cs typeface="Arial" panose="020B0604020202020204" pitchFamily="34" charset="0"/>
              </a:rPr>
              <a:t>Smoking cessation</a:t>
            </a:r>
          </a:p>
          <a:p>
            <a:r>
              <a:rPr lang="en-GB" sz="1600" dirty="0">
                <a:latin typeface="Arial" panose="020B0604020202020204" pitchFamily="34" charset="0"/>
                <a:cs typeface="Arial" panose="020B0604020202020204" pitchFamily="34" charset="0"/>
              </a:rPr>
              <a:t>Encourage effective coughing</a:t>
            </a:r>
          </a:p>
          <a:p>
            <a:r>
              <a:rPr lang="en-GB" sz="1600" dirty="0">
                <a:latin typeface="Arial" panose="020B0604020202020204" pitchFamily="34" charset="0"/>
                <a:cs typeface="Arial" panose="020B0604020202020204" pitchFamily="34" charset="0"/>
              </a:rPr>
              <a:t>Ensure adequate hydration</a:t>
            </a:r>
          </a:p>
          <a:p>
            <a:r>
              <a:rPr lang="en-GB" sz="1600" dirty="0">
                <a:latin typeface="Arial" panose="020B0604020202020204" pitchFamily="34" charset="0"/>
                <a:cs typeface="Arial" panose="020B0604020202020204" pitchFamily="34" charset="0"/>
              </a:rPr>
              <a:t>Administer bronchodilators</a:t>
            </a:r>
          </a:p>
          <a:p>
            <a:r>
              <a:rPr lang="en-GB" sz="1600" dirty="0">
                <a:latin typeface="Arial" panose="020B0604020202020204" pitchFamily="34" charset="0"/>
                <a:cs typeface="Arial" panose="020B0604020202020204" pitchFamily="34" charset="0"/>
              </a:rPr>
              <a:t>Educate on inhaler technique educes mucus retention and airway (NICE,2018).</a:t>
            </a:r>
          </a:p>
          <a:p>
            <a:pPr marL="0" indent="0">
              <a:buNone/>
            </a:pP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9" name="Picture 8">
            <a:extLst>
              <a:ext uri="{FF2B5EF4-FFF2-40B4-BE49-F238E27FC236}">
                <a16:creationId xmlns:a16="http://schemas.microsoft.com/office/drawing/2014/main" id="{FAA621CE-1D81-D31A-3605-B7C2C2F1F3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3140968"/>
            <a:ext cx="2143125" cy="2088232"/>
          </a:xfrm>
          <a:prstGeom prst="rect">
            <a:avLst/>
          </a:prstGeom>
        </p:spPr>
      </p:pic>
      <p:sp>
        <p:nvSpPr>
          <p:cNvPr id="10" name="TextBox 9">
            <a:extLst>
              <a:ext uri="{FF2B5EF4-FFF2-40B4-BE49-F238E27FC236}">
                <a16:creationId xmlns:a16="http://schemas.microsoft.com/office/drawing/2014/main" id="{EA93D3BA-C234-369D-6EC8-95F37378A519}"/>
              </a:ext>
            </a:extLst>
          </p:cNvPr>
          <p:cNvSpPr txBox="1"/>
          <p:nvPr/>
        </p:nvSpPr>
        <p:spPr>
          <a:xfrm>
            <a:off x="2970709" y="5006236"/>
            <a:ext cx="5345707" cy="276999"/>
          </a:xfrm>
          <a:prstGeom prst="rect">
            <a:avLst/>
          </a:prstGeom>
          <a:noFill/>
        </p:spPr>
        <p:txBody>
          <a:bodyPr wrap="square" rtlCol="0">
            <a:spAutoFit/>
          </a:bodyPr>
          <a:lstStyle/>
          <a:p>
            <a:r>
              <a:rPr lang="en-GB" sz="1200" dirty="0"/>
              <a:t>https://chroniclungdiseases.com/en/news/weather-tips-for-copd-patients/</a:t>
            </a:r>
          </a:p>
        </p:txBody>
      </p:sp>
      <p:pic>
        <p:nvPicPr>
          <p:cNvPr id="6" name="Recorded Sound">
            <a:hlinkClick r:id="" action="ppaction://media"/>
            <a:extLst>
              <a:ext uri="{FF2B5EF4-FFF2-40B4-BE49-F238E27FC236}">
                <a16:creationId xmlns:a16="http://schemas.microsoft.com/office/drawing/2014/main" id="{DC485FC0-678A-436D-BFB1-E5A3672858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08304" y="324899"/>
            <a:ext cx="936104" cy="936104"/>
          </a:xfrm>
          <a:prstGeom prst="rect">
            <a:avLst/>
          </a:prstGeom>
        </p:spPr>
      </p:pic>
    </p:spTree>
    <p:extLst>
      <p:ext uri="{BB962C8B-B14F-4D97-AF65-F5344CB8AC3E}">
        <p14:creationId xmlns:p14="http://schemas.microsoft.com/office/powerpoint/2010/main" val="341830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35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62761"/>
            <a:ext cx="8229600" cy="1008112"/>
          </a:xfrm>
        </p:spPr>
        <p:txBody>
          <a:bodyPr/>
          <a:lstStyle/>
          <a:p>
            <a:pPr algn="ctr"/>
            <a:r>
              <a:rPr lang="en-GB" sz="28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510259"/>
            <a:ext cx="8229600" cy="3600401"/>
          </a:xfrm>
        </p:spPr>
        <p:txBody>
          <a:bodyPr/>
          <a:lstStyle/>
          <a:p>
            <a:r>
              <a:rPr lang="en-GB" sz="1800" dirty="0">
                <a:latin typeface="Arial" panose="020B0604020202020204" pitchFamily="34" charset="0"/>
                <a:cs typeface="Arial" panose="020B0604020202020204" pitchFamily="34" charset="0"/>
              </a:rPr>
              <a:t>Cigarette smoking primary risk factor (NICE,2018).</a:t>
            </a:r>
          </a:p>
          <a:p>
            <a:r>
              <a:rPr lang="en-GB" sz="1800" dirty="0">
                <a:latin typeface="Arial" panose="020B0604020202020204" pitchFamily="34" charset="0"/>
                <a:cs typeface="Arial" panose="020B0604020202020204" pitchFamily="34" charset="0"/>
              </a:rPr>
              <a:t>Passive smoke exposure</a:t>
            </a:r>
          </a:p>
          <a:p>
            <a:r>
              <a:rPr lang="en-GB" sz="1800" dirty="0">
                <a:latin typeface="Arial" panose="020B0604020202020204" pitchFamily="34" charset="0"/>
                <a:cs typeface="Arial" panose="020B0604020202020204" pitchFamily="34" charset="0"/>
              </a:rPr>
              <a:t>Occupational exposure as a nursery teacher increases contact with respiratory infections, dust and cleaning chemicals, which can irritate airways and trigger COPD aggravating the condition (NHS,2023).</a:t>
            </a:r>
          </a:p>
          <a:p>
            <a:r>
              <a:rPr lang="en-GB" sz="1800" dirty="0">
                <a:latin typeface="Arial" panose="020B0604020202020204" pitchFamily="34" charset="0"/>
                <a:cs typeface="Arial" panose="020B0604020202020204" pitchFamily="34" charset="0"/>
              </a:rPr>
              <a:t>Air pollution</a:t>
            </a:r>
          </a:p>
          <a:p>
            <a:r>
              <a:rPr lang="en-GB" sz="1800" dirty="0">
                <a:latin typeface="Arial" panose="020B0604020202020204" pitchFamily="34" charset="0"/>
                <a:cs typeface="Arial" panose="020B0604020202020204" pitchFamily="34" charset="0"/>
              </a:rPr>
              <a:t>Recurrent childhood respiratory infections</a:t>
            </a:r>
          </a:p>
          <a:p>
            <a:r>
              <a:rPr lang="en-GB" sz="1800" dirty="0">
                <a:latin typeface="Arial" panose="020B0604020202020204" pitchFamily="34" charset="0"/>
                <a:cs typeface="Arial" panose="020B0604020202020204" pitchFamily="34" charset="0"/>
              </a:rPr>
              <a:t>Age over 40 and existing vulnerability increase susceptibility to COPD due to the gradual decline in long function </a:t>
            </a:r>
          </a:p>
          <a:p>
            <a:r>
              <a:rPr lang="en-GB" sz="1800" dirty="0">
                <a:latin typeface="Arial" panose="020B0604020202020204" pitchFamily="34" charset="0"/>
                <a:cs typeface="Arial" panose="020B0604020202020204" pitchFamily="34" charset="0"/>
              </a:rPr>
              <a:t>Individuals with COPD have an increased risk of developing lung cancer, heart disease and a range of other conditions.</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5" name="Recorded Sound">
            <a:hlinkClick r:id="" action="ppaction://media"/>
            <a:extLst>
              <a:ext uri="{FF2B5EF4-FFF2-40B4-BE49-F238E27FC236}">
                <a16:creationId xmlns:a16="http://schemas.microsoft.com/office/drawing/2014/main" id="{E995E1D2-49E5-97E9-BC2C-87D2072B4B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36296" y="620688"/>
            <a:ext cx="720080" cy="720080"/>
          </a:xfrm>
          <a:prstGeom prst="rect">
            <a:avLst/>
          </a:prstGeom>
        </p:spPr>
      </p:pic>
    </p:spTree>
    <p:extLst>
      <p:ext uri="{BB962C8B-B14F-4D97-AF65-F5344CB8AC3E}">
        <p14:creationId xmlns:p14="http://schemas.microsoft.com/office/powerpoint/2010/main" val="168872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6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700808"/>
            <a:ext cx="8229600" cy="3024336"/>
          </a:xfrm>
        </p:spPr>
        <p:txBody>
          <a:bodyPr/>
          <a:lstStyle/>
          <a:p>
            <a:r>
              <a:rPr lang="en-GB" sz="1800" dirty="0">
                <a:latin typeface="Arial" panose="020B0604020202020204" pitchFamily="34" charset="0"/>
                <a:cs typeface="Arial" panose="020B0604020202020204" pitchFamily="34" charset="0"/>
              </a:rPr>
              <a:t>Individualised care plan review</a:t>
            </a:r>
          </a:p>
          <a:p>
            <a:r>
              <a:rPr lang="en-GB" sz="1800" dirty="0">
                <a:latin typeface="Arial" panose="020B0604020202020204" pitchFamily="34" charset="0"/>
                <a:cs typeface="Arial" panose="020B0604020202020204" pitchFamily="34" charset="0"/>
              </a:rPr>
              <a:t>Multidisciplinary individualised and regularly reviewed  approach to COPD management (NICE,2018)</a:t>
            </a:r>
          </a:p>
          <a:p>
            <a:r>
              <a:rPr lang="en-GB" sz="1800" dirty="0">
                <a:latin typeface="Arial" panose="020B0604020202020204" pitchFamily="34" charset="0"/>
                <a:cs typeface="Arial" panose="020B0604020202020204" pitchFamily="34" charset="0"/>
              </a:rPr>
              <a:t>Regular lung function assessment </a:t>
            </a:r>
          </a:p>
          <a:p>
            <a:r>
              <a:rPr lang="en-GB" sz="1800" dirty="0">
                <a:latin typeface="Arial" panose="020B0604020202020204" pitchFamily="34" charset="0"/>
                <a:cs typeface="Arial" panose="020B0604020202020204" pitchFamily="34" charset="0"/>
              </a:rPr>
              <a:t>Lifestyle modification support </a:t>
            </a:r>
          </a:p>
          <a:p>
            <a:r>
              <a:rPr lang="en-GB" sz="1800" dirty="0">
                <a:latin typeface="Arial" panose="020B0604020202020204" pitchFamily="34" charset="0"/>
                <a:cs typeface="Arial" panose="020B0604020202020204" pitchFamily="34" charset="0"/>
              </a:rPr>
              <a:t>Referral to community respiratory services</a:t>
            </a:r>
          </a:p>
          <a:p>
            <a:r>
              <a:rPr lang="en-GB" sz="1800" dirty="0">
                <a:latin typeface="Arial" panose="020B0604020202020204" pitchFamily="34" charset="0"/>
                <a:cs typeface="Arial" panose="020B0604020202020204" pitchFamily="34" charset="0"/>
              </a:rPr>
              <a:t>Referral to community stop-smoking </a:t>
            </a:r>
          </a:p>
          <a:p>
            <a:r>
              <a:rPr lang="en-GB" sz="1800" dirty="0">
                <a:latin typeface="Arial" panose="020B0604020202020204" pitchFamily="34" charset="0"/>
                <a:cs typeface="Arial" panose="020B0604020202020204" pitchFamily="34" charset="0"/>
              </a:rPr>
              <a:t>Support Mrs A with a Holistic patient-centred approach.</a:t>
            </a:r>
          </a:p>
          <a:p>
            <a:pPr marL="0" indent="0">
              <a:buNone/>
            </a:pPr>
            <a:r>
              <a:rPr lang="en-GB" sz="1800" dirty="0">
                <a:latin typeface="Arial" panose="020B0604020202020204" pitchFamily="34" charset="0"/>
                <a:cs typeface="Arial" panose="020B0604020202020204" pitchFamily="34" charset="0"/>
              </a:rPr>
              <a:t>     (GOLD, 2024; NICE, 2018)</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ecorded Sound">
            <a:hlinkClick r:id="" action="ppaction://media"/>
            <a:extLst>
              <a:ext uri="{FF2B5EF4-FFF2-40B4-BE49-F238E27FC236}">
                <a16:creationId xmlns:a16="http://schemas.microsoft.com/office/drawing/2014/main" id="{A7777220-C4AE-AD45-E0A2-3D8BDB7141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64288" y="548680"/>
            <a:ext cx="792088" cy="792088"/>
          </a:xfrm>
          <a:prstGeom prst="rect">
            <a:avLst/>
          </a:prstGeom>
        </p:spPr>
      </p:pic>
    </p:spTree>
    <p:extLst>
      <p:ext uri="{BB962C8B-B14F-4D97-AF65-F5344CB8AC3E}">
        <p14:creationId xmlns:p14="http://schemas.microsoft.com/office/powerpoint/2010/main" val="87276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3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62920" y="527931"/>
            <a:ext cx="8229600" cy="1143000"/>
          </a:xfrm>
        </p:spPr>
        <p:txBody>
          <a:bodyPr/>
          <a:lstStyle/>
          <a:p>
            <a:r>
              <a:rPr lang="en-GB" sz="28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772816"/>
            <a:ext cx="8229600" cy="3312367"/>
          </a:xfrm>
        </p:spPr>
        <p:txBody>
          <a:bodyPr/>
          <a:lstStyle/>
          <a:p>
            <a:pPr algn="just"/>
            <a:r>
              <a:rPr lang="en-GB" sz="1800" dirty="0">
                <a:latin typeface="Arial"/>
                <a:cs typeface="Arial"/>
              </a:rPr>
              <a:t>Chronic Obstructive Pulmonary Disease (COPD)is a progressive condition that causes irreversible damage to lung anatomy and damage normal respiratory physiology, </a:t>
            </a:r>
          </a:p>
          <a:p>
            <a:pPr algn="just"/>
            <a:r>
              <a:rPr lang="en-GB" sz="1800" dirty="0">
                <a:latin typeface="Arial"/>
                <a:cs typeface="Arial"/>
              </a:rPr>
              <a:t>Inflammation, airway narrowing and alveolar destruction explain key symptoms such as breathlessness, fatigue and reduced exercise tolerance</a:t>
            </a:r>
          </a:p>
          <a:p>
            <a:pPr algn="just"/>
            <a:r>
              <a:rPr lang="en-GB" sz="1800" dirty="0">
                <a:latin typeface="Arial"/>
                <a:cs typeface="Arial"/>
              </a:rPr>
              <a:t>The case of Mrs A highlights how smoking remains the primary risk factor and significantly impacts physical activities and daily living.</a:t>
            </a:r>
          </a:p>
          <a:p>
            <a:pPr algn="just"/>
            <a:r>
              <a:rPr lang="en-GB" sz="1800" dirty="0">
                <a:latin typeface="Arial"/>
                <a:cs typeface="Arial"/>
              </a:rPr>
              <a:t>Effective COPD management, holistic, patient-centred and </a:t>
            </a:r>
            <a:r>
              <a:rPr lang="en-GB" sz="1800">
                <a:latin typeface="Arial"/>
                <a:cs typeface="Arial"/>
              </a:rPr>
              <a:t>multidisciplinary approach (NICE,2018; NHS, 2023).</a:t>
            </a:r>
            <a:endParaRPr lang="en-GB" sz="1800" dirty="0">
              <a:latin typeface="Arial"/>
              <a:cs typeface="Aria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Recorded Sound">
            <a:hlinkClick r:id="" action="ppaction://media"/>
            <a:extLst>
              <a:ext uri="{FF2B5EF4-FFF2-40B4-BE49-F238E27FC236}">
                <a16:creationId xmlns:a16="http://schemas.microsoft.com/office/drawing/2014/main" id="{E25DCDF6-B4D7-9D2A-41F5-FD25A1B033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53350" y="333374"/>
            <a:ext cx="719362" cy="719362"/>
          </a:xfrm>
          <a:prstGeom prst="rect">
            <a:avLst/>
          </a:prstGeom>
        </p:spPr>
      </p:pic>
    </p:spTree>
    <p:extLst>
      <p:ext uri="{BB962C8B-B14F-4D97-AF65-F5344CB8AC3E}">
        <p14:creationId xmlns:p14="http://schemas.microsoft.com/office/powerpoint/2010/main" val="12785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4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p>
        </p:txBody>
      </p:sp>
      <p:graphicFrame>
        <p:nvGraphicFramePr>
          <p:cNvPr id="7" name="Content Placeholder 6">
            <a:extLst>
              <a:ext uri="{FF2B5EF4-FFF2-40B4-BE49-F238E27FC236}">
                <a16:creationId xmlns:a16="http://schemas.microsoft.com/office/drawing/2014/main" id="{F13A5C86-4AA3-3914-A321-2B3C0F6EC247}"/>
              </a:ext>
            </a:extLst>
          </p:cNvPr>
          <p:cNvGraphicFramePr>
            <a:graphicFrameLocks noGrp="1"/>
          </p:cNvGraphicFramePr>
          <p:nvPr>
            <p:ph idx="1"/>
            <p:extLst>
              <p:ext uri="{D42A27DB-BD31-4B8C-83A1-F6EECF244321}">
                <p14:modId xmlns:p14="http://schemas.microsoft.com/office/powerpoint/2010/main" val="4168344023"/>
              </p:ext>
            </p:extLst>
          </p:nvPr>
        </p:nvGraphicFramePr>
        <p:xfrm>
          <a:off x="575556" y="1201102"/>
          <a:ext cx="7992888" cy="4455795"/>
        </p:xfrm>
        <a:graphic>
          <a:graphicData uri="http://schemas.openxmlformats.org/drawingml/2006/table">
            <a:tbl>
              <a:tblPr/>
              <a:tblGrid>
                <a:gridCol w="7992888">
                  <a:extLst>
                    <a:ext uri="{9D8B030D-6E8A-4147-A177-3AD203B41FA5}">
                      <a16:colId xmlns:a16="http://schemas.microsoft.com/office/drawing/2014/main" val="1757642683"/>
                    </a:ext>
                  </a:extLst>
                </a:gridCol>
              </a:tblGrid>
              <a:tr h="3899729">
                <a:tc>
                  <a:txBody>
                    <a:bodyPr/>
                    <a:lstStyle/>
                    <a:p>
                      <a:pPr fontAlgn="t">
                        <a:lnSpc>
                          <a:spcPts val="1500"/>
                        </a:lnSpc>
                        <a:buNone/>
                      </a:pPr>
                      <a:endParaRPr lang="en-GB" b="0" i="0" dirty="0">
                        <a:effectLst/>
                        <a:latin typeface="Segoe UI"/>
                      </a:endParaRPr>
                    </a:p>
                    <a:p>
                      <a:pPr fontAlgn="t">
                        <a:lnSpc>
                          <a:spcPts val="1500"/>
                        </a:lnSpc>
                        <a:buNone/>
                      </a:pPr>
                      <a:endParaRPr lang="en-GB" sz="1400" b="0" i="0" dirty="0">
                        <a:effectLst/>
                        <a:latin typeface="Segoe UI" panose="020B0502040204020203" pitchFamily="34" charset="0"/>
                      </a:endParaRPr>
                    </a:p>
                    <a:p>
                      <a:r>
                        <a:rPr lang="en-GB" sz="1600" b="0" kern="1200" dirty="0">
                          <a:solidFill>
                            <a:schemeClr val="tx1"/>
                          </a:solidFill>
                          <a:effectLst/>
                          <a:latin typeface="+mn-lt"/>
                          <a:ea typeface="+mn-ea"/>
                          <a:cs typeface="+mn-cs"/>
                        </a:rPr>
                        <a:t>Asthma + Lung UK (2026) Managing chronic obstructive pulmonary disease (COPD). Available at: https://www.asthmaandlung.org.uk/conditions/copd (Accessed: 20 April 2026).</a:t>
                      </a:r>
                    </a:p>
                    <a:p>
                      <a:r>
                        <a:rPr lang="en-GB" sz="1600" b="0" kern="1200" dirty="0">
                          <a:solidFill>
                            <a:schemeClr val="tx1"/>
                          </a:solidFill>
                          <a:effectLst/>
                          <a:latin typeface="+mn-lt"/>
                          <a:ea typeface="+mn-ea"/>
                          <a:cs typeface="+mn-cs"/>
                        </a:rPr>
                        <a:t>British National Formulary (BNF) (2026) Chronic obstructive pulmonary disease: treatment summary. London: NICE. Available at: https://bnf.nice.org.uk (Accessed: 20 April 2026).</a:t>
                      </a:r>
                    </a:p>
                    <a:p>
                      <a:r>
                        <a:rPr lang="en-GB" sz="1600" b="0" kern="1200" dirty="0">
                          <a:solidFill>
                            <a:schemeClr val="tx1"/>
                          </a:solidFill>
                          <a:effectLst/>
                          <a:latin typeface="+mn-lt"/>
                          <a:ea typeface="+mn-ea"/>
                          <a:cs typeface="+mn-cs"/>
                        </a:rPr>
                        <a:t>Cochrane Library (2020) Self‑management education programmes for people with chronic obstructive pulmonary disease. Available at: https://www.cochrane.org/CD002990 (Accessed: 20 April 2026).</a:t>
                      </a:r>
                    </a:p>
                    <a:p>
                      <a:r>
                        <a:rPr lang="en-GB" sz="1600" b="0" kern="1200" dirty="0">
                          <a:solidFill>
                            <a:schemeClr val="tx1"/>
                          </a:solidFill>
                          <a:effectLst/>
                          <a:latin typeface="+mn-lt"/>
                          <a:ea typeface="+mn-ea"/>
                          <a:cs typeface="+mn-cs"/>
                        </a:rPr>
                        <a:t>Global Initiative for Chronic Obstructive Lung Disease (GOLD) (2024) Global strategy for the diagnosis, management and prevention of COPD. Available at: https://goldcopd.org (Accessed: 20 April 2026).</a:t>
                      </a:r>
                    </a:p>
                    <a:p>
                      <a:r>
                        <a:rPr lang="en-GB" sz="1600" b="0" kern="1200" dirty="0">
                          <a:solidFill>
                            <a:schemeClr val="tx1"/>
                          </a:solidFill>
                          <a:effectLst/>
                          <a:latin typeface="+mn-lt"/>
                          <a:ea typeface="+mn-ea"/>
                          <a:cs typeface="+mn-cs"/>
                        </a:rPr>
                        <a:t>Lamberton, C.E. and Mosher, C.L. (2024) ‘Review of the evidence for pulmonary rehabilitation in COPD’, Respiratory Care, 69(6), pp. 686–696</a:t>
                      </a:r>
                      <a:r>
                        <a:rPr lang="en-GB" sz="1600" b="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pPr fontAlgn="t">
                        <a:lnSpc>
                          <a:spcPts val="1500"/>
                        </a:lnSpc>
                        <a:buNone/>
                      </a:pPr>
                      <a:endParaRPr lang="en-GB" sz="1600" b="0" i="0" dirty="0">
                        <a:effectLst/>
                        <a:latin typeface="Segoe UI" panose="020B0502040204020203" pitchFamily="34" charset="0"/>
                      </a:endParaRP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69508681"/>
                  </a:ext>
                </a:extLst>
              </a:tr>
              <a:tr h="348742">
                <a:tc>
                  <a:txBody>
                    <a:bodyPr/>
                    <a:lstStyle/>
                    <a:p>
                      <a:endParaRPr lang="en-GB" dirty="0"/>
                    </a:p>
                  </a:txBody>
                  <a:tcPr>
                    <a:lnL w="12700" cmpd="sng">
                      <a:noFill/>
                      <a:prstDash val="solid"/>
                    </a:lnL>
                    <a:lnR w="12700" cmpd="sng">
                      <a:noFill/>
                      <a:prstDash val="solid"/>
                    </a:lnR>
                    <a:lnT w="635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3850534919"/>
                  </a:ext>
                </a:extLst>
              </a:tr>
            </a:tbl>
          </a:graphicData>
        </a:graphic>
      </p:graphicFrame>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3B5BC-3921-07C9-DA59-8BE54BE5FC01}"/>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p>
        </p:txBody>
      </p:sp>
      <p:graphicFrame>
        <p:nvGraphicFramePr>
          <p:cNvPr id="6" name="Content Placeholder 5">
            <a:extLst>
              <a:ext uri="{FF2B5EF4-FFF2-40B4-BE49-F238E27FC236}">
                <a16:creationId xmlns:a16="http://schemas.microsoft.com/office/drawing/2014/main" id="{2046E6E4-F50A-D450-EE22-640D9A74C4B7}"/>
              </a:ext>
            </a:extLst>
          </p:cNvPr>
          <p:cNvGraphicFramePr>
            <a:graphicFrameLocks noGrp="1"/>
          </p:cNvGraphicFramePr>
          <p:nvPr>
            <p:ph idx="1"/>
            <p:extLst>
              <p:ext uri="{D42A27DB-BD31-4B8C-83A1-F6EECF244321}">
                <p14:modId xmlns:p14="http://schemas.microsoft.com/office/powerpoint/2010/main" val="512955368"/>
              </p:ext>
            </p:extLst>
          </p:nvPr>
        </p:nvGraphicFramePr>
        <p:xfrm>
          <a:off x="467544" y="1340768"/>
          <a:ext cx="8219256" cy="3644377"/>
        </p:xfrm>
        <a:graphic>
          <a:graphicData uri="http://schemas.openxmlformats.org/drawingml/2006/table">
            <a:tbl>
              <a:tblPr/>
              <a:tblGrid>
                <a:gridCol w="8219256">
                  <a:extLst>
                    <a:ext uri="{9D8B030D-6E8A-4147-A177-3AD203B41FA5}">
                      <a16:colId xmlns:a16="http://schemas.microsoft.com/office/drawing/2014/main" val="3874679204"/>
                    </a:ext>
                  </a:extLst>
                </a:gridCol>
              </a:tblGrid>
              <a:tr h="2797142">
                <a:tc>
                  <a:txBody>
                    <a:bodyPr/>
                    <a:lstStyle/>
                    <a:p>
                      <a:endParaRPr lang="en-GB" sz="1600" b="0" i="1" kern="1200" dirty="0">
                        <a:solidFill>
                          <a:schemeClr val="tx1"/>
                        </a:solidFill>
                        <a:effectLst/>
                        <a:latin typeface="+mn-lt"/>
                        <a:ea typeface="+mn-ea"/>
                        <a:cs typeface="+mn-cs"/>
                      </a:endParaRPr>
                    </a:p>
                    <a:p>
                      <a:r>
                        <a:rPr lang="en-GB" sz="1600" b="0" kern="1200" dirty="0">
                          <a:solidFill>
                            <a:schemeClr val="tx1"/>
                          </a:solidFill>
                          <a:effectLst/>
                          <a:latin typeface="+mn-lt"/>
                          <a:ea typeface="+mn-ea"/>
                          <a:cs typeface="+mn-cs"/>
                        </a:rPr>
                        <a:t>McCance, K.L. and Huether, S.E. (2019) Pathophysiology: the biologic basis for disease in adults and children. 8th </a:t>
                      </a:r>
                      <a:r>
                        <a:rPr lang="en-GB" sz="1600" b="0" kern="1200" dirty="0" err="1">
                          <a:solidFill>
                            <a:schemeClr val="tx1"/>
                          </a:solidFill>
                          <a:effectLst/>
                          <a:latin typeface="+mn-lt"/>
                          <a:ea typeface="+mn-ea"/>
                          <a:cs typeface="+mn-cs"/>
                        </a:rPr>
                        <a:t>edn</a:t>
                      </a:r>
                      <a:r>
                        <a:rPr lang="en-GB" sz="1600" b="0" kern="1200" dirty="0">
                          <a:solidFill>
                            <a:schemeClr val="tx1"/>
                          </a:solidFill>
                          <a:effectLst/>
                          <a:latin typeface="+mn-lt"/>
                          <a:ea typeface="+mn-ea"/>
                          <a:cs typeface="+mn-cs"/>
                        </a:rPr>
                        <a:t>. St. Louis: Elsevier.</a:t>
                      </a:r>
                    </a:p>
                    <a:p>
                      <a:r>
                        <a:rPr lang="en-GB" sz="1600" b="0" kern="1200" dirty="0">
                          <a:solidFill>
                            <a:schemeClr val="tx1"/>
                          </a:solidFill>
                          <a:effectLst/>
                          <a:latin typeface="+mn-lt"/>
                          <a:ea typeface="+mn-ea"/>
                          <a:cs typeface="+mn-cs"/>
                        </a:rPr>
                        <a:t>MSD Manuals (2026) Chronic obstructive pulmonary disease (COPD). Available at: https://www.msdmanuals.com (Accessed: 20 April 2026).</a:t>
                      </a:r>
                    </a:p>
                    <a:p>
                      <a:r>
                        <a:rPr lang="en-GB" sz="1600" b="0" kern="1200" dirty="0">
                          <a:solidFill>
                            <a:schemeClr val="tx1"/>
                          </a:solidFill>
                          <a:effectLst/>
                          <a:latin typeface="+mn-lt"/>
                          <a:ea typeface="+mn-ea"/>
                          <a:cs typeface="+mn-cs"/>
                        </a:rPr>
                        <a:t>National Institute for Health and Care Excellence (NICE) (2018) Chronic obstructive pulmonary disease in over 16s: diagnosis and management (NG115). London: NICE.</a:t>
                      </a:r>
                    </a:p>
                    <a:p>
                      <a:r>
                        <a:rPr lang="en-GB" sz="1600" b="0" kern="1200" dirty="0">
                          <a:solidFill>
                            <a:schemeClr val="tx1"/>
                          </a:solidFill>
                          <a:effectLst/>
                          <a:latin typeface="+mn-lt"/>
                          <a:ea typeface="+mn-ea"/>
                          <a:cs typeface="+mn-cs"/>
                        </a:rPr>
                        <a:t>National Institute for Health and Care Excellence (NICE) (2026) COPD: clinical knowledge summary. Available at: https://cks.nice.org.uk (Accessed: 20 April 2026).</a:t>
                      </a:r>
                    </a:p>
                    <a:p>
                      <a:r>
                        <a:rPr lang="en-GB" sz="1600" b="0" kern="1200" dirty="0">
                          <a:solidFill>
                            <a:schemeClr val="tx1"/>
                          </a:solidFill>
                          <a:effectLst/>
                          <a:latin typeface="+mn-lt"/>
                          <a:ea typeface="+mn-ea"/>
                          <a:cs typeface="+mn-cs"/>
                        </a:rPr>
                        <a:t>Nurse Together (2025) Ineffective airway clearance: nursing diagnosis and care plans. Available at: https://www.nursetogether.com (Accessed: 20 April 2026).</a:t>
                      </a:r>
                    </a:p>
                    <a:p>
                      <a:pPr fontAlgn="t">
                        <a:lnSpc>
                          <a:spcPts val="1500"/>
                        </a:lnSpc>
                        <a:buNone/>
                      </a:pPr>
                      <a:endParaRPr lang="en-GB" b="1" i="0" dirty="0">
                        <a:effectLst/>
                        <a:latin typeface="Segoe UI"/>
                      </a:endParaRPr>
                    </a:p>
                  </a:txBody>
                  <a:tcP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94248402"/>
                  </a:ext>
                </a:extLst>
              </a:tr>
              <a:tr h="659242">
                <a:tc>
                  <a:txBody>
                    <a:bodyPr/>
                    <a:lstStyle/>
                    <a:p>
                      <a:endParaRPr lang="en-GB" dirty="0"/>
                    </a:p>
                  </a:txBody>
                  <a:tcPr>
                    <a:lnL w="12700" cmpd="sng">
                      <a:noFill/>
                      <a:prstDash val="solid"/>
                    </a:lnL>
                    <a:lnR w="12700" cmpd="sng">
                      <a:noFill/>
                      <a:prstDash val="solid"/>
                    </a:lnR>
                    <a:lnT w="6350" cap="flat" cmpd="sng" algn="ctr">
                      <a:noFill/>
                      <a:prstDash val="solid"/>
                      <a:round/>
                      <a:headEnd type="none" w="med" len="med"/>
                      <a:tailEnd type="none" w="med" len="me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2607645512"/>
                  </a:ext>
                </a:extLst>
              </a:tr>
            </a:tbl>
          </a:graphicData>
        </a:graphic>
      </p:graphicFrame>
      <p:sp>
        <p:nvSpPr>
          <p:cNvPr id="4" name="Date Placeholder 3">
            <a:extLst>
              <a:ext uri="{FF2B5EF4-FFF2-40B4-BE49-F238E27FC236}">
                <a16:creationId xmlns:a16="http://schemas.microsoft.com/office/drawing/2014/main" id="{ABAB3D7E-A0D0-DC58-B72B-D9FD024B5C0D}"/>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0AE56809-E6E1-A633-A6C0-8AFDFEA1C77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115659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7F39-5D1B-74B5-2B09-8E5AFDEA80BB}"/>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75D860B-E14D-6EA1-6D5D-3BE60CE06EF2}"/>
              </a:ext>
            </a:extLst>
          </p:cNvPr>
          <p:cNvSpPr>
            <a:spLocks noGrp="1"/>
          </p:cNvSpPr>
          <p:nvPr>
            <p:ph idx="1"/>
          </p:nvPr>
        </p:nvSpPr>
        <p:spPr>
          <a:xfrm>
            <a:off x="457200" y="1340768"/>
            <a:ext cx="8229600" cy="4176463"/>
          </a:xfrm>
        </p:spPr>
        <p:txBody>
          <a:bodyPr/>
          <a:lstStyle/>
          <a:p>
            <a:pPr marL="0" indent="0">
              <a:buNone/>
            </a:pPr>
            <a:r>
              <a:rPr lang="en-GB" sz="1600" dirty="0" err="1"/>
              <a:t>Physiopedia</a:t>
            </a:r>
            <a:r>
              <a:rPr lang="en-GB" sz="1600" dirty="0"/>
              <a:t> (2024) Chronic obstructive pulmonary disease (COPD). Available at: https://www.physio-pedia.com (Accessed: 20 April 2026).</a:t>
            </a:r>
          </a:p>
          <a:p>
            <a:pPr marL="0" indent="0">
              <a:buNone/>
            </a:pPr>
            <a:r>
              <a:rPr lang="en-GB" sz="1600" dirty="0" err="1"/>
              <a:t>Prediletto</a:t>
            </a:r>
            <a:r>
              <a:rPr lang="en-GB" sz="1600" dirty="0"/>
              <a:t>, R. (2014) ‘Pulmonary gas exchange in chronic obstructive lung diseases’, Clinical Research in Pulmonology, 2(1), pp. 1–8.</a:t>
            </a:r>
          </a:p>
          <a:p>
            <a:pPr marL="0" indent="0">
              <a:buNone/>
            </a:pPr>
            <a:r>
              <a:rPr lang="en-GB" sz="1600" dirty="0"/>
              <a:t>Wang, Z., Qiu, Y., Ji, X. and Dong, L. (2024) ‘Effects of smoking cessation on individuals with COPD: a systematic review and meta‑analysis’, Frontiers in Public Health, 12, pp. 1–12.</a:t>
            </a:r>
          </a:p>
          <a:p>
            <a:pPr marL="0" indent="0">
              <a:buNone/>
            </a:pPr>
            <a:r>
              <a:rPr lang="en-GB" sz="1600" dirty="0"/>
              <a:t>World Health Organization (2023) Chronic respiratory diseases. Available at: https://www.who.int (Accessed: 20 April 2026).</a:t>
            </a:r>
          </a:p>
          <a:p>
            <a:pPr marL="0" indent="0">
              <a:buNone/>
            </a:pPr>
            <a:r>
              <a:rPr lang="en-GB" sz="1600" dirty="0"/>
              <a:t>European Respiratory Society (2023) ‘Pulmonary rehabilitation and physical interventions in COPD’, European Respiratory Review, 32(168), pp. 1–14.</a:t>
            </a:r>
          </a:p>
          <a:p>
            <a:pPr marL="0" indent="0">
              <a:buNone/>
            </a:pP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7EAD66A-0C60-DD10-0CCE-1FEC2EAC82D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8917A3AE-3D2B-B661-36A3-0EC62BC0B3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153262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1285</Words>
  <Application>Microsoft Office PowerPoint</Application>
  <PresentationFormat>On-screen Show (4:3)</PresentationFormat>
  <Paragraphs>131</Paragraphs>
  <Slides>13</Slides>
  <Notes>0</Notes>
  <HiddenSlides>0</HiddenSlides>
  <MMClips>10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Myriad Pro</vt:lpstr>
      <vt:lpstr>Segoe UI</vt:lpstr>
      <vt:lpstr>Verdana</vt:lpstr>
      <vt:lpstr>20140311PresentationUWTSDTemplate</vt:lpstr>
      <vt:lpstr>1_20140311PresentationUWTSDTemplate</vt:lpstr>
      <vt:lpstr>PowerPoint Presentation</vt:lpstr>
      <vt:lpstr>Introduction</vt:lpstr>
      <vt:lpstr>Patient Profile</vt:lpstr>
      <vt:lpstr>PowerPoint Presentation</vt:lpstr>
      <vt:lpstr>Care Plan (1/3)</vt:lpstr>
      <vt:lpstr>Care Plan (2/3)</vt:lpstr>
      <vt:lpstr>Care Plan (3/3) </vt:lpstr>
      <vt:lpstr>Risk factors</vt:lpstr>
      <vt:lpstr>Recommendations</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Erika Lopez</cp:lastModifiedBy>
  <cp:revision>229</cp:revision>
  <cp:lastPrinted>2018-07-09T15:27:01Z</cp:lastPrinted>
  <dcterms:created xsi:type="dcterms:W3CDTF">2002-10-07T19:43:58Z</dcterms:created>
  <dcterms:modified xsi:type="dcterms:W3CDTF">2026-04-22T08:56:30Z</dcterms:modified>
</cp:coreProperties>
</file>