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50"/>
  </p:notesMasterIdLst>
  <p:sldIdLst>
    <p:sldId id="719" r:id="rId24"/>
    <p:sldId id="756" r:id="rId25"/>
    <p:sldId id="757" r:id="rId26"/>
    <p:sldId id="772" r:id="rId27"/>
    <p:sldId id="762" r:id="rId28"/>
    <p:sldId id="763" r:id="rId29"/>
    <p:sldId id="782" r:id="rId30"/>
    <p:sldId id="764" r:id="rId31"/>
    <p:sldId id="765" r:id="rId32"/>
    <p:sldId id="766" r:id="rId33"/>
    <p:sldId id="778" r:id="rId34"/>
    <p:sldId id="779" r:id="rId35"/>
    <p:sldId id="767" r:id="rId36"/>
    <p:sldId id="783" r:id="rId37"/>
    <p:sldId id="768" r:id="rId38"/>
    <p:sldId id="771" r:id="rId39"/>
    <p:sldId id="784" r:id="rId40"/>
    <p:sldId id="785" r:id="rId41"/>
    <p:sldId id="788" r:id="rId42"/>
    <p:sldId id="786" r:id="rId43"/>
    <p:sldId id="787" r:id="rId44"/>
    <p:sldId id="789" r:id="rId45"/>
    <p:sldId id="790" r:id="rId46"/>
    <p:sldId id="791" r:id="rId47"/>
    <p:sldId id="792" r:id="rId48"/>
    <p:sldId id="732" r:id="rId49"/>
  </p:sldIdLst>
  <p:sldSz cx="12192000" cy="6858000"/>
  <p:notesSz cx="6858000" cy="9144000"/>
  <p:custDataLst>
    <p:tags r:id="rId5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57E9524-0D10-4181-8FC5-4A93FE15C2C6}" v="32" dt="2024-02-27T21:50:50.33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75" y="7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notesMaster" Target="notesMasters/notesMaster1.xml"/><Relationship Id="rId55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9" Type="http://schemas.openxmlformats.org/officeDocument/2006/relationships/slideMaster" Target="slideMasters/slideMaster16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microsoft.com/office/2016/11/relationships/changesInfo" Target="changesInfos/changesInfo1.xml"/><Relationship Id="rId8" Type="http://schemas.openxmlformats.org/officeDocument/2006/relationships/slideMaster" Target="slideMasters/slideMaster5.xml"/><Relationship Id="rId51" Type="http://schemas.openxmlformats.org/officeDocument/2006/relationships/tags" Target="tags/tag1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microsoft.com/office/2015/10/relationships/revisionInfo" Target="revisionInfo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857E9524-0D10-4181-8FC5-4A93FE15C2C6}"/>
    <pc:docChg chg="undo custSel addSld delSld modSld sldOrd">
      <pc:chgData name="Jenifer Prince Devaraj" userId="c3fb109c-09d1-42a6-93f4-69472d709861" providerId="ADAL" clId="{857E9524-0D10-4181-8FC5-4A93FE15C2C6}" dt="2024-02-27T21:51:00.002" v="904" actId="1076"/>
      <pc:docMkLst>
        <pc:docMk/>
      </pc:docMkLst>
      <pc:sldChg chg="modSp mod">
        <pc:chgData name="Jenifer Prince Devaraj" userId="c3fb109c-09d1-42a6-93f4-69472d709861" providerId="ADAL" clId="{857E9524-0D10-4181-8FC5-4A93FE15C2C6}" dt="2024-02-27T15:58:47.263" v="874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857E9524-0D10-4181-8FC5-4A93FE15C2C6}" dt="2024-02-27T15:58:47.263" v="874" actId="20577"/>
          <ac:spMkLst>
            <pc:docMk/>
            <pc:sldMk cId="3119007398" sldId="719"/>
            <ac:spMk id="3" creationId="{B8D71402-7CBC-DCA2-6899-47998E0C8857}"/>
          </ac:spMkLst>
        </pc:spChg>
      </pc:sldChg>
      <pc:sldChg chg="modSp mod">
        <pc:chgData name="Jenifer Prince Devaraj" userId="c3fb109c-09d1-42a6-93f4-69472d709861" providerId="ADAL" clId="{857E9524-0D10-4181-8FC5-4A93FE15C2C6}" dt="2024-02-27T13:40:15.250" v="11" actId="20577"/>
        <pc:sldMkLst>
          <pc:docMk/>
          <pc:sldMk cId="3146205823" sldId="757"/>
        </pc:sldMkLst>
        <pc:spChg chg="mod">
          <ac:chgData name="Jenifer Prince Devaraj" userId="c3fb109c-09d1-42a6-93f4-69472d709861" providerId="ADAL" clId="{857E9524-0D10-4181-8FC5-4A93FE15C2C6}" dt="2024-02-27T13:40:15.250" v="11" actId="20577"/>
          <ac:spMkLst>
            <pc:docMk/>
            <pc:sldMk cId="3146205823" sldId="757"/>
            <ac:spMk id="15" creationId="{85B9DB09-AFF2-ED26-610C-81DB3EC95191}"/>
          </ac:spMkLst>
        </pc:spChg>
      </pc:sldChg>
      <pc:sldChg chg="del">
        <pc:chgData name="Jenifer Prince Devaraj" userId="c3fb109c-09d1-42a6-93f4-69472d709861" providerId="ADAL" clId="{857E9524-0D10-4181-8FC5-4A93FE15C2C6}" dt="2024-02-27T13:58:13.939" v="274" actId="47"/>
        <pc:sldMkLst>
          <pc:docMk/>
          <pc:sldMk cId="3979751865" sldId="758"/>
        </pc:sldMkLst>
      </pc:sldChg>
      <pc:sldChg chg="del">
        <pc:chgData name="Jenifer Prince Devaraj" userId="c3fb109c-09d1-42a6-93f4-69472d709861" providerId="ADAL" clId="{857E9524-0D10-4181-8FC5-4A93FE15C2C6}" dt="2024-02-27T13:58:15.644" v="276" actId="47"/>
        <pc:sldMkLst>
          <pc:docMk/>
          <pc:sldMk cId="1983031508" sldId="759"/>
        </pc:sldMkLst>
      </pc:sldChg>
      <pc:sldChg chg="del">
        <pc:chgData name="Jenifer Prince Devaraj" userId="c3fb109c-09d1-42a6-93f4-69472d709861" providerId="ADAL" clId="{857E9524-0D10-4181-8FC5-4A93FE15C2C6}" dt="2024-02-27T13:58:18.881" v="289" actId="47"/>
        <pc:sldMkLst>
          <pc:docMk/>
          <pc:sldMk cId="367757290" sldId="760"/>
        </pc:sldMkLst>
      </pc:sldChg>
      <pc:sldChg chg="addSp delSp modSp mod">
        <pc:chgData name="Jenifer Prince Devaraj" userId="c3fb109c-09d1-42a6-93f4-69472d709861" providerId="ADAL" clId="{857E9524-0D10-4181-8FC5-4A93FE15C2C6}" dt="2024-02-27T13:42:18.599" v="72" actId="1076"/>
        <pc:sldMkLst>
          <pc:docMk/>
          <pc:sldMk cId="3883551506" sldId="762"/>
        </pc:sldMkLst>
        <pc:spChg chg="mod">
          <ac:chgData name="Jenifer Prince Devaraj" userId="c3fb109c-09d1-42a6-93f4-69472d709861" providerId="ADAL" clId="{857E9524-0D10-4181-8FC5-4A93FE15C2C6}" dt="2024-02-27T13:42:16.511" v="71" actId="1076"/>
          <ac:spMkLst>
            <pc:docMk/>
            <pc:sldMk cId="3883551506" sldId="762"/>
            <ac:spMk id="8" creationId="{49E0AC1E-DF58-0DB6-FE72-07312FBE8CF9}"/>
          </ac:spMkLst>
        </pc:spChg>
        <pc:picChg chg="del">
          <ac:chgData name="Jenifer Prince Devaraj" userId="c3fb109c-09d1-42a6-93f4-69472d709861" providerId="ADAL" clId="{857E9524-0D10-4181-8FC5-4A93FE15C2C6}" dt="2024-02-27T13:40:52.479" v="15" actId="478"/>
          <ac:picMkLst>
            <pc:docMk/>
            <pc:sldMk cId="3883551506" sldId="762"/>
            <ac:picMk id="7" creationId="{8D313822-87CC-5EB1-DC19-F29F30906969}"/>
          </ac:picMkLst>
        </pc:picChg>
        <pc:picChg chg="add mod">
          <ac:chgData name="Jenifer Prince Devaraj" userId="c3fb109c-09d1-42a6-93f4-69472d709861" providerId="ADAL" clId="{857E9524-0D10-4181-8FC5-4A93FE15C2C6}" dt="2024-02-27T13:42:18.599" v="72" actId="1076"/>
          <ac:picMkLst>
            <pc:docMk/>
            <pc:sldMk cId="3883551506" sldId="762"/>
            <ac:picMk id="9" creationId="{1B017867-4BB8-4EB6-87CE-155F8857F439}"/>
          </ac:picMkLst>
        </pc:picChg>
      </pc:sldChg>
      <pc:sldChg chg="addSp delSp modSp mod">
        <pc:chgData name="Jenifer Prince Devaraj" userId="c3fb109c-09d1-42a6-93f4-69472d709861" providerId="ADAL" clId="{857E9524-0D10-4181-8FC5-4A93FE15C2C6}" dt="2024-02-27T13:43:05.935" v="79" actId="1076"/>
        <pc:sldMkLst>
          <pc:docMk/>
          <pc:sldMk cId="3265094263" sldId="763"/>
        </pc:sldMkLst>
        <pc:spChg chg="mod">
          <ac:chgData name="Jenifer Prince Devaraj" userId="c3fb109c-09d1-42a6-93f4-69472d709861" providerId="ADAL" clId="{857E9524-0D10-4181-8FC5-4A93FE15C2C6}" dt="2024-02-27T13:43:05.935" v="79" actId="1076"/>
          <ac:spMkLst>
            <pc:docMk/>
            <pc:sldMk cId="3265094263" sldId="763"/>
            <ac:spMk id="8" creationId="{49E0AC1E-DF58-0DB6-FE72-07312FBE8CF9}"/>
          </ac:spMkLst>
        </pc:spChg>
        <pc:picChg chg="add mod">
          <ac:chgData name="Jenifer Prince Devaraj" userId="c3fb109c-09d1-42a6-93f4-69472d709861" providerId="ADAL" clId="{857E9524-0D10-4181-8FC5-4A93FE15C2C6}" dt="2024-02-27T13:42:51.067" v="75" actId="1076"/>
          <ac:picMkLst>
            <pc:docMk/>
            <pc:sldMk cId="3265094263" sldId="763"/>
            <ac:picMk id="7" creationId="{05092043-D7D2-6128-0329-7C03B671ABA9}"/>
          </ac:picMkLst>
        </pc:picChg>
        <pc:picChg chg="del">
          <ac:chgData name="Jenifer Prince Devaraj" userId="c3fb109c-09d1-42a6-93f4-69472d709861" providerId="ADAL" clId="{857E9524-0D10-4181-8FC5-4A93FE15C2C6}" dt="2024-02-27T13:42:41.199" v="73" actId="478"/>
          <ac:picMkLst>
            <pc:docMk/>
            <pc:sldMk cId="3265094263" sldId="763"/>
            <ac:picMk id="9" creationId="{DB85695A-0BB3-20FA-43D2-D6C7FCCD3BD4}"/>
          </ac:picMkLst>
        </pc:picChg>
      </pc:sldChg>
      <pc:sldChg chg="addSp delSp modSp mod">
        <pc:chgData name="Jenifer Prince Devaraj" userId="c3fb109c-09d1-42a6-93f4-69472d709861" providerId="ADAL" clId="{857E9524-0D10-4181-8FC5-4A93FE15C2C6}" dt="2024-02-27T13:44:21.715" v="111" actId="1076"/>
        <pc:sldMkLst>
          <pc:docMk/>
          <pc:sldMk cId="2324585162" sldId="764"/>
        </pc:sldMkLst>
        <pc:spChg chg="del">
          <ac:chgData name="Jenifer Prince Devaraj" userId="c3fb109c-09d1-42a6-93f4-69472d709861" providerId="ADAL" clId="{857E9524-0D10-4181-8FC5-4A93FE15C2C6}" dt="2024-02-27T13:44:01.723" v="106" actId="478"/>
          <ac:spMkLst>
            <pc:docMk/>
            <pc:sldMk cId="2324585162" sldId="764"/>
            <ac:spMk id="11" creationId="{DAF9D5D2-9BAB-51DA-ECA5-182B8F4F7F07}"/>
          </ac:spMkLst>
        </pc:spChg>
        <pc:picChg chg="del">
          <ac:chgData name="Jenifer Prince Devaraj" userId="c3fb109c-09d1-42a6-93f4-69472d709861" providerId="ADAL" clId="{857E9524-0D10-4181-8FC5-4A93FE15C2C6}" dt="2024-02-27T13:44:04.989" v="108" actId="478"/>
          <ac:picMkLst>
            <pc:docMk/>
            <pc:sldMk cId="2324585162" sldId="764"/>
            <ac:picMk id="6" creationId="{B4F83272-E3F2-86E0-0CA6-7AA1822D741E}"/>
          </ac:picMkLst>
        </pc:picChg>
        <pc:picChg chg="add mod">
          <ac:chgData name="Jenifer Prince Devaraj" userId="c3fb109c-09d1-42a6-93f4-69472d709861" providerId="ADAL" clId="{857E9524-0D10-4181-8FC5-4A93FE15C2C6}" dt="2024-02-27T13:44:21.715" v="111" actId="1076"/>
          <ac:picMkLst>
            <pc:docMk/>
            <pc:sldMk cId="2324585162" sldId="764"/>
            <ac:picMk id="7" creationId="{6C16C220-8268-3742-8A76-80C2ABDB45EF}"/>
          </ac:picMkLst>
        </pc:picChg>
        <pc:picChg chg="del">
          <ac:chgData name="Jenifer Prince Devaraj" userId="c3fb109c-09d1-42a6-93f4-69472d709861" providerId="ADAL" clId="{857E9524-0D10-4181-8FC5-4A93FE15C2C6}" dt="2024-02-27T13:44:03.333" v="107" actId="478"/>
          <ac:picMkLst>
            <pc:docMk/>
            <pc:sldMk cId="2324585162" sldId="764"/>
            <ac:picMk id="12" creationId="{E9CFBEF7-8BAC-66C4-79C1-EF6BEFE84674}"/>
          </ac:picMkLst>
        </pc:picChg>
      </pc:sldChg>
      <pc:sldChg chg="delSp modSp mod">
        <pc:chgData name="Jenifer Prince Devaraj" userId="c3fb109c-09d1-42a6-93f4-69472d709861" providerId="ADAL" clId="{857E9524-0D10-4181-8FC5-4A93FE15C2C6}" dt="2024-02-27T13:44:38.138" v="113" actId="478"/>
        <pc:sldMkLst>
          <pc:docMk/>
          <pc:sldMk cId="127942700" sldId="765"/>
        </pc:sldMkLst>
        <pc:spChg chg="del mod">
          <ac:chgData name="Jenifer Prince Devaraj" userId="c3fb109c-09d1-42a6-93f4-69472d709861" providerId="ADAL" clId="{857E9524-0D10-4181-8FC5-4A93FE15C2C6}" dt="2024-02-27T13:44:38.138" v="113" actId="478"/>
          <ac:spMkLst>
            <pc:docMk/>
            <pc:sldMk cId="127942700" sldId="765"/>
            <ac:spMk id="11" creationId="{DAF9D5D2-9BAB-51DA-ECA5-182B8F4F7F07}"/>
          </ac:spMkLst>
        </pc:spChg>
      </pc:sldChg>
      <pc:sldChg chg="addSp delSp modSp add del mod delAnim modAnim">
        <pc:chgData name="Jenifer Prince Devaraj" userId="c3fb109c-09d1-42a6-93f4-69472d709861" providerId="ADAL" clId="{857E9524-0D10-4181-8FC5-4A93FE15C2C6}" dt="2024-02-27T13:45:37.841" v="120" actId="313"/>
        <pc:sldMkLst>
          <pc:docMk/>
          <pc:sldMk cId="4281227350" sldId="766"/>
        </pc:sldMkLst>
        <pc:spChg chg="mod">
          <ac:chgData name="Jenifer Prince Devaraj" userId="c3fb109c-09d1-42a6-93f4-69472d709861" providerId="ADAL" clId="{857E9524-0D10-4181-8FC5-4A93FE15C2C6}" dt="2024-02-27T13:45:37.841" v="120" actId="313"/>
          <ac:spMkLst>
            <pc:docMk/>
            <pc:sldMk cId="4281227350" sldId="766"/>
            <ac:spMk id="11" creationId="{DAF9D5D2-9BAB-51DA-ECA5-182B8F4F7F07}"/>
          </ac:spMkLst>
        </pc:spChg>
        <pc:picChg chg="add mod">
          <ac:chgData name="Jenifer Prince Devaraj" userId="c3fb109c-09d1-42a6-93f4-69472d709861" providerId="ADAL" clId="{857E9524-0D10-4181-8FC5-4A93FE15C2C6}" dt="2024-02-27T13:45:34.164" v="119" actId="1076"/>
          <ac:picMkLst>
            <pc:docMk/>
            <pc:sldMk cId="4281227350" sldId="766"/>
            <ac:picMk id="4" creationId="{CCDED3C9-06E1-29B5-9791-81E77CA53020}"/>
          </ac:picMkLst>
        </pc:picChg>
        <pc:picChg chg="del">
          <ac:chgData name="Jenifer Prince Devaraj" userId="c3fb109c-09d1-42a6-93f4-69472d709861" providerId="ADAL" clId="{857E9524-0D10-4181-8FC5-4A93FE15C2C6}" dt="2024-02-27T13:44:46.918" v="116" actId="478"/>
          <ac:picMkLst>
            <pc:docMk/>
            <pc:sldMk cId="4281227350" sldId="766"/>
            <ac:picMk id="8" creationId="{B1928A85-8F90-CAD5-DDC2-708076CC3C61}"/>
          </ac:picMkLst>
        </pc:picChg>
      </pc:sldChg>
      <pc:sldChg chg="modSp mod">
        <pc:chgData name="Jenifer Prince Devaraj" userId="c3fb109c-09d1-42a6-93f4-69472d709861" providerId="ADAL" clId="{857E9524-0D10-4181-8FC5-4A93FE15C2C6}" dt="2024-02-27T14:08:36.556" v="659" actId="20577"/>
        <pc:sldMkLst>
          <pc:docMk/>
          <pc:sldMk cId="3477989562" sldId="767"/>
        </pc:sldMkLst>
        <pc:spChg chg="mod">
          <ac:chgData name="Jenifer Prince Devaraj" userId="c3fb109c-09d1-42a6-93f4-69472d709861" providerId="ADAL" clId="{857E9524-0D10-4181-8FC5-4A93FE15C2C6}" dt="2024-02-27T14:08:36.556" v="659" actId="20577"/>
          <ac:spMkLst>
            <pc:docMk/>
            <pc:sldMk cId="3477989562" sldId="767"/>
            <ac:spMk id="15" creationId="{85B9DB09-AFF2-ED26-610C-81DB3EC95191}"/>
          </ac:spMkLst>
        </pc:spChg>
      </pc:sldChg>
      <pc:sldChg chg="addSp delSp modSp add del mod delAnim modAnim">
        <pc:chgData name="Jenifer Prince Devaraj" userId="c3fb109c-09d1-42a6-93f4-69472d709861" providerId="ADAL" clId="{857E9524-0D10-4181-8FC5-4A93FE15C2C6}" dt="2024-02-27T14:08:58.320" v="669"/>
        <pc:sldMkLst>
          <pc:docMk/>
          <pc:sldMk cId="2116952132" sldId="768"/>
        </pc:sldMkLst>
        <pc:spChg chg="mod">
          <ac:chgData name="Jenifer Prince Devaraj" userId="c3fb109c-09d1-42a6-93f4-69472d709861" providerId="ADAL" clId="{857E9524-0D10-4181-8FC5-4A93FE15C2C6}" dt="2024-02-27T14:08:58.320" v="669"/>
          <ac:spMkLst>
            <pc:docMk/>
            <pc:sldMk cId="2116952132" sldId="768"/>
            <ac:spMk id="15" creationId="{85B9DB09-AFF2-ED26-610C-81DB3EC95191}"/>
          </ac:spMkLst>
        </pc:spChg>
        <pc:picChg chg="del">
          <ac:chgData name="Jenifer Prince Devaraj" userId="c3fb109c-09d1-42a6-93f4-69472d709861" providerId="ADAL" clId="{857E9524-0D10-4181-8FC5-4A93FE15C2C6}" dt="2024-02-27T13:55:41.724" v="268" actId="478"/>
          <ac:picMkLst>
            <pc:docMk/>
            <pc:sldMk cId="2116952132" sldId="768"/>
            <ac:picMk id="6" creationId="{11397952-955F-2A8E-D22D-A779C8C58710}"/>
          </ac:picMkLst>
        </pc:picChg>
        <pc:picChg chg="add mod">
          <ac:chgData name="Jenifer Prince Devaraj" userId="c3fb109c-09d1-42a6-93f4-69472d709861" providerId="ADAL" clId="{857E9524-0D10-4181-8FC5-4A93FE15C2C6}" dt="2024-02-27T13:56:54.903" v="272" actId="1076"/>
          <ac:picMkLst>
            <pc:docMk/>
            <pc:sldMk cId="2116952132" sldId="768"/>
            <ac:picMk id="7" creationId="{2001CDF2-047C-4C52-4D1B-ABF9AC7F5BCF}"/>
          </ac:picMkLst>
        </pc:picChg>
      </pc:sldChg>
      <pc:sldChg chg="del">
        <pc:chgData name="Jenifer Prince Devaraj" userId="c3fb109c-09d1-42a6-93f4-69472d709861" providerId="ADAL" clId="{857E9524-0D10-4181-8FC5-4A93FE15C2C6}" dt="2024-02-27T13:57:14.915" v="273" actId="47"/>
        <pc:sldMkLst>
          <pc:docMk/>
          <pc:sldMk cId="3792804094" sldId="769"/>
        </pc:sldMkLst>
      </pc:sldChg>
      <pc:sldChg chg="del">
        <pc:chgData name="Jenifer Prince Devaraj" userId="c3fb109c-09d1-42a6-93f4-69472d709861" providerId="ADAL" clId="{857E9524-0D10-4181-8FC5-4A93FE15C2C6}" dt="2024-02-27T13:54:07.573" v="250" actId="47"/>
        <pc:sldMkLst>
          <pc:docMk/>
          <pc:sldMk cId="1800270446" sldId="770"/>
        </pc:sldMkLst>
      </pc:sldChg>
      <pc:sldChg chg="modSp mod">
        <pc:chgData name="Jenifer Prince Devaraj" userId="c3fb109c-09d1-42a6-93f4-69472d709861" providerId="ADAL" clId="{857E9524-0D10-4181-8FC5-4A93FE15C2C6}" dt="2024-02-27T14:01:25.523" v="314" actId="20577"/>
        <pc:sldMkLst>
          <pc:docMk/>
          <pc:sldMk cId="3019442442" sldId="771"/>
        </pc:sldMkLst>
        <pc:spChg chg="mod">
          <ac:chgData name="Jenifer Prince Devaraj" userId="c3fb109c-09d1-42a6-93f4-69472d709861" providerId="ADAL" clId="{857E9524-0D10-4181-8FC5-4A93FE15C2C6}" dt="2024-02-27T14:01:25.523" v="314" actId="20577"/>
          <ac:spMkLst>
            <pc:docMk/>
            <pc:sldMk cId="3019442442" sldId="771"/>
            <ac:spMk id="4" creationId="{D5A8CBA3-8AC7-410A-5598-3954622EB88B}"/>
          </ac:spMkLst>
        </pc:spChg>
      </pc:sldChg>
      <pc:sldChg chg="del">
        <pc:chgData name="Jenifer Prince Devaraj" userId="c3fb109c-09d1-42a6-93f4-69472d709861" providerId="ADAL" clId="{857E9524-0D10-4181-8FC5-4A93FE15C2C6}" dt="2024-02-27T13:58:14.942" v="275" actId="47"/>
        <pc:sldMkLst>
          <pc:docMk/>
          <pc:sldMk cId="3852226212" sldId="773"/>
        </pc:sldMkLst>
      </pc:sldChg>
      <pc:sldChg chg="del">
        <pc:chgData name="Jenifer Prince Devaraj" userId="c3fb109c-09d1-42a6-93f4-69472d709861" providerId="ADAL" clId="{857E9524-0D10-4181-8FC5-4A93FE15C2C6}" dt="2024-02-27T13:58:19.577" v="290" actId="47"/>
        <pc:sldMkLst>
          <pc:docMk/>
          <pc:sldMk cId="2497366083" sldId="774"/>
        </pc:sldMkLst>
      </pc:sldChg>
      <pc:sldChg chg="del">
        <pc:chgData name="Jenifer Prince Devaraj" userId="c3fb109c-09d1-42a6-93f4-69472d709861" providerId="ADAL" clId="{857E9524-0D10-4181-8FC5-4A93FE15C2C6}" dt="2024-02-27T13:58:20.159" v="291" actId="47"/>
        <pc:sldMkLst>
          <pc:docMk/>
          <pc:sldMk cId="3000786789" sldId="775"/>
        </pc:sldMkLst>
      </pc:sldChg>
      <pc:sldChg chg="del">
        <pc:chgData name="Jenifer Prince Devaraj" userId="c3fb109c-09d1-42a6-93f4-69472d709861" providerId="ADAL" clId="{857E9524-0D10-4181-8FC5-4A93FE15C2C6}" dt="2024-02-27T13:58:20.730" v="292" actId="47"/>
        <pc:sldMkLst>
          <pc:docMk/>
          <pc:sldMk cId="749039422" sldId="776"/>
        </pc:sldMkLst>
      </pc:sldChg>
      <pc:sldChg chg="del modAnim replTag">
        <pc:chgData name="Jenifer Prince Devaraj" userId="c3fb109c-09d1-42a6-93f4-69472d709861" providerId="ADAL" clId="{857E9524-0D10-4181-8FC5-4A93FE15C2C6}" dt="2024-02-27T13:58:17.480" v="278" actId="47"/>
        <pc:sldMkLst>
          <pc:docMk/>
          <pc:sldMk cId="4060442003" sldId="777"/>
        </pc:sldMkLst>
      </pc:sldChg>
      <pc:sldChg chg="modAnim replTag">
        <pc:chgData name="Jenifer Prince Devaraj" userId="c3fb109c-09d1-42a6-93f4-69472d709861" providerId="ADAL" clId="{857E9524-0D10-4181-8FC5-4A93FE15C2C6}" dt="2024-02-27T13:58:17.593" v="288"/>
        <pc:sldMkLst>
          <pc:docMk/>
          <pc:sldMk cId="2109702334" sldId="779"/>
        </pc:sldMkLst>
      </pc:sldChg>
      <pc:sldChg chg="del">
        <pc:chgData name="Jenifer Prince Devaraj" userId="c3fb109c-09d1-42a6-93f4-69472d709861" providerId="ADAL" clId="{857E9524-0D10-4181-8FC5-4A93FE15C2C6}" dt="2024-02-27T13:58:21.328" v="293" actId="47"/>
        <pc:sldMkLst>
          <pc:docMk/>
          <pc:sldMk cId="4293390607" sldId="780"/>
        </pc:sldMkLst>
      </pc:sldChg>
      <pc:sldChg chg="del">
        <pc:chgData name="Jenifer Prince Devaraj" userId="c3fb109c-09d1-42a6-93f4-69472d709861" providerId="ADAL" clId="{857E9524-0D10-4181-8FC5-4A93FE15C2C6}" dt="2024-02-27T13:58:16.242" v="277" actId="47"/>
        <pc:sldMkLst>
          <pc:docMk/>
          <pc:sldMk cId="2064259661" sldId="781"/>
        </pc:sldMkLst>
      </pc:sldChg>
      <pc:sldChg chg="modSp mod">
        <pc:chgData name="Jenifer Prince Devaraj" userId="c3fb109c-09d1-42a6-93f4-69472d709861" providerId="ADAL" clId="{857E9524-0D10-4181-8FC5-4A93FE15C2C6}" dt="2024-02-27T13:43:44.100" v="105" actId="6549"/>
        <pc:sldMkLst>
          <pc:docMk/>
          <pc:sldMk cId="4284894318" sldId="782"/>
        </pc:sldMkLst>
        <pc:spChg chg="mod">
          <ac:chgData name="Jenifer Prince Devaraj" userId="c3fb109c-09d1-42a6-93f4-69472d709861" providerId="ADAL" clId="{857E9524-0D10-4181-8FC5-4A93FE15C2C6}" dt="2024-02-27T13:43:44.100" v="105" actId="6549"/>
          <ac:spMkLst>
            <pc:docMk/>
            <pc:sldMk cId="4284894318" sldId="782"/>
            <ac:spMk id="13" creationId="{39DC5A44-BFDD-4F29-1BAE-D64D9D4D5F3B}"/>
          </ac:spMkLst>
        </pc:spChg>
      </pc:sldChg>
      <pc:sldChg chg="add del ord">
        <pc:chgData name="Jenifer Prince Devaraj" userId="c3fb109c-09d1-42a6-93f4-69472d709861" providerId="ADAL" clId="{857E9524-0D10-4181-8FC5-4A93FE15C2C6}" dt="2024-02-27T13:40:48.244" v="14" actId="47"/>
        <pc:sldMkLst>
          <pc:docMk/>
          <pc:sldMk cId="3471252051" sldId="783"/>
        </pc:sldMkLst>
      </pc:sldChg>
      <pc:sldChg chg="addSp delSp modSp add mod">
        <pc:chgData name="Jenifer Prince Devaraj" userId="c3fb109c-09d1-42a6-93f4-69472d709861" providerId="ADAL" clId="{857E9524-0D10-4181-8FC5-4A93FE15C2C6}" dt="2024-02-27T14:08:46.050" v="668" actId="20577"/>
        <pc:sldMkLst>
          <pc:docMk/>
          <pc:sldMk cId="3842535695" sldId="783"/>
        </pc:sldMkLst>
        <pc:spChg chg="mod">
          <ac:chgData name="Jenifer Prince Devaraj" userId="c3fb109c-09d1-42a6-93f4-69472d709861" providerId="ADAL" clId="{857E9524-0D10-4181-8FC5-4A93FE15C2C6}" dt="2024-02-27T13:54:21.804" v="253" actId="1076"/>
          <ac:spMkLst>
            <pc:docMk/>
            <pc:sldMk cId="3842535695" sldId="783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857E9524-0D10-4181-8FC5-4A93FE15C2C6}" dt="2024-02-27T14:08:46.050" v="668" actId="20577"/>
          <ac:spMkLst>
            <pc:docMk/>
            <pc:sldMk cId="3842535695" sldId="783"/>
            <ac:spMk id="15" creationId="{85B9DB09-AFF2-ED26-610C-81DB3EC95191}"/>
          </ac:spMkLst>
        </pc:spChg>
        <pc:picChg chg="add del mod">
          <ac:chgData name="Jenifer Prince Devaraj" userId="c3fb109c-09d1-42a6-93f4-69472d709861" providerId="ADAL" clId="{857E9524-0D10-4181-8FC5-4A93FE15C2C6}" dt="2024-02-27T13:55:05.132" v="257" actId="478"/>
          <ac:picMkLst>
            <pc:docMk/>
            <pc:sldMk cId="3842535695" sldId="783"/>
            <ac:picMk id="7" creationId="{7575F12A-F73B-8C25-73F5-38684AE84F20}"/>
          </ac:picMkLst>
        </pc:picChg>
        <pc:picChg chg="add mod">
          <ac:chgData name="Jenifer Prince Devaraj" userId="c3fb109c-09d1-42a6-93f4-69472d709861" providerId="ADAL" clId="{857E9524-0D10-4181-8FC5-4A93FE15C2C6}" dt="2024-02-27T13:55:14.805" v="262" actId="1076"/>
          <ac:picMkLst>
            <pc:docMk/>
            <pc:sldMk cId="3842535695" sldId="783"/>
            <ac:picMk id="9" creationId="{2488E570-43E0-CE31-6A89-D88B2E81AABF}"/>
          </ac:picMkLst>
        </pc:picChg>
        <pc:picChg chg="add mod">
          <ac:chgData name="Jenifer Prince Devaraj" userId="c3fb109c-09d1-42a6-93f4-69472d709861" providerId="ADAL" clId="{857E9524-0D10-4181-8FC5-4A93FE15C2C6}" dt="2024-02-27T13:55:27.010" v="265" actId="1076"/>
          <ac:picMkLst>
            <pc:docMk/>
            <pc:sldMk cId="3842535695" sldId="783"/>
            <ac:picMk id="11" creationId="{903DF588-231A-2928-16AC-796C16ACA70B}"/>
          </ac:picMkLst>
        </pc:picChg>
      </pc:sldChg>
      <pc:sldChg chg="addSp delSp modSp add mod ord delAnim modAnim">
        <pc:chgData name="Jenifer Prince Devaraj" userId="c3fb109c-09d1-42a6-93f4-69472d709861" providerId="ADAL" clId="{857E9524-0D10-4181-8FC5-4A93FE15C2C6}" dt="2024-02-27T14:09:05.701" v="670"/>
        <pc:sldMkLst>
          <pc:docMk/>
          <pc:sldMk cId="1908722886" sldId="784"/>
        </pc:sldMkLst>
        <pc:spChg chg="mod">
          <ac:chgData name="Jenifer Prince Devaraj" userId="c3fb109c-09d1-42a6-93f4-69472d709861" providerId="ADAL" clId="{857E9524-0D10-4181-8FC5-4A93FE15C2C6}" dt="2024-02-27T14:02:43.240" v="346" actId="14100"/>
          <ac:spMkLst>
            <pc:docMk/>
            <pc:sldMk cId="1908722886" sldId="784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857E9524-0D10-4181-8FC5-4A93FE15C2C6}" dt="2024-02-27T14:09:05.701" v="670"/>
          <ac:spMkLst>
            <pc:docMk/>
            <pc:sldMk cId="1908722886" sldId="784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857E9524-0D10-4181-8FC5-4A93FE15C2C6}" dt="2024-02-27T14:02:31.742" v="325" actId="1076"/>
          <ac:picMkLst>
            <pc:docMk/>
            <pc:sldMk cId="1908722886" sldId="784"/>
            <ac:picMk id="6" creationId="{30DF09B1-9750-36F4-5348-CB1E18F1D9C0}"/>
          </ac:picMkLst>
        </pc:picChg>
        <pc:picChg chg="del">
          <ac:chgData name="Jenifer Prince Devaraj" userId="c3fb109c-09d1-42a6-93f4-69472d709861" providerId="ADAL" clId="{857E9524-0D10-4181-8FC5-4A93FE15C2C6}" dt="2024-02-27T14:01:50.482" v="322" actId="478"/>
          <ac:picMkLst>
            <pc:docMk/>
            <pc:sldMk cId="1908722886" sldId="784"/>
            <ac:picMk id="7" creationId="{2001CDF2-047C-4C52-4D1B-ABF9AC7F5BCF}"/>
          </ac:picMkLst>
        </pc:picChg>
      </pc:sldChg>
      <pc:sldChg chg="delSp modSp add del mod">
        <pc:chgData name="Jenifer Prince Devaraj" userId="c3fb109c-09d1-42a6-93f4-69472d709861" providerId="ADAL" clId="{857E9524-0D10-4181-8FC5-4A93FE15C2C6}" dt="2024-02-27T14:01:42.664" v="318" actId="47"/>
        <pc:sldMkLst>
          <pc:docMk/>
          <pc:sldMk cId="3313171712" sldId="784"/>
        </pc:sldMkLst>
        <pc:spChg chg="del mod">
          <ac:chgData name="Jenifer Prince Devaraj" userId="c3fb109c-09d1-42a6-93f4-69472d709861" providerId="ADAL" clId="{857E9524-0D10-4181-8FC5-4A93FE15C2C6}" dt="2024-02-27T14:01:40.789" v="317" actId="478"/>
          <ac:spMkLst>
            <pc:docMk/>
            <pc:sldMk cId="3313171712" sldId="784"/>
            <ac:spMk id="4" creationId="{D5A8CBA3-8AC7-410A-5598-3954622EB88B}"/>
          </ac:spMkLst>
        </pc:spChg>
      </pc:sldChg>
      <pc:sldChg chg="modSp add mod ord">
        <pc:chgData name="Jenifer Prince Devaraj" userId="c3fb109c-09d1-42a6-93f4-69472d709861" providerId="ADAL" clId="{857E9524-0D10-4181-8FC5-4A93FE15C2C6}" dt="2024-02-27T14:09:19.329" v="673" actId="20577"/>
        <pc:sldMkLst>
          <pc:docMk/>
          <pc:sldMk cId="4152601725" sldId="785"/>
        </pc:sldMkLst>
        <pc:spChg chg="mod">
          <ac:chgData name="Jenifer Prince Devaraj" userId="c3fb109c-09d1-42a6-93f4-69472d709861" providerId="ADAL" clId="{857E9524-0D10-4181-8FC5-4A93FE15C2C6}" dt="2024-02-27T14:06:29.816" v="621" actId="1076"/>
          <ac:spMkLst>
            <pc:docMk/>
            <pc:sldMk cId="4152601725" sldId="785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857E9524-0D10-4181-8FC5-4A93FE15C2C6}" dt="2024-02-27T14:09:19.329" v="673" actId="20577"/>
          <ac:spMkLst>
            <pc:docMk/>
            <pc:sldMk cId="4152601725" sldId="785"/>
            <ac:spMk id="15" creationId="{85B9DB09-AFF2-ED26-610C-81DB3EC95191}"/>
          </ac:spMkLst>
        </pc:spChg>
      </pc:sldChg>
      <pc:sldChg chg="addSp delSp modSp add mod ord delAnim modAnim">
        <pc:chgData name="Jenifer Prince Devaraj" userId="c3fb109c-09d1-42a6-93f4-69472d709861" providerId="ADAL" clId="{857E9524-0D10-4181-8FC5-4A93FE15C2C6}" dt="2024-02-27T14:23:50.749" v="682" actId="1076"/>
        <pc:sldMkLst>
          <pc:docMk/>
          <pc:sldMk cId="2308820866" sldId="786"/>
        </pc:sldMkLst>
        <pc:spChg chg="mod">
          <ac:chgData name="Jenifer Prince Devaraj" userId="c3fb109c-09d1-42a6-93f4-69472d709861" providerId="ADAL" clId="{857E9524-0D10-4181-8FC5-4A93FE15C2C6}" dt="2024-02-27T14:23:02.861" v="678" actId="20577"/>
          <ac:spMkLst>
            <pc:docMk/>
            <pc:sldMk cId="2308820866" sldId="786"/>
            <ac:spMk id="15" creationId="{85B9DB09-AFF2-ED26-610C-81DB3EC95191}"/>
          </ac:spMkLst>
        </pc:spChg>
        <pc:picChg chg="del">
          <ac:chgData name="Jenifer Prince Devaraj" userId="c3fb109c-09d1-42a6-93f4-69472d709861" providerId="ADAL" clId="{857E9524-0D10-4181-8FC5-4A93FE15C2C6}" dt="2024-02-27T14:23:05.970" v="679" actId="478"/>
          <ac:picMkLst>
            <pc:docMk/>
            <pc:sldMk cId="2308820866" sldId="786"/>
            <ac:picMk id="6" creationId="{30DF09B1-9750-36F4-5348-CB1E18F1D9C0}"/>
          </ac:picMkLst>
        </pc:picChg>
        <pc:picChg chg="add mod">
          <ac:chgData name="Jenifer Prince Devaraj" userId="c3fb109c-09d1-42a6-93f4-69472d709861" providerId="ADAL" clId="{857E9524-0D10-4181-8FC5-4A93FE15C2C6}" dt="2024-02-27T14:23:50.749" v="682" actId="1076"/>
          <ac:picMkLst>
            <pc:docMk/>
            <pc:sldMk cId="2308820866" sldId="786"/>
            <ac:picMk id="7" creationId="{4E20BC61-7C75-607C-77DC-4032E5B3486E}"/>
          </ac:picMkLst>
        </pc:picChg>
      </pc:sldChg>
      <pc:sldChg chg="modSp add mod ord">
        <pc:chgData name="Jenifer Prince Devaraj" userId="c3fb109c-09d1-42a6-93f4-69472d709861" providerId="ADAL" clId="{857E9524-0D10-4181-8FC5-4A93FE15C2C6}" dt="2024-02-27T14:29:57.359" v="853" actId="13926"/>
        <pc:sldMkLst>
          <pc:docMk/>
          <pc:sldMk cId="1055120349" sldId="787"/>
        </pc:sldMkLst>
        <pc:spChg chg="mod">
          <ac:chgData name="Jenifer Prince Devaraj" userId="c3fb109c-09d1-42a6-93f4-69472d709861" providerId="ADAL" clId="{857E9524-0D10-4181-8FC5-4A93FE15C2C6}" dt="2024-02-27T14:29:57.359" v="853" actId="13926"/>
          <ac:spMkLst>
            <pc:docMk/>
            <pc:sldMk cId="1055120349" sldId="787"/>
            <ac:spMk id="15" creationId="{85B9DB09-AFF2-ED26-610C-81DB3EC95191}"/>
          </ac:spMkLst>
        </pc:spChg>
      </pc:sldChg>
      <pc:sldChg chg="addSp delSp modSp add mod ord">
        <pc:chgData name="Jenifer Prince Devaraj" userId="c3fb109c-09d1-42a6-93f4-69472d709861" providerId="ADAL" clId="{857E9524-0D10-4181-8FC5-4A93FE15C2C6}" dt="2024-02-27T14:31:58.800" v="872" actId="1076"/>
        <pc:sldMkLst>
          <pc:docMk/>
          <pc:sldMk cId="2548305279" sldId="788"/>
        </pc:sldMkLst>
        <pc:spChg chg="mod">
          <ac:chgData name="Jenifer Prince Devaraj" userId="c3fb109c-09d1-42a6-93f4-69472d709861" providerId="ADAL" clId="{857E9524-0D10-4181-8FC5-4A93FE15C2C6}" dt="2024-02-27T14:30:35.059" v="858" actId="20577"/>
          <ac:spMkLst>
            <pc:docMk/>
            <pc:sldMk cId="2548305279" sldId="788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857E9524-0D10-4181-8FC5-4A93FE15C2C6}" dt="2024-02-27T14:31:53.328" v="869" actId="1076"/>
          <ac:picMkLst>
            <pc:docMk/>
            <pc:sldMk cId="2548305279" sldId="788"/>
            <ac:picMk id="7" creationId="{6312B71D-E0F8-A47A-8192-ED43438E4E85}"/>
          </ac:picMkLst>
        </pc:picChg>
        <pc:picChg chg="del">
          <ac:chgData name="Jenifer Prince Devaraj" userId="c3fb109c-09d1-42a6-93f4-69472d709861" providerId="ADAL" clId="{857E9524-0D10-4181-8FC5-4A93FE15C2C6}" dt="2024-02-27T14:30:39.569" v="859" actId="478"/>
          <ac:picMkLst>
            <pc:docMk/>
            <pc:sldMk cId="2548305279" sldId="788"/>
            <ac:picMk id="9" creationId="{2488E570-43E0-CE31-6A89-D88B2E81AABF}"/>
          </ac:picMkLst>
        </pc:picChg>
        <pc:picChg chg="add mod">
          <ac:chgData name="Jenifer Prince Devaraj" userId="c3fb109c-09d1-42a6-93f4-69472d709861" providerId="ADAL" clId="{857E9524-0D10-4181-8FC5-4A93FE15C2C6}" dt="2024-02-27T14:31:58.800" v="872" actId="1076"/>
          <ac:picMkLst>
            <pc:docMk/>
            <pc:sldMk cId="2548305279" sldId="788"/>
            <ac:picMk id="10" creationId="{731B1166-9894-A868-AC4B-9304929365A3}"/>
          </ac:picMkLst>
        </pc:picChg>
        <pc:picChg chg="del">
          <ac:chgData name="Jenifer Prince Devaraj" userId="c3fb109c-09d1-42a6-93f4-69472d709861" providerId="ADAL" clId="{857E9524-0D10-4181-8FC5-4A93FE15C2C6}" dt="2024-02-27T14:30:41.257" v="860" actId="478"/>
          <ac:picMkLst>
            <pc:docMk/>
            <pc:sldMk cId="2548305279" sldId="788"/>
            <ac:picMk id="11" creationId="{903DF588-231A-2928-16AC-796C16ACA70B}"/>
          </ac:picMkLst>
        </pc:picChg>
      </pc:sldChg>
      <pc:sldChg chg="addSp delSp modSp add mod ord">
        <pc:chgData name="Jenifer Prince Devaraj" userId="c3fb109c-09d1-42a6-93f4-69472d709861" providerId="ADAL" clId="{857E9524-0D10-4181-8FC5-4A93FE15C2C6}" dt="2024-02-27T21:47:13.867" v="884" actId="1076"/>
        <pc:sldMkLst>
          <pc:docMk/>
          <pc:sldMk cId="1054359854" sldId="789"/>
        </pc:sldMkLst>
        <pc:spChg chg="mod">
          <ac:chgData name="Jenifer Prince Devaraj" userId="c3fb109c-09d1-42a6-93f4-69472d709861" providerId="ADAL" clId="{857E9524-0D10-4181-8FC5-4A93FE15C2C6}" dt="2024-02-27T21:46:41.001" v="879" actId="20577"/>
          <ac:spMkLst>
            <pc:docMk/>
            <pc:sldMk cId="1054359854" sldId="789"/>
            <ac:spMk id="15" creationId="{85B9DB09-AFF2-ED26-610C-81DB3EC95191}"/>
          </ac:spMkLst>
        </pc:spChg>
        <pc:picChg chg="del">
          <ac:chgData name="Jenifer Prince Devaraj" userId="c3fb109c-09d1-42a6-93f4-69472d709861" providerId="ADAL" clId="{857E9524-0D10-4181-8FC5-4A93FE15C2C6}" dt="2024-02-27T21:46:42.915" v="880" actId="478"/>
          <ac:picMkLst>
            <pc:docMk/>
            <pc:sldMk cId="1054359854" sldId="789"/>
            <ac:picMk id="7" creationId="{6312B71D-E0F8-A47A-8192-ED43438E4E85}"/>
          </ac:picMkLst>
        </pc:picChg>
        <pc:picChg chg="add mod">
          <ac:chgData name="Jenifer Prince Devaraj" userId="c3fb109c-09d1-42a6-93f4-69472d709861" providerId="ADAL" clId="{857E9524-0D10-4181-8FC5-4A93FE15C2C6}" dt="2024-02-27T21:47:13.867" v="884" actId="1076"/>
          <ac:picMkLst>
            <pc:docMk/>
            <pc:sldMk cId="1054359854" sldId="789"/>
            <ac:picMk id="8" creationId="{D713C6A2-D8D8-1BF5-F345-5D3C6F9450FA}"/>
          </ac:picMkLst>
        </pc:picChg>
        <pc:picChg chg="del">
          <ac:chgData name="Jenifer Prince Devaraj" userId="c3fb109c-09d1-42a6-93f4-69472d709861" providerId="ADAL" clId="{857E9524-0D10-4181-8FC5-4A93FE15C2C6}" dt="2024-02-27T21:46:44.592" v="881" actId="478"/>
          <ac:picMkLst>
            <pc:docMk/>
            <pc:sldMk cId="1054359854" sldId="789"/>
            <ac:picMk id="10" creationId="{731B1166-9894-A868-AC4B-9304929365A3}"/>
          </ac:picMkLst>
        </pc:picChg>
      </pc:sldChg>
      <pc:sldChg chg="addSp delSp modSp add mod">
        <pc:chgData name="Jenifer Prince Devaraj" userId="c3fb109c-09d1-42a6-93f4-69472d709861" providerId="ADAL" clId="{857E9524-0D10-4181-8FC5-4A93FE15C2C6}" dt="2024-02-27T21:48:05.491" v="889" actId="1076"/>
        <pc:sldMkLst>
          <pc:docMk/>
          <pc:sldMk cId="3405357293" sldId="790"/>
        </pc:sldMkLst>
        <pc:picChg chg="add mod">
          <ac:chgData name="Jenifer Prince Devaraj" userId="c3fb109c-09d1-42a6-93f4-69472d709861" providerId="ADAL" clId="{857E9524-0D10-4181-8FC5-4A93FE15C2C6}" dt="2024-02-27T21:48:05.491" v="889" actId="1076"/>
          <ac:picMkLst>
            <pc:docMk/>
            <pc:sldMk cId="3405357293" sldId="790"/>
            <ac:picMk id="7" creationId="{680520D6-0EF8-57A5-0C79-2962CD275BD1}"/>
          </ac:picMkLst>
        </pc:picChg>
        <pc:picChg chg="del">
          <ac:chgData name="Jenifer Prince Devaraj" userId="c3fb109c-09d1-42a6-93f4-69472d709861" providerId="ADAL" clId="{857E9524-0D10-4181-8FC5-4A93FE15C2C6}" dt="2024-02-27T21:47:19.451" v="886" actId="478"/>
          <ac:picMkLst>
            <pc:docMk/>
            <pc:sldMk cId="3405357293" sldId="790"/>
            <ac:picMk id="8" creationId="{D713C6A2-D8D8-1BF5-F345-5D3C6F9450FA}"/>
          </ac:picMkLst>
        </pc:picChg>
      </pc:sldChg>
      <pc:sldChg chg="addSp delSp modSp add mod">
        <pc:chgData name="Jenifer Prince Devaraj" userId="c3fb109c-09d1-42a6-93f4-69472d709861" providerId="ADAL" clId="{857E9524-0D10-4181-8FC5-4A93FE15C2C6}" dt="2024-02-27T21:48:47.529" v="894" actId="1076"/>
        <pc:sldMkLst>
          <pc:docMk/>
          <pc:sldMk cId="3916034003" sldId="791"/>
        </pc:sldMkLst>
        <pc:picChg chg="del">
          <ac:chgData name="Jenifer Prince Devaraj" userId="c3fb109c-09d1-42a6-93f4-69472d709861" providerId="ADAL" clId="{857E9524-0D10-4181-8FC5-4A93FE15C2C6}" dt="2024-02-27T21:48:41.772" v="891" actId="478"/>
          <ac:picMkLst>
            <pc:docMk/>
            <pc:sldMk cId="3916034003" sldId="791"/>
            <ac:picMk id="7" creationId="{680520D6-0EF8-57A5-0C79-2962CD275BD1}"/>
          </ac:picMkLst>
        </pc:picChg>
        <pc:picChg chg="add mod">
          <ac:chgData name="Jenifer Prince Devaraj" userId="c3fb109c-09d1-42a6-93f4-69472d709861" providerId="ADAL" clId="{857E9524-0D10-4181-8FC5-4A93FE15C2C6}" dt="2024-02-27T21:48:47.529" v="894" actId="1076"/>
          <ac:picMkLst>
            <pc:docMk/>
            <pc:sldMk cId="3916034003" sldId="791"/>
            <ac:picMk id="8" creationId="{D279639D-5C79-DB9C-8BEF-A4B707025630}"/>
          </ac:picMkLst>
        </pc:picChg>
      </pc:sldChg>
      <pc:sldChg chg="addSp delSp modSp add mod ord delAnim modAnim">
        <pc:chgData name="Jenifer Prince Devaraj" userId="c3fb109c-09d1-42a6-93f4-69472d709861" providerId="ADAL" clId="{857E9524-0D10-4181-8FC5-4A93FE15C2C6}" dt="2024-02-27T21:51:00.002" v="904" actId="1076"/>
        <pc:sldMkLst>
          <pc:docMk/>
          <pc:sldMk cId="1860098036" sldId="792"/>
        </pc:sldMkLst>
        <pc:spChg chg="mod">
          <ac:chgData name="Jenifer Prince Devaraj" userId="c3fb109c-09d1-42a6-93f4-69472d709861" providerId="ADAL" clId="{857E9524-0D10-4181-8FC5-4A93FE15C2C6}" dt="2024-02-27T21:49:10.817" v="900" actId="20577"/>
          <ac:spMkLst>
            <pc:docMk/>
            <pc:sldMk cId="1860098036" sldId="792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857E9524-0D10-4181-8FC5-4A93FE15C2C6}" dt="2024-02-27T21:51:00.002" v="904" actId="1076"/>
          <ac:picMkLst>
            <pc:docMk/>
            <pc:sldMk cId="1860098036" sldId="792"/>
            <ac:picMk id="6" creationId="{21262CAC-D0DF-39F6-5EE8-14182D32CB77}"/>
          </ac:picMkLst>
        </pc:picChg>
        <pc:picChg chg="del">
          <ac:chgData name="Jenifer Prince Devaraj" userId="c3fb109c-09d1-42a6-93f4-69472d709861" providerId="ADAL" clId="{857E9524-0D10-4181-8FC5-4A93FE15C2C6}" dt="2024-02-27T21:49:07.518" v="898" actId="478"/>
          <ac:picMkLst>
            <pc:docMk/>
            <pc:sldMk cId="1860098036" sldId="792"/>
            <ac:picMk id="7" creationId="{4E20BC61-7C75-607C-77DC-4032E5B3486E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8377628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30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tags" Target="../tags/tag4.xml"/><Relationship Id="rId7" Type="http://schemas.openxmlformats.org/officeDocument/2006/relationships/image" Target="../media/image31.png"/><Relationship Id="rId2" Type="http://schemas.openxmlformats.org/officeDocument/2006/relationships/tags" Target="../tags/tag3.xml"/><Relationship Id="rId1" Type="http://schemas.openxmlformats.org/officeDocument/2006/relationships/tags" Target="../tags/tag2.xml"/><Relationship Id="rId6" Type="http://schemas.openxmlformats.org/officeDocument/2006/relationships/slideLayout" Target="../slideLayouts/slideLayout37.xml"/><Relationship Id="rId5" Type="http://schemas.openxmlformats.org/officeDocument/2006/relationships/tags" Target="../tags/tag6.xml"/><Relationship Id="rId4" Type="http://schemas.openxmlformats.org/officeDocument/2006/relationships/tags" Target="../tags/tag5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tags" Target="../tags/tag9.xml"/><Relationship Id="rId7" Type="http://schemas.openxmlformats.org/officeDocument/2006/relationships/image" Target="../media/image31.png"/><Relationship Id="rId2" Type="http://schemas.openxmlformats.org/officeDocument/2006/relationships/tags" Target="../tags/tag8.xml"/><Relationship Id="rId1" Type="http://schemas.openxmlformats.org/officeDocument/2006/relationships/tags" Target="../tags/tag7.xml"/><Relationship Id="rId6" Type="http://schemas.openxmlformats.org/officeDocument/2006/relationships/slideLayout" Target="../slideLayouts/slideLayout37.xml"/><Relationship Id="rId5" Type="http://schemas.openxmlformats.org/officeDocument/2006/relationships/tags" Target="../tags/tag11.xml"/><Relationship Id="rId4" Type="http://schemas.openxmlformats.org/officeDocument/2006/relationships/tags" Target="../tags/tag10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30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36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39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3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3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43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B8D71402-7CBC-DCA2-6899-47998E0C8857}"/>
              </a:ext>
            </a:extLst>
          </p:cNvPr>
          <p:cNvSpPr txBox="1">
            <a:spLocks/>
          </p:cNvSpPr>
          <p:nvPr/>
        </p:nvSpPr>
        <p:spPr>
          <a:xfrm>
            <a:off x="1137994" y="1587536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ACDB5002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 Traffic Light signals( Single Traffic Light)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</a:t>
            </a:r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: 14</a:t>
            </a:r>
            <a:endParaRPr lang="en-GB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0D2AF696-522B-ED88-A45F-9270647006CB}"/>
              </a:ext>
            </a:extLst>
          </p:cNvPr>
          <p:cNvSpPr txBox="1">
            <a:spLocks/>
          </p:cNvSpPr>
          <p:nvPr/>
        </p:nvSpPr>
        <p:spPr>
          <a:xfrm>
            <a:off x="7826142" y="4200854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96900" y="2258397"/>
            <a:ext cx="11272520" cy="301890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dirty="0">
                <a:latin typeface="Cambria"/>
                <a:ea typeface="Cambria"/>
              </a:rPr>
              <a:t>At the end of this session, the students will be able to </a:t>
            </a:r>
          </a:p>
          <a:p>
            <a:pPr marL="808038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Cambria"/>
                <a:ea typeface="Cambria"/>
              </a:rPr>
              <a:t>Write the Embedded C codes to create distinct traffic light signals with varying time intervals.</a:t>
            </a:r>
          </a:p>
          <a:p>
            <a:pPr marL="808038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Cambria"/>
                <a:ea typeface="Cambria"/>
              </a:rPr>
              <a:t>Develop practical skills in programming microcontrollers for wide- ranging traffic light operations.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71120" y="142188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Learning Objectives</a:t>
            </a:r>
          </a:p>
        </p:txBody>
      </p:sp>
    </p:spTree>
    <p:extLst>
      <p:ext uri="{BB962C8B-B14F-4D97-AF65-F5344CB8AC3E}">
        <p14:creationId xmlns:p14="http://schemas.microsoft.com/office/powerpoint/2010/main" val="18566190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670560" y="2586108"/>
            <a:ext cx="10414000" cy="168578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latin typeface="Cambria"/>
                <a:ea typeface="Cambria"/>
              </a:rPr>
              <a:t>Example 1 : </a:t>
            </a:r>
            <a:r>
              <a:rPr lang="en-GB" sz="2400" dirty="0">
                <a:latin typeface="Cambria"/>
                <a:ea typeface="Cambria"/>
              </a:rPr>
              <a:t>Write a Program to operate  a single Traffic Light Signals assuming all the Lights to be LEDs which changes its states for every second and repeats in  a loop.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0" y="170128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</p:spTree>
    <p:extLst>
      <p:ext uri="{BB962C8B-B14F-4D97-AF65-F5344CB8AC3E}">
        <p14:creationId xmlns:p14="http://schemas.microsoft.com/office/powerpoint/2010/main" val="31462058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276970" y="130504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States in Traffic Light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1139F6E-6A0E-13E1-9274-EC181B9210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07702" y="2199639"/>
            <a:ext cx="4704019" cy="39912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69120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459740" y="1703614"/>
            <a:ext cx="11272520" cy="5777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solidFill>
                  <a:srgbClr val="FF0000"/>
                </a:solidFill>
                <a:latin typeface="Cambria"/>
                <a:ea typeface="Cambria"/>
              </a:rPr>
              <a:t>Example 1: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360" y="117210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9E0AC1E-DF58-0DB6-FE72-07312FBE8CF9}"/>
              </a:ext>
            </a:extLst>
          </p:cNvPr>
          <p:cNvSpPr txBox="1"/>
          <p:nvPr/>
        </p:nvSpPr>
        <p:spPr>
          <a:xfrm>
            <a:off x="518160" y="4956577"/>
            <a:ext cx="10340340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600" b="1" dirty="0" err="1"/>
              <a:t>sbit</a:t>
            </a:r>
            <a:r>
              <a:rPr lang="en-GB" sz="2600" b="1" dirty="0"/>
              <a:t> :</a:t>
            </a:r>
            <a:r>
              <a:rPr lang="en-GB" sz="2600" dirty="0"/>
              <a:t>used to declare a single bit variable.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600" b="1" dirty="0" err="1"/>
              <a:t>LED_Red</a:t>
            </a:r>
            <a:r>
              <a:rPr lang="en-GB" sz="2600" b="1" dirty="0"/>
              <a:t> :</a:t>
            </a:r>
            <a:r>
              <a:rPr lang="en-GB" sz="2600" dirty="0"/>
              <a:t>name given to the single bit variable.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600" b="1" dirty="0"/>
              <a:t>RB0_bit : </a:t>
            </a:r>
            <a:r>
              <a:rPr lang="en-GB" sz="2600" dirty="0"/>
              <a:t>the port and bit position to which the variable is assigned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AA9937C-63D1-C847-7458-EB56C1BCF6AF}"/>
              </a:ext>
            </a:extLst>
          </p:cNvPr>
          <p:cNvSpPr txBox="1"/>
          <p:nvPr/>
        </p:nvSpPr>
        <p:spPr>
          <a:xfrm>
            <a:off x="676910" y="2357049"/>
            <a:ext cx="790702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Declaration of a Single Bit Variable for Controlling a LED </a:t>
            </a: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B017867-4BB8-4EB6-87CE-155F8857F4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64285" y="3259776"/>
            <a:ext cx="4248150" cy="1057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35515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56260" y="2065357"/>
            <a:ext cx="11272520" cy="5777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solidFill>
                  <a:srgbClr val="FF0000"/>
                </a:solidFill>
                <a:latin typeface="Cambria"/>
                <a:ea typeface="Cambria"/>
              </a:rPr>
              <a:t>Example 1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71120" y="142188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9E0AC1E-DF58-0DB6-FE72-07312FBE8CF9}"/>
              </a:ext>
            </a:extLst>
          </p:cNvPr>
          <p:cNvSpPr txBox="1"/>
          <p:nvPr/>
        </p:nvSpPr>
        <p:spPr>
          <a:xfrm>
            <a:off x="6096000" y="3828417"/>
            <a:ext cx="5430520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600" b="1" dirty="0"/>
              <a:t>Declaring the Output Port : </a:t>
            </a:r>
            <a:r>
              <a:rPr lang="en-GB" sz="2600" dirty="0"/>
              <a:t>TRISB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600" dirty="0"/>
              <a:t>Initialize PORTB to be ‘0’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6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6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AF9D5D2-9BAB-51DA-ECA5-182B8F4F7F07}"/>
              </a:ext>
            </a:extLst>
          </p:cNvPr>
          <p:cNvSpPr txBox="1"/>
          <p:nvPr/>
        </p:nvSpPr>
        <p:spPr>
          <a:xfrm>
            <a:off x="803910" y="2778619"/>
            <a:ext cx="790702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Initialization of Ports and Pins</a:t>
            </a: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5092043-D7D2-6128-0329-7C03B671AB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45577" y="3712210"/>
            <a:ext cx="2981325" cy="1485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50942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3227" y="-487122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-55880" y="1581455"/>
            <a:ext cx="1127252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solidFill>
                  <a:srgbClr val="FF0000"/>
                </a:solidFill>
                <a:latin typeface="Cambria"/>
                <a:ea typeface="Cambria"/>
              </a:rPr>
              <a:t>Example 1: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AF9D5D2-9BAB-51DA-ECA5-182B8F4F7F07}"/>
              </a:ext>
            </a:extLst>
          </p:cNvPr>
          <p:cNvSpPr txBox="1"/>
          <p:nvPr/>
        </p:nvSpPr>
        <p:spPr>
          <a:xfrm>
            <a:off x="48004" y="2331261"/>
            <a:ext cx="444246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Sequential LED Patterns</a:t>
            </a: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9DC5A44-BFDD-4F29-1BAE-D64D9D4D5F3B}"/>
              </a:ext>
            </a:extLst>
          </p:cNvPr>
          <p:cNvSpPr txBox="1"/>
          <p:nvPr/>
        </p:nvSpPr>
        <p:spPr>
          <a:xfrm>
            <a:off x="1087230" y="3384401"/>
            <a:ext cx="10017539" cy="10452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For each 1000 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ms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, 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one traffic signal has one LED ON while the other LEDs are OFF.</a:t>
            </a: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B868B2E-BE01-39C9-BBBD-E6549B04CC30}"/>
              </a:ext>
            </a:extLst>
          </p:cNvPr>
          <p:cNvSpPr txBox="1"/>
          <p:nvPr/>
        </p:nvSpPr>
        <p:spPr>
          <a:xfrm>
            <a:off x="0" y="1144811"/>
            <a:ext cx="790702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</p:spTree>
    <p:extLst>
      <p:ext uri="{BB962C8B-B14F-4D97-AF65-F5344CB8AC3E}">
        <p14:creationId xmlns:p14="http://schemas.microsoft.com/office/powerpoint/2010/main" val="42848943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3227" y="-487122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-55880" y="1581455"/>
            <a:ext cx="1127252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solidFill>
                  <a:srgbClr val="FF0000"/>
                </a:solidFill>
                <a:latin typeface="Cambria"/>
                <a:ea typeface="Cambria"/>
              </a:rPr>
              <a:t>Example 1: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B868B2E-BE01-39C9-BBBD-E6549B04CC30}"/>
              </a:ext>
            </a:extLst>
          </p:cNvPr>
          <p:cNvSpPr txBox="1"/>
          <p:nvPr/>
        </p:nvSpPr>
        <p:spPr>
          <a:xfrm>
            <a:off x="0" y="1144811"/>
            <a:ext cx="790702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C16C220-8268-3742-8A76-80C2ABDB45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7760" y="1225522"/>
            <a:ext cx="3233358" cy="56324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45851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35560" y="1590940"/>
            <a:ext cx="1127252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solidFill>
                  <a:srgbClr val="FF0000"/>
                </a:solidFill>
                <a:latin typeface="Cambria"/>
                <a:ea typeface="Cambria"/>
              </a:rPr>
              <a:t>Example 1: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9DC5A44-BFDD-4F29-1BAE-D64D9D4D5F3B}"/>
              </a:ext>
            </a:extLst>
          </p:cNvPr>
          <p:cNvSpPr txBox="1"/>
          <p:nvPr/>
        </p:nvSpPr>
        <p:spPr>
          <a:xfrm>
            <a:off x="480191" y="3189028"/>
            <a:ext cx="11216419" cy="16857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 entire sequence is enclosed within a do-while loop with while(1), indicating that the traffic light control operates continuously in an </a:t>
            </a:r>
            <a:r>
              <a:rPr lang="en-GB" sz="24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infinite loop.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Each pattern is displayed for a duration of 1000 milliseconds.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F78257E-3A3E-4136-2BD3-42FE08C9E6EC}"/>
              </a:ext>
            </a:extLst>
          </p:cNvPr>
          <p:cNvSpPr txBox="1"/>
          <p:nvPr/>
        </p:nvSpPr>
        <p:spPr>
          <a:xfrm>
            <a:off x="-39370" y="1330329"/>
            <a:ext cx="790702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</p:spTree>
    <p:extLst>
      <p:ext uri="{BB962C8B-B14F-4D97-AF65-F5344CB8AC3E}">
        <p14:creationId xmlns:p14="http://schemas.microsoft.com/office/powerpoint/2010/main" val="1279427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AF9D5D2-9BAB-51DA-ECA5-182B8F4F7F07}"/>
              </a:ext>
            </a:extLst>
          </p:cNvPr>
          <p:cNvSpPr txBox="1"/>
          <p:nvPr/>
        </p:nvSpPr>
        <p:spPr>
          <a:xfrm>
            <a:off x="-50800" y="1105424"/>
            <a:ext cx="1078484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Output Simulation on Proetus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4" name="Screen Recording 3">
            <a:hlinkClick r:id="" action="ppaction://media"/>
            <a:extLst>
              <a:ext uri="{FF2B5EF4-FFF2-40B4-BE49-F238E27FC236}">
                <a16:creationId xmlns:a16="http://schemas.microsoft.com/office/drawing/2014/main" id="{CCDED3C9-06E1-29B5-9791-81E77CA5302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001838" y="1567089"/>
            <a:ext cx="8086725" cy="4981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1227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705"/>
    </mc:Choice>
    <mc:Fallback xmlns="">
      <p:transition spd="slow" advTm="277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95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A60E779-72D2-5EA2-28B4-7DB14306613E}"/>
              </a:ext>
            </a:extLst>
          </p:cNvPr>
          <p:cNvPicPr>
            <a:picLocks/>
          </p:cNvPicPr>
          <p:nvPr>
            <p:custDataLst>
              <p:tags r:id="rId2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201670" y="508000"/>
            <a:ext cx="1219200" cy="51012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4C1268B-8AF1-D4AB-3C36-82499EC27AB8}"/>
              </a:ext>
            </a:extLst>
          </p:cNvPr>
          <p:cNvPicPr>
            <a:picLocks/>
          </p:cNvPicPr>
          <p:nvPr>
            <p:custDataLst>
              <p:tags r:id="rId3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508000" y="2209800"/>
            <a:ext cx="2438400" cy="24384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271E8640-A547-A55B-B74B-AF9376F18367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3200400" y="2571750"/>
            <a:ext cx="8483600" cy="1714500"/>
          </a:xfrm>
          <a:prstGeom prst="rect">
            <a:avLst/>
          </a:prstGeom>
          <a:noFill/>
          <a:ln w="12700" cap="flat" cmpd="sng" algn="ctr">
            <a:solidFill>
              <a:srgbClr val="FFFFFF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b="1" dirty="0">
                <a:solidFill>
                  <a:srgbClr val="5B5B5B"/>
                </a:solidFill>
              </a:rPr>
              <a:t>The time delay can be specified in the code using____________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3369111-13CF-0106-3F73-6EDCF043EC71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3200400" y="6096000"/>
            <a:ext cx="8737600" cy="51012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300" b="1">
                <a:solidFill>
                  <a:srgbClr val="5B5B5B"/>
                </a:solidFill>
              </a:rPr>
              <a:t>ⓘ</a:t>
            </a:r>
            <a:r>
              <a:rPr lang="en-GB" sz="1400">
                <a:solidFill>
                  <a:srgbClr val="5B5B5B"/>
                </a:solidFill>
              </a:rPr>
              <a:t> Start presenting to display the poll results on this slide.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946839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mph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6" grpId="2" animBg="1"/>
      <p:bldP spid="6" grpId="3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5F55B16-E6D1-862C-7930-1B4FF9B994A3}"/>
              </a:ext>
            </a:extLst>
          </p:cNvPr>
          <p:cNvPicPr>
            <a:picLocks/>
          </p:cNvPicPr>
          <p:nvPr>
            <p:custDataLst>
              <p:tags r:id="rId2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201670" y="508000"/>
            <a:ext cx="1219200" cy="51012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E62501D-F782-1FB8-A345-200C54AEBCF2}"/>
              </a:ext>
            </a:extLst>
          </p:cNvPr>
          <p:cNvPicPr>
            <a:picLocks/>
          </p:cNvPicPr>
          <p:nvPr>
            <p:custDataLst>
              <p:tags r:id="rId3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508000" y="2209800"/>
            <a:ext cx="2438400" cy="24384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776E29F0-7AF7-02EB-4B9F-989DF52F93A4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3200400" y="2571750"/>
            <a:ext cx="8483600" cy="1714500"/>
          </a:xfrm>
          <a:prstGeom prst="rect">
            <a:avLst/>
          </a:prstGeom>
          <a:noFill/>
          <a:ln w="12700" cap="flat" cmpd="sng" algn="ctr">
            <a:solidFill>
              <a:srgbClr val="FFFFFF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600" b="1">
                <a:solidFill>
                  <a:srgbClr val="5B5B5B"/>
                </a:solidFill>
              </a:rPr>
              <a:t>What is the primary purpose of the " infinite loop" in a traffic light program?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0332E7A-16A6-11DB-57CB-58D553443000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3200400" y="6096000"/>
            <a:ext cx="8737600" cy="51012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300" b="1">
                <a:solidFill>
                  <a:srgbClr val="5B5B5B"/>
                </a:solidFill>
              </a:rPr>
              <a:t>ⓘ</a:t>
            </a:r>
            <a:r>
              <a:rPr lang="en-GB" sz="1400">
                <a:solidFill>
                  <a:srgbClr val="5B5B5B"/>
                </a:solidFill>
              </a:rPr>
              <a:t> Start presenting to display the poll results on this slide.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109702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6" grpId="2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46100" y="2045037"/>
            <a:ext cx="10574020" cy="384990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b="1" dirty="0">
                <a:latin typeface="Cambria"/>
                <a:ea typeface="Cambria"/>
              </a:rPr>
              <a:t>Example 2 : </a:t>
            </a:r>
            <a:r>
              <a:rPr lang="en-GB" sz="2800" dirty="0">
                <a:highlight>
                  <a:srgbClr val="00FF00"/>
                </a:highlight>
                <a:latin typeface="Cambria"/>
                <a:ea typeface="Cambria"/>
              </a:rPr>
              <a:t>Write a Program to operate  a Traffic Light Signals assuming all the Lights to be LEDs which changes its states for every 1 seconds and repeats in  a loop and </a:t>
            </a: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latin typeface="Cambria"/>
                <a:ea typeface="Cambria"/>
              </a:rPr>
              <a:t>Make all the LEDs to go OFF for 5 seconds for the Pedestrian to cross.</a:t>
            </a:r>
          </a:p>
          <a:p>
            <a:pPr algn="just">
              <a:lnSpc>
                <a:spcPct val="150000"/>
              </a:lnSpc>
            </a:pPr>
            <a:endParaRPr lang="en-GB" sz="2600" dirty="0">
              <a:latin typeface="Cambria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71120" y="142188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</p:spTree>
    <p:extLst>
      <p:ext uri="{BB962C8B-B14F-4D97-AF65-F5344CB8AC3E}">
        <p14:creationId xmlns:p14="http://schemas.microsoft.com/office/powerpoint/2010/main" val="34779895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368300" y="1430357"/>
            <a:ext cx="1057402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latin typeface="Cambria"/>
                <a:ea typeface="Cambria"/>
              </a:rPr>
              <a:t>Example 2 :</a:t>
            </a:r>
            <a:endParaRPr lang="en-GB" sz="2600" dirty="0">
              <a:latin typeface="Cambria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0" y="107107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488E570-43E0-CE31-6A89-D88B2E81AA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42720" y="2111232"/>
            <a:ext cx="2947670" cy="444378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03DF588-231A-2928-16AC-796C16ACA7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5310" y="2593657"/>
            <a:ext cx="3198082" cy="3375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253569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51180" y="1796117"/>
            <a:ext cx="1127252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latin typeface="Cambria"/>
                <a:ea typeface="Cambria"/>
              </a:rPr>
              <a:t>Example 2 :</a:t>
            </a:r>
            <a:endParaRPr lang="en-GB" sz="2600" dirty="0">
              <a:latin typeface="Cambria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16840" y="1266660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  <p:pic>
        <p:nvPicPr>
          <p:cNvPr id="7" name="Screen Recording 6">
            <a:hlinkClick r:id="" action="ppaction://media"/>
            <a:extLst>
              <a:ext uri="{FF2B5EF4-FFF2-40B4-BE49-F238E27FC236}">
                <a16:creationId xmlns:a16="http://schemas.microsoft.com/office/drawing/2014/main" id="{2001CDF2-047C-4C52-4D1B-ABF9AC7F5BC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402840" y="2208687"/>
            <a:ext cx="7030403" cy="43308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6952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265"/>
    </mc:Choice>
    <mc:Fallback xmlns="">
      <p:transition spd="slow" advTm="172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10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84200" y="3058160"/>
            <a:ext cx="6324600" cy="241873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dirty="0">
                <a:latin typeface="Cambria"/>
                <a:ea typeface="Cambria"/>
              </a:rPr>
              <a:t>A traffic light module seen in Porteous is used to simulate the operation of a real-world traffic light system.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600" dirty="0">
              <a:latin typeface="Cambria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1280" y="1826436"/>
            <a:ext cx="77012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Traffic Light Module</a:t>
            </a:r>
          </a:p>
          <a:p>
            <a:endParaRPr lang="en-GB" sz="3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32D10E5-F191-E917-9102-D6C430EFAE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01280" y="2301240"/>
            <a:ext cx="4250430" cy="32892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944244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51180" y="1796117"/>
            <a:ext cx="1127252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latin typeface="Cambria"/>
                <a:ea typeface="Cambria"/>
              </a:rPr>
              <a:t>Example 2 :</a:t>
            </a:r>
            <a:endParaRPr lang="en-GB" sz="2600" dirty="0">
              <a:latin typeface="Cambria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16840" y="1266660"/>
            <a:ext cx="8219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Traffic light Module</a:t>
            </a:r>
          </a:p>
        </p:txBody>
      </p:sp>
      <p:pic>
        <p:nvPicPr>
          <p:cNvPr id="6" name="Screen Recording 5">
            <a:hlinkClick r:id="" action="ppaction://media"/>
            <a:extLst>
              <a:ext uri="{FF2B5EF4-FFF2-40B4-BE49-F238E27FC236}">
                <a16:creationId xmlns:a16="http://schemas.microsoft.com/office/drawing/2014/main" id="{30DF09B1-9750-36F4-5348-CB1E18F1D9C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418080" y="2022171"/>
            <a:ext cx="7182803" cy="4424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8722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265"/>
    </mc:Choice>
    <mc:Fallback xmlns="">
      <p:transition spd="slow" advTm="172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86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434340" y="1745317"/>
            <a:ext cx="10574020" cy="464620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latin typeface="Cambria"/>
                <a:ea typeface="Cambria"/>
              </a:rPr>
              <a:t>Example 3 :</a:t>
            </a:r>
            <a:endParaRPr lang="en-GB" sz="2400" dirty="0">
              <a:latin typeface="Cambria"/>
              <a:ea typeface="Cambria"/>
            </a:endParaRP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highlight>
                  <a:srgbClr val="00FF00"/>
                </a:highlight>
                <a:latin typeface="Cambria"/>
                <a:ea typeface="Cambria"/>
              </a:rPr>
              <a:t>Write a Program to operate  a Traffic Light Signals assuming all the Lights to be LEDs which changes its states for every 1 seconds and repeats in  a loop and </a:t>
            </a: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highlight>
                  <a:srgbClr val="00FF00"/>
                </a:highlight>
                <a:latin typeface="Cambria"/>
                <a:ea typeface="Cambria"/>
              </a:rPr>
              <a:t>Make all the LEDs to go OFF for 5 seconds for the Pedestrian to cross.</a:t>
            </a: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Cambria"/>
                <a:ea typeface="Cambria"/>
              </a:rPr>
              <a:t>Introduce 2 LEDs to switch between Red and Green. </a:t>
            </a:r>
          </a:p>
          <a:p>
            <a:pPr marL="1257300" lvl="2" indent="-342900" algn="just">
              <a:lnSpc>
                <a:spcPct val="150000"/>
              </a:lnSpc>
              <a:buFont typeface="Cambria" panose="02040503050406030204" pitchFamily="18" charset="0"/>
              <a:buChar char="­"/>
            </a:pPr>
            <a:r>
              <a:rPr lang="en-GB" sz="2200" dirty="0">
                <a:latin typeface="Cambria"/>
                <a:ea typeface="Cambria"/>
              </a:rPr>
              <a:t>When the Traffic light signal is ON, the RED LED here should be ON and Green LED should be OFF</a:t>
            </a:r>
          </a:p>
          <a:p>
            <a:pPr marL="1257300" lvl="2" indent="-342900" algn="just">
              <a:lnSpc>
                <a:spcPct val="150000"/>
              </a:lnSpc>
              <a:buFont typeface="Cambria" panose="02040503050406030204" pitchFamily="18" charset="0"/>
              <a:buChar char="­"/>
            </a:pPr>
            <a:r>
              <a:rPr lang="en-GB" sz="2200" dirty="0">
                <a:latin typeface="Cambria"/>
                <a:ea typeface="Cambria"/>
              </a:rPr>
              <a:t>When the Traffic light signal is OFF, the RED LED here should be OFF and Green LED should be ON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45720" y="120090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</p:spTree>
    <p:extLst>
      <p:ext uri="{BB962C8B-B14F-4D97-AF65-F5344CB8AC3E}">
        <p14:creationId xmlns:p14="http://schemas.microsoft.com/office/powerpoint/2010/main" val="41526017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368300" y="1430357"/>
            <a:ext cx="1057402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latin typeface="Cambria"/>
                <a:ea typeface="Cambria"/>
              </a:rPr>
              <a:t>Example 3 :</a:t>
            </a:r>
            <a:endParaRPr lang="en-GB" sz="2600" dirty="0">
              <a:latin typeface="Cambria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0" y="107107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312B71D-E0F8-A47A-8192-ED43438E4E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8960" y="2212432"/>
            <a:ext cx="4636868" cy="395217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31B1166-9894-A868-AC4B-9304929365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90662" y="2614557"/>
            <a:ext cx="6216881" cy="3419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830527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51180" y="1796117"/>
            <a:ext cx="1127252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latin typeface="Cambria"/>
                <a:ea typeface="Cambria"/>
              </a:rPr>
              <a:t>Example 3 :</a:t>
            </a:r>
            <a:endParaRPr lang="en-GB" sz="2600" dirty="0">
              <a:latin typeface="Cambria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16840" y="1266660"/>
            <a:ext cx="8219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Traffic light Module</a:t>
            </a:r>
          </a:p>
        </p:txBody>
      </p:sp>
      <p:pic>
        <p:nvPicPr>
          <p:cNvPr id="7" name="Screen Recording 6">
            <a:hlinkClick r:id="" action="ppaction://media"/>
            <a:extLst>
              <a:ext uri="{FF2B5EF4-FFF2-40B4-BE49-F238E27FC236}">
                <a16:creationId xmlns:a16="http://schemas.microsoft.com/office/drawing/2014/main" id="{4E20BC61-7C75-607C-77DC-4032E5B3486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496978" y="2018160"/>
            <a:ext cx="7380923" cy="4546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8820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265"/>
    </mc:Choice>
    <mc:Fallback xmlns="">
      <p:transition spd="slow" advTm="172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73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434340" y="1745317"/>
            <a:ext cx="10574020" cy="474995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latin typeface="Cambria"/>
                <a:ea typeface="Cambria"/>
              </a:rPr>
              <a:t>Example 4 :</a:t>
            </a:r>
            <a:endParaRPr lang="en-GB" sz="2400" dirty="0">
              <a:latin typeface="Cambria"/>
              <a:ea typeface="Cambria"/>
            </a:endParaRP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highlight>
                  <a:srgbClr val="00FF00"/>
                </a:highlight>
                <a:latin typeface="Cambria"/>
                <a:ea typeface="Cambria"/>
              </a:rPr>
              <a:t>Write a Program to operate  a Traffic Light Signals assuming all the Lights to be LEDs which changes its states for every 1 seconds and repeats in  a loop and </a:t>
            </a: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highlight>
                  <a:srgbClr val="00FF00"/>
                </a:highlight>
                <a:latin typeface="Cambria"/>
                <a:ea typeface="Cambria"/>
              </a:rPr>
              <a:t>Make all the LEDs to go OFF for 5 seconds for the Pedestrian to cross.</a:t>
            </a: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highlight>
                  <a:srgbClr val="00FF00"/>
                </a:highlight>
                <a:latin typeface="Cambria"/>
                <a:ea typeface="Cambria"/>
              </a:rPr>
              <a:t>Introduce 2 LEDs to switch between Red and Green. </a:t>
            </a:r>
          </a:p>
          <a:p>
            <a:pPr marL="1257300" lvl="2" indent="-342900" algn="just">
              <a:lnSpc>
                <a:spcPct val="150000"/>
              </a:lnSpc>
              <a:buFont typeface="Cambria" panose="02040503050406030204" pitchFamily="18" charset="0"/>
              <a:buChar char="­"/>
            </a:pPr>
            <a:r>
              <a:rPr lang="en-GB" dirty="0">
                <a:highlight>
                  <a:srgbClr val="00FF00"/>
                </a:highlight>
                <a:latin typeface="Cambria"/>
                <a:ea typeface="Cambria"/>
              </a:rPr>
              <a:t>When the Traffic light signal is ON, the RED LED here should be ON and Green LED should be OFF</a:t>
            </a:r>
          </a:p>
          <a:p>
            <a:pPr marL="1257300" lvl="2" indent="-342900" algn="just">
              <a:lnSpc>
                <a:spcPct val="150000"/>
              </a:lnSpc>
              <a:buFont typeface="Cambria" panose="02040503050406030204" pitchFamily="18" charset="0"/>
              <a:buChar char="­"/>
            </a:pPr>
            <a:r>
              <a:rPr lang="en-GB" dirty="0">
                <a:highlight>
                  <a:srgbClr val="00FF00"/>
                </a:highlight>
                <a:latin typeface="Cambria"/>
                <a:ea typeface="Cambria"/>
              </a:rPr>
              <a:t>When the Traffic light signal is OFF, the RED LED here should be OFF and Green LED should be ON</a:t>
            </a:r>
          </a:p>
          <a:p>
            <a:pPr marL="447675" lvl="2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mbria"/>
                <a:ea typeface="Cambria"/>
              </a:rPr>
              <a:t>Introduce 7 segment in this program which counts up from 1 to 8 which acts as a timer for this project.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45720" y="120090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</p:spTree>
    <p:extLst>
      <p:ext uri="{BB962C8B-B14F-4D97-AF65-F5344CB8AC3E}">
        <p14:creationId xmlns:p14="http://schemas.microsoft.com/office/powerpoint/2010/main" val="105512034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368300" y="1430357"/>
            <a:ext cx="1057402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latin typeface="Cambria"/>
                <a:ea typeface="Cambria"/>
              </a:rPr>
              <a:t>Example 4 :</a:t>
            </a:r>
            <a:endParaRPr lang="en-GB" sz="2600" dirty="0">
              <a:latin typeface="Cambria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0" y="107107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713C6A2-D8D8-1BF5-F345-5D3C6F9450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0" y="1676708"/>
            <a:ext cx="6358245" cy="49409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435985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368300" y="1430357"/>
            <a:ext cx="1057402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latin typeface="Cambria"/>
                <a:ea typeface="Cambria"/>
              </a:rPr>
              <a:t>Example 4 :</a:t>
            </a:r>
            <a:endParaRPr lang="en-GB" sz="2600" dirty="0">
              <a:latin typeface="Cambria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0" y="107107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80520D6-0EF8-57A5-0C79-2962CD275B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36520" y="1821794"/>
            <a:ext cx="7554739" cy="4883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35729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24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368300" y="1430357"/>
            <a:ext cx="1057402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latin typeface="Cambria"/>
                <a:ea typeface="Cambria"/>
              </a:rPr>
              <a:t>Example 4 :</a:t>
            </a:r>
            <a:endParaRPr lang="en-GB" sz="2600" dirty="0">
              <a:latin typeface="Cambria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0" y="107107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279639D-5C79-DB9C-8BEF-A4B7070256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0898" y="2396636"/>
            <a:ext cx="9098982" cy="3647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603400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25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51180" y="1796117"/>
            <a:ext cx="1127252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latin typeface="Cambria"/>
                <a:ea typeface="Cambria"/>
              </a:rPr>
              <a:t>Example 4 :</a:t>
            </a:r>
            <a:endParaRPr lang="en-GB" sz="2600" dirty="0">
              <a:latin typeface="Cambria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16840" y="1266660"/>
            <a:ext cx="8219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Traffic light Module</a:t>
            </a:r>
          </a:p>
        </p:txBody>
      </p:sp>
      <p:pic>
        <p:nvPicPr>
          <p:cNvPr id="6" name="Screen Recording 5">
            <a:hlinkClick r:id="" action="ppaction://media"/>
            <a:extLst>
              <a:ext uri="{FF2B5EF4-FFF2-40B4-BE49-F238E27FC236}">
                <a16:creationId xmlns:a16="http://schemas.microsoft.com/office/drawing/2014/main" id="{21262CAC-D0DF-39F6-5EE8-14182D32CB7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672080" y="2592223"/>
            <a:ext cx="6526530" cy="36770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0098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265"/>
    </mc:Choice>
    <mc:Fallback xmlns="">
      <p:transition spd="slow" advTm="172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796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40032227-b979-4871-9810-e89219de304c"/>
  <p:tag name="SLIDO_EVENT_SECTION_UUID" val="a08ce91e-770a-4298-aca7-f3666eb3b522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METADATA" val="eyJUaW1lc3RhbXAiOjE3MDA1MjQyNDJ9"/>
  <p:tag name="SLIDO_TYPE" val="SlidoPoll"/>
  <p:tag name="SLIDO_POLL_UUID" val="77cf6a16-f18a-42a8-993f-5dd6548dedf4"/>
  <p:tag name="SLIDO_POLL_QUESTION_UUID" val="1022cc73-0432-4c93-804a-39651ecf5acf"/>
  <p:tag name="SLIDO_TIMELINE" val="W3sic2NyZWVuIjoiUXVpekpvaW5pbmciLCJzaG93UmVzdWx0cyI6ZmFsc2UsInNob3dDb3JyZWN0QW5zd2VycyI6ZmFsc2UsInZvdGluZ0xvY2tlZCI6ZmFsc2V9LHsicG9sbFF1ZXN0aW9uVXVpZCI6IjEwMjJjYzczLTA0MzItNGM5My04MDRhLTM5NjUxZWNmNWFjZiIsInNob3dSZXN1bHRzIjpmYWxzZSwic2hvd0NvcnJlY3RBbnN3ZXJzIjpmYWxzZSwidm90aW5nTG9ja2VkIjpmYWxzZX0seyJwb2xsUXVlc3Rpb25VdWlkIjoiMTAyMmNjNzMtMDQzMi00YzkzLTgwNGEtMzk2NTFlY2Y1YWNmIiwic2hvd1Jlc3VsdHMiOnRydWUsInNob3dDb3JyZWN0QW5zd2VycyI6ZmFsc2UsInZvdGluZ0xvY2tlZCI6dHJ1ZX0seyJwb2xsUXVlc3Rpb25VdWlkIjoiMTAyMmNjNzMtMDQzMi00YzkzLTgwNGEtMzk2NTFlY2Y1YWNmIiwic2hvd1Jlc3VsdHMiOnRydWUsInNob3dDb3JyZWN0QW5zd2VycyI6dHJ1ZSwidm90aW5nTG9ja2VkIjp0cnVlfSx7InNjcmVlbiI6IlF1aXpJbnRlcmltTGVhZGVyYm9hcmQiLCJwb2xsUXVlc3Rpb25VdWlkIjoiMTAyMmNjNzMtMDQzMi00YzkzLTgwNGEtMzk2NTFlY2Y1YWNmIiwic2hvd1Jlc3VsdHMiOmZhbHNlLCJzaG93Q29ycmVjdEFuc3dlcnMiOmZhbHNlLCJ2b3RpbmdMb2NrZWQiOmZhbHNlfV0=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logo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interaction_image"/>
  <p:tag name="INTERACTION_TYPE" val="Quiz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title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footer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METADATA" val="eyJUaW1lc3RhbXAiOjE3MDA1MjQzOTB9"/>
  <p:tag name="SLIDO_TYPE" val="SlidoPoll"/>
  <p:tag name="SLIDO_POLL_UUID" val="77cf6a16-f18a-42a8-993f-5dd6548dedf4"/>
  <p:tag name="SLIDO_POLL_QUESTION_UUID" val="366573c9-7e09-4bd5-a529-29a72f8a7505"/>
  <p:tag name="SLIDO_TIMELINE" val="W3sicG9sbFF1ZXN0aW9uVXVpZCI6IjM2NjU3M2M5LTdlMDktNGJkNS1hNTI5LTI5YTcyZjhhNzUwNSIsInNob3dSZXN1bHRzIjpmYWxzZSwic2hvd0NvcnJlY3RBbnN3ZXJzIjpmYWxzZSwidm90aW5nTG9ja2VkIjpmYWxzZX0seyJwb2xsUXVlc3Rpb25VdWlkIjoiMzY2NTczYzktN2UwOS00YmQ1LWE1MjktMjlhNzJmOGE3NTA1Iiwic2hvd1Jlc3VsdHMiOnRydWUsInNob3dDb3JyZWN0QW5zd2VycyI6ZmFsc2UsInZvdGluZ0xvY2tlZCI6dHJ1ZX0seyJwb2xsUXVlc3Rpb25VdWlkIjoiMzY2NTczYzktN2UwOS00YmQ1LWE1MjktMjlhNzJmOGE3NTA1Iiwic2hvd1Jlc3VsdHMiOnRydWUsInNob3dDb3JyZWN0QW5zd2VycyI6dHJ1ZSwidm90aW5nTG9ja2VkIjp0cnVlfSx7InNjcmVlbiI6IlF1aXpMZWFkZXJib2FyZCIsInBvbGxRdWVzdGlvblV1aWQiOiJjMzZjMWMxMi04N2FhLTQyOTktOWZiYi03MjViYjVlNjYzMGUiLCJzaG93UmVzdWx0cyI6dHJ1ZSwic2hvd0NvcnJlY3RBbnN3ZXJzIjp0cnVlLCJ2b3RpbmdMb2NrZWQiOnRydWV9XQ==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logo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interaction_image"/>
  <p:tag name="INTERACTION_TYPE" val="Quiz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title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footer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1010</Words>
  <Application>Microsoft Office PowerPoint</Application>
  <PresentationFormat>Widescreen</PresentationFormat>
  <Paragraphs>170</Paragraphs>
  <Slides>26</Slides>
  <Notes>0</Notes>
  <HiddenSlides>0</HiddenSlides>
  <MMClips>5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26</vt:i4>
      </vt:variant>
    </vt:vector>
  </HeadingPairs>
  <TitlesOfParts>
    <vt:vector size="50" baseType="lpstr">
      <vt:lpstr>Arial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PowerPoint Presentation</vt:lpstr>
      <vt:lpstr>PowerPoint Presentation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4</cp:revision>
  <dcterms:created xsi:type="dcterms:W3CDTF">2021-03-09T15:35:42Z</dcterms:created>
  <dcterms:modified xsi:type="dcterms:W3CDTF">2024-02-27T21:51:11Z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