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1"/>
  </p:notesMasterIdLst>
  <p:sldIdLst>
    <p:sldId id="256" r:id="rId2"/>
    <p:sldId id="284" r:id="rId3"/>
    <p:sldId id="269" r:id="rId4"/>
    <p:sldId id="299" r:id="rId5"/>
    <p:sldId id="301" r:id="rId6"/>
    <p:sldId id="309" r:id="rId7"/>
    <p:sldId id="304" r:id="rId8"/>
    <p:sldId id="306" r:id="rId9"/>
    <p:sldId id="314" r:id="rId10"/>
    <p:sldId id="315" r:id="rId11"/>
    <p:sldId id="316" r:id="rId12"/>
    <p:sldId id="317" r:id="rId13"/>
    <p:sldId id="310" r:id="rId14"/>
    <p:sldId id="311" r:id="rId15"/>
    <p:sldId id="312" r:id="rId16"/>
    <p:sldId id="313" r:id="rId17"/>
    <p:sldId id="308" r:id="rId18"/>
    <p:sldId id="264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51075B-B039-49A5-89A6-BF6AFF8F8CA5}" v="5" dt="2024-10-24T09:41:42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39" y="3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7F51075B-B039-49A5-89A6-BF6AFF8F8CA5}"/>
    <pc:docChg chg="undo custSel addSld delSld modSld sldOrd">
      <pc:chgData name="Rhian Keyse" userId="e640c12b-a8e6-4355-9f2c-a517ac7d1786" providerId="ADAL" clId="{7F51075B-B039-49A5-89A6-BF6AFF8F8CA5}" dt="2024-10-24T09:46:09.147" v="1304" actId="20577"/>
      <pc:docMkLst>
        <pc:docMk/>
      </pc:docMkLst>
      <pc:sldChg chg="modSp mod">
        <pc:chgData name="Rhian Keyse" userId="e640c12b-a8e6-4355-9f2c-a517ac7d1786" providerId="ADAL" clId="{7F51075B-B039-49A5-89A6-BF6AFF8F8CA5}" dt="2024-10-24T09:46:09.147" v="1304" actId="20577"/>
        <pc:sldMkLst>
          <pc:docMk/>
          <pc:sldMk cId="1416227188" sldId="265"/>
        </pc:sldMkLst>
        <pc:spChg chg="mod">
          <ac:chgData name="Rhian Keyse" userId="e640c12b-a8e6-4355-9f2c-a517ac7d1786" providerId="ADAL" clId="{7F51075B-B039-49A5-89A6-BF6AFF8F8CA5}" dt="2024-10-24T09:46:05.802" v="1303" actId="20577"/>
          <ac:spMkLst>
            <pc:docMk/>
            <pc:sldMk cId="1416227188" sldId="265"/>
            <ac:spMk id="2" creationId="{3156DA42-BDF0-5AC6-C3E4-04DD578D4A7A}"/>
          </ac:spMkLst>
        </pc:spChg>
        <pc:spChg chg="mod">
          <ac:chgData name="Rhian Keyse" userId="e640c12b-a8e6-4355-9f2c-a517ac7d1786" providerId="ADAL" clId="{7F51075B-B039-49A5-89A6-BF6AFF8F8CA5}" dt="2024-10-24T09:46:09.147" v="1304" actId="20577"/>
          <ac:spMkLst>
            <pc:docMk/>
            <pc:sldMk cId="1416227188" sldId="265"/>
            <ac:spMk id="3" creationId="{08F2BDA8-5283-C11A-E9C3-7CAE41DDAF01}"/>
          </ac:spMkLst>
        </pc:spChg>
      </pc:sldChg>
      <pc:sldChg chg="del">
        <pc:chgData name="Rhian Keyse" userId="e640c12b-a8e6-4355-9f2c-a517ac7d1786" providerId="ADAL" clId="{7F51075B-B039-49A5-89A6-BF6AFF8F8CA5}" dt="2024-10-24T09:27:45.595" v="2" actId="47"/>
        <pc:sldMkLst>
          <pc:docMk/>
          <pc:sldMk cId="2909545445" sldId="298"/>
        </pc:sldMkLst>
      </pc:sldChg>
      <pc:sldChg chg="del">
        <pc:chgData name="Rhian Keyse" userId="e640c12b-a8e6-4355-9f2c-a517ac7d1786" providerId="ADAL" clId="{7F51075B-B039-49A5-89A6-BF6AFF8F8CA5}" dt="2024-10-24T09:27:44.012" v="1" actId="47"/>
        <pc:sldMkLst>
          <pc:docMk/>
          <pc:sldMk cId="283224386" sldId="303"/>
        </pc:sldMkLst>
      </pc:sldChg>
      <pc:sldChg chg="addSp delSp modSp mod ord setBg">
        <pc:chgData name="Rhian Keyse" userId="e640c12b-a8e6-4355-9f2c-a517ac7d1786" providerId="ADAL" clId="{7F51075B-B039-49A5-89A6-BF6AFF8F8CA5}" dt="2024-10-24T09:39:23.115" v="1278" actId="26606"/>
        <pc:sldMkLst>
          <pc:docMk/>
          <pc:sldMk cId="120630553" sldId="306"/>
        </pc:sldMkLst>
        <pc:spChg chg="mod">
          <ac:chgData name="Rhian Keyse" userId="e640c12b-a8e6-4355-9f2c-a517ac7d1786" providerId="ADAL" clId="{7F51075B-B039-49A5-89A6-BF6AFF8F8CA5}" dt="2024-10-24T09:39:23.115" v="1278" actId="26606"/>
          <ac:spMkLst>
            <pc:docMk/>
            <pc:sldMk cId="120630553" sldId="306"/>
            <ac:spMk id="2" creationId="{D86CE380-49E3-DFE9-72AB-68CADEF51AA2}"/>
          </ac:spMkLst>
        </pc:spChg>
        <pc:spChg chg="mod">
          <ac:chgData name="Rhian Keyse" userId="e640c12b-a8e6-4355-9f2c-a517ac7d1786" providerId="ADAL" clId="{7F51075B-B039-49A5-89A6-BF6AFF8F8CA5}" dt="2024-10-24T09:39:23.115" v="1278" actId="26606"/>
          <ac:spMkLst>
            <pc:docMk/>
            <pc:sldMk cId="120630553" sldId="306"/>
            <ac:spMk id="3" creationId="{155552D8-5AD7-1026-E521-F89B0245E551}"/>
          </ac:spMkLst>
        </pc:spChg>
        <pc:spChg chg="add del">
          <ac:chgData name="Rhian Keyse" userId="e640c12b-a8e6-4355-9f2c-a517ac7d1786" providerId="ADAL" clId="{7F51075B-B039-49A5-89A6-BF6AFF8F8CA5}" dt="2024-10-24T09:39:23.079" v="1277" actId="26606"/>
          <ac:spMkLst>
            <pc:docMk/>
            <pc:sldMk cId="120630553" sldId="306"/>
            <ac:spMk id="10" creationId="{B937640E-EF7A-4A6C-A950-D12B7D5C923E}"/>
          </ac:spMkLst>
        </pc:spChg>
        <pc:spChg chg="add del">
          <ac:chgData name="Rhian Keyse" userId="e640c12b-a8e6-4355-9f2c-a517ac7d1786" providerId="ADAL" clId="{7F51075B-B039-49A5-89A6-BF6AFF8F8CA5}" dt="2024-10-24T09:39:23.079" v="1277" actId="26606"/>
          <ac:spMkLst>
            <pc:docMk/>
            <pc:sldMk cId="120630553" sldId="306"/>
            <ac:spMk id="12" creationId="{876BDF4D-4826-490A-8307-7247A295E282}"/>
          </ac:spMkLst>
        </pc:spChg>
        <pc:spChg chg="add del">
          <ac:chgData name="Rhian Keyse" userId="e640c12b-a8e6-4355-9f2c-a517ac7d1786" providerId="ADAL" clId="{7F51075B-B039-49A5-89A6-BF6AFF8F8CA5}" dt="2024-10-24T09:39:23.079" v="1277" actId="26606"/>
          <ac:spMkLst>
            <pc:docMk/>
            <pc:sldMk cId="120630553" sldId="306"/>
            <ac:spMk id="14" creationId="{2E0FF4CF-25CB-4537-9BBF-28B36C76BEED}"/>
          </ac:spMkLst>
        </pc:spChg>
        <pc:spChg chg="add">
          <ac:chgData name="Rhian Keyse" userId="e640c12b-a8e6-4355-9f2c-a517ac7d1786" providerId="ADAL" clId="{7F51075B-B039-49A5-89A6-BF6AFF8F8CA5}" dt="2024-10-24T09:39:23.115" v="1278" actId="26606"/>
          <ac:spMkLst>
            <pc:docMk/>
            <pc:sldMk cId="120630553" sldId="306"/>
            <ac:spMk id="16" creationId="{B937640E-EF7A-4A6C-A950-D12B7D5C923E}"/>
          </ac:spMkLst>
        </pc:spChg>
        <pc:spChg chg="add">
          <ac:chgData name="Rhian Keyse" userId="e640c12b-a8e6-4355-9f2c-a517ac7d1786" providerId="ADAL" clId="{7F51075B-B039-49A5-89A6-BF6AFF8F8CA5}" dt="2024-10-24T09:39:23.115" v="1278" actId="26606"/>
          <ac:spMkLst>
            <pc:docMk/>
            <pc:sldMk cId="120630553" sldId="306"/>
            <ac:spMk id="17" creationId="{76ADA084-C86B-4F3C-8077-6A8999CC4632}"/>
          </ac:spMkLst>
        </pc:spChg>
        <pc:picChg chg="add mod">
          <ac:chgData name="Rhian Keyse" userId="e640c12b-a8e6-4355-9f2c-a517ac7d1786" providerId="ADAL" clId="{7F51075B-B039-49A5-89A6-BF6AFF8F8CA5}" dt="2024-10-24T09:39:23.115" v="1278" actId="26606"/>
          <ac:picMkLst>
            <pc:docMk/>
            <pc:sldMk cId="120630553" sldId="306"/>
            <ac:picMk id="5" creationId="{6C41C733-08D4-DD7F-B0B1-E2BF213CE89C}"/>
          </ac:picMkLst>
        </pc:picChg>
      </pc:sldChg>
      <pc:sldChg chg="del">
        <pc:chgData name="Rhian Keyse" userId="e640c12b-a8e6-4355-9f2c-a517ac7d1786" providerId="ADAL" clId="{7F51075B-B039-49A5-89A6-BF6AFF8F8CA5}" dt="2024-10-24T09:27:37.171" v="0" actId="47"/>
        <pc:sldMkLst>
          <pc:docMk/>
          <pc:sldMk cId="3567989807" sldId="307"/>
        </pc:sldMkLst>
      </pc:sldChg>
      <pc:sldChg chg="modSp mod">
        <pc:chgData name="Rhian Keyse" userId="e640c12b-a8e6-4355-9f2c-a517ac7d1786" providerId="ADAL" clId="{7F51075B-B039-49A5-89A6-BF6AFF8F8CA5}" dt="2024-10-24T09:41:52.177" v="1292" actId="20577"/>
        <pc:sldMkLst>
          <pc:docMk/>
          <pc:sldMk cId="3816059386" sldId="310"/>
        </pc:sldMkLst>
        <pc:spChg chg="mod">
          <ac:chgData name="Rhian Keyse" userId="e640c12b-a8e6-4355-9f2c-a517ac7d1786" providerId="ADAL" clId="{7F51075B-B039-49A5-89A6-BF6AFF8F8CA5}" dt="2024-10-24T09:41:52.177" v="1292" actId="20577"/>
          <ac:spMkLst>
            <pc:docMk/>
            <pc:sldMk cId="3816059386" sldId="310"/>
            <ac:spMk id="3" creationId="{5EBE0B6E-7B37-662E-E8CA-867478D395CB}"/>
          </ac:spMkLst>
        </pc:spChg>
      </pc:sldChg>
      <pc:sldChg chg="modSp mod">
        <pc:chgData name="Rhian Keyse" userId="e640c12b-a8e6-4355-9f2c-a517ac7d1786" providerId="ADAL" clId="{7F51075B-B039-49A5-89A6-BF6AFF8F8CA5}" dt="2024-10-24T09:30:16.026" v="25" actId="1076"/>
        <pc:sldMkLst>
          <pc:docMk/>
          <pc:sldMk cId="2241086072" sldId="311"/>
        </pc:sldMkLst>
        <pc:spChg chg="mod">
          <ac:chgData name="Rhian Keyse" userId="e640c12b-a8e6-4355-9f2c-a517ac7d1786" providerId="ADAL" clId="{7F51075B-B039-49A5-89A6-BF6AFF8F8CA5}" dt="2024-10-24T09:30:16.026" v="25" actId="1076"/>
          <ac:spMkLst>
            <pc:docMk/>
            <pc:sldMk cId="2241086072" sldId="311"/>
            <ac:spMk id="3" creationId="{46EDA6B7-B15D-11B0-1C86-40D0482B738C}"/>
          </ac:spMkLst>
        </pc:spChg>
      </pc:sldChg>
      <pc:sldChg chg="modSp mod">
        <pc:chgData name="Rhian Keyse" userId="e640c12b-a8e6-4355-9f2c-a517ac7d1786" providerId="ADAL" clId="{7F51075B-B039-49A5-89A6-BF6AFF8F8CA5}" dt="2024-10-24T09:29:47.872" v="15" actId="20577"/>
        <pc:sldMkLst>
          <pc:docMk/>
          <pc:sldMk cId="2690663789" sldId="312"/>
        </pc:sldMkLst>
        <pc:spChg chg="mod">
          <ac:chgData name="Rhian Keyse" userId="e640c12b-a8e6-4355-9f2c-a517ac7d1786" providerId="ADAL" clId="{7F51075B-B039-49A5-89A6-BF6AFF8F8CA5}" dt="2024-10-24T09:29:47.872" v="15" actId="20577"/>
          <ac:spMkLst>
            <pc:docMk/>
            <pc:sldMk cId="2690663789" sldId="312"/>
            <ac:spMk id="3" creationId="{232BEC69-D818-DF79-EEE3-84379D15BA9E}"/>
          </ac:spMkLst>
        </pc:spChg>
      </pc:sldChg>
      <pc:sldChg chg="addSp modSp mod ord setBg">
        <pc:chgData name="Rhian Keyse" userId="e640c12b-a8e6-4355-9f2c-a517ac7d1786" providerId="ADAL" clId="{7F51075B-B039-49A5-89A6-BF6AFF8F8CA5}" dt="2024-10-24T09:40:05.179" v="1285" actId="20577"/>
        <pc:sldMkLst>
          <pc:docMk/>
          <pc:sldMk cId="587325647" sldId="314"/>
        </pc:sldMkLst>
        <pc:spChg chg="mod">
          <ac:chgData name="Rhian Keyse" userId="e640c12b-a8e6-4355-9f2c-a517ac7d1786" providerId="ADAL" clId="{7F51075B-B039-49A5-89A6-BF6AFF8F8CA5}" dt="2024-10-24T09:40:00.407" v="1280" actId="26606"/>
          <ac:spMkLst>
            <pc:docMk/>
            <pc:sldMk cId="587325647" sldId="314"/>
            <ac:spMk id="2" creationId="{A10ECCD0-DC75-A6E7-B82E-36CA8930E93E}"/>
          </ac:spMkLst>
        </pc:spChg>
        <pc:spChg chg="mod">
          <ac:chgData name="Rhian Keyse" userId="e640c12b-a8e6-4355-9f2c-a517ac7d1786" providerId="ADAL" clId="{7F51075B-B039-49A5-89A6-BF6AFF8F8CA5}" dt="2024-10-24T09:40:05.179" v="1285" actId="20577"/>
          <ac:spMkLst>
            <pc:docMk/>
            <pc:sldMk cId="587325647" sldId="314"/>
            <ac:spMk id="3" creationId="{569E975A-FD71-FAC0-18F9-6D7A483FEACB}"/>
          </ac:spMkLst>
        </pc:spChg>
        <pc:spChg chg="add">
          <ac:chgData name="Rhian Keyse" userId="e640c12b-a8e6-4355-9f2c-a517ac7d1786" providerId="ADAL" clId="{7F51075B-B039-49A5-89A6-BF6AFF8F8CA5}" dt="2024-10-24T09:40:00.407" v="1280" actId="26606"/>
          <ac:spMkLst>
            <pc:docMk/>
            <pc:sldMk cId="587325647" sldId="314"/>
            <ac:spMk id="10" creationId="{B937640E-EF7A-4A6C-A950-D12B7D5C923E}"/>
          </ac:spMkLst>
        </pc:spChg>
        <pc:spChg chg="add">
          <ac:chgData name="Rhian Keyse" userId="e640c12b-a8e6-4355-9f2c-a517ac7d1786" providerId="ADAL" clId="{7F51075B-B039-49A5-89A6-BF6AFF8F8CA5}" dt="2024-10-24T09:40:00.407" v="1280" actId="26606"/>
          <ac:spMkLst>
            <pc:docMk/>
            <pc:sldMk cId="587325647" sldId="314"/>
            <ac:spMk id="12" creationId="{76ADA084-C86B-4F3C-8077-6A8999CC4632}"/>
          </ac:spMkLst>
        </pc:spChg>
        <pc:picChg chg="add mod">
          <ac:chgData name="Rhian Keyse" userId="e640c12b-a8e6-4355-9f2c-a517ac7d1786" providerId="ADAL" clId="{7F51075B-B039-49A5-89A6-BF6AFF8F8CA5}" dt="2024-10-24T09:40:00.407" v="1280" actId="26606"/>
          <ac:picMkLst>
            <pc:docMk/>
            <pc:sldMk cId="587325647" sldId="314"/>
            <ac:picMk id="5" creationId="{CB7A2EC9-A23A-8E71-BA1C-77676435DD11}"/>
          </ac:picMkLst>
        </pc:picChg>
      </pc:sldChg>
      <pc:sldChg chg="addSp modSp new mod setBg">
        <pc:chgData name="Rhian Keyse" userId="e640c12b-a8e6-4355-9f2c-a517ac7d1786" providerId="ADAL" clId="{7F51075B-B039-49A5-89A6-BF6AFF8F8CA5}" dt="2024-10-24T09:40:40.141" v="1287" actId="26606"/>
        <pc:sldMkLst>
          <pc:docMk/>
          <pc:sldMk cId="4262424307" sldId="315"/>
        </pc:sldMkLst>
        <pc:spChg chg="mod">
          <ac:chgData name="Rhian Keyse" userId="e640c12b-a8e6-4355-9f2c-a517ac7d1786" providerId="ADAL" clId="{7F51075B-B039-49A5-89A6-BF6AFF8F8CA5}" dt="2024-10-24T09:40:40.141" v="1287" actId="26606"/>
          <ac:spMkLst>
            <pc:docMk/>
            <pc:sldMk cId="4262424307" sldId="315"/>
            <ac:spMk id="2" creationId="{72AF5F68-6AE1-70CC-0154-86AE29694253}"/>
          </ac:spMkLst>
        </pc:spChg>
        <pc:spChg chg="mod ord">
          <ac:chgData name="Rhian Keyse" userId="e640c12b-a8e6-4355-9f2c-a517ac7d1786" providerId="ADAL" clId="{7F51075B-B039-49A5-89A6-BF6AFF8F8CA5}" dt="2024-10-24T09:40:40.141" v="1287" actId="26606"/>
          <ac:spMkLst>
            <pc:docMk/>
            <pc:sldMk cId="4262424307" sldId="315"/>
            <ac:spMk id="3" creationId="{A3212920-3DE6-0B16-D5D6-907F4BB78343}"/>
          </ac:spMkLst>
        </pc:spChg>
        <pc:spChg chg="add">
          <ac:chgData name="Rhian Keyse" userId="e640c12b-a8e6-4355-9f2c-a517ac7d1786" providerId="ADAL" clId="{7F51075B-B039-49A5-89A6-BF6AFF8F8CA5}" dt="2024-10-24T09:40:40.141" v="1287" actId="26606"/>
          <ac:spMkLst>
            <pc:docMk/>
            <pc:sldMk cId="4262424307" sldId="315"/>
            <ac:spMk id="10" creationId="{B937640E-EF7A-4A6C-A950-D12B7D5C923E}"/>
          </ac:spMkLst>
        </pc:spChg>
        <pc:spChg chg="add">
          <ac:chgData name="Rhian Keyse" userId="e640c12b-a8e6-4355-9f2c-a517ac7d1786" providerId="ADAL" clId="{7F51075B-B039-49A5-89A6-BF6AFF8F8CA5}" dt="2024-10-24T09:40:40.141" v="1287" actId="26606"/>
          <ac:spMkLst>
            <pc:docMk/>
            <pc:sldMk cId="4262424307" sldId="315"/>
            <ac:spMk id="12" creationId="{76ADA084-C86B-4F3C-8077-6A8999CC4632}"/>
          </ac:spMkLst>
        </pc:spChg>
        <pc:picChg chg="add mod">
          <ac:chgData name="Rhian Keyse" userId="e640c12b-a8e6-4355-9f2c-a517ac7d1786" providerId="ADAL" clId="{7F51075B-B039-49A5-89A6-BF6AFF8F8CA5}" dt="2024-10-24T09:40:40.141" v="1287" actId="26606"/>
          <ac:picMkLst>
            <pc:docMk/>
            <pc:sldMk cId="4262424307" sldId="315"/>
            <ac:picMk id="5" creationId="{DBF502DA-DD95-ADBA-D637-D77A371FBFA8}"/>
          </ac:picMkLst>
        </pc:picChg>
      </pc:sldChg>
      <pc:sldChg chg="addSp modSp new mod setBg">
        <pc:chgData name="Rhian Keyse" userId="e640c12b-a8e6-4355-9f2c-a517ac7d1786" providerId="ADAL" clId="{7F51075B-B039-49A5-89A6-BF6AFF8F8CA5}" dt="2024-10-24T09:41:09.065" v="1289" actId="26606"/>
        <pc:sldMkLst>
          <pc:docMk/>
          <pc:sldMk cId="2179087299" sldId="316"/>
        </pc:sldMkLst>
        <pc:spChg chg="mod">
          <ac:chgData name="Rhian Keyse" userId="e640c12b-a8e6-4355-9f2c-a517ac7d1786" providerId="ADAL" clId="{7F51075B-B039-49A5-89A6-BF6AFF8F8CA5}" dt="2024-10-24T09:41:09.065" v="1289" actId="26606"/>
          <ac:spMkLst>
            <pc:docMk/>
            <pc:sldMk cId="2179087299" sldId="316"/>
            <ac:spMk id="2" creationId="{E5E6E094-5014-29F2-DDC6-C46A2D295E61}"/>
          </ac:spMkLst>
        </pc:spChg>
        <pc:spChg chg="mod">
          <ac:chgData name="Rhian Keyse" userId="e640c12b-a8e6-4355-9f2c-a517ac7d1786" providerId="ADAL" clId="{7F51075B-B039-49A5-89A6-BF6AFF8F8CA5}" dt="2024-10-24T09:41:09.065" v="1289" actId="26606"/>
          <ac:spMkLst>
            <pc:docMk/>
            <pc:sldMk cId="2179087299" sldId="316"/>
            <ac:spMk id="3" creationId="{B8F59A34-6909-11C4-A8C6-092B86A81D7B}"/>
          </ac:spMkLst>
        </pc:spChg>
        <pc:spChg chg="add">
          <ac:chgData name="Rhian Keyse" userId="e640c12b-a8e6-4355-9f2c-a517ac7d1786" providerId="ADAL" clId="{7F51075B-B039-49A5-89A6-BF6AFF8F8CA5}" dt="2024-10-24T09:41:09.065" v="1289" actId="26606"/>
          <ac:spMkLst>
            <pc:docMk/>
            <pc:sldMk cId="2179087299" sldId="316"/>
            <ac:spMk id="10" creationId="{B937640E-EF7A-4A6C-A950-D12B7D5C923E}"/>
          </ac:spMkLst>
        </pc:spChg>
        <pc:spChg chg="add">
          <ac:chgData name="Rhian Keyse" userId="e640c12b-a8e6-4355-9f2c-a517ac7d1786" providerId="ADAL" clId="{7F51075B-B039-49A5-89A6-BF6AFF8F8CA5}" dt="2024-10-24T09:41:09.065" v="1289" actId="26606"/>
          <ac:spMkLst>
            <pc:docMk/>
            <pc:sldMk cId="2179087299" sldId="316"/>
            <ac:spMk id="12" creationId="{76ADA084-C86B-4F3C-8077-6A8999CC4632}"/>
          </ac:spMkLst>
        </pc:spChg>
        <pc:picChg chg="add mod">
          <ac:chgData name="Rhian Keyse" userId="e640c12b-a8e6-4355-9f2c-a517ac7d1786" providerId="ADAL" clId="{7F51075B-B039-49A5-89A6-BF6AFF8F8CA5}" dt="2024-10-24T09:41:09.065" v="1289" actId="26606"/>
          <ac:picMkLst>
            <pc:docMk/>
            <pc:sldMk cId="2179087299" sldId="316"/>
            <ac:picMk id="5" creationId="{C9C3621A-7D4E-5264-18D3-FC03B658284D}"/>
          </ac:picMkLst>
        </pc:picChg>
      </pc:sldChg>
      <pc:sldChg chg="addSp modSp new mod setBg">
        <pc:chgData name="Rhian Keyse" userId="e640c12b-a8e6-4355-9f2c-a517ac7d1786" providerId="ADAL" clId="{7F51075B-B039-49A5-89A6-BF6AFF8F8CA5}" dt="2024-10-24T09:41:45.686" v="1291" actId="26606"/>
        <pc:sldMkLst>
          <pc:docMk/>
          <pc:sldMk cId="3183224781" sldId="317"/>
        </pc:sldMkLst>
        <pc:spChg chg="mod">
          <ac:chgData name="Rhian Keyse" userId="e640c12b-a8e6-4355-9f2c-a517ac7d1786" providerId="ADAL" clId="{7F51075B-B039-49A5-89A6-BF6AFF8F8CA5}" dt="2024-10-24T09:41:45.686" v="1291" actId="26606"/>
          <ac:spMkLst>
            <pc:docMk/>
            <pc:sldMk cId="3183224781" sldId="317"/>
            <ac:spMk id="2" creationId="{EFCA118D-4D13-60B8-FDE9-E00C5375A14A}"/>
          </ac:spMkLst>
        </pc:spChg>
        <pc:spChg chg="mod">
          <ac:chgData name="Rhian Keyse" userId="e640c12b-a8e6-4355-9f2c-a517ac7d1786" providerId="ADAL" clId="{7F51075B-B039-49A5-89A6-BF6AFF8F8CA5}" dt="2024-10-24T09:41:45.686" v="1291" actId="26606"/>
          <ac:spMkLst>
            <pc:docMk/>
            <pc:sldMk cId="3183224781" sldId="317"/>
            <ac:spMk id="3" creationId="{4FB98529-97E0-42C3-C434-25751FD9EA0A}"/>
          </ac:spMkLst>
        </pc:spChg>
        <pc:spChg chg="add">
          <ac:chgData name="Rhian Keyse" userId="e640c12b-a8e6-4355-9f2c-a517ac7d1786" providerId="ADAL" clId="{7F51075B-B039-49A5-89A6-BF6AFF8F8CA5}" dt="2024-10-24T09:41:45.686" v="1291" actId="26606"/>
          <ac:spMkLst>
            <pc:docMk/>
            <pc:sldMk cId="3183224781" sldId="317"/>
            <ac:spMk id="10" creationId="{B937640E-EF7A-4A6C-A950-D12B7D5C923E}"/>
          </ac:spMkLst>
        </pc:spChg>
        <pc:spChg chg="add">
          <ac:chgData name="Rhian Keyse" userId="e640c12b-a8e6-4355-9f2c-a517ac7d1786" providerId="ADAL" clId="{7F51075B-B039-49A5-89A6-BF6AFF8F8CA5}" dt="2024-10-24T09:41:45.686" v="1291" actId="26606"/>
          <ac:spMkLst>
            <pc:docMk/>
            <pc:sldMk cId="3183224781" sldId="317"/>
            <ac:spMk id="12" creationId="{76ADA084-C86B-4F3C-8077-6A8999CC4632}"/>
          </ac:spMkLst>
        </pc:spChg>
        <pc:picChg chg="add mod">
          <ac:chgData name="Rhian Keyse" userId="e640c12b-a8e6-4355-9f2c-a517ac7d1786" providerId="ADAL" clId="{7F51075B-B039-49A5-89A6-BF6AFF8F8CA5}" dt="2024-10-24T09:41:45.686" v="1291" actId="26606"/>
          <ac:picMkLst>
            <pc:docMk/>
            <pc:sldMk cId="3183224781" sldId="317"/>
            <ac:picMk id="5" creationId="{13416796-4D72-7192-7AD9-55837279C4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10/24/2024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10/24/2024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5: Reading and summarizing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Library skills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Types of reading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Reading strategies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 fontScale="90000"/>
          </a:bodyPr>
          <a:lstStyle/>
          <a:p>
            <a:r>
              <a:rPr lang="en-GB" dirty="0"/>
              <a:t>Types of reading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40A5-42C9-F67D-E021-8FE01C793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1800" b="1" dirty="0">
                <a:cs typeface="Arial" panose="020B0604020202020204" pitchFamily="34" charset="0"/>
              </a:rPr>
              <a:t>Required readings: </a:t>
            </a:r>
            <a:r>
              <a:rPr lang="en-GB" sz="1800" dirty="0">
                <a:cs typeface="Arial" panose="020B0604020202020204" pitchFamily="34" charset="0"/>
              </a:rPr>
              <a:t>absolutely necessary; likely to have lectures structured around them</a:t>
            </a:r>
          </a:p>
          <a:p>
            <a:r>
              <a:rPr lang="en-GB" sz="1800" b="1" dirty="0">
                <a:cs typeface="Arial" panose="020B0604020202020204" pitchFamily="34" charset="0"/>
              </a:rPr>
              <a:t>Recommended readings: </a:t>
            </a:r>
            <a:r>
              <a:rPr lang="en-GB" sz="1800" dirty="0">
                <a:cs typeface="Arial" panose="020B0604020202020204" pitchFamily="34" charset="0"/>
              </a:rPr>
              <a:t>valuable reading and knowledge about topic in general (but not necessarily crucial to lecture)</a:t>
            </a:r>
          </a:p>
          <a:p>
            <a:r>
              <a:rPr lang="en-GB" sz="1800" b="1" dirty="0">
                <a:cs typeface="Arial" panose="020B0604020202020204" pitchFamily="34" charset="0"/>
              </a:rPr>
              <a:t>Background readings: </a:t>
            </a:r>
            <a:r>
              <a:rPr lang="en-GB" sz="1800" dirty="0">
                <a:cs typeface="Arial" panose="020B0604020202020204" pitchFamily="34" charset="0"/>
              </a:rPr>
              <a:t>Provide contextual information, might help you to understand required or recommended readings</a:t>
            </a:r>
          </a:p>
          <a:p>
            <a:r>
              <a:rPr lang="en-GB" sz="1800" b="1" dirty="0">
                <a:cs typeface="Arial" panose="020B0604020202020204" pitchFamily="34" charset="0"/>
              </a:rPr>
              <a:t>Select bibliographies: </a:t>
            </a:r>
            <a:r>
              <a:rPr lang="en-GB" sz="1800" dirty="0">
                <a:cs typeface="Arial" panose="020B0604020202020204" pitchFamily="34" charset="0"/>
              </a:rPr>
              <a:t>A short synopsis of types of material that are available to you – never exhaustive</a:t>
            </a:r>
            <a:endParaRPr lang="en-GB" sz="1800" b="1" dirty="0"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60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Academic/critical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Essential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Different from general reading – how?</a:t>
            </a:r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4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Academic/critical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Essential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Different from general reading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Type of texts read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How you engage with the texts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The purpose of reading the text</a:t>
            </a: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7158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0CDD1-AF94-5FE2-6BD4-6F084241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r>
              <a:rPr lang="en-GB" dirty="0"/>
              <a:t>Purpose of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6290-978D-15FD-FCB5-34E4DB512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Set reading for a class?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Answer a specific question?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Recommended for your course?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You’re interested?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2AAF08-0669-EE31-874C-AD76A164AC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13" r="-2" b="12283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9522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CE380-49E3-DFE9-72AB-68CADEF51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How to approach reading…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2D8-5AD7-1026-E521-F89B0245E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Do you need to read everything in full?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What kinds of strategies have you used for reading?</a:t>
            </a:r>
          </a:p>
          <a:p>
            <a:endParaRPr lang="en-GB" dirty="0"/>
          </a:p>
        </p:txBody>
      </p:sp>
      <p:pic>
        <p:nvPicPr>
          <p:cNvPr id="5" name="Picture 4" descr="Young boy reading a book">
            <a:extLst>
              <a:ext uri="{FF2B5EF4-FFF2-40B4-BE49-F238E27FC236}">
                <a16:creationId xmlns:a16="http://schemas.microsoft.com/office/drawing/2014/main" id="{6C41C733-08D4-DD7F-B0B1-E2BF213CE8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3" r="19672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630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ECCD0-DC75-A6E7-B82E-36CA8930E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How to approach reading…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E975A-FD71-FAC0-18F9-6D7A483FE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You need to be strategic – you don’t have time to read everything start-to-finish.</a:t>
            </a:r>
          </a:p>
          <a:p>
            <a:r>
              <a:rPr lang="en-GB" dirty="0"/>
              <a:t>Previewing materials might help to identify useful resources:</a:t>
            </a:r>
          </a:p>
          <a:p>
            <a:r>
              <a:rPr lang="en-GB" dirty="0"/>
              <a:t>Read front and back covers,</a:t>
            </a:r>
          </a:p>
          <a:p>
            <a:r>
              <a:rPr lang="en-GB" dirty="0"/>
              <a:t>Read contents, page, introduction, conclusion, and first chapter</a:t>
            </a:r>
          </a:p>
        </p:txBody>
      </p:sp>
      <p:pic>
        <p:nvPicPr>
          <p:cNvPr id="5" name="Picture 4" descr="Woman reading and writing">
            <a:extLst>
              <a:ext uri="{FF2B5EF4-FFF2-40B4-BE49-F238E27FC236}">
                <a16:creationId xmlns:a16="http://schemas.microsoft.com/office/drawing/2014/main" id="{CB7A2EC9-A23A-8E71-BA1C-77676435D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" r="28912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87325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AF5F68-6AE1-70CC-0154-86AE29694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Scanning</a:t>
            </a:r>
          </a:p>
        </p:txBody>
      </p:sp>
      <p:pic>
        <p:nvPicPr>
          <p:cNvPr id="5" name="Picture 4" descr="Student studying in library">
            <a:extLst>
              <a:ext uri="{FF2B5EF4-FFF2-40B4-BE49-F238E27FC236}">
                <a16:creationId xmlns:a16="http://schemas.microsoft.com/office/drawing/2014/main" id="{DBF502DA-DD95-ADBA-D637-D77A371FBF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5" r="28013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12920-3DE6-0B16-D5D6-907F4BB78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Working out  how a text is structured – e.g. what the sections are, what general topics are covered</a:t>
            </a:r>
          </a:p>
          <a:p>
            <a:r>
              <a:rPr lang="en-GB" dirty="0"/>
              <a:t>Glance over the page to scan the text for key information e.g. statistics, dates, facts, keywords.</a:t>
            </a:r>
          </a:p>
          <a:p>
            <a:r>
              <a:rPr lang="en-GB" dirty="0"/>
              <a:t>You might use scanning to look for a specific word/phrase e.g. names or theories.</a:t>
            </a:r>
          </a:p>
        </p:txBody>
      </p:sp>
    </p:spTree>
    <p:extLst>
      <p:ext uri="{BB962C8B-B14F-4D97-AF65-F5344CB8AC3E}">
        <p14:creationId xmlns:p14="http://schemas.microsoft.com/office/powerpoint/2010/main" val="4262424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6E094-5014-29F2-DDC6-C46A2D295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75276"/>
          </a:xfrm>
        </p:spPr>
        <p:txBody>
          <a:bodyPr>
            <a:normAutofit/>
          </a:bodyPr>
          <a:lstStyle/>
          <a:p>
            <a:r>
              <a:rPr lang="en-GB" dirty="0"/>
              <a:t>Skimming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59A34-6909-11C4-A8C6-092B86A81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/>
              <a:t>Speed reading to get a general overview of the meaning of a text</a:t>
            </a:r>
          </a:p>
          <a:p>
            <a:pPr>
              <a:lnSpc>
                <a:spcPct val="100000"/>
              </a:lnSpc>
            </a:pPr>
            <a:r>
              <a:rPr lang="en-GB" sz="1600"/>
              <a:t>Reading the introduction, conclusion, headings, the beginning and end of paragraphs</a:t>
            </a:r>
          </a:p>
          <a:p>
            <a:pPr>
              <a:lnSpc>
                <a:spcPct val="100000"/>
              </a:lnSpc>
            </a:pPr>
            <a:r>
              <a:rPr lang="en-GB" sz="1600"/>
              <a:t>Identifying the main ideas and building up a general overview</a:t>
            </a:r>
          </a:p>
          <a:p>
            <a:pPr>
              <a:lnSpc>
                <a:spcPct val="100000"/>
              </a:lnSpc>
            </a:pPr>
            <a:r>
              <a:rPr lang="en-GB" sz="1600"/>
              <a:t>Identifying the main ideas, rather than reading details</a:t>
            </a:r>
          </a:p>
          <a:p>
            <a:pPr>
              <a:lnSpc>
                <a:spcPct val="100000"/>
              </a:lnSpc>
            </a:pPr>
            <a:r>
              <a:rPr lang="en-GB" sz="1600"/>
              <a:t>Good as a first approach to identify parts you need to read over in depth.</a:t>
            </a:r>
          </a:p>
        </p:txBody>
      </p:sp>
      <p:pic>
        <p:nvPicPr>
          <p:cNvPr id="5" name="Picture 4" descr="Stack of books">
            <a:extLst>
              <a:ext uri="{FF2B5EF4-FFF2-40B4-BE49-F238E27FC236}">
                <a16:creationId xmlns:a16="http://schemas.microsoft.com/office/drawing/2014/main" id="{C9C3621A-7D4E-5264-18D3-FC03B6582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70" r="2598" b="-2"/>
          <a:stretch/>
        </p:blipFill>
        <p:spPr>
          <a:xfrm>
            <a:off x="6599498" y="2"/>
            <a:ext cx="5592502" cy="6218525"/>
          </a:xfrm>
          <a:custGeom>
            <a:avLst/>
            <a:gdLst/>
            <a:ahLst/>
            <a:cxnLst/>
            <a:rect l="l" t="t" r="r" b="b"/>
            <a:pathLst>
              <a:path w="5592502" h="6218525">
                <a:moveTo>
                  <a:pt x="2549391" y="5657612"/>
                </a:moveTo>
                <a:cubicBezTo>
                  <a:pt x="2568895" y="5660359"/>
                  <a:pt x="2588012" y="5665853"/>
                  <a:pt x="2606158" y="5674005"/>
                </a:cubicBezTo>
                <a:cubicBezTo>
                  <a:pt x="2690694" y="5711355"/>
                  <a:pt x="2743699" y="5803287"/>
                  <a:pt x="2734722" y="5897877"/>
                </a:cubicBezTo>
                <a:cubicBezTo>
                  <a:pt x="2720716" y="6045476"/>
                  <a:pt x="2578003" y="6136188"/>
                  <a:pt x="2445921" y="6086557"/>
                </a:cubicBezTo>
                <a:cubicBezTo>
                  <a:pt x="2352551" y="6051652"/>
                  <a:pt x="2293727" y="5951889"/>
                  <a:pt x="2306440" y="5850621"/>
                </a:cubicBezTo>
                <a:cubicBezTo>
                  <a:pt x="2319512" y="5745685"/>
                  <a:pt x="2398158" y="5671063"/>
                  <a:pt x="2490307" y="5657701"/>
                </a:cubicBezTo>
                <a:cubicBezTo>
                  <a:pt x="2509998" y="5654864"/>
                  <a:pt x="2529887" y="5654864"/>
                  <a:pt x="2549391" y="5657612"/>
                </a:cubicBezTo>
                <a:close/>
                <a:moveTo>
                  <a:pt x="708303" y="494981"/>
                </a:moveTo>
                <a:cubicBezTo>
                  <a:pt x="758766" y="498141"/>
                  <a:pt x="808381" y="509490"/>
                  <a:pt x="855181" y="528594"/>
                </a:cubicBezTo>
                <a:cubicBezTo>
                  <a:pt x="1052623" y="608676"/>
                  <a:pt x="1174866" y="823069"/>
                  <a:pt x="1146999" y="1039903"/>
                </a:cubicBezTo>
                <a:cubicBezTo>
                  <a:pt x="1106562" y="1357577"/>
                  <a:pt x="789750" y="1547407"/>
                  <a:pt x="502601" y="1427029"/>
                </a:cubicBezTo>
                <a:cubicBezTo>
                  <a:pt x="303292" y="1343573"/>
                  <a:pt x="183634" y="1123578"/>
                  <a:pt x="217535" y="904373"/>
                </a:cubicBezTo>
                <a:cubicBezTo>
                  <a:pt x="256894" y="649831"/>
                  <a:pt x="474662" y="481046"/>
                  <a:pt x="708303" y="494981"/>
                </a:cubicBezTo>
                <a:close/>
                <a:moveTo>
                  <a:pt x="2580518" y="186644"/>
                </a:moveTo>
                <a:cubicBezTo>
                  <a:pt x="2602438" y="187938"/>
                  <a:pt x="2623999" y="192821"/>
                  <a:pt x="2644369" y="201008"/>
                </a:cubicBezTo>
                <a:cubicBezTo>
                  <a:pt x="2730556" y="235843"/>
                  <a:pt x="2783562" y="328998"/>
                  <a:pt x="2771424" y="423660"/>
                </a:cubicBezTo>
                <a:cubicBezTo>
                  <a:pt x="2753683" y="561920"/>
                  <a:pt x="2615927" y="644516"/>
                  <a:pt x="2491026" y="592159"/>
                </a:cubicBezTo>
                <a:cubicBezTo>
                  <a:pt x="2404264" y="555816"/>
                  <a:pt x="2352192" y="460147"/>
                  <a:pt x="2366987" y="364694"/>
                </a:cubicBezTo>
                <a:cubicBezTo>
                  <a:pt x="2384081" y="253943"/>
                  <a:pt x="2478888" y="180540"/>
                  <a:pt x="2580518" y="186644"/>
                </a:cubicBezTo>
                <a:close/>
                <a:moveTo>
                  <a:pt x="3406298" y="0"/>
                </a:moveTo>
                <a:lnTo>
                  <a:pt x="4023898" y="0"/>
                </a:lnTo>
                <a:lnTo>
                  <a:pt x="4039485" y="16440"/>
                </a:lnTo>
                <a:cubicBezTo>
                  <a:pt x="4112899" y="107670"/>
                  <a:pt x="4150006" y="228832"/>
                  <a:pt x="4134340" y="350976"/>
                </a:cubicBezTo>
                <a:cubicBezTo>
                  <a:pt x="4097638" y="636402"/>
                  <a:pt x="3812859" y="806910"/>
                  <a:pt x="3554440" y="699175"/>
                </a:cubicBezTo>
                <a:cubicBezTo>
                  <a:pt x="3374882" y="624048"/>
                  <a:pt x="3267147" y="426247"/>
                  <a:pt x="3297887" y="228805"/>
                </a:cubicBezTo>
                <a:cubicBezTo>
                  <a:pt x="3311165" y="142914"/>
                  <a:pt x="3347028" y="67910"/>
                  <a:pt x="3397755" y="8363"/>
                </a:cubicBezTo>
                <a:close/>
                <a:moveTo>
                  <a:pt x="1503015" y="0"/>
                </a:moveTo>
                <a:lnTo>
                  <a:pt x="1857869" y="0"/>
                </a:lnTo>
                <a:lnTo>
                  <a:pt x="1875734" y="7199"/>
                </a:lnTo>
                <a:cubicBezTo>
                  <a:pt x="1972792" y="53203"/>
                  <a:pt x="2044088" y="119768"/>
                  <a:pt x="2073805" y="147644"/>
                </a:cubicBezTo>
                <a:cubicBezTo>
                  <a:pt x="2298899" y="357871"/>
                  <a:pt x="2120777" y="615502"/>
                  <a:pt x="2304070" y="931092"/>
                </a:cubicBezTo>
                <a:cubicBezTo>
                  <a:pt x="2332548" y="977849"/>
                  <a:pt x="2365220" y="1021948"/>
                  <a:pt x="2401678" y="1062815"/>
                </a:cubicBezTo>
                <a:cubicBezTo>
                  <a:pt x="2473501" y="1144478"/>
                  <a:pt x="2607307" y="1130114"/>
                  <a:pt x="2658732" y="1035092"/>
                </a:cubicBezTo>
                <a:cubicBezTo>
                  <a:pt x="2743699" y="878014"/>
                  <a:pt x="2824931" y="701903"/>
                  <a:pt x="2989622" y="656081"/>
                </a:cubicBezTo>
                <a:cubicBezTo>
                  <a:pt x="3309810" y="566949"/>
                  <a:pt x="3500428" y="1096285"/>
                  <a:pt x="3832251" y="1033009"/>
                </a:cubicBezTo>
                <a:cubicBezTo>
                  <a:pt x="3970008" y="1006722"/>
                  <a:pt x="4049875" y="893816"/>
                  <a:pt x="4122489" y="753905"/>
                </a:cubicBezTo>
                <a:cubicBezTo>
                  <a:pt x="4142671" y="714904"/>
                  <a:pt x="4162351" y="673821"/>
                  <a:pt x="4182533" y="631806"/>
                </a:cubicBezTo>
                <a:cubicBezTo>
                  <a:pt x="4229290" y="465301"/>
                  <a:pt x="4292692" y="172828"/>
                  <a:pt x="4600355" y="8334"/>
                </a:cubicBezTo>
                <a:lnTo>
                  <a:pt x="4621097" y="0"/>
                </a:lnTo>
                <a:lnTo>
                  <a:pt x="5592502" y="0"/>
                </a:lnTo>
                <a:lnTo>
                  <a:pt x="5592502" y="6214998"/>
                </a:lnTo>
                <a:lnTo>
                  <a:pt x="5570190" y="6214772"/>
                </a:lnTo>
                <a:cubicBezTo>
                  <a:pt x="5484588" y="6205588"/>
                  <a:pt x="5403563" y="6179480"/>
                  <a:pt x="5336013" y="6134537"/>
                </a:cubicBezTo>
                <a:cubicBezTo>
                  <a:pt x="5329154" y="6129869"/>
                  <a:pt x="5322654" y="6124696"/>
                  <a:pt x="5316549" y="6119095"/>
                </a:cubicBezTo>
                <a:cubicBezTo>
                  <a:pt x="5197251" y="6026083"/>
                  <a:pt x="4557234" y="5546951"/>
                  <a:pt x="4161920" y="5655261"/>
                </a:cubicBezTo>
                <a:cubicBezTo>
                  <a:pt x="3724588" y="5774990"/>
                  <a:pt x="3364683" y="6051365"/>
                  <a:pt x="3163578" y="5852918"/>
                </a:cubicBezTo>
                <a:cubicBezTo>
                  <a:pt x="3116533" y="5806591"/>
                  <a:pt x="3049235" y="5739436"/>
                  <a:pt x="2973749" y="5663664"/>
                </a:cubicBezTo>
                <a:cubicBezTo>
                  <a:pt x="2851650" y="5565913"/>
                  <a:pt x="2725959" y="5472256"/>
                  <a:pt x="2569025" y="5499547"/>
                </a:cubicBezTo>
                <a:cubicBezTo>
                  <a:pt x="2209910" y="5562035"/>
                  <a:pt x="2237849" y="5993549"/>
                  <a:pt x="1769490" y="6169659"/>
                </a:cubicBezTo>
                <a:cubicBezTo>
                  <a:pt x="1527877" y="6260515"/>
                  <a:pt x="1178242" y="6229415"/>
                  <a:pt x="1004789" y="6036355"/>
                </a:cubicBezTo>
                <a:cubicBezTo>
                  <a:pt x="724104" y="5723780"/>
                  <a:pt x="1106993" y="5230642"/>
                  <a:pt x="804905" y="4851273"/>
                </a:cubicBezTo>
                <a:cubicBezTo>
                  <a:pt x="628292" y="4629698"/>
                  <a:pt x="441120" y="4729173"/>
                  <a:pt x="243535" y="4461846"/>
                </a:cubicBezTo>
                <a:cubicBezTo>
                  <a:pt x="97446" y="4264262"/>
                  <a:pt x="-23647" y="4082765"/>
                  <a:pt x="35822" y="3819891"/>
                </a:cubicBezTo>
                <a:cubicBezTo>
                  <a:pt x="115402" y="3468316"/>
                  <a:pt x="419645" y="3331136"/>
                  <a:pt x="416485" y="3077311"/>
                </a:cubicBezTo>
                <a:cubicBezTo>
                  <a:pt x="412894" y="2772206"/>
                  <a:pt x="39413" y="2711086"/>
                  <a:pt x="2855" y="2363246"/>
                </a:cubicBezTo>
                <a:cubicBezTo>
                  <a:pt x="-20990" y="2136357"/>
                  <a:pt x="106640" y="1864649"/>
                  <a:pt x="308319" y="1738959"/>
                </a:cubicBezTo>
                <a:cubicBezTo>
                  <a:pt x="680004" y="1507042"/>
                  <a:pt x="1099021" y="1898408"/>
                  <a:pt x="1384015" y="1665772"/>
                </a:cubicBezTo>
                <a:cubicBezTo>
                  <a:pt x="1554236" y="1526793"/>
                  <a:pt x="1581960" y="1242948"/>
                  <a:pt x="1548849" y="1064181"/>
                </a:cubicBezTo>
                <a:cubicBezTo>
                  <a:pt x="1485717" y="723810"/>
                  <a:pt x="1206612" y="668075"/>
                  <a:pt x="1216954" y="408794"/>
                </a:cubicBezTo>
                <a:cubicBezTo>
                  <a:pt x="1222664" y="264268"/>
                  <a:pt x="1316043" y="114328"/>
                  <a:pt x="1447763" y="2945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79087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A118D-4D13-60B8-FDE9-E00C5375A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75276"/>
          </a:xfrm>
        </p:spPr>
        <p:txBody>
          <a:bodyPr>
            <a:normAutofit/>
          </a:bodyPr>
          <a:lstStyle/>
          <a:p>
            <a:r>
              <a:rPr lang="en-GB" dirty="0"/>
              <a:t>In-depth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98529-97E0-42C3-C434-25751FD9E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Once you’ve identified a useful text (perhaps by scanning or skimming) you will want to read it in more detail</a:t>
            </a:r>
          </a:p>
          <a:p>
            <a:r>
              <a:rPr lang="en-GB" dirty="0"/>
              <a:t>Read carefully and slowly</a:t>
            </a:r>
          </a:p>
          <a:p>
            <a:r>
              <a:rPr lang="en-GB" dirty="0"/>
              <a:t>You might need to read something more than once</a:t>
            </a:r>
          </a:p>
          <a:p>
            <a:r>
              <a:rPr lang="en-GB" dirty="0"/>
              <a:t>Think critically, ask questions of the text, and compare to other reading</a:t>
            </a:r>
          </a:p>
        </p:txBody>
      </p:sp>
      <p:pic>
        <p:nvPicPr>
          <p:cNvPr id="5" name="Picture 4" descr="Person reading a book">
            <a:extLst>
              <a:ext uri="{FF2B5EF4-FFF2-40B4-BE49-F238E27FC236}">
                <a16:creationId xmlns:a16="http://schemas.microsoft.com/office/drawing/2014/main" id="{13416796-4D72-7192-7AD9-55837279C4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04" r="16465" b="-2"/>
          <a:stretch/>
        </p:blipFill>
        <p:spPr>
          <a:xfrm>
            <a:off x="6599498" y="2"/>
            <a:ext cx="5592502" cy="6218525"/>
          </a:xfrm>
          <a:custGeom>
            <a:avLst/>
            <a:gdLst/>
            <a:ahLst/>
            <a:cxnLst/>
            <a:rect l="l" t="t" r="r" b="b"/>
            <a:pathLst>
              <a:path w="5592502" h="6218525">
                <a:moveTo>
                  <a:pt x="2549391" y="5657612"/>
                </a:moveTo>
                <a:cubicBezTo>
                  <a:pt x="2568895" y="5660359"/>
                  <a:pt x="2588012" y="5665853"/>
                  <a:pt x="2606158" y="5674005"/>
                </a:cubicBezTo>
                <a:cubicBezTo>
                  <a:pt x="2690694" y="5711355"/>
                  <a:pt x="2743699" y="5803287"/>
                  <a:pt x="2734722" y="5897877"/>
                </a:cubicBezTo>
                <a:cubicBezTo>
                  <a:pt x="2720716" y="6045476"/>
                  <a:pt x="2578003" y="6136188"/>
                  <a:pt x="2445921" y="6086557"/>
                </a:cubicBezTo>
                <a:cubicBezTo>
                  <a:pt x="2352551" y="6051652"/>
                  <a:pt x="2293727" y="5951889"/>
                  <a:pt x="2306440" y="5850621"/>
                </a:cubicBezTo>
                <a:cubicBezTo>
                  <a:pt x="2319512" y="5745685"/>
                  <a:pt x="2398158" y="5671063"/>
                  <a:pt x="2490307" y="5657701"/>
                </a:cubicBezTo>
                <a:cubicBezTo>
                  <a:pt x="2509998" y="5654864"/>
                  <a:pt x="2529887" y="5654864"/>
                  <a:pt x="2549391" y="5657612"/>
                </a:cubicBezTo>
                <a:close/>
                <a:moveTo>
                  <a:pt x="708303" y="494981"/>
                </a:moveTo>
                <a:cubicBezTo>
                  <a:pt x="758766" y="498141"/>
                  <a:pt x="808381" y="509490"/>
                  <a:pt x="855181" y="528594"/>
                </a:cubicBezTo>
                <a:cubicBezTo>
                  <a:pt x="1052623" y="608676"/>
                  <a:pt x="1174866" y="823069"/>
                  <a:pt x="1146999" y="1039903"/>
                </a:cubicBezTo>
                <a:cubicBezTo>
                  <a:pt x="1106562" y="1357577"/>
                  <a:pt x="789750" y="1547407"/>
                  <a:pt x="502601" y="1427029"/>
                </a:cubicBezTo>
                <a:cubicBezTo>
                  <a:pt x="303292" y="1343573"/>
                  <a:pt x="183634" y="1123578"/>
                  <a:pt x="217535" y="904373"/>
                </a:cubicBezTo>
                <a:cubicBezTo>
                  <a:pt x="256894" y="649831"/>
                  <a:pt x="474662" y="481046"/>
                  <a:pt x="708303" y="494981"/>
                </a:cubicBezTo>
                <a:close/>
                <a:moveTo>
                  <a:pt x="2580518" y="186644"/>
                </a:moveTo>
                <a:cubicBezTo>
                  <a:pt x="2602438" y="187938"/>
                  <a:pt x="2623999" y="192821"/>
                  <a:pt x="2644369" y="201008"/>
                </a:cubicBezTo>
                <a:cubicBezTo>
                  <a:pt x="2730556" y="235843"/>
                  <a:pt x="2783562" y="328998"/>
                  <a:pt x="2771424" y="423660"/>
                </a:cubicBezTo>
                <a:cubicBezTo>
                  <a:pt x="2753683" y="561920"/>
                  <a:pt x="2615927" y="644516"/>
                  <a:pt x="2491026" y="592159"/>
                </a:cubicBezTo>
                <a:cubicBezTo>
                  <a:pt x="2404264" y="555816"/>
                  <a:pt x="2352192" y="460147"/>
                  <a:pt x="2366987" y="364694"/>
                </a:cubicBezTo>
                <a:cubicBezTo>
                  <a:pt x="2384081" y="253943"/>
                  <a:pt x="2478888" y="180540"/>
                  <a:pt x="2580518" y="186644"/>
                </a:cubicBezTo>
                <a:close/>
                <a:moveTo>
                  <a:pt x="3406298" y="0"/>
                </a:moveTo>
                <a:lnTo>
                  <a:pt x="4023898" y="0"/>
                </a:lnTo>
                <a:lnTo>
                  <a:pt x="4039485" y="16440"/>
                </a:lnTo>
                <a:cubicBezTo>
                  <a:pt x="4112899" y="107670"/>
                  <a:pt x="4150006" y="228832"/>
                  <a:pt x="4134340" y="350976"/>
                </a:cubicBezTo>
                <a:cubicBezTo>
                  <a:pt x="4097638" y="636402"/>
                  <a:pt x="3812859" y="806910"/>
                  <a:pt x="3554440" y="699175"/>
                </a:cubicBezTo>
                <a:cubicBezTo>
                  <a:pt x="3374882" y="624048"/>
                  <a:pt x="3267147" y="426247"/>
                  <a:pt x="3297887" y="228805"/>
                </a:cubicBezTo>
                <a:cubicBezTo>
                  <a:pt x="3311165" y="142914"/>
                  <a:pt x="3347028" y="67910"/>
                  <a:pt x="3397755" y="8363"/>
                </a:cubicBezTo>
                <a:close/>
                <a:moveTo>
                  <a:pt x="1503015" y="0"/>
                </a:moveTo>
                <a:lnTo>
                  <a:pt x="1857869" y="0"/>
                </a:lnTo>
                <a:lnTo>
                  <a:pt x="1875734" y="7199"/>
                </a:lnTo>
                <a:cubicBezTo>
                  <a:pt x="1972792" y="53203"/>
                  <a:pt x="2044088" y="119768"/>
                  <a:pt x="2073805" y="147644"/>
                </a:cubicBezTo>
                <a:cubicBezTo>
                  <a:pt x="2298899" y="357871"/>
                  <a:pt x="2120777" y="615502"/>
                  <a:pt x="2304070" y="931092"/>
                </a:cubicBezTo>
                <a:cubicBezTo>
                  <a:pt x="2332548" y="977849"/>
                  <a:pt x="2365220" y="1021948"/>
                  <a:pt x="2401678" y="1062815"/>
                </a:cubicBezTo>
                <a:cubicBezTo>
                  <a:pt x="2473501" y="1144478"/>
                  <a:pt x="2607307" y="1130114"/>
                  <a:pt x="2658732" y="1035092"/>
                </a:cubicBezTo>
                <a:cubicBezTo>
                  <a:pt x="2743699" y="878014"/>
                  <a:pt x="2824931" y="701903"/>
                  <a:pt x="2989622" y="656081"/>
                </a:cubicBezTo>
                <a:cubicBezTo>
                  <a:pt x="3309810" y="566949"/>
                  <a:pt x="3500428" y="1096285"/>
                  <a:pt x="3832251" y="1033009"/>
                </a:cubicBezTo>
                <a:cubicBezTo>
                  <a:pt x="3970008" y="1006722"/>
                  <a:pt x="4049875" y="893816"/>
                  <a:pt x="4122489" y="753905"/>
                </a:cubicBezTo>
                <a:cubicBezTo>
                  <a:pt x="4142671" y="714904"/>
                  <a:pt x="4162351" y="673821"/>
                  <a:pt x="4182533" y="631806"/>
                </a:cubicBezTo>
                <a:cubicBezTo>
                  <a:pt x="4229290" y="465301"/>
                  <a:pt x="4292692" y="172828"/>
                  <a:pt x="4600355" y="8334"/>
                </a:cubicBezTo>
                <a:lnTo>
                  <a:pt x="4621097" y="0"/>
                </a:lnTo>
                <a:lnTo>
                  <a:pt x="5592502" y="0"/>
                </a:lnTo>
                <a:lnTo>
                  <a:pt x="5592502" y="6214998"/>
                </a:lnTo>
                <a:lnTo>
                  <a:pt x="5570190" y="6214772"/>
                </a:lnTo>
                <a:cubicBezTo>
                  <a:pt x="5484588" y="6205588"/>
                  <a:pt x="5403563" y="6179480"/>
                  <a:pt x="5336013" y="6134537"/>
                </a:cubicBezTo>
                <a:cubicBezTo>
                  <a:pt x="5329154" y="6129869"/>
                  <a:pt x="5322654" y="6124696"/>
                  <a:pt x="5316549" y="6119095"/>
                </a:cubicBezTo>
                <a:cubicBezTo>
                  <a:pt x="5197251" y="6026083"/>
                  <a:pt x="4557234" y="5546951"/>
                  <a:pt x="4161920" y="5655261"/>
                </a:cubicBezTo>
                <a:cubicBezTo>
                  <a:pt x="3724588" y="5774990"/>
                  <a:pt x="3364683" y="6051365"/>
                  <a:pt x="3163578" y="5852918"/>
                </a:cubicBezTo>
                <a:cubicBezTo>
                  <a:pt x="3116533" y="5806591"/>
                  <a:pt x="3049235" y="5739436"/>
                  <a:pt x="2973749" y="5663664"/>
                </a:cubicBezTo>
                <a:cubicBezTo>
                  <a:pt x="2851650" y="5565913"/>
                  <a:pt x="2725959" y="5472256"/>
                  <a:pt x="2569025" y="5499547"/>
                </a:cubicBezTo>
                <a:cubicBezTo>
                  <a:pt x="2209910" y="5562035"/>
                  <a:pt x="2237849" y="5993549"/>
                  <a:pt x="1769490" y="6169659"/>
                </a:cubicBezTo>
                <a:cubicBezTo>
                  <a:pt x="1527877" y="6260515"/>
                  <a:pt x="1178242" y="6229415"/>
                  <a:pt x="1004789" y="6036355"/>
                </a:cubicBezTo>
                <a:cubicBezTo>
                  <a:pt x="724104" y="5723780"/>
                  <a:pt x="1106993" y="5230642"/>
                  <a:pt x="804905" y="4851273"/>
                </a:cubicBezTo>
                <a:cubicBezTo>
                  <a:pt x="628292" y="4629698"/>
                  <a:pt x="441120" y="4729173"/>
                  <a:pt x="243535" y="4461846"/>
                </a:cubicBezTo>
                <a:cubicBezTo>
                  <a:pt x="97446" y="4264262"/>
                  <a:pt x="-23647" y="4082765"/>
                  <a:pt x="35822" y="3819891"/>
                </a:cubicBezTo>
                <a:cubicBezTo>
                  <a:pt x="115402" y="3468316"/>
                  <a:pt x="419645" y="3331136"/>
                  <a:pt x="416485" y="3077311"/>
                </a:cubicBezTo>
                <a:cubicBezTo>
                  <a:pt x="412894" y="2772206"/>
                  <a:pt x="39413" y="2711086"/>
                  <a:pt x="2855" y="2363246"/>
                </a:cubicBezTo>
                <a:cubicBezTo>
                  <a:pt x="-20990" y="2136357"/>
                  <a:pt x="106640" y="1864649"/>
                  <a:pt x="308319" y="1738959"/>
                </a:cubicBezTo>
                <a:cubicBezTo>
                  <a:pt x="680004" y="1507042"/>
                  <a:pt x="1099021" y="1898408"/>
                  <a:pt x="1384015" y="1665772"/>
                </a:cubicBezTo>
                <a:cubicBezTo>
                  <a:pt x="1554236" y="1526793"/>
                  <a:pt x="1581960" y="1242948"/>
                  <a:pt x="1548849" y="1064181"/>
                </a:cubicBezTo>
                <a:cubicBezTo>
                  <a:pt x="1485717" y="723810"/>
                  <a:pt x="1206612" y="668075"/>
                  <a:pt x="1216954" y="408794"/>
                </a:cubicBezTo>
                <a:cubicBezTo>
                  <a:pt x="1222664" y="264268"/>
                  <a:pt x="1316043" y="114328"/>
                  <a:pt x="1447763" y="2945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3224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803A1-80BD-4667-2CB1-7EB333D66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Key questions when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E0B6E-7B37-662E-E8CA-867478D39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 lnSpcReduction="10000"/>
          </a:bodyPr>
          <a:lstStyle/>
          <a:p>
            <a:r>
              <a:rPr lang="en-GB" sz="2400" dirty="0"/>
              <a:t>What are you trying to achieve by reading a particular text?</a:t>
            </a:r>
          </a:p>
          <a:p>
            <a:r>
              <a:rPr lang="en-GB" sz="2400" dirty="0"/>
              <a:t>What information do you hope to gain?</a:t>
            </a:r>
          </a:p>
          <a:p>
            <a:endParaRPr lang="en-GB" sz="2400" dirty="0"/>
          </a:p>
          <a:p>
            <a:r>
              <a:rPr lang="en-GB" sz="2400" dirty="0"/>
              <a:t>The answers to these questions will inform how you approach the reading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CAC0A1-C356-2681-377D-9009CDFACB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33" r="26235" b="1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6059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E1B37-44CE-92B0-5A1A-03AB3CAA2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Key questions for 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A6B7-B15D-11B0-1C86-40D0482B7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272" y="1925111"/>
            <a:ext cx="5472204" cy="4380107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Who wrote the text?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When, where, and by whom was it published?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Have they written anything else?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Are there contextual issues which might help you to understand and interpret the text?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What insights can you glean about the author’s subjectivity/positionality?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Who was the intended audience/market for the text?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B5F9EA-AF95-94E4-13ED-6D33BFD44C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33" r="26235" b="1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1086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72C0A-3823-27BB-32ED-7265C8C16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Things to look for when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EC69-D818-DF79-EEE3-84379D15B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472204" cy="4374565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the text’s general argument? Can you locate a thesis statement?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Usually in the introduction or first chapter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“This book/article will argue”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“My key contention is…”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Can you identify key points?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types of evidence and sources  has the author used?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do they interpret their evidence and sources? How effective are they in doing this?</a:t>
            </a:r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9B2C4C-6AEA-D15F-D4D8-1E20BD9101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225" r="15543" b="1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0663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DDF91-BBBC-4CC0-2530-90121F4B9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486400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Putting reading in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0418C-32BB-56F7-3454-0CDE9E979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472204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Has the text been reviewed?</a:t>
            </a:r>
          </a:p>
          <a:p>
            <a:r>
              <a:rPr lang="en-GB" dirty="0"/>
              <a:t>(Especially for primary sources): What do other scholars say about it?</a:t>
            </a:r>
          </a:p>
          <a:p>
            <a:r>
              <a:rPr lang="en-GB" dirty="0"/>
              <a:t>Has the text influenced other authors? How?</a:t>
            </a:r>
          </a:p>
          <a:p>
            <a:r>
              <a:rPr lang="en-GB" dirty="0"/>
              <a:t>Do other scholars take issue with the text’s key claims? How?</a:t>
            </a:r>
          </a:p>
        </p:txBody>
      </p:sp>
      <p:pic>
        <p:nvPicPr>
          <p:cNvPr id="6" name="Picture 5" descr="A book with text on it&#10;&#10;Description automatically generated">
            <a:extLst>
              <a:ext uri="{FF2B5EF4-FFF2-40B4-BE49-F238E27FC236}">
                <a16:creationId xmlns:a16="http://schemas.microsoft.com/office/drawing/2014/main" id="{2C9AB332-533E-9E47-0590-9E7659D58C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33" r="1" b="19984"/>
          <a:stretch/>
        </p:blipFill>
        <p:spPr>
          <a:xfrm>
            <a:off x="6990724" y="211090"/>
            <a:ext cx="5201276" cy="6646910"/>
          </a:xfrm>
          <a:custGeom>
            <a:avLst/>
            <a:gdLst/>
            <a:ahLst/>
            <a:cxnLst/>
            <a:rect l="l" t="t" r="r" b="b"/>
            <a:pathLst>
              <a:path w="5201276" h="6646910">
                <a:moveTo>
                  <a:pt x="764203" y="685250"/>
                </a:moveTo>
                <a:cubicBezTo>
                  <a:pt x="818649" y="688659"/>
                  <a:pt x="872180" y="700903"/>
                  <a:pt x="922673" y="721515"/>
                </a:cubicBezTo>
                <a:cubicBezTo>
                  <a:pt x="1135698" y="807918"/>
                  <a:pt x="1267587" y="1039231"/>
                  <a:pt x="1237521" y="1273177"/>
                </a:cubicBezTo>
                <a:cubicBezTo>
                  <a:pt x="1193894" y="1615922"/>
                  <a:pt x="852079" y="1820733"/>
                  <a:pt x="542267" y="1690856"/>
                </a:cubicBezTo>
                <a:cubicBezTo>
                  <a:pt x="327228" y="1600813"/>
                  <a:pt x="198127" y="1363456"/>
                  <a:pt x="234703" y="1126951"/>
                </a:cubicBezTo>
                <a:cubicBezTo>
                  <a:pt x="277169" y="852320"/>
                  <a:pt x="512123" y="670215"/>
                  <a:pt x="764203" y="685250"/>
                </a:cubicBezTo>
                <a:close/>
                <a:moveTo>
                  <a:pt x="2784174" y="352577"/>
                </a:moveTo>
                <a:cubicBezTo>
                  <a:pt x="2807825" y="353973"/>
                  <a:pt x="2831088" y="359242"/>
                  <a:pt x="2853064" y="368075"/>
                </a:cubicBezTo>
                <a:cubicBezTo>
                  <a:pt x="2946054" y="405659"/>
                  <a:pt x="3003243" y="506165"/>
                  <a:pt x="2990147" y="608299"/>
                </a:cubicBezTo>
                <a:cubicBezTo>
                  <a:pt x="2971006" y="757470"/>
                  <a:pt x="2822378" y="846585"/>
                  <a:pt x="2687620" y="790095"/>
                </a:cubicBezTo>
                <a:cubicBezTo>
                  <a:pt x="2594010" y="750884"/>
                  <a:pt x="2537829" y="647665"/>
                  <a:pt x="2553792" y="544679"/>
                </a:cubicBezTo>
                <a:cubicBezTo>
                  <a:pt x="2572235" y="425187"/>
                  <a:pt x="2674524" y="345991"/>
                  <a:pt x="2784174" y="352577"/>
                </a:cubicBezTo>
                <a:close/>
                <a:moveTo>
                  <a:pt x="5201276" y="72600"/>
                </a:moveTo>
                <a:lnTo>
                  <a:pt x="5201276" y="6646910"/>
                </a:lnTo>
                <a:lnTo>
                  <a:pt x="2895444" y="6646910"/>
                </a:lnTo>
                <a:lnTo>
                  <a:pt x="2545196" y="6646910"/>
                </a:lnTo>
                <a:lnTo>
                  <a:pt x="2176660" y="6646910"/>
                </a:lnTo>
                <a:lnTo>
                  <a:pt x="1071390" y="6646910"/>
                </a:lnTo>
                <a:lnTo>
                  <a:pt x="1035339" y="6598516"/>
                </a:lnTo>
                <a:cubicBezTo>
                  <a:pt x="830001" y="6260683"/>
                  <a:pt x="1173986" y="5769070"/>
                  <a:pt x="868428" y="5385343"/>
                </a:cubicBezTo>
                <a:cubicBezTo>
                  <a:pt x="677876" y="5146281"/>
                  <a:pt x="475933" y="5253608"/>
                  <a:pt x="262754" y="4965183"/>
                </a:cubicBezTo>
                <a:cubicBezTo>
                  <a:pt x="105136" y="4752005"/>
                  <a:pt x="-25514" y="4556184"/>
                  <a:pt x="38649" y="4272564"/>
                </a:cubicBezTo>
                <a:cubicBezTo>
                  <a:pt x="124509" y="3893242"/>
                  <a:pt x="452762" y="3745236"/>
                  <a:pt x="449354" y="3471378"/>
                </a:cubicBezTo>
                <a:cubicBezTo>
                  <a:pt x="445479" y="3142194"/>
                  <a:pt x="42523" y="3076251"/>
                  <a:pt x="3080" y="2700958"/>
                </a:cubicBezTo>
                <a:cubicBezTo>
                  <a:pt x="-22647" y="2456164"/>
                  <a:pt x="115055" y="2163013"/>
                  <a:pt x="332652" y="2027402"/>
                </a:cubicBezTo>
                <a:cubicBezTo>
                  <a:pt x="733670" y="1777182"/>
                  <a:pt x="1185756" y="2199435"/>
                  <a:pt x="1493242" y="1948439"/>
                </a:cubicBezTo>
                <a:cubicBezTo>
                  <a:pt x="1676897" y="1798492"/>
                  <a:pt x="1706809" y="1492245"/>
                  <a:pt x="1671085" y="1299370"/>
                </a:cubicBezTo>
                <a:cubicBezTo>
                  <a:pt x="1602970" y="932136"/>
                  <a:pt x="1301838" y="872003"/>
                  <a:pt x="1312997" y="592260"/>
                </a:cubicBezTo>
                <a:cubicBezTo>
                  <a:pt x="1321210" y="384349"/>
                  <a:pt x="1497582" y="166056"/>
                  <a:pt x="1715953" y="117624"/>
                </a:cubicBezTo>
                <a:cubicBezTo>
                  <a:pt x="1746484" y="110804"/>
                  <a:pt x="1777667" y="107395"/>
                  <a:pt x="1808943" y="107395"/>
                </a:cubicBezTo>
                <a:cubicBezTo>
                  <a:pt x="2020029" y="107395"/>
                  <a:pt x="2186171" y="262378"/>
                  <a:pt x="2237471" y="310500"/>
                </a:cubicBezTo>
                <a:cubicBezTo>
                  <a:pt x="2480329" y="537317"/>
                  <a:pt x="2288150" y="815280"/>
                  <a:pt x="2485909" y="1155778"/>
                </a:cubicBezTo>
                <a:cubicBezTo>
                  <a:pt x="2516634" y="1206225"/>
                  <a:pt x="2551885" y="1253804"/>
                  <a:pt x="2591220" y="1297896"/>
                </a:cubicBezTo>
                <a:cubicBezTo>
                  <a:pt x="2668711" y="1386005"/>
                  <a:pt x="2813078" y="1370507"/>
                  <a:pt x="2868562" y="1267985"/>
                </a:cubicBezTo>
                <a:cubicBezTo>
                  <a:pt x="2960234" y="1098510"/>
                  <a:pt x="3047877" y="908501"/>
                  <a:pt x="3225565" y="859062"/>
                </a:cubicBezTo>
                <a:cubicBezTo>
                  <a:pt x="3571023" y="762896"/>
                  <a:pt x="3776685" y="1334008"/>
                  <a:pt x="4134696" y="1265738"/>
                </a:cubicBezTo>
                <a:cubicBezTo>
                  <a:pt x="4283325" y="1237377"/>
                  <a:pt x="4369495" y="1115560"/>
                  <a:pt x="4447839" y="964607"/>
                </a:cubicBezTo>
                <a:cubicBezTo>
                  <a:pt x="4469614" y="922528"/>
                  <a:pt x="4490847" y="878203"/>
                  <a:pt x="4512622" y="832871"/>
                </a:cubicBezTo>
                <a:cubicBezTo>
                  <a:pt x="4571477" y="623285"/>
                  <a:pt x="4654776" y="228711"/>
                  <a:pt x="5152490" y="84231"/>
                </a:cubicBezTo>
                <a:close/>
                <a:moveTo>
                  <a:pt x="4034655" y="767"/>
                </a:moveTo>
                <a:cubicBezTo>
                  <a:pt x="4083638" y="3866"/>
                  <a:pt x="4131798" y="14871"/>
                  <a:pt x="4177240" y="33390"/>
                </a:cubicBezTo>
                <a:cubicBezTo>
                  <a:pt x="4368954" y="110882"/>
                  <a:pt x="4487671" y="319025"/>
                  <a:pt x="4460626" y="529879"/>
                </a:cubicBezTo>
                <a:cubicBezTo>
                  <a:pt x="4421028" y="837830"/>
                  <a:pt x="4113774" y="1021795"/>
                  <a:pt x="3834960" y="905558"/>
                </a:cubicBezTo>
                <a:cubicBezTo>
                  <a:pt x="3641231" y="824502"/>
                  <a:pt x="3524994" y="611090"/>
                  <a:pt x="3558160" y="398066"/>
                </a:cubicBezTo>
                <a:cubicBezTo>
                  <a:pt x="3596363" y="150946"/>
                  <a:pt x="3807838" y="-12639"/>
                  <a:pt x="4034655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6426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5"/>
            <a:ext cx="5588281" cy="4199636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Keep a note of the bibliographic information for anything that you use in your research -  you will need to reference these appropriately in your work.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Page numbers (if an essay or article)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6769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Note 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751</Words>
  <Application>Microsoft Office PowerPoint</Application>
  <PresentationFormat>Widescreen</PresentationFormat>
  <Paragraphs>86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Avenir Next LT Pro</vt:lpstr>
      <vt:lpstr>Posterama</vt:lpstr>
      <vt:lpstr>SplashVTI</vt:lpstr>
      <vt:lpstr>HPFY3001: Academic Survival Skills  Session 5: Reading and summarizing</vt:lpstr>
      <vt:lpstr>Last session - review</vt:lpstr>
      <vt:lpstr>In this session:</vt:lpstr>
      <vt:lpstr>Types of reading list…</vt:lpstr>
      <vt:lpstr>Academic/critical reading</vt:lpstr>
      <vt:lpstr>Academic/critical reading</vt:lpstr>
      <vt:lpstr>Purpose of reading</vt:lpstr>
      <vt:lpstr>How to approach reading…</vt:lpstr>
      <vt:lpstr>How to approach reading…</vt:lpstr>
      <vt:lpstr>Scanning</vt:lpstr>
      <vt:lpstr>Skimming</vt:lpstr>
      <vt:lpstr>In-depth reading</vt:lpstr>
      <vt:lpstr>Key questions when reading</vt:lpstr>
      <vt:lpstr>Key questions for critical reading</vt:lpstr>
      <vt:lpstr>Things to look for when reading</vt:lpstr>
      <vt:lpstr>Putting reading in context</vt:lpstr>
      <vt:lpstr>Bibliographic information</vt:lpstr>
      <vt:lpstr>Over to you: any questions?</vt:lpstr>
      <vt:lpstr>Next time: Note taking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6</cp:revision>
  <dcterms:created xsi:type="dcterms:W3CDTF">2024-09-11T12:44:55Z</dcterms:created>
  <dcterms:modified xsi:type="dcterms:W3CDTF">2024-10-24T09:46:13Z</dcterms:modified>
</cp:coreProperties>
</file>