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theme/theme3.xml" ContentType="application/vnd.openxmlformats-officedocument.theme+xml"/>
  <Override PartName="/ppt/slideLayouts/slideLayout12.xml" ContentType="application/vnd.openxmlformats-officedocument.presentationml.slideLayout+xml"/>
  <Override PartName="/ppt/theme/theme4.xml" ContentType="application/vnd.openxmlformats-officedocument.theme+xml"/>
  <Override PartName="/ppt/slideLayouts/slideLayout13.xml" ContentType="application/vnd.openxmlformats-officedocument.presentationml.slideLayout+xml"/>
  <Override PartName="/ppt/theme/theme5.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6.xml" ContentType="application/vnd.openxmlformats-officedocument.theme+xml"/>
  <Override PartName="/ppt/slideLayouts/slideLayout16.xml" ContentType="application/vnd.openxmlformats-officedocument.presentationml.slideLayout+xml"/>
  <Override PartName="/ppt/theme/theme7.xml" ContentType="application/vnd.openxmlformats-officedocument.theme+xml"/>
  <Override PartName="/ppt/slideLayouts/slideLayout17.xml" ContentType="application/vnd.openxmlformats-officedocument.presentationml.slideLayout+xml"/>
  <Override PartName="/ppt/theme/theme8.xml" ContentType="application/vnd.openxmlformats-officedocument.theme+xml"/>
  <Override PartName="/ppt/slideLayouts/slideLayout18.xml" ContentType="application/vnd.openxmlformats-officedocument.presentationml.slideLayout+xml"/>
  <Override PartName="/ppt/theme/theme9.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10.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11.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12.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1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1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15.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16.xml" ContentType="application/vnd.openxmlformats-officedocument.theme+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17.xml" ContentType="application/vnd.openxmlformats-officedocument.theme+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theme/theme18.xml" ContentType="application/vnd.openxmlformats-officedocument.theme+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theme/theme19.xml" ContentType="application/vnd.openxmlformats-officedocument.theme+xml"/>
  <Override PartName="/ppt/theme/theme20.xml" ContentType="application/vnd.openxmlformats-officedocument.theme+xml"/>
  <Override PartName="/ppt/theme/theme21.xml" ContentType="application/vnd.openxmlformats-officedocument.theme+xml"/>
  <Override PartName="/ppt/comments/comment1.xml" ContentType="application/vnd.openxmlformats-officedocument.presentationml.comment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793" r:id="rId1"/>
    <p:sldMasterId id="2147484803" r:id="rId2"/>
    <p:sldMasterId id="2147484805" r:id="rId3"/>
    <p:sldMasterId id="2147484807" r:id="rId4"/>
    <p:sldMasterId id="2147484809" r:id="rId5"/>
    <p:sldMasterId id="2147484811" r:id="rId6"/>
    <p:sldMasterId id="2147484814" r:id="rId7"/>
    <p:sldMasterId id="2147484816" r:id="rId8"/>
    <p:sldMasterId id="2147484818" r:id="rId9"/>
    <p:sldMasterId id="2147484820" r:id="rId10"/>
    <p:sldMasterId id="2147484832" r:id="rId11"/>
    <p:sldMasterId id="2147484837" r:id="rId12"/>
    <p:sldMasterId id="2147484841" r:id="rId13"/>
    <p:sldMasterId id="2147484845" r:id="rId14"/>
    <p:sldMasterId id="2147484857" r:id="rId15"/>
    <p:sldMasterId id="2147484869" r:id="rId16"/>
    <p:sldMasterId id="2147485120" r:id="rId17"/>
    <p:sldMasterId id="2147485146" r:id="rId18"/>
    <p:sldMasterId id="2147485158" r:id="rId19"/>
  </p:sldMasterIdLst>
  <p:notesMasterIdLst>
    <p:notesMasterId r:id="rId65"/>
  </p:notesMasterIdLst>
  <p:handoutMasterIdLst>
    <p:handoutMasterId r:id="rId66"/>
  </p:handoutMasterIdLst>
  <p:sldIdLst>
    <p:sldId id="301" r:id="rId20"/>
    <p:sldId id="433" r:id="rId21"/>
    <p:sldId id="346" r:id="rId22"/>
    <p:sldId id="348" r:id="rId23"/>
    <p:sldId id="332" r:id="rId24"/>
    <p:sldId id="349" r:id="rId25"/>
    <p:sldId id="309" r:id="rId26"/>
    <p:sldId id="331" r:id="rId27"/>
    <p:sldId id="437" r:id="rId28"/>
    <p:sldId id="311" r:id="rId29"/>
    <p:sldId id="312" r:id="rId30"/>
    <p:sldId id="347" r:id="rId31"/>
    <p:sldId id="327" r:id="rId32"/>
    <p:sldId id="329" r:id="rId33"/>
    <p:sldId id="317" r:id="rId34"/>
    <p:sldId id="342" r:id="rId35"/>
    <p:sldId id="343" r:id="rId36"/>
    <p:sldId id="328" r:id="rId37"/>
    <p:sldId id="330" r:id="rId38"/>
    <p:sldId id="290" r:id="rId39"/>
    <p:sldId id="438" r:id="rId40"/>
    <p:sldId id="378" r:id="rId41"/>
    <p:sldId id="430" r:id="rId42"/>
    <p:sldId id="310" r:id="rId43"/>
    <p:sldId id="372" r:id="rId44"/>
    <p:sldId id="435" r:id="rId45"/>
    <p:sldId id="382" r:id="rId46"/>
    <p:sldId id="387" r:id="rId47"/>
    <p:sldId id="274" r:id="rId48"/>
    <p:sldId id="273" r:id="rId49"/>
    <p:sldId id="422" r:id="rId50"/>
    <p:sldId id="426" r:id="rId51"/>
    <p:sldId id="424" r:id="rId52"/>
    <p:sldId id="358" r:id="rId53"/>
    <p:sldId id="427" r:id="rId54"/>
    <p:sldId id="436" r:id="rId55"/>
    <p:sldId id="277" r:id="rId56"/>
    <p:sldId id="389" r:id="rId57"/>
    <p:sldId id="432" r:id="rId58"/>
    <p:sldId id="388" r:id="rId59"/>
    <p:sldId id="434" r:id="rId60"/>
    <p:sldId id="418" r:id="rId61"/>
    <p:sldId id="381" r:id="rId62"/>
    <p:sldId id="425" r:id="rId63"/>
    <p:sldId id="431" r:id="rId64"/>
  </p:sldIdLst>
  <p:sldSz cx="12192000" cy="6858000"/>
  <p:notesSz cx="6724650" cy="9774238"/>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uthor" initials="A"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CAA0D60-AB84-4AA2-BC7F-C7AAF7220C15}" v="5" dt="2022-10-17T14:31:21.3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27847" autoAdjust="0"/>
    <p:restoredTop sz="79976" autoAdjust="0"/>
  </p:normalViewPr>
  <p:slideViewPr>
    <p:cSldViewPr>
      <p:cViewPr varScale="1">
        <p:scale>
          <a:sx n="89" d="100"/>
          <a:sy n="89" d="100"/>
        </p:scale>
        <p:origin x="696" y="90"/>
      </p:cViewPr>
      <p:guideLst>
        <p:guide orient="horz" pos="2160"/>
        <p:guide pos="3840"/>
      </p:guideLst>
    </p:cSldViewPr>
  </p:slid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7.xml"/><Relationship Id="rId39" Type="http://schemas.openxmlformats.org/officeDocument/2006/relationships/slide" Target="slides/slide20.xml"/><Relationship Id="rId21" Type="http://schemas.openxmlformats.org/officeDocument/2006/relationships/slide" Target="slides/slide2.xml"/><Relationship Id="rId34" Type="http://schemas.openxmlformats.org/officeDocument/2006/relationships/slide" Target="slides/slide15.xml"/><Relationship Id="rId42" Type="http://schemas.openxmlformats.org/officeDocument/2006/relationships/slide" Target="slides/slide23.xml"/><Relationship Id="rId47" Type="http://schemas.openxmlformats.org/officeDocument/2006/relationships/slide" Target="slides/slide28.xml"/><Relationship Id="rId50" Type="http://schemas.openxmlformats.org/officeDocument/2006/relationships/slide" Target="slides/slide31.xml"/><Relationship Id="rId55" Type="http://schemas.openxmlformats.org/officeDocument/2006/relationships/slide" Target="slides/slide36.xml"/><Relationship Id="rId63" Type="http://schemas.openxmlformats.org/officeDocument/2006/relationships/slide" Target="slides/slide44.xml"/><Relationship Id="rId68" Type="http://schemas.openxmlformats.org/officeDocument/2006/relationships/presProps" Target="presProps.xml"/><Relationship Id="rId7" Type="http://schemas.openxmlformats.org/officeDocument/2006/relationships/slideMaster" Target="slideMasters/slideMaster7.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10.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5.xml"/><Relationship Id="rId32" Type="http://schemas.openxmlformats.org/officeDocument/2006/relationships/slide" Target="slides/slide13.xml"/><Relationship Id="rId37" Type="http://schemas.openxmlformats.org/officeDocument/2006/relationships/slide" Target="slides/slide18.xml"/><Relationship Id="rId40" Type="http://schemas.openxmlformats.org/officeDocument/2006/relationships/slide" Target="slides/slide21.xml"/><Relationship Id="rId45" Type="http://schemas.openxmlformats.org/officeDocument/2006/relationships/slide" Target="slides/slide26.xml"/><Relationship Id="rId53" Type="http://schemas.openxmlformats.org/officeDocument/2006/relationships/slide" Target="slides/slide34.xml"/><Relationship Id="rId58" Type="http://schemas.openxmlformats.org/officeDocument/2006/relationships/slide" Target="slides/slide39.xml"/><Relationship Id="rId66" Type="http://schemas.openxmlformats.org/officeDocument/2006/relationships/handoutMaster" Target="handoutMasters/handoutMaster1.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4.xml"/><Relationship Id="rId28" Type="http://schemas.openxmlformats.org/officeDocument/2006/relationships/slide" Target="slides/slide9.xml"/><Relationship Id="rId36" Type="http://schemas.openxmlformats.org/officeDocument/2006/relationships/slide" Target="slides/slide17.xml"/><Relationship Id="rId49" Type="http://schemas.openxmlformats.org/officeDocument/2006/relationships/slide" Target="slides/slide30.xml"/><Relationship Id="rId57" Type="http://schemas.openxmlformats.org/officeDocument/2006/relationships/slide" Target="slides/slide38.xml"/><Relationship Id="rId61" Type="http://schemas.openxmlformats.org/officeDocument/2006/relationships/slide" Target="slides/slide42.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12.xml"/><Relationship Id="rId44" Type="http://schemas.openxmlformats.org/officeDocument/2006/relationships/slide" Target="slides/slide25.xml"/><Relationship Id="rId52" Type="http://schemas.openxmlformats.org/officeDocument/2006/relationships/slide" Target="slides/slide33.xml"/><Relationship Id="rId60" Type="http://schemas.openxmlformats.org/officeDocument/2006/relationships/slide" Target="slides/slide41.xml"/><Relationship Id="rId65"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3.xml"/><Relationship Id="rId27" Type="http://schemas.openxmlformats.org/officeDocument/2006/relationships/slide" Target="slides/slide8.xml"/><Relationship Id="rId30" Type="http://schemas.openxmlformats.org/officeDocument/2006/relationships/slide" Target="slides/slide11.xml"/><Relationship Id="rId35" Type="http://schemas.openxmlformats.org/officeDocument/2006/relationships/slide" Target="slides/slide16.xml"/><Relationship Id="rId43" Type="http://schemas.openxmlformats.org/officeDocument/2006/relationships/slide" Target="slides/slide24.xml"/><Relationship Id="rId48" Type="http://schemas.openxmlformats.org/officeDocument/2006/relationships/slide" Target="slides/slide29.xml"/><Relationship Id="rId56" Type="http://schemas.openxmlformats.org/officeDocument/2006/relationships/slide" Target="slides/slide37.xml"/><Relationship Id="rId64" Type="http://schemas.openxmlformats.org/officeDocument/2006/relationships/slide" Target="slides/slide45.xml"/><Relationship Id="rId69" Type="http://schemas.openxmlformats.org/officeDocument/2006/relationships/viewProps" Target="viewProps.xml"/><Relationship Id="rId8" Type="http://schemas.openxmlformats.org/officeDocument/2006/relationships/slideMaster" Target="slideMasters/slideMaster8.xml"/><Relationship Id="rId51" Type="http://schemas.openxmlformats.org/officeDocument/2006/relationships/slide" Target="slides/slide32.xml"/><Relationship Id="rId72" Type="http://schemas.microsoft.com/office/2015/10/relationships/revisionInfo" Target="revisionInfo.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6.xml"/><Relationship Id="rId33" Type="http://schemas.openxmlformats.org/officeDocument/2006/relationships/slide" Target="slides/slide14.xml"/><Relationship Id="rId38" Type="http://schemas.openxmlformats.org/officeDocument/2006/relationships/slide" Target="slides/slide19.xml"/><Relationship Id="rId46" Type="http://schemas.openxmlformats.org/officeDocument/2006/relationships/slide" Target="slides/slide27.xml"/><Relationship Id="rId59" Type="http://schemas.openxmlformats.org/officeDocument/2006/relationships/slide" Target="slides/slide40.xml"/><Relationship Id="rId67" Type="http://schemas.openxmlformats.org/officeDocument/2006/relationships/commentAuthors" Target="commentAuthors.xml"/><Relationship Id="rId20" Type="http://schemas.openxmlformats.org/officeDocument/2006/relationships/slide" Target="slides/slide1.xml"/><Relationship Id="rId41" Type="http://schemas.openxmlformats.org/officeDocument/2006/relationships/slide" Target="slides/slide22.xml"/><Relationship Id="rId54" Type="http://schemas.openxmlformats.org/officeDocument/2006/relationships/slide" Target="slides/slide35.xml"/><Relationship Id="rId62" Type="http://schemas.openxmlformats.org/officeDocument/2006/relationships/slide" Target="slides/slide43.xml"/><Relationship Id="rId70" Type="http://schemas.openxmlformats.org/officeDocument/2006/relationships/theme" Target="theme/theme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6-09-09T11:42:20.360" idx="1">
    <p:pos x="10" y="10"/>
    <p:text/>
    <p:extLst>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2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450" name="Rectangle 2">
            <a:extLst>
              <a:ext uri="{FF2B5EF4-FFF2-40B4-BE49-F238E27FC236}">
                <a16:creationId xmlns:a16="http://schemas.microsoft.com/office/drawing/2014/main" id="{65FABED0-40C7-AF61-6FAB-CF7A3B6CB86A}"/>
              </a:ext>
            </a:extLst>
          </p:cNvPr>
          <p:cNvSpPr>
            <a:spLocks noGrp="1" noChangeArrowheads="1"/>
          </p:cNvSpPr>
          <p:nvPr>
            <p:ph type="hdr" sz="quarter"/>
          </p:nvPr>
        </p:nvSpPr>
        <p:spPr bwMode="auto">
          <a:xfrm>
            <a:off x="0" y="0"/>
            <a:ext cx="2914650" cy="488950"/>
          </a:xfrm>
          <a:prstGeom prst="rect">
            <a:avLst/>
          </a:prstGeom>
          <a:noFill/>
          <a:ln w="9525">
            <a:noFill/>
            <a:miter lim="800000"/>
            <a:headEnd/>
            <a:tailEnd/>
          </a:ln>
          <a:effectLst/>
        </p:spPr>
        <p:txBody>
          <a:bodyPr vert="horz" wrap="square" lIns="90184" tIns="45091" rIns="90184" bIns="45091" numCol="1" anchor="t" anchorCtr="0" compatLnSpc="1">
            <a:prstTxWarp prst="textNoShape">
              <a:avLst/>
            </a:prstTxWarp>
          </a:bodyPr>
          <a:lstStyle>
            <a:lvl1pPr eaLnBrk="0" fontAlgn="auto" hangingPunct="0">
              <a:spcBef>
                <a:spcPts val="0"/>
              </a:spcBef>
              <a:spcAft>
                <a:spcPts val="0"/>
              </a:spcAft>
              <a:defRPr sz="1200" b="0" dirty="0">
                <a:latin typeface="Raleway" pitchFamily="2" charset="0"/>
              </a:defRPr>
            </a:lvl1pPr>
          </a:lstStyle>
          <a:p>
            <a:pPr>
              <a:defRPr/>
            </a:pPr>
            <a:endParaRPr lang="en-GB"/>
          </a:p>
        </p:txBody>
      </p:sp>
      <p:sp>
        <p:nvSpPr>
          <p:cNvPr id="104451" name="Rectangle 3">
            <a:extLst>
              <a:ext uri="{FF2B5EF4-FFF2-40B4-BE49-F238E27FC236}">
                <a16:creationId xmlns:a16="http://schemas.microsoft.com/office/drawing/2014/main" id="{69B6237B-6420-F951-2F89-FA5EDF3023E1}"/>
              </a:ext>
            </a:extLst>
          </p:cNvPr>
          <p:cNvSpPr>
            <a:spLocks noGrp="1" noChangeArrowheads="1"/>
          </p:cNvSpPr>
          <p:nvPr>
            <p:ph type="dt" sz="quarter" idx="1"/>
          </p:nvPr>
        </p:nvSpPr>
        <p:spPr bwMode="auto">
          <a:xfrm>
            <a:off x="3808413" y="0"/>
            <a:ext cx="2914650" cy="488950"/>
          </a:xfrm>
          <a:prstGeom prst="rect">
            <a:avLst/>
          </a:prstGeom>
          <a:noFill/>
          <a:ln w="9525">
            <a:noFill/>
            <a:miter lim="800000"/>
            <a:headEnd/>
            <a:tailEnd/>
          </a:ln>
          <a:effectLst/>
        </p:spPr>
        <p:txBody>
          <a:bodyPr vert="horz" wrap="square" lIns="90184" tIns="45091" rIns="90184" bIns="45091" numCol="1" anchor="t" anchorCtr="0" compatLnSpc="1">
            <a:prstTxWarp prst="textNoShape">
              <a:avLst/>
            </a:prstTxWarp>
          </a:bodyPr>
          <a:lstStyle>
            <a:lvl1pPr algn="r" eaLnBrk="0" fontAlgn="auto" hangingPunct="0">
              <a:spcBef>
                <a:spcPts val="0"/>
              </a:spcBef>
              <a:spcAft>
                <a:spcPts val="0"/>
              </a:spcAft>
              <a:defRPr sz="1200" b="0">
                <a:latin typeface="Raleway" pitchFamily="2" charset="0"/>
              </a:defRPr>
            </a:lvl1pPr>
          </a:lstStyle>
          <a:p>
            <a:pPr>
              <a:defRPr/>
            </a:pPr>
            <a:fld id="{21696FF6-A6C1-4433-96D7-483D8DE84E01}" type="datetimeFigureOut">
              <a:rPr lang="en-GB"/>
              <a:pPr>
                <a:defRPr/>
              </a:pPr>
              <a:t>14/02/2024</a:t>
            </a:fld>
            <a:endParaRPr lang="en-GB" dirty="0"/>
          </a:p>
        </p:txBody>
      </p:sp>
      <p:sp>
        <p:nvSpPr>
          <p:cNvPr id="104452" name="Rectangle 4">
            <a:extLst>
              <a:ext uri="{FF2B5EF4-FFF2-40B4-BE49-F238E27FC236}">
                <a16:creationId xmlns:a16="http://schemas.microsoft.com/office/drawing/2014/main" id="{E23CE084-E0A4-51DA-A668-6E6934E19E0F}"/>
              </a:ext>
            </a:extLst>
          </p:cNvPr>
          <p:cNvSpPr>
            <a:spLocks noGrp="1" noChangeArrowheads="1"/>
          </p:cNvSpPr>
          <p:nvPr>
            <p:ph type="ftr" sz="quarter" idx="2"/>
          </p:nvPr>
        </p:nvSpPr>
        <p:spPr bwMode="auto">
          <a:xfrm>
            <a:off x="0" y="9283700"/>
            <a:ext cx="2914650" cy="488950"/>
          </a:xfrm>
          <a:prstGeom prst="rect">
            <a:avLst/>
          </a:prstGeom>
          <a:noFill/>
          <a:ln w="9525">
            <a:noFill/>
            <a:miter lim="800000"/>
            <a:headEnd/>
            <a:tailEnd/>
          </a:ln>
          <a:effectLst/>
        </p:spPr>
        <p:txBody>
          <a:bodyPr vert="horz" wrap="square" lIns="90184" tIns="45091" rIns="90184" bIns="45091" numCol="1" anchor="b" anchorCtr="0" compatLnSpc="1">
            <a:prstTxWarp prst="textNoShape">
              <a:avLst/>
            </a:prstTxWarp>
          </a:bodyPr>
          <a:lstStyle>
            <a:lvl1pPr eaLnBrk="0" fontAlgn="auto" hangingPunct="0">
              <a:spcBef>
                <a:spcPts val="0"/>
              </a:spcBef>
              <a:spcAft>
                <a:spcPts val="0"/>
              </a:spcAft>
              <a:defRPr sz="1200" b="0" dirty="0">
                <a:latin typeface="Raleway" pitchFamily="2" charset="0"/>
              </a:defRPr>
            </a:lvl1pPr>
          </a:lstStyle>
          <a:p>
            <a:pPr>
              <a:defRPr/>
            </a:pPr>
            <a:endParaRPr lang="en-GB"/>
          </a:p>
        </p:txBody>
      </p:sp>
      <p:sp>
        <p:nvSpPr>
          <p:cNvPr id="104453" name="Rectangle 5">
            <a:extLst>
              <a:ext uri="{FF2B5EF4-FFF2-40B4-BE49-F238E27FC236}">
                <a16:creationId xmlns:a16="http://schemas.microsoft.com/office/drawing/2014/main" id="{C7F158EE-1C60-4664-CA43-823297A72264}"/>
              </a:ext>
            </a:extLst>
          </p:cNvPr>
          <p:cNvSpPr>
            <a:spLocks noGrp="1" noChangeArrowheads="1"/>
          </p:cNvSpPr>
          <p:nvPr>
            <p:ph type="sldNum" sz="quarter" idx="3"/>
          </p:nvPr>
        </p:nvSpPr>
        <p:spPr bwMode="auto">
          <a:xfrm>
            <a:off x="3808413" y="9283700"/>
            <a:ext cx="2914650" cy="488950"/>
          </a:xfrm>
          <a:prstGeom prst="rect">
            <a:avLst/>
          </a:prstGeom>
          <a:noFill/>
          <a:ln w="9525">
            <a:noFill/>
            <a:miter lim="800000"/>
            <a:headEnd/>
            <a:tailEnd/>
          </a:ln>
          <a:effectLst/>
        </p:spPr>
        <p:txBody>
          <a:bodyPr vert="horz" wrap="square" lIns="90184" tIns="45091" rIns="90184" bIns="45091" numCol="1" anchor="b" anchorCtr="0" compatLnSpc="1">
            <a:prstTxWarp prst="textNoShape">
              <a:avLst/>
            </a:prstTxWarp>
          </a:bodyPr>
          <a:lstStyle>
            <a:lvl1pPr algn="r" eaLnBrk="1" fontAlgn="auto" hangingPunct="1">
              <a:spcBef>
                <a:spcPts val="0"/>
              </a:spcBef>
              <a:spcAft>
                <a:spcPts val="0"/>
              </a:spcAft>
              <a:defRPr sz="1200" b="0">
                <a:latin typeface="Raleway" pitchFamily="2" charset="0"/>
              </a:defRPr>
            </a:lvl1pPr>
          </a:lstStyle>
          <a:p>
            <a:pPr>
              <a:defRPr/>
            </a:pPr>
            <a:fld id="{F74F4431-C527-43C1-802D-E88FCADC976B}" type="slidenum">
              <a:rPr lang="en-GB" altLang="en-US"/>
              <a:pPr>
                <a:defRPr/>
              </a:pPr>
              <a:t>‹#›</a:t>
            </a:fld>
            <a:endParaRPr lang="en-GB"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3289E51-5FE5-42B3-55D8-8202E66D10C8}"/>
              </a:ext>
            </a:extLst>
          </p:cNvPr>
          <p:cNvSpPr>
            <a:spLocks noGrp="1"/>
          </p:cNvSpPr>
          <p:nvPr>
            <p:ph type="hdr" sz="quarter"/>
          </p:nvPr>
        </p:nvSpPr>
        <p:spPr>
          <a:xfrm>
            <a:off x="0" y="0"/>
            <a:ext cx="2914650" cy="488950"/>
          </a:xfrm>
          <a:prstGeom prst="rect">
            <a:avLst/>
          </a:prstGeom>
        </p:spPr>
        <p:txBody>
          <a:bodyPr vert="horz" lIns="90184" tIns="45091" rIns="90184" bIns="45091" rtlCol="0"/>
          <a:lstStyle>
            <a:lvl1pPr algn="l" eaLnBrk="1" fontAlgn="auto" hangingPunct="1">
              <a:spcBef>
                <a:spcPts val="0"/>
              </a:spcBef>
              <a:spcAft>
                <a:spcPts val="0"/>
              </a:spcAft>
              <a:defRPr sz="1200" b="0" dirty="0">
                <a:latin typeface="Raleway" pitchFamily="2" charset="0"/>
              </a:defRPr>
            </a:lvl1pPr>
          </a:lstStyle>
          <a:p>
            <a:pPr>
              <a:defRPr/>
            </a:pPr>
            <a:endParaRPr lang="en-GB"/>
          </a:p>
        </p:txBody>
      </p:sp>
      <p:sp>
        <p:nvSpPr>
          <p:cNvPr id="3" name="Date Placeholder 2">
            <a:extLst>
              <a:ext uri="{FF2B5EF4-FFF2-40B4-BE49-F238E27FC236}">
                <a16:creationId xmlns:a16="http://schemas.microsoft.com/office/drawing/2014/main" id="{72595B24-EFAC-FE32-528A-066844B43372}"/>
              </a:ext>
            </a:extLst>
          </p:cNvPr>
          <p:cNvSpPr>
            <a:spLocks noGrp="1"/>
          </p:cNvSpPr>
          <p:nvPr>
            <p:ph type="dt" idx="1"/>
          </p:nvPr>
        </p:nvSpPr>
        <p:spPr>
          <a:xfrm>
            <a:off x="3808413" y="0"/>
            <a:ext cx="2914650" cy="488950"/>
          </a:xfrm>
          <a:prstGeom prst="rect">
            <a:avLst/>
          </a:prstGeom>
        </p:spPr>
        <p:txBody>
          <a:bodyPr vert="horz" lIns="90184" tIns="45091" rIns="90184" bIns="45091" rtlCol="0"/>
          <a:lstStyle>
            <a:lvl1pPr algn="r" eaLnBrk="1" fontAlgn="auto" hangingPunct="1">
              <a:spcBef>
                <a:spcPts val="0"/>
              </a:spcBef>
              <a:spcAft>
                <a:spcPts val="0"/>
              </a:spcAft>
              <a:defRPr sz="1200" b="0" smtClean="0">
                <a:latin typeface="Raleway" pitchFamily="2" charset="0"/>
              </a:defRPr>
            </a:lvl1pPr>
          </a:lstStyle>
          <a:p>
            <a:pPr>
              <a:defRPr/>
            </a:pPr>
            <a:fld id="{DD85DE9F-6383-473D-81A5-F109CBBD3ADE}" type="datetimeFigureOut">
              <a:rPr lang="en-US"/>
              <a:pPr>
                <a:defRPr/>
              </a:pPr>
              <a:t>2/14/2024</a:t>
            </a:fld>
            <a:endParaRPr lang="en-GB" dirty="0"/>
          </a:p>
        </p:txBody>
      </p:sp>
      <p:sp>
        <p:nvSpPr>
          <p:cNvPr id="4" name="Slide Image Placeholder 3">
            <a:extLst>
              <a:ext uri="{FF2B5EF4-FFF2-40B4-BE49-F238E27FC236}">
                <a16:creationId xmlns:a16="http://schemas.microsoft.com/office/drawing/2014/main" id="{0E8BAC97-5D62-1D4F-155A-C4AB94811074}"/>
              </a:ext>
            </a:extLst>
          </p:cNvPr>
          <p:cNvSpPr>
            <a:spLocks noGrp="1" noRot="1" noChangeAspect="1"/>
          </p:cNvSpPr>
          <p:nvPr>
            <p:ph type="sldImg" idx="2"/>
          </p:nvPr>
        </p:nvSpPr>
        <p:spPr>
          <a:xfrm>
            <a:off x="104775" y="733425"/>
            <a:ext cx="6515100" cy="3665538"/>
          </a:xfrm>
          <a:prstGeom prst="rect">
            <a:avLst/>
          </a:prstGeom>
          <a:noFill/>
          <a:ln w="12700">
            <a:solidFill>
              <a:prstClr val="black"/>
            </a:solidFill>
          </a:ln>
        </p:spPr>
        <p:txBody>
          <a:bodyPr vert="horz" lIns="90184" tIns="45091" rIns="90184" bIns="45091" rtlCol="0" anchor="ctr"/>
          <a:lstStyle/>
          <a:p>
            <a:pPr lvl="0"/>
            <a:endParaRPr lang="en-GB" noProof="0" dirty="0"/>
          </a:p>
        </p:txBody>
      </p:sp>
      <p:sp>
        <p:nvSpPr>
          <p:cNvPr id="5" name="Notes Placeholder 4">
            <a:extLst>
              <a:ext uri="{FF2B5EF4-FFF2-40B4-BE49-F238E27FC236}">
                <a16:creationId xmlns:a16="http://schemas.microsoft.com/office/drawing/2014/main" id="{5F92BB8C-4C47-85F8-0055-D9C718DDA43F}"/>
              </a:ext>
            </a:extLst>
          </p:cNvPr>
          <p:cNvSpPr>
            <a:spLocks noGrp="1"/>
          </p:cNvSpPr>
          <p:nvPr>
            <p:ph type="body" sz="quarter" idx="3"/>
          </p:nvPr>
        </p:nvSpPr>
        <p:spPr>
          <a:xfrm>
            <a:off x="671513" y="4641850"/>
            <a:ext cx="5381625" cy="4398963"/>
          </a:xfrm>
          <a:prstGeom prst="rect">
            <a:avLst/>
          </a:prstGeom>
        </p:spPr>
        <p:txBody>
          <a:bodyPr vert="horz" lIns="90184" tIns="45091" rIns="90184" bIns="45091" rtlCol="0">
            <a:normAutofit/>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GB" noProof="0" dirty="0"/>
          </a:p>
        </p:txBody>
      </p:sp>
      <p:sp>
        <p:nvSpPr>
          <p:cNvPr id="6" name="Footer Placeholder 5">
            <a:extLst>
              <a:ext uri="{FF2B5EF4-FFF2-40B4-BE49-F238E27FC236}">
                <a16:creationId xmlns:a16="http://schemas.microsoft.com/office/drawing/2014/main" id="{B26E49BD-CA06-766F-7F4C-F61F6B93A24E}"/>
              </a:ext>
            </a:extLst>
          </p:cNvPr>
          <p:cNvSpPr>
            <a:spLocks noGrp="1"/>
          </p:cNvSpPr>
          <p:nvPr>
            <p:ph type="ftr" sz="quarter" idx="4"/>
          </p:nvPr>
        </p:nvSpPr>
        <p:spPr>
          <a:xfrm>
            <a:off x="0" y="9283700"/>
            <a:ext cx="2914650" cy="488950"/>
          </a:xfrm>
          <a:prstGeom prst="rect">
            <a:avLst/>
          </a:prstGeom>
        </p:spPr>
        <p:txBody>
          <a:bodyPr vert="horz" lIns="90184" tIns="45091" rIns="90184" bIns="45091" rtlCol="0" anchor="b"/>
          <a:lstStyle>
            <a:lvl1pPr algn="l" eaLnBrk="1" fontAlgn="auto" hangingPunct="1">
              <a:spcBef>
                <a:spcPts val="0"/>
              </a:spcBef>
              <a:spcAft>
                <a:spcPts val="0"/>
              </a:spcAft>
              <a:defRPr sz="1200" b="0" dirty="0">
                <a:latin typeface="Raleway" pitchFamily="2" charset="0"/>
              </a:defRPr>
            </a:lvl1pPr>
          </a:lstStyle>
          <a:p>
            <a:pPr>
              <a:defRPr/>
            </a:pPr>
            <a:endParaRPr lang="en-GB"/>
          </a:p>
        </p:txBody>
      </p:sp>
      <p:sp>
        <p:nvSpPr>
          <p:cNvPr id="7" name="Slide Number Placeholder 6">
            <a:extLst>
              <a:ext uri="{FF2B5EF4-FFF2-40B4-BE49-F238E27FC236}">
                <a16:creationId xmlns:a16="http://schemas.microsoft.com/office/drawing/2014/main" id="{2A0E29B8-C562-2C71-9F93-7E58F19A5F69}"/>
              </a:ext>
            </a:extLst>
          </p:cNvPr>
          <p:cNvSpPr>
            <a:spLocks noGrp="1"/>
          </p:cNvSpPr>
          <p:nvPr>
            <p:ph type="sldNum" sz="quarter" idx="5"/>
          </p:nvPr>
        </p:nvSpPr>
        <p:spPr>
          <a:xfrm>
            <a:off x="3808413" y="9283700"/>
            <a:ext cx="2914650" cy="488950"/>
          </a:xfrm>
          <a:prstGeom prst="rect">
            <a:avLst/>
          </a:prstGeom>
        </p:spPr>
        <p:txBody>
          <a:bodyPr vert="horz" wrap="square" lIns="90184" tIns="45091" rIns="90184" bIns="45091" numCol="1" anchor="b" anchorCtr="0" compatLnSpc="1">
            <a:prstTxWarp prst="textNoShape">
              <a:avLst/>
            </a:prstTxWarp>
          </a:bodyPr>
          <a:lstStyle>
            <a:lvl1pPr algn="r" eaLnBrk="1" fontAlgn="auto" hangingPunct="1">
              <a:spcBef>
                <a:spcPts val="0"/>
              </a:spcBef>
              <a:spcAft>
                <a:spcPts val="0"/>
              </a:spcAft>
              <a:defRPr sz="1200" b="0" smtClean="0">
                <a:latin typeface="Raleway" pitchFamily="2" charset="0"/>
              </a:defRPr>
            </a:lvl1pPr>
          </a:lstStyle>
          <a:p>
            <a:pPr>
              <a:defRPr/>
            </a:pPr>
            <a:fld id="{3E55B9C9-A6AE-4739-99DF-A81225950864}"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Raleway" pitchFamily="2" charset="0"/>
        <a:ea typeface="+mn-ea"/>
        <a:cs typeface="+mn-cs"/>
      </a:defRPr>
    </a:lvl1pPr>
    <a:lvl2pPr marL="457200" algn="l" rtl="0" eaLnBrk="0" fontAlgn="base" hangingPunct="0">
      <a:spcBef>
        <a:spcPct val="30000"/>
      </a:spcBef>
      <a:spcAft>
        <a:spcPct val="0"/>
      </a:spcAft>
      <a:defRPr sz="1200" kern="1200">
        <a:solidFill>
          <a:schemeClr val="tx1"/>
        </a:solidFill>
        <a:latin typeface="Raleway" pitchFamily="2" charset="0"/>
        <a:ea typeface="+mn-ea"/>
        <a:cs typeface="+mn-cs"/>
      </a:defRPr>
    </a:lvl2pPr>
    <a:lvl3pPr marL="914400" algn="l" rtl="0" eaLnBrk="0" fontAlgn="base" hangingPunct="0">
      <a:spcBef>
        <a:spcPct val="30000"/>
      </a:spcBef>
      <a:spcAft>
        <a:spcPct val="0"/>
      </a:spcAft>
      <a:defRPr sz="1200" kern="1200">
        <a:solidFill>
          <a:schemeClr val="tx1"/>
        </a:solidFill>
        <a:latin typeface="Raleway" pitchFamily="2" charset="0"/>
        <a:ea typeface="+mn-ea"/>
        <a:cs typeface="+mn-cs"/>
      </a:defRPr>
    </a:lvl3pPr>
    <a:lvl4pPr marL="1371600" algn="l" rtl="0" eaLnBrk="0" fontAlgn="base" hangingPunct="0">
      <a:spcBef>
        <a:spcPct val="30000"/>
      </a:spcBef>
      <a:spcAft>
        <a:spcPct val="0"/>
      </a:spcAft>
      <a:defRPr sz="1200" kern="1200">
        <a:solidFill>
          <a:schemeClr val="tx1"/>
        </a:solidFill>
        <a:latin typeface="Raleway" pitchFamily="2" charset="0"/>
        <a:ea typeface="+mn-ea"/>
        <a:cs typeface="+mn-cs"/>
      </a:defRPr>
    </a:lvl4pPr>
    <a:lvl5pPr marL="1828800" algn="l" rtl="0" eaLnBrk="0" fontAlgn="base" hangingPunct="0">
      <a:spcBef>
        <a:spcPct val="30000"/>
      </a:spcBef>
      <a:spcAft>
        <a:spcPct val="0"/>
      </a:spcAft>
      <a:defRPr sz="1200" kern="1200">
        <a:solidFill>
          <a:schemeClr val="tx1"/>
        </a:solidFill>
        <a:latin typeface="Raleway"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a:extLst>
              <a:ext uri="{FF2B5EF4-FFF2-40B4-BE49-F238E27FC236}">
                <a16:creationId xmlns:a16="http://schemas.microsoft.com/office/drawing/2014/main" id="{5CC07AE6-9EC0-D658-AFD6-F82BAFA28B0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7283" name="Notes Placeholder 2">
            <a:extLst>
              <a:ext uri="{FF2B5EF4-FFF2-40B4-BE49-F238E27FC236}">
                <a16:creationId xmlns:a16="http://schemas.microsoft.com/office/drawing/2014/main" id="{61FEA169-DA19-0452-B276-1C1C3DF6423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b="1"/>
              <a:t>Figure 1.1  Definitions of strategy</a:t>
            </a:r>
            <a:endParaRPr lang="en-GB" altLang="en-US" b="1"/>
          </a:p>
        </p:txBody>
      </p:sp>
      <p:sp>
        <p:nvSpPr>
          <p:cNvPr id="97284" name="Slide Number Placeholder 3">
            <a:extLst>
              <a:ext uri="{FF2B5EF4-FFF2-40B4-BE49-F238E27FC236}">
                <a16:creationId xmlns:a16="http://schemas.microsoft.com/office/drawing/2014/main" id="{84FBF742-DBFF-3E60-03EC-70C22230FC6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39775" indent="-282575">
              <a:defRPr>
                <a:solidFill>
                  <a:schemeClr val="tx1"/>
                </a:solidFill>
                <a:latin typeface="Calibri" panose="020F0502020204030204" pitchFamily="34" charset="0"/>
              </a:defRPr>
            </a:lvl2pPr>
            <a:lvl3pPr marL="1139825" indent="-225425">
              <a:defRPr>
                <a:solidFill>
                  <a:schemeClr val="tx1"/>
                </a:solidFill>
                <a:latin typeface="Calibri" panose="020F0502020204030204" pitchFamily="34" charset="0"/>
              </a:defRPr>
            </a:lvl3pPr>
            <a:lvl4pPr marL="1597025" indent="-225425">
              <a:defRPr>
                <a:solidFill>
                  <a:schemeClr val="tx1"/>
                </a:solidFill>
                <a:latin typeface="Calibri" panose="020F0502020204030204" pitchFamily="34" charset="0"/>
              </a:defRPr>
            </a:lvl4pPr>
            <a:lvl5pPr marL="2051050" indent="-225425">
              <a:defRPr>
                <a:solidFill>
                  <a:schemeClr val="tx1"/>
                </a:solidFill>
                <a:latin typeface="Calibri" panose="020F0502020204030204" pitchFamily="34" charset="0"/>
              </a:defRPr>
            </a:lvl5pPr>
            <a:lvl6pPr marL="2508250" indent="-225425" defTabSz="457200" eaLnBrk="0" fontAlgn="base" hangingPunct="0">
              <a:spcBef>
                <a:spcPct val="0"/>
              </a:spcBef>
              <a:spcAft>
                <a:spcPct val="0"/>
              </a:spcAft>
              <a:defRPr>
                <a:solidFill>
                  <a:schemeClr val="tx1"/>
                </a:solidFill>
                <a:latin typeface="Calibri" panose="020F0502020204030204" pitchFamily="34" charset="0"/>
              </a:defRPr>
            </a:lvl6pPr>
            <a:lvl7pPr marL="2965450" indent="-225425" defTabSz="457200" eaLnBrk="0" fontAlgn="base" hangingPunct="0">
              <a:spcBef>
                <a:spcPct val="0"/>
              </a:spcBef>
              <a:spcAft>
                <a:spcPct val="0"/>
              </a:spcAft>
              <a:defRPr>
                <a:solidFill>
                  <a:schemeClr val="tx1"/>
                </a:solidFill>
                <a:latin typeface="Calibri" panose="020F0502020204030204" pitchFamily="34" charset="0"/>
              </a:defRPr>
            </a:lvl7pPr>
            <a:lvl8pPr marL="3422650" indent="-225425" defTabSz="457200" eaLnBrk="0" fontAlgn="base" hangingPunct="0">
              <a:spcBef>
                <a:spcPct val="0"/>
              </a:spcBef>
              <a:spcAft>
                <a:spcPct val="0"/>
              </a:spcAft>
              <a:defRPr>
                <a:solidFill>
                  <a:schemeClr val="tx1"/>
                </a:solidFill>
                <a:latin typeface="Calibri" panose="020F0502020204030204" pitchFamily="34" charset="0"/>
              </a:defRPr>
            </a:lvl8pPr>
            <a:lvl9pPr marL="3879850" indent="-225425" defTabSz="4572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F7EE8E69-EB64-4C58-B895-53EB21B994E1}" type="slidenum">
              <a:rPr lang="en-GB" altLang="en-US">
                <a:latin typeface="Raleway" pitchFamily="2" charset="0"/>
                <a:cs typeface="Arial" panose="020B0604020202020204" pitchFamily="34" charset="0"/>
              </a:rPr>
              <a:pPr fontAlgn="base">
                <a:spcBef>
                  <a:spcPct val="0"/>
                </a:spcBef>
                <a:spcAft>
                  <a:spcPct val="0"/>
                </a:spcAft>
              </a:pPr>
              <a:t>22</a:t>
            </a:fld>
            <a:endParaRPr lang="en-GB" altLang="en-US">
              <a:latin typeface="Raleway" pitchFamily="2" charset="0"/>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a:extLst>
              <a:ext uri="{FF2B5EF4-FFF2-40B4-BE49-F238E27FC236}">
                <a16:creationId xmlns:a16="http://schemas.microsoft.com/office/drawing/2014/main" id="{C90E2974-D151-B0F6-D93D-6EAB62694AD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3427" name="Notes Placeholder 2">
            <a:extLst>
              <a:ext uri="{FF2B5EF4-FFF2-40B4-BE49-F238E27FC236}">
                <a16:creationId xmlns:a16="http://schemas.microsoft.com/office/drawing/2014/main" id="{1E651F9E-19C0-54CF-C4C5-658470A8F0B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03428" name="Slide Number Placeholder 3">
            <a:extLst>
              <a:ext uri="{FF2B5EF4-FFF2-40B4-BE49-F238E27FC236}">
                <a16:creationId xmlns:a16="http://schemas.microsoft.com/office/drawing/2014/main" id="{0F99215E-2AE1-199A-E2DD-1F98DF58805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39775" indent="-282575">
              <a:defRPr>
                <a:solidFill>
                  <a:schemeClr val="tx1"/>
                </a:solidFill>
                <a:latin typeface="Calibri" panose="020F0502020204030204" pitchFamily="34" charset="0"/>
              </a:defRPr>
            </a:lvl2pPr>
            <a:lvl3pPr marL="1139825" indent="-225425">
              <a:defRPr>
                <a:solidFill>
                  <a:schemeClr val="tx1"/>
                </a:solidFill>
                <a:latin typeface="Calibri" panose="020F0502020204030204" pitchFamily="34" charset="0"/>
              </a:defRPr>
            </a:lvl3pPr>
            <a:lvl4pPr marL="1597025" indent="-225425">
              <a:defRPr>
                <a:solidFill>
                  <a:schemeClr val="tx1"/>
                </a:solidFill>
                <a:latin typeface="Calibri" panose="020F0502020204030204" pitchFamily="34" charset="0"/>
              </a:defRPr>
            </a:lvl4pPr>
            <a:lvl5pPr marL="2051050" indent="-225425">
              <a:defRPr>
                <a:solidFill>
                  <a:schemeClr val="tx1"/>
                </a:solidFill>
                <a:latin typeface="Calibri" panose="020F0502020204030204" pitchFamily="34" charset="0"/>
              </a:defRPr>
            </a:lvl5pPr>
            <a:lvl6pPr marL="2508250" indent="-225425" defTabSz="457200" eaLnBrk="0" fontAlgn="base" hangingPunct="0">
              <a:spcBef>
                <a:spcPct val="0"/>
              </a:spcBef>
              <a:spcAft>
                <a:spcPct val="0"/>
              </a:spcAft>
              <a:defRPr>
                <a:solidFill>
                  <a:schemeClr val="tx1"/>
                </a:solidFill>
                <a:latin typeface="Calibri" panose="020F0502020204030204" pitchFamily="34" charset="0"/>
              </a:defRPr>
            </a:lvl6pPr>
            <a:lvl7pPr marL="2965450" indent="-225425" defTabSz="457200" eaLnBrk="0" fontAlgn="base" hangingPunct="0">
              <a:spcBef>
                <a:spcPct val="0"/>
              </a:spcBef>
              <a:spcAft>
                <a:spcPct val="0"/>
              </a:spcAft>
              <a:defRPr>
                <a:solidFill>
                  <a:schemeClr val="tx1"/>
                </a:solidFill>
                <a:latin typeface="Calibri" panose="020F0502020204030204" pitchFamily="34" charset="0"/>
              </a:defRPr>
            </a:lvl7pPr>
            <a:lvl8pPr marL="3422650" indent="-225425" defTabSz="457200" eaLnBrk="0" fontAlgn="base" hangingPunct="0">
              <a:spcBef>
                <a:spcPct val="0"/>
              </a:spcBef>
              <a:spcAft>
                <a:spcPct val="0"/>
              </a:spcAft>
              <a:defRPr>
                <a:solidFill>
                  <a:schemeClr val="tx1"/>
                </a:solidFill>
                <a:latin typeface="Calibri" panose="020F0502020204030204" pitchFamily="34" charset="0"/>
              </a:defRPr>
            </a:lvl8pPr>
            <a:lvl9pPr marL="3879850" indent="-225425" defTabSz="4572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AB8A7EC5-72B4-42FD-B6C1-3A33C2F8879F}" type="slidenum">
              <a:rPr lang="en-GB" altLang="en-US">
                <a:latin typeface="Raleway" pitchFamily="2" charset="0"/>
                <a:cs typeface="Arial" panose="020B0604020202020204" pitchFamily="34" charset="0"/>
              </a:rPr>
              <a:pPr fontAlgn="base">
                <a:spcBef>
                  <a:spcPct val="0"/>
                </a:spcBef>
                <a:spcAft>
                  <a:spcPct val="0"/>
                </a:spcAft>
              </a:pPr>
              <a:t>27</a:t>
            </a:fld>
            <a:endParaRPr lang="en-GB" altLang="en-US">
              <a:latin typeface="Raleway" pitchFamily="2" charset="0"/>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a:extLst>
              <a:ext uri="{FF2B5EF4-FFF2-40B4-BE49-F238E27FC236}">
                <a16:creationId xmlns:a16="http://schemas.microsoft.com/office/drawing/2014/main" id="{016B04D4-4897-97E4-56F1-64996CFA4FD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5475" name="Notes Placeholder 2">
            <a:extLst>
              <a:ext uri="{FF2B5EF4-FFF2-40B4-BE49-F238E27FC236}">
                <a16:creationId xmlns:a16="http://schemas.microsoft.com/office/drawing/2014/main" id="{218EEE22-60C3-47FB-1394-70FF522089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05476" name="Slide Number Placeholder 3">
            <a:extLst>
              <a:ext uri="{FF2B5EF4-FFF2-40B4-BE49-F238E27FC236}">
                <a16:creationId xmlns:a16="http://schemas.microsoft.com/office/drawing/2014/main" id="{115156FF-0C43-8751-2532-E0BF3ADD7B2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39775" indent="-282575">
              <a:defRPr>
                <a:solidFill>
                  <a:schemeClr val="tx1"/>
                </a:solidFill>
                <a:latin typeface="Calibri" panose="020F0502020204030204" pitchFamily="34" charset="0"/>
              </a:defRPr>
            </a:lvl2pPr>
            <a:lvl3pPr marL="1139825" indent="-225425">
              <a:defRPr>
                <a:solidFill>
                  <a:schemeClr val="tx1"/>
                </a:solidFill>
                <a:latin typeface="Calibri" panose="020F0502020204030204" pitchFamily="34" charset="0"/>
              </a:defRPr>
            </a:lvl3pPr>
            <a:lvl4pPr marL="1597025" indent="-225425">
              <a:defRPr>
                <a:solidFill>
                  <a:schemeClr val="tx1"/>
                </a:solidFill>
                <a:latin typeface="Calibri" panose="020F0502020204030204" pitchFamily="34" charset="0"/>
              </a:defRPr>
            </a:lvl4pPr>
            <a:lvl5pPr marL="2051050" indent="-225425">
              <a:defRPr>
                <a:solidFill>
                  <a:schemeClr val="tx1"/>
                </a:solidFill>
                <a:latin typeface="Calibri" panose="020F0502020204030204" pitchFamily="34" charset="0"/>
              </a:defRPr>
            </a:lvl5pPr>
            <a:lvl6pPr marL="2508250" indent="-225425" defTabSz="457200" eaLnBrk="0" fontAlgn="base" hangingPunct="0">
              <a:spcBef>
                <a:spcPct val="0"/>
              </a:spcBef>
              <a:spcAft>
                <a:spcPct val="0"/>
              </a:spcAft>
              <a:defRPr>
                <a:solidFill>
                  <a:schemeClr val="tx1"/>
                </a:solidFill>
                <a:latin typeface="Calibri" panose="020F0502020204030204" pitchFamily="34" charset="0"/>
              </a:defRPr>
            </a:lvl6pPr>
            <a:lvl7pPr marL="2965450" indent="-225425" defTabSz="457200" eaLnBrk="0" fontAlgn="base" hangingPunct="0">
              <a:spcBef>
                <a:spcPct val="0"/>
              </a:spcBef>
              <a:spcAft>
                <a:spcPct val="0"/>
              </a:spcAft>
              <a:defRPr>
                <a:solidFill>
                  <a:schemeClr val="tx1"/>
                </a:solidFill>
                <a:latin typeface="Calibri" panose="020F0502020204030204" pitchFamily="34" charset="0"/>
              </a:defRPr>
            </a:lvl7pPr>
            <a:lvl8pPr marL="3422650" indent="-225425" defTabSz="457200" eaLnBrk="0" fontAlgn="base" hangingPunct="0">
              <a:spcBef>
                <a:spcPct val="0"/>
              </a:spcBef>
              <a:spcAft>
                <a:spcPct val="0"/>
              </a:spcAft>
              <a:defRPr>
                <a:solidFill>
                  <a:schemeClr val="tx1"/>
                </a:solidFill>
                <a:latin typeface="Calibri" panose="020F0502020204030204" pitchFamily="34" charset="0"/>
              </a:defRPr>
            </a:lvl8pPr>
            <a:lvl9pPr marL="3879850" indent="-225425" defTabSz="4572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B592D90-E7E0-4DE8-8725-ECD273C9F8B3}" type="slidenum">
              <a:rPr lang="en-GB" altLang="en-US">
                <a:latin typeface="Raleway" pitchFamily="2" charset="0"/>
                <a:cs typeface="Arial" panose="020B0604020202020204" pitchFamily="34" charset="0"/>
              </a:rPr>
              <a:pPr fontAlgn="base">
                <a:spcBef>
                  <a:spcPct val="0"/>
                </a:spcBef>
                <a:spcAft>
                  <a:spcPct val="0"/>
                </a:spcAft>
              </a:pPr>
              <a:t>28</a:t>
            </a:fld>
            <a:endParaRPr lang="en-GB" altLang="en-US">
              <a:latin typeface="Raleway" pitchFamily="2" charset="0"/>
              <a:cs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a:extLst>
              <a:ext uri="{FF2B5EF4-FFF2-40B4-BE49-F238E27FC236}">
                <a16:creationId xmlns:a16="http://schemas.microsoft.com/office/drawing/2014/main" id="{46DBABE8-DC5A-E0B4-3ABB-88D768E2731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3667" name="Notes Placeholder 2">
            <a:extLst>
              <a:ext uri="{FF2B5EF4-FFF2-40B4-BE49-F238E27FC236}">
                <a16:creationId xmlns:a16="http://schemas.microsoft.com/office/drawing/2014/main" id="{2AFB0522-09C0-3A92-0201-0C31850B054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13668" name="Slide Number Placeholder 3">
            <a:extLst>
              <a:ext uri="{FF2B5EF4-FFF2-40B4-BE49-F238E27FC236}">
                <a16:creationId xmlns:a16="http://schemas.microsoft.com/office/drawing/2014/main" id="{0F822C0E-11BF-4050-26DD-A10208BA0C5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39775" indent="-282575">
              <a:defRPr>
                <a:solidFill>
                  <a:schemeClr val="tx1"/>
                </a:solidFill>
                <a:latin typeface="Calibri" panose="020F0502020204030204" pitchFamily="34" charset="0"/>
              </a:defRPr>
            </a:lvl2pPr>
            <a:lvl3pPr marL="1139825" indent="-225425">
              <a:defRPr>
                <a:solidFill>
                  <a:schemeClr val="tx1"/>
                </a:solidFill>
                <a:latin typeface="Calibri" panose="020F0502020204030204" pitchFamily="34" charset="0"/>
              </a:defRPr>
            </a:lvl3pPr>
            <a:lvl4pPr marL="1597025" indent="-225425">
              <a:defRPr>
                <a:solidFill>
                  <a:schemeClr val="tx1"/>
                </a:solidFill>
                <a:latin typeface="Calibri" panose="020F0502020204030204" pitchFamily="34" charset="0"/>
              </a:defRPr>
            </a:lvl4pPr>
            <a:lvl5pPr marL="2051050" indent="-225425">
              <a:defRPr>
                <a:solidFill>
                  <a:schemeClr val="tx1"/>
                </a:solidFill>
                <a:latin typeface="Calibri" panose="020F0502020204030204" pitchFamily="34" charset="0"/>
              </a:defRPr>
            </a:lvl5pPr>
            <a:lvl6pPr marL="2508250" indent="-225425" defTabSz="457200" eaLnBrk="0" fontAlgn="base" hangingPunct="0">
              <a:spcBef>
                <a:spcPct val="0"/>
              </a:spcBef>
              <a:spcAft>
                <a:spcPct val="0"/>
              </a:spcAft>
              <a:defRPr>
                <a:solidFill>
                  <a:schemeClr val="tx1"/>
                </a:solidFill>
                <a:latin typeface="Calibri" panose="020F0502020204030204" pitchFamily="34" charset="0"/>
              </a:defRPr>
            </a:lvl6pPr>
            <a:lvl7pPr marL="2965450" indent="-225425" defTabSz="457200" eaLnBrk="0" fontAlgn="base" hangingPunct="0">
              <a:spcBef>
                <a:spcPct val="0"/>
              </a:spcBef>
              <a:spcAft>
                <a:spcPct val="0"/>
              </a:spcAft>
              <a:defRPr>
                <a:solidFill>
                  <a:schemeClr val="tx1"/>
                </a:solidFill>
                <a:latin typeface="Calibri" panose="020F0502020204030204" pitchFamily="34" charset="0"/>
              </a:defRPr>
            </a:lvl7pPr>
            <a:lvl8pPr marL="3422650" indent="-225425" defTabSz="457200" eaLnBrk="0" fontAlgn="base" hangingPunct="0">
              <a:spcBef>
                <a:spcPct val="0"/>
              </a:spcBef>
              <a:spcAft>
                <a:spcPct val="0"/>
              </a:spcAft>
              <a:defRPr>
                <a:solidFill>
                  <a:schemeClr val="tx1"/>
                </a:solidFill>
                <a:latin typeface="Calibri" panose="020F0502020204030204" pitchFamily="34" charset="0"/>
              </a:defRPr>
            </a:lvl8pPr>
            <a:lvl9pPr marL="3879850" indent="-225425" defTabSz="4572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9E58EC98-00A8-40F8-AA28-6761F92EDDBB}" type="slidenum">
              <a:rPr lang="en-GB" altLang="en-US">
                <a:latin typeface="Raleway" pitchFamily="2" charset="0"/>
                <a:cs typeface="Arial" panose="020B0604020202020204" pitchFamily="34" charset="0"/>
              </a:rPr>
              <a:pPr fontAlgn="base">
                <a:spcBef>
                  <a:spcPct val="0"/>
                </a:spcBef>
                <a:spcAft>
                  <a:spcPct val="0"/>
                </a:spcAft>
              </a:pPr>
              <a:t>38</a:t>
            </a:fld>
            <a:endParaRPr lang="en-GB" altLang="en-US">
              <a:latin typeface="Raleway" pitchFamily="2" charset="0"/>
              <a:cs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a:extLst>
              <a:ext uri="{FF2B5EF4-FFF2-40B4-BE49-F238E27FC236}">
                <a16:creationId xmlns:a16="http://schemas.microsoft.com/office/drawing/2014/main" id="{46DBABE8-DC5A-E0B4-3ABB-88D768E2731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3667" name="Notes Placeholder 2">
            <a:extLst>
              <a:ext uri="{FF2B5EF4-FFF2-40B4-BE49-F238E27FC236}">
                <a16:creationId xmlns:a16="http://schemas.microsoft.com/office/drawing/2014/main" id="{2AFB0522-09C0-3A92-0201-0C31850B054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13668" name="Slide Number Placeholder 3">
            <a:extLst>
              <a:ext uri="{FF2B5EF4-FFF2-40B4-BE49-F238E27FC236}">
                <a16:creationId xmlns:a16="http://schemas.microsoft.com/office/drawing/2014/main" id="{0F822C0E-11BF-4050-26DD-A10208BA0C5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39775" indent="-282575">
              <a:defRPr>
                <a:solidFill>
                  <a:schemeClr val="tx1"/>
                </a:solidFill>
                <a:latin typeface="Calibri" panose="020F0502020204030204" pitchFamily="34" charset="0"/>
              </a:defRPr>
            </a:lvl2pPr>
            <a:lvl3pPr marL="1139825" indent="-225425">
              <a:defRPr>
                <a:solidFill>
                  <a:schemeClr val="tx1"/>
                </a:solidFill>
                <a:latin typeface="Calibri" panose="020F0502020204030204" pitchFamily="34" charset="0"/>
              </a:defRPr>
            </a:lvl3pPr>
            <a:lvl4pPr marL="1597025" indent="-225425">
              <a:defRPr>
                <a:solidFill>
                  <a:schemeClr val="tx1"/>
                </a:solidFill>
                <a:latin typeface="Calibri" panose="020F0502020204030204" pitchFamily="34" charset="0"/>
              </a:defRPr>
            </a:lvl4pPr>
            <a:lvl5pPr marL="2051050" indent="-225425">
              <a:defRPr>
                <a:solidFill>
                  <a:schemeClr val="tx1"/>
                </a:solidFill>
                <a:latin typeface="Calibri" panose="020F0502020204030204" pitchFamily="34" charset="0"/>
              </a:defRPr>
            </a:lvl5pPr>
            <a:lvl6pPr marL="2508250" indent="-225425" defTabSz="457200" eaLnBrk="0" fontAlgn="base" hangingPunct="0">
              <a:spcBef>
                <a:spcPct val="0"/>
              </a:spcBef>
              <a:spcAft>
                <a:spcPct val="0"/>
              </a:spcAft>
              <a:defRPr>
                <a:solidFill>
                  <a:schemeClr val="tx1"/>
                </a:solidFill>
                <a:latin typeface="Calibri" panose="020F0502020204030204" pitchFamily="34" charset="0"/>
              </a:defRPr>
            </a:lvl6pPr>
            <a:lvl7pPr marL="2965450" indent="-225425" defTabSz="457200" eaLnBrk="0" fontAlgn="base" hangingPunct="0">
              <a:spcBef>
                <a:spcPct val="0"/>
              </a:spcBef>
              <a:spcAft>
                <a:spcPct val="0"/>
              </a:spcAft>
              <a:defRPr>
                <a:solidFill>
                  <a:schemeClr val="tx1"/>
                </a:solidFill>
                <a:latin typeface="Calibri" panose="020F0502020204030204" pitchFamily="34" charset="0"/>
              </a:defRPr>
            </a:lvl7pPr>
            <a:lvl8pPr marL="3422650" indent="-225425" defTabSz="457200" eaLnBrk="0" fontAlgn="base" hangingPunct="0">
              <a:spcBef>
                <a:spcPct val="0"/>
              </a:spcBef>
              <a:spcAft>
                <a:spcPct val="0"/>
              </a:spcAft>
              <a:defRPr>
                <a:solidFill>
                  <a:schemeClr val="tx1"/>
                </a:solidFill>
                <a:latin typeface="Calibri" panose="020F0502020204030204" pitchFamily="34" charset="0"/>
              </a:defRPr>
            </a:lvl8pPr>
            <a:lvl9pPr marL="3879850" indent="-225425" defTabSz="4572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9E58EC98-00A8-40F8-AA28-6761F92EDDBB}" type="slidenum">
              <a:rPr lang="en-GB" altLang="en-US">
                <a:latin typeface="Raleway" pitchFamily="2" charset="0"/>
                <a:cs typeface="Arial" panose="020B0604020202020204" pitchFamily="34" charset="0"/>
              </a:rPr>
              <a:pPr fontAlgn="base">
                <a:spcBef>
                  <a:spcPct val="0"/>
                </a:spcBef>
                <a:spcAft>
                  <a:spcPct val="0"/>
                </a:spcAft>
              </a:pPr>
              <a:t>39</a:t>
            </a:fld>
            <a:endParaRPr lang="en-GB" altLang="en-US">
              <a:latin typeface="Raleway" pitchFamily="2" charset="0"/>
              <a:cs typeface="Arial" panose="020B0604020202020204" pitchFamily="34" charset="0"/>
            </a:endParaRPr>
          </a:p>
        </p:txBody>
      </p:sp>
    </p:spTree>
    <p:extLst>
      <p:ext uri="{BB962C8B-B14F-4D97-AF65-F5344CB8AC3E}">
        <p14:creationId xmlns:p14="http://schemas.microsoft.com/office/powerpoint/2010/main" val="454025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a:extLst>
              <a:ext uri="{FF2B5EF4-FFF2-40B4-BE49-F238E27FC236}">
                <a16:creationId xmlns:a16="http://schemas.microsoft.com/office/drawing/2014/main" id="{46111D5C-9BEB-F53E-FF90-21B338C449C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39775" indent="-282575">
              <a:defRPr>
                <a:solidFill>
                  <a:schemeClr val="tx1"/>
                </a:solidFill>
                <a:latin typeface="Calibri" panose="020F0502020204030204" pitchFamily="34" charset="0"/>
              </a:defRPr>
            </a:lvl2pPr>
            <a:lvl3pPr marL="1139825" indent="-225425">
              <a:defRPr>
                <a:solidFill>
                  <a:schemeClr val="tx1"/>
                </a:solidFill>
                <a:latin typeface="Calibri" panose="020F0502020204030204" pitchFamily="34" charset="0"/>
              </a:defRPr>
            </a:lvl3pPr>
            <a:lvl4pPr marL="1597025" indent="-225425">
              <a:defRPr>
                <a:solidFill>
                  <a:schemeClr val="tx1"/>
                </a:solidFill>
                <a:latin typeface="Calibri" panose="020F0502020204030204" pitchFamily="34" charset="0"/>
              </a:defRPr>
            </a:lvl4pPr>
            <a:lvl5pPr marL="2051050" indent="-225425">
              <a:defRPr>
                <a:solidFill>
                  <a:schemeClr val="tx1"/>
                </a:solidFill>
                <a:latin typeface="Calibri" panose="020F0502020204030204" pitchFamily="34" charset="0"/>
              </a:defRPr>
            </a:lvl5pPr>
            <a:lvl6pPr marL="2508250" indent="-225425" defTabSz="457200" eaLnBrk="0" fontAlgn="base" hangingPunct="0">
              <a:spcBef>
                <a:spcPct val="0"/>
              </a:spcBef>
              <a:spcAft>
                <a:spcPct val="0"/>
              </a:spcAft>
              <a:defRPr>
                <a:solidFill>
                  <a:schemeClr val="tx1"/>
                </a:solidFill>
                <a:latin typeface="Calibri" panose="020F0502020204030204" pitchFamily="34" charset="0"/>
              </a:defRPr>
            </a:lvl6pPr>
            <a:lvl7pPr marL="2965450" indent="-225425" defTabSz="457200" eaLnBrk="0" fontAlgn="base" hangingPunct="0">
              <a:spcBef>
                <a:spcPct val="0"/>
              </a:spcBef>
              <a:spcAft>
                <a:spcPct val="0"/>
              </a:spcAft>
              <a:defRPr>
                <a:solidFill>
                  <a:schemeClr val="tx1"/>
                </a:solidFill>
                <a:latin typeface="Calibri" panose="020F0502020204030204" pitchFamily="34" charset="0"/>
              </a:defRPr>
            </a:lvl7pPr>
            <a:lvl8pPr marL="3422650" indent="-225425" defTabSz="457200" eaLnBrk="0" fontAlgn="base" hangingPunct="0">
              <a:spcBef>
                <a:spcPct val="0"/>
              </a:spcBef>
              <a:spcAft>
                <a:spcPct val="0"/>
              </a:spcAft>
              <a:defRPr>
                <a:solidFill>
                  <a:schemeClr val="tx1"/>
                </a:solidFill>
                <a:latin typeface="Calibri" panose="020F0502020204030204" pitchFamily="34" charset="0"/>
              </a:defRPr>
            </a:lvl8pPr>
            <a:lvl9pPr marL="3879850" indent="-225425" defTabSz="4572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C8B2BF5-4456-4EA3-9C9B-38DD8A39AC82}" type="slidenum">
              <a:rPr lang="en-US" altLang="en-US">
                <a:latin typeface="Raleway" pitchFamily="2" charset="0"/>
                <a:cs typeface="Arial" panose="020B0604020202020204" pitchFamily="34" charset="0"/>
              </a:rPr>
              <a:pPr fontAlgn="base">
                <a:spcBef>
                  <a:spcPct val="0"/>
                </a:spcBef>
                <a:spcAft>
                  <a:spcPct val="0"/>
                </a:spcAft>
              </a:pPr>
              <a:t>40</a:t>
            </a:fld>
            <a:endParaRPr lang="en-US" altLang="en-US">
              <a:latin typeface="Raleway" pitchFamily="2" charset="0"/>
              <a:cs typeface="Arial" panose="020B0604020202020204" pitchFamily="34" charset="0"/>
            </a:endParaRPr>
          </a:p>
        </p:txBody>
      </p:sp>
      <p:sp>
        <p:nvSpPr>
          <p:cNvPr id="115715" name="Rectangle 2">
            <a:extLst>
              <a:ext uri="{FF2B5EF4-FFF2-40B4-BE49-F238E27FC236}">
                <a16:creationId xmlns:a16="http://schemas.microsoft.com/office/drawing/2014/main" id="{9C8094E8-52ED-12FA-B116-180177D8D53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6" name="Rectangle 3">
            <a:extLst>
              <a:ext uri="{FF2B5EF4-FFF2-40B4-BE49-F238E27FC236}">
                <a16:creationId xmlns:a16="http://schemas.microsoft.com/office/drawing/2014/main" id="{CA615EE6-C09D-A21F-8546-C26352B9EAB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a:extLst>
              <a:ext uri="{FF2B5EF4-FFF2-40B4-BE49-F238E27FC236}">
                <a16:creationId xmlns:a16="http://schemas.microsoft.com/office/drawing/2014/main" id="{7E9D6A4F-9172-98CB-A09B-909CE68F272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7763" name="Notes Placeholder 2">
            <a:extLst>
              <a:ext uri="{FF2B5EF4-FFF2-40B4-BE49-F238E27FC236}">
                <a16:creationId xmlns:a16="http://schemas.microsoft.com/office/drawing/2014/main" id="{C9779CA4-615C-AE03-3D66-AA06B0AAA9D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17764" name="Slide Number Placeholder 3">
            <a:extLst>
              <a:ext uri="{FF2B5EF4-FFF2-40B4-BE49-F238E27FC236}">
                <a16:creationId xmlns:a16="http://schemas.microsoft.com/office/drawing/2014/main" id="{15128877-17BE-F17B-8A57-8F9AD293D23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39775" indent="-282575">
              <a:defRPr>
                <a:solidFill>
                  <a:schemeClr val="tx1"/>
                </a:solidFill>
                <a:latin typeface="Calibri" panose="020F0502020204030204" pitchFamily="34" charset="0"/>
              </a:defRPr>
            </a:lvl2pPr>
            <a:lvl3pPr marL="1139825" indent="-225425">
              <a:defRPr>
                <a:solidFill>
                  <a:schemeClr val="tx1"/>
                </a:solidFill>
                <a:latin typeface="Calibri" panose="020F0502020204030204" pitchFamily="34" charset="0"/>
              </a:defRPr>
            </a:lvl3pPr>
            <a:lvl4pPr marL="1597025" indent="-225425">
              <a:defRPr>
                <a:solidFill>
                  <a:schemeClr val="tx1"/>
                </a:solidFill>
                <a:latin typeface="Calibri" panose="020F0502020204030204" pitchFamily="34" charset="0"/>
              </a:defRPr>
            </a:lvl4pPr>
            <a:lvl5pPr marL="2051050" indent="-225425">
              <a:defRPr>
                <a:solidFill>
                  <a:schemeClr val="tx1"/>
                </a:solidFill>
                <a:latin typeface="Calibri" panose="020F0502020204030204" pitchFamily="34" charset="0"/>
              </a:defRPr>
            </a:lvl5pPr>
            <a:lvl6pPr marL="2508250" indent="-225425" defTabSz="457200" eaLnBrk="0" fontAlgn="base" hangingPunct="0">
              <a:spcBef>
                <a:spcPct val="0"/>
              </a:spcBef>
              <a:spcAft>
                <a:spcPct val="0"/>
              </a:spcAft>
              <a:defRPr>
                <a:solidFill>
                  <a:schemeClr val="tx1"/>
                </a:solidFill>
                <a:latin typeface="Calibri" panose="020F0502020204030204" pitchFamily="34" charset="0"/>
              </a:defRPr>
            </a:lvl6pPr>
            <a:lvl7pPr marL="2965450" indent="-225425" defTabSz="457200" eaLnBrk="0" fontAlgn="base" hangingPunct="0">
              <a:spcBef>
                <a:spcPct val="0"/>
              </a:spcBef>
              <a:spcAft>
                <a:spcPct val="0"/>
              </a:spcAft>
              <a:defRPr>
                <a:solidFill>
                  <a:schemeClr val="tx1"/>
                </a:solidFill>
                <a:latin typeface="Calibri" panose="020F0502020204030204" pitchFamily="34" charset="0"/>
              </a:defRPr>
            </a:lvl7pPr>
            <a:lvl8pPr marL="3422650" indent="-225425" defTabSz="457200" eaLnBrk="0" fontAlgn="base" hangingPunct="0">
              <a:spcBef>
                <a:spcPct val="0"/>
              </a:spcBef>
              <a:spcAft>
                <a:spcPct val="0"/>
              </a:spcAft>
              <a:defRPr>
                <a:solidFill>
                  <a:schemeClr val="tx1"/>
                </a:solidFill>
                <a:latin typeface="Calibri" panose="020F0502020204030204" pitchFamily="34" charset="0"/>
              </a:defRPr>
            </a:lvl8pPr>
            <a:lvl9pPr marL="3879850" indent="-225425" defTabSz="4572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707440CB-E7D0-475C-B440-0A2174C36FE1}" type="slidenum">
              <a:rPr lang="en-GB" altLang="en-US">
                <a:latin typeface="Raleway" pitchFamily="2" charset="0"/>
                <a:cs typeface="Arial" panose="020B0604020202020204" pitchFamily="34" charset="0"/>
              </a:rPr>
              <a:pPr fontAlgn="base">
                <a:spcBef>
                  <a:spcPct val="0"/>
                </a:spcBef>
                <a:spcAft>
                  <a:spcPct val="0"/>
                </a:spcAft>
              </a:pPr>
              <a:t>42</a:t>
            </a:fld>
            <a:endParaRPr lang="en-GB" altLang="en-US">
              <a:latin typeface="Raleway" pitchFamily="2" charset="0"/>
              <a:cs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Image Placeholder 1">
            <a:extLst>
              <a:ext uri="{FF2B5EF4-FFF2-40B4-BE49-F238E27FC236}">
                <a16:creationId xmlns:a16="http://schemas.microsoft.com/office/drawing/2014/main" id="{63813270-1AA6-83DE-7E83-A69FB580EA4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9811" name="Notes Placeholder 2">
            <a:extLst>
              <a:ext uri="{FF2B5EF4-FFF2-40B4-BE49-F238E27FC236}">
                <a16:creationId xmlns:a16="http://schemas.microsoft.com/office/drawing/2014/main" id="{75A6A1CE-A33F-B233-51C1-5EBA4A43E20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IN" altLang="en-US" b="1">
                <a:cs typeface="Arial" panose="020B0604020202020204" pitchFamily="34" charset="0"/>
              </a:rPr>
              <a:t>Figure 1.2  Three horizons for strategy</a:t>
            </a:r>
          </a:p>
        </p:txBody>
      </p:sp>
      <p:sp>
        <p:nvSpPr>
          <p:cNvPr id="119812" name="Slide Number Placeholder 3">
            <a:extLst>
              <a:ext uri="{FF2B5EF4-FFF2-40B4-BE49-F238E27FC236}">
                <a16:creationId xmlns:a16="http://schemas.microsoft.com/office/drawing/2014/main" id="{4E7A7E84-6C79-5A59-3EF5-E49A35039A1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39775" indent="-282575">
              <a:defRPr>
                <a:solidFill>
                  <a:schemeClr val="tx1"/>
                </a:solidFill>
                <a:latin typeface="Calibri" panose="020F0502020204030204" pitchFamily="34" charset="0"/>
              </a:defRPr>
            </a:lvl2pPr>
            <a:lvl3pPr marL="1139825" indent="-225425">
              <a:defRPr>
                <a:solidFill>
                  <a:schemeClr val="tx1"/>
                </a:solidFill>
                <a:latin typeface="Calibri" panose="020F0502020204030204" pitchFamily="34" charset="0"/>
              </a:defRPr>
            </a:lvl3pPr>
            <a:lvl4pPr marL="1597025" indent="-225425">
              <a:defRPr>
                <a:solidFill>
                  <a:schemeClr val="tx1"/>
                </a:solidFill>
                <a:latin typeface="Calibri" panose="020F0502020204030204" pitchFamily="34" charset="0"/>
              </a:defRPr>
            </a:lvl4pPr>
            <a:lvl5pPr marL="2051050" indent="-225425">
              <a:defRPr>
                <a:solidFill>
                  <a:schemeClr val="tx1"/>
                </a:solidFill>
                <a:latin typeface="Calibri" panose="020F0502020204030204" pitchFamily="34" charset="0"/>
              </a:defRPr>
            </a:lvl5pPr>
            <a:lvl6pPr marL="2508250" indent="-225425" defTabSz="457200" eaLnBrk="0" fontAlgn="base" hangingPunct="0">
              <a:spcBef>
                <a:spcPct val="0"/>
              </a:spcBef>
              <a:spcAft>
                <a:spcPct val="0"/>
              </a:spcAft>
              <a:defRPr>
                <a:solidFill>
                  <a:schemeClr val="tx1"/>
                </a:solidFill>
                <a:latin typeface="Calibri" panose="020F0502020204030204" pitchFamily="34" charset="0"/>
              </a:defRPr>
            </a:lvl6pPr>
            <a:lvl7pPr marL="2965450" indent="-225425" defTabSz="457200" eaLnBrk="0" fontAlgn="base" hangingPunct="0">
              <a:spcBef>
                <a:spcPct val="0"/>
              </a:spcBef>
              <a:spcAft>
                <a:spcPct val="0"/>
              </a:spcAft>
              <a:defRPr>
                <a:solidFill>
                  <a:schemeClr val="tx1"/>
                </a:solidFill>
                <a:latin typeface="Calibri" panose="020F0502020204030204" pitchFamily="34" charset="0"/>
              </a:defRPr>
            </a:lvl7pPr>
            <a:lvl8pPr marL="3422650" indent="-225425" defTabSz="457200" eaLnBrk="0" fontAlgn="base" hangingPunct="0">
              <a:spcBef>
                <a:spcPct val="0"/>
              </a:spcBef>
              <a:spcAft>
                <a:spcPct val="0"/>
              </a:spcAft>
              <a:defRPr>
                <a:solidFill>
                  <a:schemeClr val="tx1"/>
                </a:solidFill>
                <a:latin typeface="Calibri" panose="020F0502020204030204" pitchFamily="34" charset="0"/>
              </a:defRPr>
            </a:lvl8pPr>
            <a:lvl9pPr marL="3879850" indent="-225425" defTabSz="4572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A7BD85B5-AF21-4B5A-8549-D0334ABC006D}" type="slidenum">
              <a:rPr lang="en-GB" altLang="en-US">
                <a:latin typeface="Raleway" pitchFamily="2" charset="0"/>
                <a:cs typeface="Arial" panose="020B0604020202020204" pitchFamily="34" charset="0"/>
              </a:rPr>
              <a:pPr fontAlgn="base">
                <a:spcBef>
                  <a:spcPct val="0"/>
                </a:spcBef>
                <a:spcAft>
                  <a:spcPct val="0"/>
                </a:spcAft>
              </a:pPr>
              <a:t>43</a:t>
            </a:fld>
            <a:endParaRPr lang="en-GB" altLang="en-US">
              <a:latin typeface="Raleway" pitchFamily="2" charset="0"/>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6.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6.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6.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6.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6.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16.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1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76120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0"/>
            <a:ext cx="10363200" cy="1470025"/>
          </a:xfrm>
        </p:spPr>
        <p:txBody>
          <a:bodyPr/>
          <a:lstStyle>
            <a:lvl1pPr>
              <a:defRPr>
                <a:latin typeface="Raleway" pitchFamily="2" charset="0"/>
              </a:defRPr>
            </a:lvl1pPr>
          </a:lstStyle>
          <a:p>
            <a:r>
              <a:rPr lang="en-US" dirty="0"/>
              <a:t>Click to edit Master title style</a:t>
            </a:r>
            <a:endParaRPr lang="en-GB" dirty="0"/>
          </a:p>
        </p:txBody>
      </p:sp>
      <p:sp>
        <p:nvSpPr>
          <p:cNvPr id="3" name="Subtitle 2"/>
          <p:cNvSpPr>
            <a:spLocks noGrp="1"/>
          </p:cNvSpPr>
          <p:nvPr>
            <p:ph type="subTitle" idx="1"/>
          </p:nvPr>
        </p:nvSpPr>
        <p:spPr>
          <a:xfrm>
            <a:off x="1828800" y="3886200"/>
            <a:ext cx="8534400" cy="1752600"/>
          </a:xfrm>
        </p:spPr>
        <p:txBody>
          <a:bodyPr/>
          <a:lstStyle>
            <a:lvl1pPr marL="0" indent="0" algn="ctr">
              <a:buNone/>
              <a:defRPr>
                <a:latin typeface="Raleway" pitchFamily="2" charset="0"/>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a:t>Click to edit Master subtitle style</a:t>
            </a:r>
            <a:endParaRPr lang="en-GB" dirty="0"/>
          </a:p>
        </p:txBody>
      </p:sp>
      <p:sp>
        <p:nvSpPr>
          <p:cNvPr id="4" name="Rectangle 4">
            <a:extLst>
              <a:ext uri="{FF2B5EF4-FFF2-40B4-BE49-F238E27FC236}">
                <a16:creationId xmlns:a16="http://schemas.microsoft.com/office/drawing/2014/main" id="{DAD83903-1389-ABA5-BA69-58A0C5EAFE21}"/>
              </a:ext>
            </a:extLst>
          </p:cNvPr>
          <p:cNvSpPr>
            <a:spLocks noGrp="1" noChangeArrowheads="1"/>
          </p:cNvSpPr>
          <p:nvPr>
            <p:ph type="dt" sz="half" idx="10"/>
          </p:nvPr>
        </p:nvSpPr>
        <p:spPr>
          <a:xfrm>
            <a:off x="0" y="0"/>
            <a:ext cx="0" cy="0"/>
          </a:xfrm>
        </p:spPr>
        <p:txBody>
          <a:bodyPr/>
          <a:lstStyle>
            <a:lvl1pPr eaLnBrk="1" fontAlgn="auto" hangingPunct="1">
              <a:spcBef>
                <a:spcPts val="0"/>
              </a:spcBef>
              <a:spcAft>
                <a:spcPts val="0"/>
              </a:spcAft>
              <a:defRPr smtClean="0">
                <a:latin typeface="Raleway" pitchFamily="2" charset="0"/>
              </a:defRPr>
            </a:lvl1pPr>
          </a:lstStyle>
          <a:p>
            <a:pPr>
              <a:defRPr/>
            </a:pPr>
            <a:fld id="{AB74C484-9C4B-496A-ABC8-894DFA1398F9}" type="datetime1">
              <a:rPr lang="en-US" smtClean="0"/>
              <a:t>2/14/2024</a:t>
            </a:fld>
            <a:endParaRPr lang="en-GB"/>
          </a:p>
        </p:txBody>
      </p:sp>
      <p:sp>
        <p:nvSpPr>
          <p:cNvPr id="5" name="Rectangle 5">
            <a:extLst>
              <a:ext uri="{FF2B5EF4-FFF2-40B4-BE49-F238E27FC236}">
                <a16:creationId xmlns:a16="http://schemas.microsoft.com/office/drawing/2014/main" id="{8BE1D349-C8CA-9E8B-15B9-45FD66C3D261}"/>
              </a:ext>
            </a:extLst>
          </p:cNvPr>
          <p:cNvSpPr>
            <a:spLocks noGrp="1" noChangeArrowheads="1"/>
          </p:cNvSpPr>
          <p:nvPr>
            <p:ph type="ftr" sz="quarter" idx="11"/>
          </p:nvPr>
        </p:nvSpPr>
        <p:spPr>
          <a:xfrm>
            <a:off x="0" y="0"/>
            <a:ext cx="0" cy="0"/>
          </a:xfrm>
        </p:spPr>
        <p:txBody>
          <a:bodyPr/>
          <a:lstStyle>
            <a:lvl1pPr eaLnBrk="1" fontAlgn="auto" hangingPunct="1">
              <a:spcBef>
                <a:spcPts val="0"/>
              </a:spcBef>
              <a:spcAft>
                <a:spcPts val="0"/>
              </a:spcAft>
              <a:defRPr>
                <a:latin typeface="Raleway" pitchFamily="2" charset="0"/>
              </a:defRPr>
            </a:lvl1pPr>
          </a:lstStyle>
          <a:p>
            <a:pPr>
              <a:defRPr/>
            </a:pPr>
            <a:endParaRPr lang="en-GB"/>
          </a:p>
        </p:txBody>
      </p:sp>
      <p:sp>
        <p:nvSpPr>
          <p:cNvPr id="6" name="Rectangle 6">
            <a:extLst>
              <a:ext uri="{FF2B5EF4-FFF2-40B4-BE49-F238E27FC236}">
                <a16:creationId xmlns:a16="http://schemas.microsoft.com/office/drawing/2014/main" id="{F363430A-53F9-EE9D-2483-F9E641F029E3}"/>
              </a:ext>
            </a:extLst>
          </p:cNvPr>
          <p:cNvSpPr>
            <a:spLocks noGrp="1" noChangeArrowheads="1"/>
          </p:cNvSpPr>
          <p:nvPr>
            <p:ph type="sldNum" sz="quarter" idx="12"/>
          </p:nvPr>
        </p:nvSpPr>
        <p:spPr>
          <a:xfrm>
            <a:off x="0" y="0"/>
            <a:ext cx="0" cy="0"/>
          </a:xfrm>
        </p:spPr>
        <p:txBody>
          <a:bodyPr/>
          <a:lstStyle>
            <a:lvl1pPr eaLnBrk="1" fontAlgn="auto" hangingPunct="1">
              <a:spcBef>
                <a:spcPts val="0"/>
              </a:spcBef>
              <a:spcAft>
                <a:spcPts val="0"/>
              </a:spcAft>
              <a:defRPr smtClean="0">
                <a:latin typeface="Raleway" pitchFamily="2" charset="0"/>
              </a:defRPr>
            </a:lvl1pPr>
          </a:lstStyle>
          <a:p>
            <a:pPr>
              <a:defRPr/>
            </a:pPr>
            <a:fld id="{629287AB-8CDF-45A1-8F65-885139F4D3F0}" type="slidenum">
              <a:rPr lang="en-GB" altLang="en-US"/>
              <a:pPr>
                <a:defRPr/>
              </a:pPr>
              <a:t>‹#›</a:t>
            </a:fld>
            <a:endParaRPr lang="en-GB" altLang="en-US"/>
          </a:p>
        </p:txBody>
      </p:sp>
    </p:spTree>
    <p:extLst>
      <p:ext uri="{BB962C8B-B14F-4D97-AF65-F5344CB8AC3E}">
        <p14:creationId xmlns:p14="http://schemas.microsoft.com/office/powerpoint/2010/main" val="2503199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Raleway" pitchFamily="2" charset="0"/>
              </a:defRPr>
            </a:lvl1pPr>
          </a:lstStyle>
          <a:p>
            <a:r>
              <a:rPr lang="en-US"/>
              <a:t>Click to edit Master title style</a:t>
            </a:r>
            <a:endParaRPr lang="en-GB"/>
          </a:p>
        </p:txBody>
      </p:sp>
      <p:sp>
        <p:nvSpPr>
          <p:cNvPr id="3" name="Content Placeholder 2"/>
          <p:cNvSpPr>
            <a:spLocks noGrp="1"/>
          </p:cNvSpPr>
          <p:nvPr>
            <p:ph sz="half" idx="1"/>
          </p:nvPr>
        </p:nvSpPr>
        <p:spPr>
          <a:xfrm>
            <a:off x="609600" y="1600205"/>
            <a:ext cx="5384800" cy="4525963"/>
          </a:xfrm>
        </p:spPr>
        <p:txBody>
          <a:bodyPr/>
          <a:lstStyle>
            <a:lvl1pPr>
              <a:defRPr sz="2800">
                <a:latin typeface="Raleway" pitchFamily="2" charset="0"/>
              </a:defRPr>
            </a:lvl1pPr>
            <a:lvl2pPr>
              <a:defRPr sz="2400">
                <a:latin typeface="Raleway" pitchFamily="2" charset="0"/>
              </a:defRPr>
            </a:lvl2pPr>
            <a:lvl3pPr>
              <a:defRPr sz="2000">
                <a:latin typeface="Raleway" pitchFamily="2" charset="0"/>
              </a:defRPr>
            </a:lvl3pPr>
            <a:lvl4pPr>
              <a:defRPr sz="1800">
                <a:latin typeface="Raleway" pitchFamily="2" charset="0"/>
              </a:defRPr>
            </a:lvl4pPr>
            <a:lvl5pPr>
              <a:defRPr sz="1800">
                <a:latin typeface="Raleway" pitchFamily="2" charset="0"/>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600205"/>
            <a:ext cx="5384800" cy="4525963"/>
          </a:xfrm>
        </p:spPr>
        <p:txBody>
          <a:bodyPr/>
          <a:lstStyle>
            <a:lvl1pPr>
              <a:defRPr sz="2800">
                <a:latin typeface="Raleway" pitchFamily="2" charset="0"/>
              </a:defRPr>
            </a:lvl1pPr>
            <a:lvl2pPr>
              <a:defRPr sz="2400">
                <a:latin typeface="Raleway" pitchFamily="2" charset="0"/>
              </a:defRPr>
            </a:lvl2pPr>
            <a:lvl3pPr>
              <a:defRPr sz="2000">
                <a:latin typeface="Raleway" pitchFamily="2" charset="0"/>
              </a:defRPr>
            </a:lvl3pPr>
            <a:lvl4pPr>
              <a:defRPr sz="1800">
                <a:latin typeface="Raleway" pitchFamily="2" charset="0"/>
              </a:defRPr>
            </a:lvl4pPr>
            <a:lvl5pPr>
              <a:defRPr sz="1800">
                <a:latin typeface="Raleway" pitchFamily="2" charset="0"/>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Rectangle 4">
            <a:extLst>
              <a:ext uri="{FF2B5EF4-FFF2-40B4-BE49-F238E27FC236}">
                <a16:creationId xmlns:a16="http://schemas.microsoft.com/office/drawing/2014/main" id="{6695A442-3021-A3C7-7301-FB7C4C09C989}"/>
              </a:ext>
            </a:extLst>
          </p:cNvPr>
          <p:cNvSpPr>
            <a:spLocks noGrp="1" noChangeArrowheads="1"/>
          </p:cNvSpPr>
          <p:nvPr>
            <p:ph type="dt" sz="half" idx="10"/>
          </p:nvPr>
        </p:nvSpPr>
        <p:spPr>
          <a:xfrm>
            <a:off x="0" y="0"/>
            <a:ext cx="0" cy="0"/>
          </a:xfrm>
        </p:spPr>
        <p:txBody>
          <a:bodyPr/>
          <a:lstStyle>
            <a:lvl1pPr eaLnBrk="1" fontAlgn="auto" hangingPunct="1">
              <a:spcBef>
                <a:spcPts val="0"/>
              </a:spcBef>
              <a:spcAft>
                <a:spcPts val="0"/>
              </a:spcAft>
              <a:defRPr smtClean="0">
                <a:latin typeface="Raleway" pitchFamily="2" charset="0"/>
              </a:defRPr>
            </a:lvl1pPr>
          </a:lstStyle>
          <a:p>
            <a:pPr>
              <a:defRPr/>
            </a:pPr>
            <a:fld id="{BD06C9D7-0F03-4F52-984D-E94A34DD5074}" type="datetime1">
              <a:rPr lang="en-US" smtClean="0"/>
              <a:t>2/14/2024</a:t>
            </a:fld>
            <a:endParaRPr lang="en-GB"/>
          </a:p>
        </p:txBody>
      </p:sp>
      <p:sp>
        <p:nvSpPr>
          <p:cNvPr id="6" name="Rectangle 5">
            <a:extLst>
              <a:ext uri="{FF2B5EF4-FFF2-40B4-BE49-F238E27FC236}">
                <a16:creationId xmlns:a16="http://schemas.microsoft.com/office/drawing/2014/main" id="{CA841928-0822-63AD-8F96-48984E5A2E0E}"/>
              </a:ext>
            </a:extLst>
          </p:cNvPr>
          <p:cNvSpPr>
            <a:spLocks noGrp="1" noChangeArrowheads="1"/>
          </p:cNvSpPr>
          <p:nvPr>
            <p:ph type="ftr" sz="quarter" idx="11"/>
          </p:nvPr>
        </p:nvSpPr>
        <p:spPr>
          <a:xfrm>
            <a:off x="0" y="0"/>
            <a:ext cx="0" cy="0"/>
          </a:xfrm>
        </p:spPr>
        <p:txBody>
          <a:bodyPr/>
          <a:lstStyle>
            <a:lvl1pPr eaLnBrk="1" fontAlgn="auto" hangingPunct="1">
              <a:spcBef>
                <a:spcPts val="0"/>
              </a:spcBef>
              <a:spcAft>
                <a:spcPts val="0"/>
              </a:spcAft>
              <a:defRPr>
                <a:latin typeface="Raleway" pitchFamily="2" charset="0"/>
              </a:defRPr>
            </a:lvl1pPr>
          </a:lstStyle>
          <a:p>
            <a:pPr>
              <a:defRPr/>
            </a:pPr>
            <a:endParaRPr lang="en-GB"/>
          </a:p>
        </p:txBody>
      </p:sp>
      <p:sp>
        <p:nvSpPr>
          <p:cNvPr id="7" name="Rectangle 6">
            <a:extLst>
              <a:ext uri="{FF2B5EF4-FFF2-40B4-BE49-F238E27FC236}">
                <a16:creationId xmlns:a16="http://schemas.microsoft.com/office/drawing/2014/main" id="{2AA8E321-68D9-A7DB-4B5D-A84F6AB7837D}"/>
              </a:ext>
            </a:extLst>
          </p:cNvPr>
          <p:cNvSpPr>
            <a:spLocks noGrp="1" noChangeArrowheads="1"/>
          </p:cNvSpPr>
          <p:nvPr>
            <p:ph type="sldNum" sz="quarter" idx="12"/>
          </p:nvPr>
        </p:nvSpPr>
        <p:spPr>
          <a:xfrm>
            <a:off x="0" y="0"/>
            <a:ext cx="0" cy="0"/>
          </a:xfrm>
        </p:spPr>
        <p:txBody>
          <a:bodyPr/>
          <a:lstStyle>
            <a:lvl1pPr eaLnBrk="1" fontAlgn="auto" hangingPunct="1">
              <a:spcBef>
                <a:spcPts val="0"/>
              </a:spcBef>
              <a:spcAft>
                <a:spcPts val="0"/>
              </a:spcAft>
              <a:defRPr smtClean="0">
                <a:latin typeface="Raleway" pitchFamily="2" charset="0"/>
              </a:defRPr>
            </a:lvl1pPr>
          </a:lstStyle>
          <a:p>
            <a:pPr>
              <a:defRPr/>
            </a:pPr>
            <a:fld id="{182BC321-D711-4FF4-87AB-0008F2416D01}" type="slidenum">
              <a:rPr lang="en-GB" altLang="en-US"/>
              <a:pPr>
                <a:defRPr/>
              </a:pPr>
              <a:t>‹#›</a:t>
            </a:fld>
            <a:endParaRPr lang="en-GB" altLang="en-US"/>
          </a:p>
        </p:txBody>
      </p:sp>
    </p:spTree>
    <p:extLst>
      <p:ext uri="{BB962C8B-B14F-4D97-AF65-F5344CB8AC3E}">
        <p14:creationId xmlns:p14="http://schemas.microsoft.com/office/powerpoint/2010/main" val="2848759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Raleway" pitchFamily="2" charset="0"/>
              </a:defRPr>
            </a:lvl1pPr>
          </a:lstStyle>
          <a:p>
            <a:r>
              <a:rPr lang="en-US"/>
              <a:t>Click to edit Master title style</a:t>
            </a:r>
            <a:endParaRPr lang="en-GB"/>
          </a:p>
        </p:txBody>
      </p:sp>
      <p:sp>
        <p:nvSpPr>
          <p:cNvPr id="3" name="Content Placeholder 2"/>
          <p:cNvSpPr>
            <a:spLocks noGrp="1"/>
          </p:cNvSpPr>
          <p:nvPr>
            <p:ph idx="1"/>
          </p:nvPr>
        </p:nvSpPr>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Rectangle 4">
            <a:extLst>
              <a:ext uri="{FF2B5EF4-FFF2-40B4-BE49-F238E27FC236}">
                <a16:creationId xmlns:a16="http://schemas.microsoft.com/office/drawing/2014/main" id="{84403826-6800-66DD-8CB9-8D392A18B4AF}"/>
              </a:ext>
            </a:extLst>
          </p:cNvPr>
          <p:cNvSpPr>
            <a:spLocks noGrp="1" noChangeArrowheads="1"/>
          </p:cNvSpPr>
          <p:nvPr>
            <p:ph type="dt" sz="half" idx="10"/>
          </p:nvPr>
        </p:nvSpPr>
        <p:spPr>
          <a:xfrm>
            <a:off x="0" y="0"/>
            <a:ext cx="0" cy="0"/>
          </a:xfrm>
        </p:spPr>
        <p:txBody>
          <a:bodyPr/>
          <a:lstStyle>
            <a:lvl1pPr eaLnBrk="1" fontAlgn="auto" hangingPunct="1">
              <a:spcBef>
                <a:spcPts val="0"/>
              </a:spcBef>
              <a:spcAft>
                <a:spcPts val="0"/>
              </a:spcAft>
              <a:defRPr smtClean="0">
                <a:latin typeface="Raleway" pitchFamily="2" charset="0"/>
              </a:defRPr>
            </a:lvl1pPr>
          </a:lstStyle>
          <a:p>
            <a:pPr>
              <a:defRPr/>
            </a:pPr>
            <a:fld id="{A7ACC7E5-2F17-42F7-B45E-D42C36388C35}" type="datetime1">
              <a:rPr lang="en-US" smtClean="0"/>
              <a:t>2/14/2024</a:t>
            </a:fld>
            <a:endParaRPr lang="en-GB"/>
          </a:p>
        </p:txBody>
      </p:sp>
      <p:sp>
        <p:nvSpPr>
          <p:cNvPr id="5" name="Rectangle 5">
            <a:extLst>
              <a:ext uri="{FF2B5EF4-FFF2-40B4-BE49-F238E27FC236}">
                <a16:creationId xmlns:a16="http://schemas.microsoft.com/office/drawing/2014/main" id="{EE4958D7-8926-C869-EEAF-D96320245AC8}"/>
              </a:ext>
            </a:extLst>
          </p:cNvPr>
          <p:cNvSpPr>
            <a:spLocks noGrp="1" noChangeArrowheads="1"/>
          </p:cNvSpPr>
          <p:nvPr>
            <p:ph type="ftr" sz="quarter" idx="11"/>
          </p:nvPr>
        </p:nvSpPr>
        <p:spPr>
          <a:xfrm>
            <a:off x="0" y="0"/>
            <a:ext cx="0" cy="0"/>
          </a:xfrm>
        </p:spPr>
        <p:txBody>
          <a:bodyPr/>
          <a:lstStyle>
            <a:lvl1pPr eaLnBrk="1" fontAlgn="auto" hangingPunct="1">
              <a:spcBef>
                <a:spcPts val="0"/>
              </a:spcBef>
              <a:spcAft>
                <a:spcPts val="0"/>
              </a:spcAft>
              <a:defRPr>
                <a:latin typeface="Raleway" pitchFamily="2" charset="0"/>
              </a:defRPr>
            </a:lvl1pPr>
          </a:lstStyle>
          <a:p>
            <a:pPr>
              <a:defRPr/>
            </a:pPr>
            <a:endParaRPr lang="en-GB"/>
          </a:p>
        </p:txBody>
      </p:sp>
      <p:sp>
        <p:nvSpPr>
          <p:cNvPr id="6" name="Rectangle 6">
            <a:extLst>
              <a:ext uri="{FF2B5EF4-FFF2-40B4-BE49-F238E27FC236}">
                <a16:creationId xmlns:a16="http://schemas.microsoft.com/office/drawing/2014/main" id="{F600981D-0B56-215D-53C4-DF2C40F54B2F}"/>
              </a:ext>
            </a:extLst>
          </p:cNvPr>
          <p:cNvSpPr>
            <a:spLocks noGrp="1" noChangeArrowheads="1"/>
          </p:cNvSpPr>
          <p:nvPr>
            <p:ph type="sldNum" sz="quarter" idx="12"/>
          </p:nvPr>
        </p:nvSpPr>
        <p:spPr>
          <a:xfrm>
            <a:off x="0" y="0"/>
            <a:ext cx="0" cy="0"/>
          </a:xfrm>
        </p:spPr>
        <p:txBody>
          <a:bodyPr/>
          <a:lstStyle>
            <a:lvl1pPr eaLnBrk="1" fontAlgn="auto" hangingPunct="1">
              <a:spcBef>
                <a:spcPts val="0"/>
              </a:spcBef>
              <a:spcAft>
                <a:spcPts val="0"/>
              </a:spcAft>
              <a:defRPr smtClean="0">
                <a:latin typeface="Raleway" pitchFamily="2" charset="0"/>
              </a:defRPr>
            </a:lvl1pPr>
          </a:lstStyle>
          <a:p>
            <a:pPr>
              <a:defRPr/>
            </a:pPr>
            <a:fld id="{56177E42-772D-4A3F-B472-E12BFEE75931}" type="slidenum">
              <a:rPr lang="en-GB" altLang="en-US"/>
              <a:pPr>
                <a:defRPr/>
              </a:pPr>
              <a:t>‹#›</a:t>
            </a:fld>
            <a:endParaRPr lang="en-GB" altLang="en-US"/>
          </a:p>
        </p:txBody>
      </p:sp>
    </p:spTree>
    <p:extLst>
      <p:ext uri="{BB962C8B-B14F-4D97-AF65-F5344CB8AC3E}">
        <p14:creationId xmlns:p14="http://schemas.microsoft.com/office/powerpoint/2010/main" val="3629716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Chapter Opener">
    <p:spTree>
      <p:nvGrpSpPr>
        <p:cNvPr id="1" name=""/>
        <p:cNvGrpSpPr/>
        <p:nvPr/>
      </p:nvGrpSpPr>
      <p:grpSpPr>
        <a:xfrm>
          <a:off x="0" y="0"/>
          <a:ext cx="0" cy="0"/>
          <a:chOff x="0" y="0"/>
          <a:chExt cx="0" cy="0"/>
        </a:xfrm>
      </p:grpSpPr>
      <p:pic>
        <p:nvPicPr>
          <p:cNvPr id="2" name="Picture 8" descr="Pearson Logo">
            <a:extLst>
              <a:ext uri="{FF2B5EF4-FFF2-40B4-BE49-F238E27FC236}">
                <a16:creationId xmlns:a16="http://schemas.microsoft.com/office/drawing/2014/main" id="{EFDD1963-508F-C1E1-9B6A-9ACD16FC316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09600" y="6376988"/>
            <a:ext cx="1223963"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le 10"/>
          <p:cNvSpPr>
            <a:spLocks noGrp="1"/>
          </p:cNvSpPr>
          <p:nvPr>
            <p:ph type="title"/>
          </p:nvPr>
        </p:nvSpPr>
        <p:spPr>
          <a:xfrm>
            <a:off x="609600" y="215372"/>
            <a:ext cx="10972800" cy="622828"/>
          </a:xfrm>
          <a:prstGeom prst="rect">
            <a:avLst/>
          </a:prstGeom>
        </p:spPr>
        <p:txBody>
          <a:bodyPr anchor="t"/>
          <a:lstStyle>
            <a:lvl1pPr>
              <a:defRPr>
                <a:latin typeface="Raleway" pitchFamily="2" charset="0"/>
              </a:defRPr>
            </a:lvl1pPr>
          </a:lstStyle>
          <a:p>
            <a:r>
              <a:rPr lang="en-US" dirty="0"/>
              <a:t>Click to edit Master title style</a:t>
            </a:r>
          </a:p>
        </p:txBody>
      </p:sp>
      <p:sp>
        <p:nvSpPr>
          <p:cNvPr id="7" name="Text Placeholder 6"/>
          <p:cNvSpPr>
            <a:spLocks noGrp="1"/>
          </p:cNvSpPr>
          <p:nvPr>
            <p:ph type="body" sz="quarter" idx="13"/>
          </p:nvPr>
        </p:nvSpPr>
        <p:spPr>
          <a:xfrm>
            <a:off x="609600" y="816430"/>
            <a:ext cx="10972800" cy="478970"/>
          </a:xfrm>
        </p:spPr>
        <p:txBody>
          <a:bodyPr>
            <a:noAutofit/>
          </a:bodyPr>
          <a:lstStyle>
            <a:lvl1pPr marL="0" indent="0">
              <a:spcBef>
                <a:spcPts val="0"/>
              </a:spcBef>
              <a:buNone/>
              <a:defRPr sz="2000">
                <a:solidFill>
                  <a:srgbClr val="007FA3"/>
                </a:solidFill>
                <a:latin typeface="Raleway" pitchFamily="2" charset="0"/>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Click to edit Master text styles</a:t>
            </a:r>
          </a:p>
        </p:txBody>
      </p:sp>
      <p:sp>
        <p:nvSpPr>
          <p:cNvPr id="9" name="Text Placeholder 8"/>
          <p:cNvSpPr>
            <a:spLocks noGrp="1"/>
          </p:cNvSpPr>
          <p:nvPr>
            <p:ph type="body" sz="quarter" idx="14"/>
          </p:nvPr>
        </p:nvSpPr>
        <p:spPr>
          <a:xfrm>
            <a:off x="6705600" y="1600206"/>
            <a:ext cx="4876800" cy="1600199"/>
          </a:xfrm>
        </p:spPr>
        <p:txBody>
          <a:bodyPr anchor="b">
            <a:noAutofit/>
          </a:bodyPr>
          <a:lstStyle>
            <a:lvl1pPr marL="0" indent="0">
              <a:spcBef>
                <a:spcPts val="0"/>
              </a:spcBef>
              <a:buNone/>
              <a:defRPr sz="3000" baseline="0">
                <a:latin typeface="Raleway" pitchFamily="2" charset="0"/>
              </a:defRPr>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Click to edit Master text styles</a:t>
            </a:r>
          </a:p>
        </p:txBody>
      </p:sp>
      <p:sp>
        <p:nvSpPr>
          <p:cNvPr id="10" name="Text Placeholder 8"/>
          <p:cNvSpPr>
            <a:spLocks noGrp="1"/>
          </p:cNvSpPr>
          <p:nvPr>
            <p:ph type="body" sz="quarter" idx="15"/>
          </p:nvPr>
        </p:nvSpPr>
        <p:spPr>
          <a:xfrm>
            <a:off x="6705600" y="3200405"/>
            <a:ext cx="4876800" cy="2925763"/>
          </a:xfrm>
        </p:spPr>
        <p:txBody>
          <a:bodyPr>
            <a:noAutofit/>
          </a:bodyPr>
          <a:lstStyle>
            <a:lvl1pPr marL="0" indent="0">
              <a:spcBef>
                <a:spcPts val="0"/>
              </a:spcBef>
              <a:buNone/>
              <a:defRPr sz="2200">
                <a:latin typeface="Raleway" pitchFamily="2" charset="0"/>
              </a:defRPr>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Click to edit Master text styles</a:t>
            </a:r>
          </a:p>
        </p:txBody>
      </p:sp>
      <p:sp>
        <p:nvSpPr>
          <p:cNvPr id="3" name="Footer Placeholder 2">
            <a:extLst>
              <a:ext uri="{FF2B5EF4-FFF2-40B4-BE49-F238E27FC236}">
                <a16:creationId xmlns:a16="http://schemas.microsoft.com/office/drawing/2014/main" id="{0ECABA2B-20C9-6202-6E85-43876AC9365F}"/>
              </a:ext>
            </a:extLst>
          </p:cNvPr>
          <p:cNvSpPr>
            <a:spLocks noGrp="1"/>
          </p:cNvSpPr>
          <p:nvPr>
            <p:ph type="ftr" sz="quarter" idx="16"/>
          </p:nvPr>
        </p:nvSpPr>
        <p:spPr>
          <a:xfrm>
            <a:off x="125413" y="6165850"/>
            <a:ext cx="11461750" cy="234950"/>
          </a:xfr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4" name="Date Placeholder 3">
            <a:extLst>
              <a:ext uri="{FF2B5EF4-FFF2-40B4-BE49-F238E27FC236}">
                <a16:creationId xmlns:a16="http://schemas.microsoft.com/office/drawing/2014/main" id="{13E6554D-D6EE-D2D5-A980-E20DA406B2AA}"/>
              </a:ext>
            </a:extLst>
          </p:cNvPr>
          <p:cNvSpPr>
            <a:spLocks noGrp="1"/>
          </p:cNvSpPr>
          <p:nvPr>
            <p:ph type="dt" sz="half" idx="17"/>
          </p:nvPr>
        </p:nvSpPr>
        <p:spPr>
          <a:xfrm>
            <a:off x="8447088" y="112713"/>
            <a:ext cx="2844800" cy="182562"/>
          </a:xfrm>
        </p:spPr>
        <p:txBody>
          <a:bodyPr/>
          <a:lstStyle>
            <a:lvl1pPr eaLnBrk="1" fontAlgn="auto" hangingPunct="1">
              <a:spcBef>
                <a:spcPts val="0"/>
              </a:spcBef>
              <a:spcAft>
                <a:spcPts val="0"/>
              </a:spcAft>
              <a:defRPr smtClean="0">
                <a:latin typeface="Raleway" pitchFamily="2" charset="0"/>
              </a:defRPr>
            </a:lvl1pPr>
          </a:lstStyle>
          <a:p>
            <a:pPr>
              <a:defRPr/>
            </a:pPr>
            <a:fld id="{B086B694-51E9-4408-9586-DD2120A2D3F8}" type="datetime1">
              <a:rPr lang="en-US" smtClean="0"/>
              <a:t>2/14/2024</a:t>
            </a:fld>
            <a:endParaRPr lang="en-US" dirty="0"/>
          </a:p>
        </p:txBody>
      </p:sp>
      <p:sp>
        <p:nvSpPr>
          <p:cNvPr id="5" name="Slide Number Placeholder 4">
            <a:extLst>
              <a:ext uri="{FF2B5EF4-FFF2-40B4-BE49-F238E27FC236}">
                <a16:creationId xmlns:a16="http://schemas.microsoft.com/office/drawing/2014/main" id="{36D78889-F04E-CB3C-53AB-9309F268EC28}"/>
              </a:ext>
            </a:extLst>
          </p:cNvPr>
          <p:cNvSpPr>
            <a:spLocks noGrp="1"/>
          </p:cNvSpPr>
          <p:nvPr>
            <p:ph type="sldNum" sz="quarter" idx="18"/>
          </p:nvPr>
        </p:nvSpPr>
        <p:spPr>
          <a:xfrm>
            <a:off x="11291888" y="112713"/>
            <a:ext cx="736600" cy="182562"/>
          </a:xfrm>
        </p:spPr>
        <p:txBody>
          <a:bodyPr/>
          <a:lstStyle>
            <a:lvl1pPr eaLnBrk="1" fontAlgn="auto" hangingPunct="1">
              <a:spcBef>
                <a:spcPts val="0"/>
              </a:spcBef>
              <a:spcAft>
                <a:spcPts val="0"/>
              </a:spcAft>
              <a:defRPr smtClean="0">
                <a:latin typeface="Raleway" pitchFamily="2" charset="0"/>
              </a:defRPr>
            </a:lvl1pPr>
          </a:lstStyle>
          <a:p>
            <a:pPr>
              <a:defRPr/>
            </a:pPr>
            <a:fld id="{3C51FBD1-DFEB-4899-BB01-63032B4A57BA}" type="slidenum">
              <a:rPr lang="en-US" altLang="en-US"/>
              <a:pPr>
                <a:defRPr/>
              </a:pPr>
              <a:t>‹#›</a:t>
            </a:fld>
            <a:endParaRPr lang="en-US" altLang="en-US" dirty="0"/>
          </a:p>
        </p:txBody>
      </p:sp>
    </p:spTree>
    <p:extLst>
      <p:ext uri="{BB962C8B-B14F-4D97-AF65-F5344CB8AC3E}">
        <p14:creationId xmlns:p14="http://schemas.microsoft.com/office/powerpoint/2010/main" val="308240361"/>
      </p:ext>
    </p:extLst>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2_Title Slide">
    <p:spTree>
      <p:nvGrpSpPr>
        <p:cNvPr id="1" name=""/>
        <p:cNvGrpSpPr/>
        <p:nvPr/>
      </p:nvGrpSpPr>
      <p:grpSpPr>
        <a:xfrm>
          <a:off x="0" y="0"/>
          <a:ext cx="0" cy="0"/>
          <a:chOff x="0" y="0"/>
          <a:chExt cx="0" cy="0"/>
        </a:xfrm>
      </p:grpSpPr>
      <p:sp>
        <p:nvSpPr>
          <p:cNvPr id="2" name="Rectangle 21">
            <a:extLst>
              <a:ext uri="{FF2B5EF4-FFF2-40B4-BE49-F238E27FC236}">
                <a16:creationId xmlns:a16="http://schemas.microsoft.com/office/drawing/2014/main" id="{A221DE47-0B98-F262-F6F8-769996D9AE94}"/>
              </a:ext>
            </a:extLst>
          </p:cNvPr>
          <p:cNvSpPr>
            <a:spLocks noChangeArrowheads="1"/>
          </p:cNvSpPr>
          <p:nvPr userDrawn="1"/>
        </p:nvSpPr>
        <p:spPr bwMode="auto">
          <a:xfrm>
            <a:off x="0" y="0"/>
            <a:ext cx="12192000" cy="6858000"/>
          </a:xfrm>
          <a:prstGeom prst="rect">
            <a:avLst/>
          </a:prstGeom>
          <a:gradFill rotWithShape="1">
            <a:gsLst>
              <a:gs pos="0">
                <a:schemeClr val="accent2"/>
              </a:gs>
              <a:gs pos="100000">
                <a:srgbClr val="000066"/>
              </a:gs>
            </a:gsLst>
            <a:lin ang="2700000" scaled="1"/>
          </a:gradFill>
          <a:ln>
            <a:noFill/>
          </a:ln>
        </p:spPr>
        <p:txBody>
          <a:bodyPr wrap="none" anchor="ct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fontAlgn="auto" hangingPunct="1">
              <a:spcBef>
                <a:spcPts val="0"/>
              </a:spcBef>
              <a:spcAft>
                <a:spcPts val="0"/>
              </a:spcAft>
              <a:defRPr/>
            </a:pPr>
            <a:endParaRPr lang="en-US" altLang="en-US" b="0" dirty="0">
              <a:latin typeface="Raleway" pitchFamily="2" charset="0"/>
            </a:endParaRPr>
          </a:p>
        </p:txBody>
      </p:sp>
      <p:sp>
        <p:nvSpPr>
          <p:cNvPr id="3" name="AutoShape 14">
            <a:extLst>
              <a:ext uri="{FF2B5EF4-FFF2-40B4-BE49-F238E27FC236}">
                <a16:creationId xmlns:a16="http://schemas.microsoft.com/office/drawing/2014/main" id="{BAA6BEF0-742A-DCDD-9101-35008DE7405A}"/>
              </a:ext>
            </a:extLst>
          </p:cNvPr>
          <p:cNvSpPr>
            <a:spLocks noChangeArrowheads="1"/>
          </p:cNvSpPr>
          <p:nvPr userDrawn="1"/>
        </p:nvSpPr>
        <p:spPr bwMode="auto">
          <a:xfrm>
            <a:off x="2844800" y="1600200"/>
            <a:ext cx="10058400" cy="1828800"/>
          </a:xfrm>
          <a:prstGeom prst="roundRect">
            <a:avLst>
              <a:gd name="adj" fmla="val 16667"/>
            </a:avLst>
          </a:prstGeom>
          <a:gradFill rotWithShape="1">
            <a:gsLst>
              <a:gs pos="0">
                <a:srgbClr val="6699FF"/>
              </a:gs>
              <a:gs pos="100000">
                <a:schemeClr val="bg1"/>
              </a:gs>
            </a:gsLst>
            <a:lin ang="2700000" scaled="1"/>
          </a:gradFill>
          <a:ln>
            <a:noFill/>
          </a:ln>
        </p:spPr>
        <p:txBody>
          <a:bodyPr wrap="none" anchor="ct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fontAlgn="auto" hangingPunct="1">
              <a:spcBef>
                <a:spcPts val="0"/>
              </a:spcBef>
              <a:spcAft>
                <a:spcPts val="0"/>
              </a:spcAft>
              <a:defRPr/>
            </a:pPr>
            <a:endParaRPr lang="en-US" altLang="en-US" b="0" dirty="0">
              <a:latin typeface="Raleway" pitchFamily="2" charset="0"/>
            </a:endParaRPr>
          </a:p>
        </p:txBody>
      </p:sp>
      <p:pic>
        <p:nvPicPr>
          <p:cNvPr id="4" name="Picture 11" descr="TITLE">
            <a:extLst>
              <a:ext uri="{FF2B5EF4-FFF2-40B4-BE49-F238E27FC236}">
                <a16:creationId xmlns:a16="http://schemas.microsoft.com/office/drawing/2014/main" id="{C3589B5F-C2FF-EA61-C648-F370AFB1743E}"/>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52538" cy="684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2" descr="CO">
            <a:extLst>
              <a:ext uri="{FF2B5EF4-FFF2-40B4-BE49-F238E27FC236}">
                <a16:creationId xmlns:a16="http://schemas.microsoft.com/office/drawing/2014/main" id="{B7C66D88-A761-1F1C-3107-9412E1A64FA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440613" y="3675063"/>
            <a:ext cx="3924300" cy="277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13">
            <a:extLst>
              <a:ext uri="{FF2B5EF4-FFF2-40B4-BE49-F238E27FC236}">
                <a16:creationId xmlns:a16="http://schemas.microsoft.com/office/drawing/2014/main" id="{F8FF30FC-5F79-B745-B081-2F27A49D452E}"/>
              </a:ext>
            </a:extLst>
          </p:cNvPr>
          <p:cNvSpPr txBox="1">
            <a:spLocks noChangeArrowheads="1"/>
          </p:cNvSpPr>
          <p:nvPr userDrawn="1"/>
        </p:nvSpPr>
        <p:spPr bwMode="auto">
          <a:xfrm>
            <a:off x="317500" y="6569075"/>
            <a:ext cx="11523663" cy="188913"/>
          </a:xfrm>
          <a:prstGeom prst="rect">
            <a:avLst/>
          </a:prstGeom>
          <a:noFill/>
          <a:ln>
            <a:noFill/>
          </a:ln>
        </p:spPr>
        <p:txBody>
          <a:bodyPr/>
          <a:lstStyle>
            <a:lvl1pPr eaLnBrk="0" hangingPunct="0">
              <a:defRPr b="1">
                <a:solidFill>
                  <a:schemeClr val="tx1"/>
                </a:solidFill>
                <a:latin typeface="Arial" pitchFamily="34" charset="0"/>
              </a:defRPr>
            </a:lvl1pPr>
            <a:lvl2pPr marL="742950" indent="-285750" eaLnBrk="0" hangingPunct="0">
              <a:defRPr b="1">
                <a:solidFill>
                  <a:schemeClr val="tx1"/>
                </a:solidFill>
                <a:latin typeface="Arial" pitchFamily="34" charset="0"/>
              </a:defRPr>
            </a:lvl2pPr>
            <a:lvl3pPr marL="1143000" indent="-228600" eaLnBrk="0" hangingPunct="0">
              <a:defRPr b="1">
                <a:solidFill>
                  <a:schemeClr val="tx1"/>
                </a:solidFill>
                <a:latin typeface="Arial" pitchFamily="34" charset="0"/>
              </a:defRPr>
            </a:lvl3pPr>
            <a:lvl4pPr marL="1600200" indent="-228600" eaLnBrk="0" hangingPunct="0">
              <a:defRPr b="1">
                <a:solidFill>
                  <a:schemeClr val="tx1"/>
                </a:solidFill>
                <a:latin typeface="Arial" pitchFamily="34" charset="0"/>
              </a:defRPr>
            </a:lvl4pPr>
            <a:lvl5pPr marL="2057400" indent="-228600" eaLnBrk="0" hangingPunct="0">
              <a:defRPr b="1">
                <a:solidFill>
                  <a:schemeClr val="tx1"/>
                </a:solidFill>
                <a:latin typeface="Arial" pitchFamily="34" charset="0"/>
              </a:defRPr>
            </a:lvl5pPr>
            <a:lvl6pPr marL="2514600" indent="-228600" eaLnBrk="0" fontAlgn="base" hangingPunct="0">
              <a:spcBef>
                <a:spcPct val="0"/>
              </a:spcBef>
              <a:spcAft>
                <a:spcPct val="0"/>
              </a:spcAft>
              <a:defRPr b="1">
                <a:solidFill>
                  <a:schemeClr val="tx1"/>
                </a:solidFill>
                <a:latin typeface="Arial" pitchFamily="34" charset="0"/>
              </a:defRPr>
            </a:lvl6pPr>
            <a:lvl7pPr marL="2971800" indent="-228600" eaLnBrk="0" fontAlgn="base" hangingPunct="0">
              <a:spcBef>
                <a:spcPct val="0"/>
              </a:spcBef>
              <a:spcAft>
                <a:spcPct val="0"/>
              </a:spcAft>
              <a:defRPr b="1">
                <a:solidFill>
                  <a:schemeClr val="tx1"/>
                </a:solidFill>
                <a:latin typeface="Arial" pitchFamily="34" charset="0"/>
              </a:defRPr>
            </a:lvl7pPr>
            <a:lvl8pPr marL="3429000" indent="-228600" eaLnBrk="0" fontAlgn="base" hangingPunct="0">
              <a:spcBef>
                <a:spcPct val="0"/>
              </a:spcBef>
              <a:spcAft>
                <a:spcPct val="0"/>
              </a:spcAft>
              <a:defRPr b="1">
                <a:solidFill>
                  <a:schemeClr val="tx1"/>
                </a:solidFill>
                <a:latin typeface="Arial" pitchFamily="34" charset="0"/>
              </a:defRPr>
            </a:lvl8pPr>
            <a:lvl9pPr marL="3886200" indent="-228600" eaLnBrk="0" fontAlgn="base" hangingPunct="0">
              <a:spcBef>
                <a:spcPct val="0"/>
              </a:spcBef>
              <a:spcAft>
                <a:spcPct val="0"/>
              </a:spcAft>
              <a:defRPr b="1">
                <a:solidFill>
                  <a:schemeClr val="tx1"/>
                </a:solidFill>
                <a:latin typeface="Arial" pitchFamily="34" charset="0"/>
              </a:defRPr>
            </a:lvl9pPr>
          </a:lstStyle>
          <a:p>
            <a:pPr algn="r" fontAlgn="auto">
              <a:spcBef>
                <a:spcPts val="0"/>
              </a:spcBef>
              <a:spcAft>
                <a:spcPts val="0"/>
              </a:spcAft>
              <a:defRPr/>
            </a:pPr>
            <a:r>
              <a:rPr lang="en-US" sz="800" b="0" dirty="0">
                <a:solidFill>
                  <a:schemeClr val="bg1"/>
                </a:solidFill>
                <a:latin typeface="Raleway" pitchFamily="2" charset="0"/>
                <a:cs typeface="Times New Roman" pitchFamily="18" charset="0"/>
              </a:rPr>
              <a:t>Johnson, Whittington and Scholes</a:t>
            </a:r>
            <a:r>
              <a:rPr lang="en-GB" sz="800" b="0" dirty="0">
                <a:solidFill>
                  <a:schemeClr val="bg1"/>
                </a:solidFill>
                <a:latin typeface="Raleway" pitchFamily="2" charset="0"/>
              </a:rPr>
              <a:t>, </a:t>
            </a:r>
            <a:r>
              <a:rPr lang="en-US" sz="800" b="0" i="1" dirty="0">
                <a:solidFill>
                  <a:schemeClr val="bg1"/>
                </a:solidFill>
                <a:latin typeface="Raleway" pitchFamily="2" charset="0"/>
                <a:cs typeface="Times New Roman" pitchFamily="18" charset="0"/>
              </a:rPr>
              <a:t>Exploring Strategy</a:t>
            </a:r>
            <a:r>
              <a:rPr lang="en-GB" sz="800" b="0" dirty="0">
                <a:solidFill>
                  <a:schemeClr val="bg1"/>
                </a:solidFill>
                <a:latin typeface="Raleway" pitchFamily="2" charset="0"/>
              </a:rPr>
              <a:t>, 9</a:t>
            </a:r>
            <a:r>
              <a:rPr lang="en-GB" sz="800" b="0" baseline="30000" dirty="0">
                <a:solidFill>
                  <a:schemeClr val="bg1"/>
                </a:solidFill>
                <a:latin typeface="Raleway" pitchFamily="2" charset="0"/>
              </a:rPr>
              <a:t>th</a:t>
            </a:r>
            <a:r>
              <a:rPr lang="en-GB" sz="800" b="0" dirty="0">
                <a:solidFill>
                  <a:schemeClr val="bg1"/>
                </a:solidFill>
                <a:latin typeface="Raleway" pitchFamily="2" charset="0"/>
              </a:rPr>
              <a:t> Edition, </a:t>
            </a:r>
            <a:r>
              <a:rPr lang="en-US" sz="800" b="0" dirty="0">
                <a:solidFill>
                  <a:schemeClr val="bg1"/>
                </a:solidFill>
                <a:latin typeface="Raleway" pitchFamily="2" charset="0"/>
              </a:rPr>
              <a:t>© Pearson Education Limited 2011</a:t>
            </a:r>
            <a:endParaRPr lang="en-GB" sz="800" b="0" dirty="0">
              <a:solidFill>
                <a:schemeClr val="bg1"/>
              </a:solidFill>
              <a:latin typeface="Raleway" pitchFamily="2" charset="0"/>
            </a:endParaRPr>
          </a:p>
        </p:txBody>
      </p:sp>
      <p:sp>
        <p:nvSpPr>
          <p:cNvPr id="7" name="Text Box 14">
            <a:extLst>
              <a:ext uri="{FF2B5EF4-FFF2-40B4-BE49-F238E27FC236}">
                <a16:creationId xmlns:a16="http://schemas.microsoft.com/office/drawing/2014/main" id="{1244F188-485B-6F59-8660-3863CE8FE79B}"/>
              </a:ext>
            </a:extLst>
          </p:cNvPr>
          <p:cNvSpPr txBox="1">
            <a:spLocks noChangeArrowheads="1"/>
          </p:cNvSpPr>
          <p:nvPr userDrawn="1"/>
        </p:nvSpPr>
        <p:spPr bwMode="auto">
          <a:xfrm>
            <a:off x="0" y="0"/>
            <a:ext cx="1074738" cy="217488"/>
          </a:xfrm>
          <a:prstGeom prst="rect">
            <a:avLst/>
          </a:prstGeom>
          <a:noFill/>
          <a:ln>
            <a:noFill/>
          </a:ln>
        </p:spPr>
        <p:txBody>
          <a:bodyPr wrap="none"/>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fontAlgn="auto" hangingPunct="1">
              <a:spcBef>
                <a:spcPts val="0"/>
              </a:spcBef>
              <a:spcAft>
                <a:spcPts val="0"/>
              </a:spcAft>
              <a:defRPr/>
            </a:pPr>
            <a:r>
              <a:rPr lang="en-GB" altLang="en-US" sz="800" b="0" dirty="0">
                <a:solidFill>
                  <a:srgbClr val="000000"/>
                </a:solidFill>
                <a:latin typeface="Raleway" pitchFamily="2" charset="0"/>
              </a:rPr>
              <a:t>Slide 1.</a:t>
            </a:r>
            <a:fld id="{29480139-A50F-4A12-81A3-08AEDE09965A}" type="slidenum">
              <a:rPr lang="en-GB" altLang="en-US" sz="800" b="0" smtClean="0">
                <a:solidFill>
                  <a:srgbClr val="000000"/>
                </a:solidFill>
                <a:latin typeface="Raleway" pitchFamily="2" charset="0"/>
              </a:rPr>
              <a:pPr algn="ctr" eaLnBrk="1" fontAlgn="auto" hangingPunct="1">
                <a:spcBef>
                  <a:spcPts val="0"/>
                </a:spcBef>
                <a:spcAft>
                  <a:spcPts val="0"/>
                </a:spcAft>
                <a:defRPr/>
              </a:pPr>
              <a:t>‹#›</a:t>
            </a:fld>
            <a:endParaRPr lang="en-GB" altLang="en-US" sz="800" b="0" dirty="0">
              <a:solidFill>
                <a:srgbClr val="000000"/>
              </a:solidFill>
              <a:latin typeface="Raleway" pitchFamily="2" charset="0"/>
            </a:endParaRPr>
          </a:p>
        </p:txBody>
      </p:sp>
      <p:sp>
        <p:nvSpPr>
          <p:cNvPr id="6147" name="Rectangle 3"/>
          <p:cNvSpPr>
            <a:spLocks noGrp="1" noChangeArrowheads="1"/>
          </p:cNvSpPr>
          <p:nvPr>
            <p:ph type="ctrTitle"/>
          </p:nvPr>
        </p:nvSpPr>
        <p:spPr>
          <a:xfrm>
            <a:off x="3454400" y="1828805"/>
            <a:ext cx="8737600" cy="1393825"/>
          </a:xfrm>
        </p:spPr>
        <p:txBody>
          <a:bodyPr/>
          <a:lstStyle>
            <a:lvl1pPr>
              <a:defRPr sz="4000">
                <a:latin typeface="Raleway" pitchFamily="2" charset="0"/>
              </a:defRPr>
            </a:lvl1pPr>
          </a:lstStyle>
          <a:p>
            <a:r>
              <a:rPr lang="en-US" dirty="0"/>
              <a:t>Click to edit Master title</a:t>
            </a:r>
          </a:p>
        </p:txBody>
      </p:sp>
    </p:spTree>
    <p:extLst>
      <p:ext uri="{BB962C8B-B14F-4D97-AF65-F5344CB8AC3E}">
        <p14:creationId xmlns:p14="http://schemas.microsoft.com/office/powerpoint/2010/main" val="41446328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DCE4D61F-657A-2ABC-1976-5D7B71BF2607}"/>
              </a:ext>
            </a:extLst>
          </p:cNvPr>
          <p:cNvSpPr>
            <a:spLocks noGrp="1" noChangeArrowheads="1"/>
          </p:cNvSpPr>
          <p:nvPr>
            <p:ph type="dt" sz="half" idx="10"/>
          </p:nvPr>
        </p:nvSpPr>
        <p:spPr>
          <a:xfrm>
            <a:off x="0" y="0"/>
            <a:ext cx="0" cy="0"/>
          </a:xfrm>
        </p:spPr>
        <p:txBody>
          <a:bodyPr/>
          <a:lstStyle>
            <a:lvl1pPr eaLnBrk="1" fontAlgn="auto" hangingPunct="1">
              <a:spcBef>
                <a:spcPts val="0"/>
              </a:spcBef>
              <a:spcAft>
                <a:spcPts val="0"/>
              </a:spcAft>
              <a:defRPr smtClean="0">
                <a:latin typeface="Raleway" pitchFamily="2" charset="0"/>
              </a:defRPr>
            </a:lvl1pPr>
          </a:lstStyle>
          <a:p>
            <a:pPr>
              <a:defRPr/>
            </a:pPr>
            <a:fld id="{DCE267FC-EC5D-43CF-8B21-6A52EE5F82F8}" type="datetime1">
              <a:rPr lang="en-US" smtClean="0"/>
              <a:t>2/14/2024</a:t>
            </a:fld>
            <a:endParaRPr lang="en-GB"/>
          </a:p>
        </p:txBody>
      </p:sp>
      <p:sp>
        <p:nvSpPr>
          <p:cNvPr id="3" name="Rectangle 5">
            <a:extLst>
              <a:ext uri="{FF2B5EF4-FFF2-40B4-BE49-F238E27FC236}">
                <a16:creationId xmlns:a16="http://schemas.microsoft.com/office/drawing/2014/main" id="{3988BD88-F70F-140E-15DF-1897BFA12CE4}"/>
              </a:ext>
            </a:extLst>
          </p:cNvPr>
          <p:cNvSpPr>
            <a:spLocks noGrp="1" noChangeArrowheads="1"/>
          </p:cNvSpPr>
          <p:nvPr>
            <p:ph type="ftr" sz="quarter" idx="11"/>
          </p:nvPr>
        </p:nvSpPr>
        <p:spPr>
          <a:xfrm>
            <a:off x="0" y="0"/>
            <a:ext cx="0" cy="0"/>
          </a:xfrm>
        </p:spPr>
        <p:txBody>
          <a:bodyPr/>
          <a:lstStyle>
            <a:lvl1pPr eaLnBrk="1" fontAlgn="auto" hangingPunct="1">
              <a:spcBef>
                <a:spcPts val="0"/>
              </a:spcBef>
              <a:spcAft>
                <a:spcPts val="0"/>
              </a:spcAft>
              <a:defRPr>
                <a:latin typeface="Raleway" pitchFamily="2" charset="0"/>
              </a:defRPr>
            </a:lvl1pPr>
          </a:lstStyle>
          <a:p>
            <a:pPr>
              <a:defRPr/>
            </a:pPr>
            <a:endParaRPr lang="en-GB"/>
          </a:p>
        </p:txBody>
      </p:sp>
      <p:sp>
        <p:nvSpPr>
          <p:cNvPr id="4" name="Rectangle 6">
            <a:extLst>
              <a:ext uri="{FF2B5EF4-FFF2-40B4-BE49-F238E27FC236}">
                <a16:creationId xmlns:a16="http://schemas.microsoft.com/office/drawing/2014/main" id="{853139F4-9FB8-EF58-4B26-BC32451298A7}"/>
              </a:ext>
            </a:extLst>
          </p:cNvPr>
          <p:cNvSpPr>
            <a:spLocks noGrp="1" noChangeArrowheads="1"/>
          </p:cNvSpPr>
          <p:nvPr>
            <p:ph type="sldNum" sz="quarter" idx="12"/>
          </p:nvPr>
        </p:nvSpPr>
        <p:spPr>
          <a:xfrm>
            <a:off x="0" y="0"/>
            <a:ext cx="0" cy="0"/>
          </a:xfrm>
        </p:spPr>
        <p:txBody>
          <a:bodyPr/>
          <a:lstStyle>
            <a:lvl1pPr eaLnBrk="1" fontAlgn="auto" hangingPunct="1">
              <a:spcBef>
                <a:spcPts val="0"/>
              </a:spcBef>
              <a:spcAft>
                <a:spcPts val="0"/>
              </a:spcAft>
              <a:defRPr smtClean="0">
                <a:latin typeface="Raleway" pitchFamily="2" charset="0"/>
              </a:defRPr>
            </a:lvl1pPr>
          </a:lstStyle>
          <a:p>
            <a:pPr>
              <a:defRPr/>
            </a:pPr>
            <a:fld id="{1B563F4F-47F9-4ED7-9B90-30CF7768C631}" type="slidenum">
              <a:rPr lang="en-GB" altLang="en-US"/>
              <a:pPr>
                <a:defRPr/>
              </a:pPr>
              <a:t>‹#›</a:t>
            </a:fld>
            <a:endParaRPr lang="en-GB" altLang="en-US"/>
          </a:p>
        </p:txBody>
      </p:sp>
    </p:spTree>
    <p:extLst>
      <p:ext uri="{BB962C8B-B14F-4D97-AF65-F5344CB8AC3E}">
        <p14:creationId xmlns:p14="http://schemas.microsoft.com/office/powerpoint/2010/main" val="24168967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Raleway" pitchFamily="2" charset="0"/>
              </a:defRPr>
            </a:lvl1pPr>
          </a:lstStyle>
          <a:p>
            <a:r>
              <a:rPr lang="en-US"/>
              <a:t>Click to edit Master title style</a:t>
            </a:r>
            <a:endParaRPr lang="en-GB"/>
          </a:p>
        </p:txBody>
      </p:sp>
      <p:sp>
        <p:nvSpPr>
          <p:cNvPr id="3" name="Rectangle 4">
            <a:extLst>
              <a:ext uri="{FF2B5EF4-FFF2-40B4-BE49-F238E27FC236}">
                <a16:creationId xmlns:a16="http://schemas.microsoft.com/office/drawing/2014/main" id="{7A86C6A0-B353-ED54-6097-1142C1634541}"/>
              </a:ext>
            </a:extLst>
          </p:cNvPr>
          <p:cNvSpPr>
            <a:spLocks noGrp="1" noChangeArrowheads="1"/>
          </p:cNvSpPr>
          <p:nvPr>
            <p:ph type="dt" sz="half" idx="10"/>
          </p:nvPr>
        </p:nvSpPr>
        <p:spPr>
          <a:xfrm>
            <a:off x="0" y="0"/>
            <a:ext cx="0" cy="0"/>
          </a:xfrm>
        </p:spPr>
        <p:txBody>
          <a:bodyPr/>
          <a:lstStyle>
            <a:lvl1pPr eaLnBrk="1" fontAlgn="auto" hangingPunct="1">
              <a:spcBef>
                <a:spcPts val="0"/>
              </a:spcBef>
              <a:spcAft>
                <a:spcPts val="0"/>
              </a:spcAft>
              <a:defRPr smtClean="0">
                <a:latin typeface="Raleway" pitchFamily="2" charset="0"/>
              </a:defRPr>
            </a:lvl1pPr>
          </a:lstStyle>
          <a:p>
            <a:pPr>
              <a:defRPr/>
            </a:pPr>
            <a:fld id="{2130A266-4EC4-49CD-A3D0-90F55157EE95}" type="datetime1">
              <a:rPr lang="en-US" smtClean="0"/>
              <a:t>2/14/2024</a:t>
            </a:fld>
            <a:endParaRPr lang="en-GB"/>
          </a:p>
        </p:txBody>
      </p:sp>
      <p:sp>
        <p:nvSpPr>
          <p:cNvPr id="4" name="Rectangle 5">
            <a:extLst>
              <a:ext uri="{FF2B5EF4-FFF2-40B4-BE49-F238E27FC236}">
                <a16:creationId xmlns:a16="http://schemas.microsoft.com/office/drawing/2014/main" id="{5A0641C8-0886-E3AD-9CCC-E14E80079B1D}"/>
              </a:ext>
            </a:extLst>
          </p:cNvPr>
          <p:cNvSpPr>
            <a:spLocks noGrp="1" noChangeArrowheads="1"/>
          </p:cNvSpPr>
          <p:nvPr>
            <p:ph type="ftr" sz="quarter" idx="11"/>
          </p:nvPr>
        </p:nvSpPr>
        <p:spPr>
          <a:xfrm>
            <a:off x="0" y="0"/>
            <a:ext cx="0" cy="0"/>
          </a:xfrm>
        </p:spPr>
        <p:txBody>
          <a:bodyPr/>
          <a:lstStyle>
            <a:lvl1pPr eaLnBrk="1" fontAlgn="auto" hangingPunct="1">
              <a:spcBef>
                <a:spcPts val="0"/>
              </a:spcBef>
              <a:spcAft>
                <a:spcPts val="0"/>
              </a:spcAft>
              <a:defRPr>
                <a:latin typeface="Raleway" pitchFamily="2" charset="0"/>
              </a:defRPr>
            </a:lvl1pPr>
          </a:lstStyle>
          <a:p>
            <a:pPr>
              <a:defRPr/>
            </a:pPr>
            <a:endParaRPr lang="en-GB"/>
          </a:p>
        </p:txBody>
      </p:sp>
      <p:sp>
        <p:nvSpPr>
          <p:cNvPr id="5" name="Rectangle 6">
            <a:extLst>
              <a:ext uri="{FF2B5EF4-FFF2-40B4-BE49-F238E27FC236}">
                <a16:creationId xmlns:a16="http://schemas.microsoft.com/office/drawing/2014/main" id="{A7591D93-736C-FB96-6473-D6CDCF24C441}"/>
              </a:ext>
            </a:extLst>
          </p:cNvPr>
          <p:cNvSpPr>
            <a:spLocks noGrp="1" noChangeArrowheads="1"/>
          </p:cNvSpPr>
          <p:nvPr>
            <p:ph type="sldNum" sz="quarter" idx="12"/>
          </p:nvPr>
        </p:nvSpPr>
        <p:spPr>
          <a:xfrm>
            <a:off x="0" y="0"/>
            <a:ext cx="0" cy="0"/>
          </a:xfrm>
        </p:spPr>
        <p:txBody>
          <a:bodyPr/>
          <a:lstStyle>
            <a:lvl1pPr eaLnBrk="1" fontAlgn="auto" hangingPunct="1">
              <a:spcBef>
                <a:spcPts val="0"/>
              </a:spcBef>
              <a:spcAft>
                <a:spcPts val="0"/>
              </a:spcAft>
              <a:defRPr smtClean="0">
                <a:latin typeface="Raleway" pitchFamily="2" charset="0"/>
              </a:defRPr>
            </a:lvl1pPr>
          </a:lstStyle>
          <a:p>
            <a:pPr>
              <a:defRPr/>
            </a:pPr>
            <a:fld id="{65D083D3-E5FA-4C57-ACFF-CD57D00CA42F}" type="slidenum">
              <a:rPr lang="en-GB" altLang="en-US"/>
              <a:pPr>
                <a:defRPr/>
              </a:pPr>
              <a:t>‹#›</a:t>
            </a:fld>
            <a:endParaRPr lang="en-GB" altLang="en-US"/>
          </a:p>
        </p:txBody>
      </p:sp>
    </p:spTree>
    <p:extLst>
      <p:ext uri="{BB962C8B-B14F-4D97-AF65-F5344CB8AC3E}">
        <p14:creationId xmlns:p14="http://schemas.microsoft.com/office/powerpoint/2010/main" val="15529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5" name="Text Box 4">
            <a:extLst>
              <a:ext uri="{FF2B5EF4-FFF2-40B4-BE49-F238E27FC236}">
                <a16:creationId xmlns:a16="http://schemas.microsoft.com/office/drawing/2014/main" id="{B00ADDE9-C90D-5B4D-7117-42347081CF68}"/>
              </a:ext>
            </a:extLst>
          </p:cNvPr>
          <p:cNvSpPr txBox="1">
            <a:spLocks noChangeArrowheads="1"/>
          </p:cNvSpPr>
          <p:nvPr userDrawn="1"/>
        </p:nvSpPr>
        <p:spPr bwMode="auto">
          <a:xfrm>
            <a:off x="317500" y="6569075"/>
            <a:ext cx="11523663" cy="188913"/>
          </a:xfrm>
          <a:prstGeom prst="rect">
            <a:avLst/>
          </a:prstGeom>
          <a:noFill/>
          <a:ln>
            <a:noFill/>
          </a:ln>
        </p:spPr>
        <p:txBody>
          <a:bodyPr/>
          <a:lstStyle>
            <a:lvl1pPr eaLnBrk="0" hangingPunct="0">
              <a:defRPr b="1">
                <a:solidFill>
                  <a:schemeClr val="tx1"/>
                </a:solidFill>
                <a:latin typeface="Arial" pitchFamily="34" charset="0"/>
              </a:defRPr>
            </a:lvl1pPr>
            <a:lvl2pPr marL="742950" indent="-285750" eaLnBrk="0" hangingPunct="0">
              <a:defRPr b="1">
                <a:solidFill>
                  <a:schemeClr val="tx1"/>
                </a:solidFill>
                <a:latin typeface="Arial" pitchFamily="34" charset="0"/>
              </a:defRPr>
            </a:lvl2pPr>
            <a:lvl3pPr marL="1143000" indent="-228600" eaLnBrk="0" hangingPunct="0">
              <a:defRPr b="1">
                <a:solidFill>
                  <a:schemeClr val="tx1"/>
                </a:solidFill>
                <a:latin typeface="Arial" pitchFamily="34" charset="0"/>
              </a:defRPr>
            </a:lvl3pPr>
            <a:lvl4pPr marL="1600200" indent="-228600" eaLnBrk="0" hangingPunct="0">
              <a:defRPr b="1">
                <a:solidFill>
                  <a:schemeClr val="tx1"/>
                </a:solidFill>
                <a:latin typeface="Arial" pitchFamily="34" charset="0"/>
              </a:defRPr>
            </a:lvl4pPr>
            <a:lvl5pPr marL="2057400" indent="-228600" eaLnBrk="0" hangingPunct="0">
              <a:defRPr b="1">
                <a:solidFill>
                  <a:schemeClr val="tx1"/>
                </a:solidFill>
                <a:latin typeface="Arial" pitchFamily="34" charset="0"/>
              </a:defRPr>
            </a:lvl5pPr>
            <a:lvl6pPr marL="2514600" indent="-228600" eaLnBrk="0" fontAlgn="base" hangingPunct="0">
              <a:spcBef>
                <a:spcPct val="0"/>
              </a:spcBef>
              <a:spcAft>
                <a:spcPct val="0"/>
              </a:spcAft>
              <a:defRPr b="1">
                <a:solidFill>
                  <a:schemeClr val="tx1"/>
                </a:solidFill>
                <a:latin typeface="Arial" pitchFamily="34" charset="0"/>
              </a:defRPr>
            </a:lvl6pPr>
            <a:lvl7pPr marL="2971800" indent="-228600" eaLnBrk="0" fontAlgn="base" hangingPunct="0">
              <a:spcBef>
                <a:spcPct val="0"/>
              </a:spcBef>
              <a:spcAft>
                <a:spcPct val="0"/>
              </a:spcAft>
              <a:defRPr b="1">
                <a:solidFill>
                  <a:schemeClr val="tx1"/>
                </a:solidFill>
                <a:latin typeface="Arial" pitchFamily="34" charset="0"/>
              </a:defRPr>
            </a:lvl7pPr>
            <a:lvl8pPr marL="3429000" indent="-228600" eaLnBrk="0" fontAlgn="base" hangingPunct="0">
              <a:spcBef>
                <a:spcPct val="0"/>
              </a:spcBef>
              <a:spcAft>
                <a:spcPct val="0"/>
              </a:spcAft>
              <a:defRPr b="1">
                <a:solidFill>
                  <a:schemeClr val="tx1"/>
                </a:solidFill>
                <a:latin typeface="Arial" pitchFamily="34" charset="0"/>
              </a:defRPr>
            </a:lvl8pPr>
            <a:lvl9pPr marL="3886200" indent="-228600" eaLnBrk="0" fontAlgn="base" hangingPunct="0">
              <a:spcBef>
                <a:spcPct val="0"/>
              </a:spcBef>
              <a:spcAft>
                <a:spcPct val="0"/>
              </a:spcAft>
              <a:defRPr b="1">
                <a:solidFill>
                  <a:schemeClr val="tx1"/>
                </a:solidFill>
                <a:latin typeface="Arial" pitchFamily="34" charset="0"/>
              </a:defRPr>
            </a:lvl9pPr>
          </a:lstStyle>
          <a:p>
            <a:pPr algn="r" fontAlgn="auto">
              <a:spcBef>
                <a:spcPts val="0"/>
              </a:spcBef>
              <a:spcAft>
                <a:spcPts val="0"/>
              </a:spcAft>
              <a:defRPr/>
            </a:pPr>
            <a:r>
              <a:rPr lang="en-US" sz="800" b="0" dirty="0">
                <a:solidFill>
                  <a:srgbClr val="000000"/>
                </a:solidFill>
                <a:latin typeface="Raleway" pitchFamily="2" charset="0"/>
                <a:cs typeface="Times New Roman" pitchFamily="18" charset="0"/>
              </a:rPr>
              <a:t>Johnson, Whittington and Scholes</a:t>
            </a:r>
            <a:r>
              <a:rPr lang="en-GB" sz="800" b="0" dirty="0">
                <a:solidFill>
                  <a:srgbClr val="000000"/>
                </a:solidFill>
                <a:latin typeface="Raleway" pitchFamily="2" charset="0"/>
              </a:rPr>
              <a:t>, </a:t>
            </a:r>
            <a:r>
              <a:rPr lang="en-US" sz="800" b="0" i="1" dirty="0">
                <a:solidFill>
                  <a:srgbClr val="000000"/>
                </a:solidFill>
                <a:latin typeface="Raleway" pitchFamily="2" charset="0"/>
                <a:cs typeface="Times New Roman" pitchFamily="18" charset="0"/>
              </a:rPr>
              <a:t>Exploring Strategy</a:t>
            </a:r>
            <a:r>
              <a:rPr lang="en-GB" sz="800" b="0" dirty="0">
                <a:solidFill>
                  <a:srgbClr val="000000"/>
                </a:solidFill>
                <a:latin typeface="Raleway" pitchFamily="2" charset="0"/>
              </a:rPr>
              <a:t>, 9</a:t>
            </a:r>
            <a:r>
              <a:rPr lang="en-GB" sz="800" b="0" baseline="30000" dirty="0">
                <a:solidFill>
                  <a:srgbClr val="000000"/>
                </a:solidFill>
                <a:latin typeface="Raleway" pitchFamily="2" charset="0"/>
              </a:rPr>
              <a:t>th</a:t>
            </a:r>
            <a:r>
              <a:rPr lang="en-GB" sz="800" b="0" dirty="0">
                <a:solidFill>
                  <a:srgbClr val="000000"/>
                </a:solidFill>
                <a:latin typeface="Raleway" pitchFamily="2" charset="0"/>
              </a:rPr>
              <a:t> Edition, </a:t>
            </a:r>
            <a:r>
              <a:rPr lang="en-US" sz="800" b="0" dirty="0">
                <a:solidFill>
                  <a:srgbClr val="000000"/>
                </a:solidFill>
                <a:latin typeface="Raleway" pitchFamily="2" charset="0"/>
              </a:rPr>
              <a:t>© Pearson Education Limited 2011</a:t>
            </a:r>
            <a:endParaRPr lang="en-GB" sz="800" b="0" dirty="0">
              <a:solidFill>
                <a:srgbClr val="000000"/>
              </a:solidFill>
              <a:latin typeface="Raleway" pitchFamily="2" charset="0"/>
            </a:endParaRPr>
          </a:p>
        </p:txBody>
      </p:sp>
      <p:sp>
        <p:nvSpPr>
          <p:cNvPr id="6" name="Text Box 5">
            <a:extLst>
              <a:ext uri="{FF2B5EF4-FFF2-40B4-BE49-F238E27FC236}">
                <a16:creationId xmlns:a16="http://schemas.microsoft.com/office/drawing/2014/main" id="{57556DEF-7723-BB9F-BFF1-3FDF2FD68F83}"/>
              </a:ext>
            </a:extLst>
          </p:cNvPr>
          <p:cNvSpPr txBox="1">
            <a:spLocks noChangeArrowheads="1"/>
          </p:cNvSpPr>
          <p:nvPr userDrawn="1"/>
        </p:nvSpPr>
        <p:spPr bwMode="auto">
          <a:xfrm>
            <a:off x="0" y="0"/>
            <a:ext cx="1074738" cy="217488"/>
          </a:xfrm>
          <a:prstGeom prst="rect">
            <a:avLst/>
          </a:prstGeom>
          <a:noFill/>
          <a:ln>
            <a:noFill/>
          </a:ln>
        </p:spPr>
        <p:txBody>
          <a:bodyPr wrap="none"/>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fontAlgn="auto" hangingPunct="1">
              <a:spcBef>
                <a:spcPts val="0"/>
              </a:spcBef>
              <a:spcAft>
                <a:spcPts val="0"/>
              </a:spcAft>
              <a:defRPr/>
            </a:pPr>
            <a:r>
              <a:rPr lang="en-GB" altLang="en-US" sz="800" b="0" dirty="0">
                <a:solidFill>
                  <a:srgbClr val="000000"/>
                </a:solidFill>
                <a:latin typeface="Raleway" pitchFamily="2" charset="0"/>
              </a:rPr>
              <a:t>Slide 1.</a:t>
            </a:r>
            <a:fld id="{33BC35F2-C3D2-4ADF-A2B8-50D2DC569A90}" type="slidenum">
              <a:rPr lang="en-GB" altLang="en-US" sz="800" b="0" smtClean="0">
                <a:solidFill>
                  <a:srgbClr val="000000"/>
                </a:solidFill>
                <a:latin typeface="Raleway" pitchFamily="2" charset="0"/>
              </a:rPr>
              <a:pPr algn="ctr" eaLnBrk="1" fontAlgn="auto" hangingPunct="1">
                <a:spcBef>
                  <a:spcPts val="0"/>
                </a:spcBef>
                <a:spcAft>
                  <a:spcPts val="0"/>
                </a:spcAft>
                <a:defRPr/>
              </a:pPr>
              <a:t>‹#›</a:t>
            </a:fld>
            <a:endParaRPr lang="en-GB" altLang="en-US" sz="800" b="0" dirty="0">
              <a:solidFill>
                <a:srgbClr val="000000"/>
              </a:solidFill>
              <a:latin typeface="Raleway" pitchFamily="2" charset="0"/>
            </a:endParaRPr>
          </a:p>
        </p:txBody>
      </p:sp>
      <p:sp>
        <p:nvSpPr>
          <p:cNvPr id="2" name="Title 1"/>
          <p:cNvSpPr>
            <a:spLocks noGrp="1"/>
          </p:cNvSpPr>
          <p:nvPr>
            <p:ph type="title"/>
          </p:nvPr>
        </p:nvSpPr>
        <p:spPr>
          <a:xfrm>
            <a:off x="609600" y="471488"/>
            <a:ext cx="10972800" cy="747712"/>
          </a:xfrm>
        </p:spPr>
        <p:txBody>
          <a:bodyPr/>
          <a:lstStyle>
            <a:lvl1pPr>
              <a:defRPr>
                <a:latin typeface="Raleway" pitchFamily="2" charset="0"/>
              </a:defRPr>
            </a:lvl1pPr>
          </a:lstStyle>
          <a:p>
            <a:r>
              <a:rPr lang="en-US" dirty="0"/>
              <a:t>Click to edit Master title style</a:t>
            </a:r>
            <a:endParaRPr lang="en-GB" dirty="0"/>
          </a:p>
        </p:txBody>
      </p:sp>
      <p:sp>
        <p:nvSpPr>
          <p:cNvPr id="3" name="Text Placeholder 2"/>
          <p:cNvSpPr>
            <a:spLocks noGrp="1"/>
          </p:cNvSpPr>
          <p:nvPr>
            <p:ph type="body" sz="half" idx="1"/>
          </p:nvPr>
        </p:nvSpPr>
        <p:spPr>
          <a:xfrm>
            <a:off x="609600" y="1600205"/>
            <a:ext cx="5384800" cy="4525963"/>
          </a:xfr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600205"/>
            <a:ext cx="5384800" cy="4525963"/>
          </a:xfr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8356176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512383" y="1516013"/>
            <a:ext cx="5173716" cy="3607785"/>
          </a:xfrm>
          <a:prstGeom prst="rect">
            <a:avLst/>
          </a:prstGeom>
        </p:spPr>
        <p:txBody>
          <a:bodyPr/>
          <a:lstStyle>
            <a:lvl1pPr>
              <a:defRPr sz="2500">
                <a:solidFill>
                  <a:schemeClr val="bg1"/>
                </a:solidFill>
                <a:latin typeface="Raleway" pitchFamily="2" charset="0"/>
                <a:cs typeface="Arial" panose="020B0604020202020204" pitchFamily="34" charset="0"/>
              </a:defRPr>
            </a:lvl1pPr>
          </a:lstStyle>
          <a:p>
            <a:r>
              <a:rPr lang="en-US" dirty="0"/>
              <a:t>Click to edit Master title style</a:t>
            </a:r>
          </a:p>
        </p:txBody>
      </p:sp>
    </p:spTree>
    <p:extLst>
      <p:ext uri="{BB962C8B-B14F-4D97-AF65-F5344CB8AC3E}">
        <p14:creationId xmlns:p14="http://schemas.microsoft.com/office/powerpoint/2010/main" val="27277804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atin typeface="Raleway" pitchFamily="2" charset="0"/>
              </a:defRPr>
            </a:lvl1pPr>
          </a:lstStyle>
          <a:p>
            <a:r>
              <a:rPr lang="en-US" dirty="0"/>
              <a:t>Click to edit Master title style</a:t>
            </a:r>
            <a:endParaRPr lang="en-GB" dirty="0"/>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Raleway"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Tree>
    <p:extLst>
      <p:ext uri="{BB962C8B-B14F-4D97-AF65-F5344CB8AC3E}">
        <p14:creationId xmlns:p14="http://schemas.microsoft.com/office/powerpoint/2010/main" val="58584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CB6C5-5F42-4022-57FD-1CD372DD3416}"/>
              </a:ext>
            </a:extLst>
          </p:cNvPr>
          <p:cNvSpPr txBox="1">
            <a:spLocks/>
          </p:cNvSpPr>
          <p:nvPr userDrawn="1"/>
        </p:nvSpPr>
        <p:spPr>
          <a:xfrm>
            <a:off x="512763" y="1516063"/>
            <a:ext cx="5172075" cy="3608387"/>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pPr fontAlgn="auto">
              <a:spcAft>
                <a:spcPts val="0"/>
              </a:spcAft>
              <a:defRPr/>
            </a:pPr>
            <a:r>
              <a:rPr lang="en-GB" dirty="0">
                <a:latin typeface="Raleway" pitchFamily="2" charset="0"/>
              </a:rPr>
              <a:t>Click to edit Master title style</a:t>
            </a:r>
            <a:endParaRPr lang="en-US" dirty="0">
              <a:latin typeface="Raleway" pitchFamily="2" charset="0"/>
            </a:endParaRPr>
          </a:p>
        </p:txBody>
      </p:sp>
    </p:spTree>
    <p:extLst>
      <p:ext uri="{BB962C8B-B14F-4D97-AF65-F5344CB8AC3E}">
        <p14:creationId xmlns:p14="http://schemas.microsoft.com/office/powerpoint/2010/main" val="3329301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atin typeface="Raleway" pitchFamily="2" charset="0"/>
              </a:defRPr>
            </a:lvl1pPr>
          </a:lstStyle>
          <a:p>
            <a:r>
              <a:rPr lang="en-US" dirty="0"/>
              <a:t>Click to edit Master title style</a:t>
            </a:r>
            <a:endParaRPr lang="en-GB" dirty="0"/>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Raleway"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Tree>
    <p:extLst>
      <p:ext uri="{BB962C8B-B14F-4D97-AF65-F5344CB8AC3E}">
        <p14:creationId xmlns:p14="http://schemas.microsoft.com/office/powerpoint/2010/main" val="4262530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p:cNvSpPr>
            <a:spLocks noGrp="1"/>
          </p:cNvSpPr>
          <p:nvPr>
            <p:ph type="title"/>
          </p:nvPr>
        </p:nvSpPr>
        <p:spPr>
          <a:xfrm>
            <a:off x="512383" y="1516013"/>
            <a:ext cx="10744199" cy="3607785"/>
          </a:xfrm>
          <a:prstGeom prst="rect">
            <a:avLst/>
          </a:prstGeom>
        </p:spPr>
        <p:txBody>
          <a:bodyPr/>
          <a:lstStyle>
            <a:lvl1pPr>
              <a:defRPr sz="2500">
                <a:solidFill>
                  <a:schemeClr val="bg1"/>
                </a:solidFill>
                <a:latin typeface="Raleway" pitchFamily="2" charset="0"/>
                <a:cs typeface="Arial" panose="020B0604020202020204" pitchFamily="34" charset="0"/>
              </a:defRPr>
            </a:lvl1pPr>
          </a:lstStyle>
          <a:p>
            <a:r>
              <a:rPr lang="en-US" dirty="0"/>
              <a:t>Click to edit Master title style</a:t>
            </a:r>
          </a:p>
        </p:txBody>
      </p:sp>
    </p:spTree>
    <p:extLst>
      <p:ext uri="{BB962C8B-B14F-4D97-AF65-F5344CB8AC3E}">
        <p14:creationId xmlns:p14="http://schemas.microsoft.com/office/powerpoint/2010/main" val="20754585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p:cNvSpPr>
            <a:spLocks noGrp="1"/>
          </p:cNvSpPr>
          <p:nvPr>
            <p:ph type="title"/>
          </p:nvPr>
        </p:nvSpPr>
        <p:spPr>
          <a:xfrm>
            <a:off x="512383" y="1516013"/>
            <a:ext cx="5173716" cy="3607785"/>
          </a:xfrm>
          <a:prstGeom prst="rect">
            <a:avLst/>
          </a:prstGeom>
        </p:spPr>
        <p:txBody>
          <a:bodyPr/>
          <a:lstStyle>
            <a:lvl1pPr>
              <a:defRPr sz="2500">
                <a:solidFill>
                  <a:schemeClr val="bg1"/>
                </a:solidFill>
                <a:latin typeface="Raleway" pitchFamily="2" charset="0"/>
                <a:cs typeface="Arial" panose="020B0604020202020204" pitchFamily="34" charset="0"/>
              </a:defRPr>
            </a:lvl1pPr>
          </a:lstStyle>
          <a:p>
            <a:r>
              <a:rPr lang="en-US" dirty="0"/>
              <a:t>Click to edit Master title style</a:t>
            </a:r>
          </a:p>
        </p:txBody>
      </p:sp>
      <p:sp>
        <p:nvSpPr>
          <p:cNvPr id="6" name="Text Placeholder 5"/>
          <p:cNvSpPr>
            <a:spLocks noGrp="1"/>
          </p:cNvSpPr>
          <p:nvPr>
            <p:ph type="body" sz="quarter" idx="10"/>
          </p:nvPr>
        </p:nvSpPr>
        <p:spPr>
          <a:xfrm>
            <a:off x="6305554" y="1516008"/>
            <a:ext cx="5160433" cy="3608442"/>
          </a:xfrm>
          <a:prstGeom prst="rect">
            <a:avLst/>
          </a:prstGeom>
          <a:ln>
            <a:noFill/>
          </a:ln>
        </p:spPr>
        <p:txBody>
          <a:bodyPr/>
          <a:lstStyle>
            <a:lvl1pPr marL="0" indent="0">
              <a:buNone/>
              <a:defRPr sz="2500">
                <a:solidFill>
                  <a:schemeClr val="bg1"/>
                </a:solidFill>
                <a:latin typeface="Raleway" pitchFamily="2"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5549937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p:cNvSpPr>
            <a:spLocks noGrp="1"/>
          </p:cNvSpPr>
          <p:nvPr>
            <p:ph type="title"/>
          </p:nvPr>
        </p:nvSpPr>
        <p:spPr>
          <a:xfrm>
            <a:off x="512383" y="1516013"/>
            <a:ext cx="10744199" cy="3607785"/>
          </a:xfrm>
          <a:prstGeom prst="rect">
            <a:avLst/>
          </a:prstGeom>
        </p:spPr>
        <p:txBody>
          <a:bodyPr/>
          <a:lstStyle>
            <a:lvl1pPr>
              <a:defRPr sz="2500">
                <a:solidFill>
                  <a:schemeClr val="bg1"/>
                </a:solidFill>
                <a:latin typeface="Raleway" pitchFamily="2" charset="0"/>
                <a:cs typeface="Arial" panose="020B0604020202020204" pitchFamily="34" charset="0"/>
              </a:defRPr>
            </a:lvl1pPr>
          </a:lstStyle>
          <a:p>
            <a:r>
              <a:rPr lang="en-US" dirty="0"/>
              <a:t>Click to edit Master title style</a:t>
            </a:r>
          </a:p>
        </p:txBody>
      </p:sp>
    </p:spTree>
    <p:extLst>
      <p:ext uri="{BB962C8B-B14F-4D97-AF65-F5344CB8AC3E}">
        <p14:creationId xmlns:p14="http://schemas.microsoft.com/office/powerpoint/2010/main" val="32331909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FDB47-EDE9-EA22-3F09-A0FB8A6D42FE}"/>
              </a:ext>
            </a:extLst>
          </p:cNvPr>
          <p:cNvSpPr txBox="1">
            <a:spLocks/>
          </p:cNvSpPr>
          <p:nvPr userDrawn="1"/>
        </p:nvSpPr>
        <p:spPr>
          <a:xfrm>
            <a:off x="512763" y="1516063"/>
            <a:ext cx="5172075" cy="3608387"/>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pPr fontAlgn="auto">
              <a:spcAft>
                <a:spcPts val="0"/>
              </a:spcAft>
              <a:defRPr/>
            </a:pPr>
            <a:r>
              <a:rPr lang="en-GB" dirty="0">
                <a:latin typeface="Raleway" pitchFamily="2" charset="0"/>
              </a:rPr>
              <a:t>Click to edit Master title style</a:t>
            </a:r>
            <a:endParaRPr lang="en-US" dirty="0">
              <a:latin typeface="Raleway" pitchFamily="2" charset="0"/>
            </a:endParaRPr>
          </a:p>
        </p:txBody>
      </p:sp>
      <p:sp>
        <p:nvSpPr>
          <p:cNvPr id="4" name="Text Placeholder 5"/>
          <p:cNvSpPr>
            <a:spLocks noGrp="1"/>
          </p:cNvSpPr>
          <p:nvPr>
            <p:ph type="body" sz="quarter" idx="10"/>
          </p:nvPr>
        </p:nvSpPr>
        <p:spPr>
          <a:xfrm>
            <a:off x="6695093" y="1516008"/>
            <a:ext cx="4770895" cy="3608442"/>
          </a:xfrm>
          <a:prstGeom prst="rect">
            <a:avLst/>
          </a:prstGeom>
          <a:ln>
            <a:noFill/>
          </a:ln>
        </p:spPr>
        <p:txBody>
          <a:bodyPr/>
          <a:lstStyle>
            <a:lvl1pPr marL="0" indent="0">
              <a:buNone/>
              <a:defRPr sz="2500">
                <a:solidFill>
                  <a:schemeClr val="tx1"/>
                </a:solidFill>
                <a:latin typeface="Raleway" pitchFamily="2"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27311613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006DD-DC36-14F6-8B18-B33BF0C40913}"/>
              </a:ext>
            </a:extLst>
          </p:cNvPr>
          <p:cNvSpPr txBox="1">
            <a:spLocks/>
          </p:cNvSpPr>
          <p:nvPr userDrawn="1"/>
        </p:nvSpPr>
        <p:spPr>
          <a:xfrm>
            <a:off x="512763" y="1516063"/>
            <a:ext cx="5172075" cy="3608387"/>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pPr fontAlgn="auto">
              <a:spcAft>
                <a:spcPts val="0"/>
              </a:spcAft>
              <a:defRPr/>
            </a:pPr>
            <a:r>
              <a:rPr lang="en-GB" dirty="0">
                <a:latin typeface="Raleway" pitchFamily="2" charset="0"/>
              </a:rPr>
              <a:t>Click to edit Master title style</a:t>
            </a:r>
            <a:endParaRPr lang="en-US" dirty="0">
              <a:latin typeface="Raleway" pitchFamily="2" charset="0"/>
            </a:endParaRPr>
          </a:p>
        </p:txBody>
      </p:sp>
      <p:sp>
        <p:nvSpPr>
          <p:cNvPr id="4" name="Text Placeholder 5"/>
          <p:cNvSpPr>
            <a:spLocks noGrp="1"/>
          </p:cNvSpPr>
          <p:nvPr>
            <p:ph type="body" sz="quarter" idx="10"/>
          </p:nvPr>
        </p:nvSpPr>
        <p:spPr>
          <a:xfrm>
            <a:off x="6695093" y="1516008"/>
            <a:ext cx="4770895" cy="3608442"/>
          </a:xfrm>
          <a:prstGeom prst="rect">
            <a:avLst/>
          </a:prstGeom>
          <a:ln>
            <a:noFill/>
          </a:ln>
        </p:spPr>
        <p:txBody>
          <a:bodyPr/>
          <a:lstStyle>
            <a:lvl1pPr marL="0" indent="0">
              <a:buNone/>
              <a:defRPr sz="2500">
                <a:solidFill>
                  <a:schemeClr val="tx1"/>
                </a:solidFill>
                <a:latin typeface="Raleway" pitchFamily="2"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16513003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atin typeface="Raleway" pitchFamily="2" charset="0"/>
              </a:defRPr>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Raleway"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8A149CE3-6B74-167C-B3B5-B121C30630C4}"/>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67006992-2C3B-4112-9F42-9790CCD18391}" type="datetime1">
              <a:rPr lang="en-US" smtClean="0"/>
              <a:t>2/14/2024</a:t>
            </a:fld>
            <a:endParaRPr lang="en-US" dirty="0"/>
          </a:p>
        </p:txBody>
      </p:sp>
      <p:sp>
        <p:nvSpPr>
          <p:cNvPr id="5" name="Footer Placeholder 4">
            <a:extLst>
              <a:ext uri="{FF2B5EF4-FFF2-40B4-BE49-F238E27FC236}">
                <a16:creationId xmlns:a16="http://schemas.microsoft.com/office/drawing/2014/main" id="{AC04BE2F-39ED-4286-E3DF-CF63A777BA20}"/>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6" name="Slide Number Placeholder 5">
            <a:extLst>
              <a:ext uri="{FF2B5EF4-FFF2-40B4-BE49-F238E27FC236}">
                <a16:creationId xmlns:a16="http://schemas.microsoft.com/office/drawing/2014/main" id="{EE454615-A830-7078-7DE7-9FA6A0DF6C02}"/>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6B3B30D7-ECBF-4BE0-AAAF-DA375081F1C9}" type="slidenum">
              <a:rPr lang="en-US"/>
              <a:pPr>
                <a:defRPr/>
              </a:pPr>
              <a:t>‹#›</a:t>
            </a:fld>
            <a:endParaRPr lang="en-US" dirty="0"/>
          </a:p>
        </p:txBody>
      </p:sp>
    </p:spTree>
    <p:extLst>
      <p:ext uri="{BB962C8B-B14F-4D97-AF65-F5344CB8AC3E}">
        <p14:creationId xmlns:p14="http://schemas.microsoft.com/office/powerpoint/2010/main" val="29194587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9"/>
            <a:ext cx="10515600" cy="1325563"/>
          </a:xfrm>
          <a:prstGeom prst="rect">
            <a:avLst/>
          </a:prstGeom>
        </p:spPr>
        <p:txBody>
          <a:bodyPr/>
          <a:lstStyle>
            <a:lvl1pPr>
              <a:defRPr>
                <a:latin typeface="Raleway" pitchFamily="2" charset="0"/>
              </a:defRPr>
            </a:lvl1pPr>
          </a:lstStyle>
          <a:p>
            <a:r>
              <a:rPr lang="en-US" dirty="0"/>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2B7E022-5C31-DF9E-6CBE-C273EFF84291}"/>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A2D2565C-99A0-4F06-A1E6-B09735BFDA39}" type="datetime1">
              <a:rPr lang="en-US" smtClean="0"/>
              <a:t>2/14/2024</a:t>
            </a:fld>
            <a:endParaRPr lang="en-US" dirty="0"/>
          </a:p>
        </p:txBody>
      </p:sp>
      <p:sp>
        <p:nvSpPr>
          <p:cNvPr id="5" name="Footer Placeholder 4">
            <a:extLst>
              <a:ext uri="{FF2B5EF4-FFF2-40B4-BE49-F238E27FC236}">
                <a16:creationId xmlns:a16="http://schemas.microsoft.com/office/drawing/2014/main" id="{2CCC4464-7170-83C2-AAFD-B8E38C9E9D45}"/>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6" name="Slide Number Placeholder 5">
            <a:extLst>
              <a:ext uri="{FF2B5EF4-FFF2-40B4-BE49-F238E27FC236}">
                <a16:creationId xmlns:a16="http://schemas.microsoft.com/office/drawing/2014/main" id="{B61DE2B1-8AD2-28E8-63A4-CFB50F8ED431}"/>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7252BA80-536A-412D-B0BE-52A45A9D1510}" type="slidenum">
              <a:rPr lang="en-US"/>
              <a:pPr>
                <a:defRPr/>
              </a:pPr>
              <a:t>‹#›</a:t>
            </a:fld>
            <a:endParaRPr lang="en-US" dirty="0"/>
          </a:p>
        </p:txBody>
      </p:sp>
    </p:spTree>
    <p:extLst>
      <p:ext uri="{BB962C8B-B14F-4D97-AF65-F5344CB8AC3E}">
        <p14:creationId xmlns:p14="http://schemas.microsoft.com/office/powerpoint/2010/main" val="7197266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3"/>
            <a:ext cx="10515600" cy="2852737"/>
          </a:xfrm>
          <a:prstGeom prst="rect">
            <a:avLst/>
          </a:prstGeom>
        </p:spPr>
        <p:txBody>
          <a:bodyPr anchor="b"/>
          <a:lstStyle>
            <a:lvl1pPr>
              <a:defRPr sz="6000">
                <a:latin typeface="Raleway" pitchFamily="2" charset="0"/>
              </a:defRPr>
            </a:lvl1pPr>
          </a:lstStyle>
          <a:p>
            <a:r>
              <a:rPr lang="en-US" dirty="0"/>
              <a:t>Click to edit Master title style</a:t>
            </a:r>
          </a:p>
        </p:txBody>
      </p:sp>
      <p:sp>
        <p:nvSpPr>
          <p:cNvPr id="3" name="Text Placeholder 2"/>
          <p:cNvSpPr>
            <a:spLocks noGrp="1"/>
          </p:cNvSpPr>
          <p:nvPr>
            <p:ph type="body" idx="1"/>
          </p:nvPr>
        </p:nvSpPr>
        <p:spPr>
          <a:xfrm>
            <a:off x="831851" y="4589468"/>
            <a:ext cx="10515600" cy="1500187"/>
          </a:xfrm>
          <a:prstGeom prst="rect">
            <a:avLst/>
          </a:prstGeom>
        </p:spPr>
        <p:txBody>
          <a:bodyPr/>
          <a:lstStyle>
            <a:lvl1pPr marL="0" indent="0">
              <a:buNone/>
              <a:defRPr sz="2400">
                <a:solidFill>
                  <a:schemeClr val="tx1">
                    <a:tint val="75000"/>
                  </a:schemeClr>
                </a:solidFill>
                <a:latin typeface="Raleway" pitchFamily="2"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95E54521-53A6-4F05-E162-95D990801818}"/>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9F384A4A-D938-4E48-A439-F904214D5465}" type="datetime1">
              <a:rPr lang="en-US" smtClean="0"/>
              <a:t>2/14/2024</a:t>
            </a:fld>
            <a:endParaRPr lang="en-US" dirty="0"/>
          </a:p>
        </p:txBody>
      </p:sp>
      <p:sp>
        <p:nvSpPr>
          <p:cNvPr id="5" name="Footer Placeholder 4">
            <a:extLst>
              <a:ext uri="{FF2B5EF4-FFF2-40B4-BE49-F238E27FC236}">
                <a16:creationId xmlns:a16="http://schemas.microsoft.com/office/drawing/2014/main" id="{BA8ACF1F-983F-A4C6-EE91-B6A4E6806E24}"/>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6" name="Slide Number Placeholder 5">
            <a:extLst>
              <a:ext uri="{FF2B5EF4-FFF2-40B4-BE49-F238E27FC236}">
                <a16:creationId xmlns:a16="http://schemas.microsoft.com/office/drawing/2014/main" id="{1C4D66FA-B8DF-41A0-413A-D076BF5CFE9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3387D94A-DF8B-414E-A422-BF0EA006FB39}" type="slidenum">
              <a:rPr lang="en-US"/>
              <a:pPr>
                <a:defRPr/>
              </a:pPr>
              <a:t>‹#›</a:t>
            </a:fld>
            <a:endParaRPr lang="en-US" dirty="0"/>
          </a:p>
        </p:txBody>
      </p:sp>
    </p:spTree>
    <p:extLst>
      <p:ext uri="{BB962C8B-B14F-4D97-AF65-F5344CB8AC3E}">
        <p14:creationId xmlns:p14="http://schemas.microsoft.com/office/powerpoint/2010/main" val="26443299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9"/>
            <a:ext cx="10515600" cy="1325563"/>
          </a:xfrm>
          <a:prstGeom prst="rect">
            <a:avLst/>
          </a:prstGeom>
        </p:spPr>
        <p:txBody>
          <a:bodyPr/>
          <a:lstStyle>
            <a:lvl1pPr>
              <a:defRPr>
                <a:latin typeface="Raleway" pitchFamily="2" charset="0"/>
              </a:defRPr>
            </a:lvl1pPr>
          </a:lstStyle>
          <a:p>
            <a:r>
              <a:rPr lang="en-US" dirty="0"/>
              <a:t>Click to edit Master title style</a:t>
            </a:r>
          </a:p>
        </p:txBody>
      </p:sp>
      <p:sp>
        <p:nvSpPr>
          <p:cNvPr id="3" name="Content Placeholder 2"/>
          <p:cNvSpPr>
            <a:spLocks noGrp="1"/>
          </p:cNvSpPr>
          <p:nvPr>
            <p:ph sz="half" idx="1"/>
          </p:nvPr>
        </p:nvSpPr>
        <p:spPr>
          <a:xfrm>
            <a:off x="838200" y="1825625"/>
            <a:ext cx="5156200" cy="4351338"/>
          </a:xfrm>
          <a:prstGeom prst="rect">
            <a:avLst/>
          </a:prstGeo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97600" y="1825625"/>
            <a:ext cx="5156200" cy="4351338"/>
          </a:xfrm>
          <a:prstGeom prst="rect">
            <a:avLst/>
          </a:prstGeo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B2DB72EF-DCC3-C886-9B08-06AA92D55F95}"/>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436286CF-77C6-4840-8C53-157741619D51}" type="datetime1">
              <a:rPr lang="en-US" smtClean="0"/>
              <a:t>2/14/2024</a:t>
            </a:fld>
            <a:endParaRPr lang="en-US" dirty="0"/>
          </a:p>
        </p:txBody>
      </p:sp>
      <p:sp>
        <p:nvSpPr>
          <p:cNvPr id="6" name="Footer Placeholder 5">
            <a:extLst>
              <a:ext uri="{FF2B5EF4-FFF2-40B4-BE49-F238E27FC236}">
                <a16:creationId xmlns:a16="http://schemas.microsoft.com/office/drawing/2014/main" id="{278A8F8F-9DDC-BE0E-154A-CCDE054EFE4C}"/>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7" name="Slide Number Placeholder 6">
            <a:extLst>
              <a:ext uri="{FF2B5EF4-FFF2-40B4-BE49-F238E27FC236}">
                <a16:creationId xmlns:a16="http://schemas.microsoft.com/office/drawing/2014/main" id="{C9282749-AB64-75AA-D440-67514722E906}"/>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4A5A6BE7-3160-4C80-903E-C54A92C8FA95}" type="slidenum">
              <a:rPr lang="en-US"/>
              <a:pPr>
                <a:defRPr/>
              </a:pPr>
              <a:t>‹#›</a:t>
            </a:fld>
            <a:endParaRPr lang="en-US" dirty="0"/>
          </a:p>
        </p:txBody>
      </p:sp>
    </p:spTree>
    <p:extLst>
      <p:ext uri="{BB962C8B-B14F-4D97-AF65-F5344CB8AC3E}">
        <p14:creationId xmlns:p14="http://schemas.microsoft.com/office/powerpoint/2010/main" val="4195264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9"/>
            <a:ext cx="10515600" cy="1325563"/>
          </a:xfrm>
          <a:prstGeom prst="rect">
            <a:avLst/>
          </a:prstGeom>
        </p:spPr>
        <p:txBody>
          <a:bodyPr/>
          <a:lstStyle>
            <a:lvl1pPr>
              <a:defRPr>
                <a:latin typeface="Raleway" pitchFamily="2" charset="0"/>
              </a:defRPr>
            </a:lvl1pPr>
          </a:lstStyle>
          <a:p>
            <a:r>
              <a:rPr lang="en-US" dirty="0"/>
              <a:t>Click to edit Master title style</a:t>
            </a:r>
          </a:p>
        </p:txBody>
      </p:sp>
      <p:sp>
        <p:nvSpPr>
          <p:cNvPr id="3" name="Text Placeholder 2"/>
          <p:cNvSpPr>
            <a:spLocks noGrp="1"/>
          </p:cNvSpPr>
          <p:nvPr>
            <p:ph type="body" idx="1"/>
          </p:nvPr>
        </p:nvSpPr>
        <p:spPr>
          <a:xfrm>
            <a:off x="840319" y="1681163"/>
            <a:ext cx="5158316" cy="823912"/>
          </a:xfrm>
          <a:prstGeom prst="rect">
            <a:avLst/>
          </a:prstGeom>
        </p:spPr>
        <p:txBody>
          <a:bodyPr anchor="b"/>
          <a:lstStyle>
            <a:lvl1pPr marL="0" indent="0">
              <a:buNone/>
              <a:defRPr sz="2400" b="1">
                <a:latin typeface="Raleway" pitchFamily="2"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40319" y="2505075"/>
            <a:ext cx="5158316" cy="3684588"/>
          </a:xfrm>
          <a:prstGeom prst="rect">
            <a:avLst/>
          </a:prstGeo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717" cy="823912"/>
          </a:xfrm>
          <a:prstGeom prst="rect">
            <a:avLst/>
          </a:prstGeom>
        </p:spPr>
        <p:txBody>
          <a:bodyPr anchor="b"/>
          <a:lstStyle>
            <a:lvl1pPr marL="0" indent="0">
              <a:buNone/>
              <a:defRPr sz="2400" b="1">
                <a:latin typeface="Raleway" pitchFamily="2"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717" cy="3684588"/>
          </a:xfrm>
          <a:prstGeom prst="rect">
            <a:avLst/>
          </a:prstGeo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FEDFAC5D-246C-4630-1058-A9FEC19DCDF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FD2EF47D-A0A4-449E-A3A4-5AF765EAADF4}" type="datetime1">
              <a:rPr lang="en-US" smtClean="0"/>
              <a:t>2/14/2024</a:t>
            </a:fld>
            <a:endParaRPr lang="en-US" dirty="0"/>
          </a:p>
        </p:txBody>
      </p:sp>
      <p:sp>
        <p:nvSpPr>
          <p:cNvPr id="8" name="Footer Placeholder 7">
            <a:extLst>
              <a:ext uri="{FF2B5EF4-FFF2-40B4-BE49-F238E27FC236}">
                <a16:creationId xmlns:a16="http://schemas.microsoft.com/office/drawing/2014/main" id="{545DE699-6A95-01B5-E9F8-84D6E4637B11}"/>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9" name="Slide Number Placeholder 8">
            <a:extLst>
              <a:ext uri="{FF2B5EF4-FFF2-40B4-BE49-F238E27FC236}">
                <a16:creationId xmlns:a16="http://schemas.microsoft.com/office/drawing/2014/main" id="{9E0E2379-B2BC-EAE7-9139-F6533511526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45FB4303-99E8-48BE-9DFA-26D8E3D215AD}" type="slidenum">
              <a:rPr lang="en-US"/>
              <a:pPr>
                <a:defRPr/>
              </a:pPr>
              <a:t>‹#›</a:t>
            </a:fld>
            <a:endParaRPr lang="en-US" dirty="0"/>
          </a:p>
        </p:txBody>
      </p:sp>
    </p:spTree>
    <p:extLst>
      <p:ext uri="{BB962C8B-B14F-4D97-AF65-F5344CB8AC3E}">
        <p14:creationId xmlns:p14="http://schemas.microsoft.com/office/powerpoint/2010/main" val="37884641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9"/>
            <a:ext cx="10515600" cy="1325563"/>
          </a:xfrm>
          <a:prstGeom prst="rect">
            <a:avLst/>
          </a:prstGeom>
        </p:spPr>
        <p:txBody>
          <a:bodyPr/>
          <a:lstStyle>
            <a:lvl1pPr>
              <a:defRPr>
                <a:latin typeface="Raleway" pitchFamily="2" charset="0"/>
              </a:defRPr>
            </a:lvl1pPr>
          </a:lstStyle>
          <a:p>
            <a:r>
              <a:rPr lang="en-US" dirty="0"/>
              <a:t>Click to edit Master title style</a:t>
            </a:r>
          </a:p>
        </p:txBody>
      </p:sp>
      <p:sp>
        <p:nvSpPr>
          <p:cNvPr id="3" name="Date Placeholder 2">
            <a:extLst>
              <a:ext uri="{FF2B5EF4-FFF2-40B4-BE49-F238E27FC236}">
                <a16:creationId xmlns:a16="http://schemas.microsoft.com/office/drawing/2014/main" id="{5F2144E3-C66F-46BE-D456-9946E93B08AF}"/>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FAF3E53C-2684-4142-A116-3450BBD10811}" type="datetime1">
              <a:rPr lang="en-US" smtClean="0"/>
              <a:t>2/14/2024</a:t>
            </a:fld>
            <a:endParaRPr lang="en-US" dirty="0"/>
          </a:p>
        </p:txBody>
      </p:sp>
      <p:sp>
        <p:nvSpPr>
          <p:cNvPr id="4" name="Footer Placeholder 3">
            <a:extLst>
              <a:ext uri="{FF2B5EF4-FFF2-40B4-BE49-F238E27FC236}">
                <a16:creationId xmlns:a16="http://schemas.microsoft.com/office/drawing/2014/main" id="{A4D45028-3D53-D118-D966-CC285C105075}"/>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5" name="Slide Number Placeholder 4">
            <a:extLst>
              <a:ext uri="{FF2B5EF4-FFF2-40B4-BE49-F238E27FC236}">
                <a16:creationId xmlns:a16="http://schemas.microsoft.com/office/drawing/2014/main" id="{75C7F05C-0225-0C7F-3EB8-ED6DD7671137}"/>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85DB33E3-6B8A-4F97-855F-6DC5988D45FC}" type="slidenum">
              <a:rPr lang="en-US"/>
              <a:pPr>
                <a:defRPr/>
              </a:pPr>
              <a:t>‹#›</a:t>
            </a:fld>
            <a:endParaRPr lang="en-US" dirty="0"/>
          </a:p>
        </p:txBody>
      </p:sp>
    </p:spTree>
    <p:extLst>
      <p:ext uri="{BB962C8B-B14F-4D97-AF65-F5344CB8AC3E}">
        <p14:creationId xmlns:p14="http://schemas.microsoft.com/office/powerpoint/2010/main" val="396275989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0DC536F-5C2D-40BA-AF24-76A7BDA04F27}"/>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5A35CC26-B5CE-4532-85B4-D78327603BD8}" type="datetime1">
              <a:rPr lang="en-US" smtClean="0"/>
              <a:t>2/14/2024</a:t>
            </a:fld>
            <a:endParaRPr lang="en-US" dirty="0"/>
          </a:p>
        </p:txBody>
      </p:sp>
      <p:sp>
        <p:nvSpPr>
          <p:cNvPr id="3" name="Footer Placeholder 2">
            <a:extLst>
              <a:ext uri="{FF2B5EF4-FFF2-40B4-BE49-F238E27FC236}">
                <a16:creationId xmlns:a16="http://schemas.microsoft.com/office/drawing/2014/main" id="{4E94B0AD-911D-7978-9213-2EDC7FB4F308}"/>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4" name="Slide Number Placeholder 3">
            <a:extLst>
              <a:ext uri="{FF2B5EF4-FFF2-40B4-BE49-F238E27FC236}">
                <a16:creationId xmlns:a16="http://schemas.microsoft.com/office/drawing/2014/main" id="{424154E4-E92D-9FC5-6528-F43CD4A45C46}"/>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F23E05F0-3268-4C5F-80BE-5BF14CFEDDA9}" type="slidenum">
              <a:rPr lang="en-US"/>
              <a:pPr>
                <a:defRPr/>
              </a:pPr>
              <a:t>‹#›</a:t>
            </a:fld>
            <a:endParaRPr lang="en-US" dirty="0"/>
          </a:p>
        </p:txBody>
      </p:sp>
    </p:spTree>
    <p:extLst>
      <p:ext uri="{BB962C8B-B14F-4D97-AF65-F5344CB8AC3E}">
        <p14:creationId xmlns:p14="http://schemas.microsoft.com/office/powerpoint/2010/main" val="387986376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21" y="457200"/>
            <a:ext cx="3932767" cy="1600200"/>
          </a:xfrm>
          <a:prstGeom prst="rect">
            <a:avLst/>
          </a:prstGeom>
        </p:spPr>
        <p:txBody>
          <a:bodyPr anchor="b"/>
          <a:lstStyle>
            <a:lvl1pPr>
              <a:defRPr sz="3200">
                <a:latin typeface="Raleway" pitchFamily="2" charset="0"/>
              </a:defRPr>
            </a:lvl1pPr>
          </a:lstStyle>
          <a:p>
            <a:r>
              <a:rPr lang="en-US" dirty="0"/>
              <a:t>Click to edit Master title style</a:t>
            </a:r>
          </a:p>
        </p:txBody>
      </p:sp>
      <p:sp>
        <p:nvSpPr>
          <p:cNvPr id="3" name="Content Placeholder 2"/>
          <p:cNvSpPr>
            <a:spLocks noGrp="1"/>
          </p:cNvSpPr>
          <p:nvPr>
            <p:ph idx="1"/>
          </p:nvPr>
        </p:nvSpPr>
        <p:spPr>
          <a:xfrm>
            <a:off x="5183717" y="987430"/>
            <a:ext cx="6172200" cy="4873625"/>
          </a:xfrm>
          <a:prstGeom prst="rect">
            <a:avLst/>
          </a:prstGeom>
        </p:spPr>
        <p:txBody>
          <a:bodyPr/>
          <a:lstStyle>
            <a:lvl1pPr>
              <a:defRPr sz="3200">
                <a:latin typeface="Raleway" pitchFamily="2" charset="0"/>
              </a:defRPr>
            </a:lvl1pPr>
            <a:lvl2pPr>
              <a:defRPr sz="2800">
                <a:latin typeface="Raleway" pitchFamily="2" charset="0"/>
              </a:defRPr>
            </a:lvl2pPr>
            <a:lvl3pPr>
              <a:defRPr sz="2400">
                <a:latin typeface="Raleway" pitchFamily="2" charset="0"/>
              </a:defRPr>
            </a:lvl3pPr>
            <a:lvl4pPr>
              <a:defRPr sz="2000">
                <a:latin typeface="Raleway" pitchFamily="2" charset="0"/>
              </a:defRPr>
            </a:lvl4pPr>
            <a:lvl5pPr>
              <a:defRPr sz="2000">
                <a:latin typeface="Raleway" pitchFamily="2" charset="0"/>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40321" y="2057400"/>
            <a:ext cx="3932767" cy="3811588"/>
          </a:xfrm>
          <a:prstGeom prst="rect">
            <a:avLst/>
          </a:prstGeom>
        </p:spPr>
        <p:txBody>
          <a:bodyPr/>
          <a:lstStyle>
            <a:lvl1pPr marL="0" indent="0">
              <a:buNone/>
              <a:defRPr sz="1600">
                <a:latin typeface="Raleway"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F469280-CC78-2326-3ED0-CE5B2635625A}"/>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AE130EE5-88AA-4BA0-8DB5-F62F68BBA7CC}" type="datetime1">
              <a:rPr lang="en-US" smtClean="0"/>
              <a:t>2/14/2024</a:t>
            </a:fld>
            <a:endParaRPr lang="en-US" dirty="0"/>
          </a:p>
        </p:txBody>
      </p:sp>
      <p:sp>
        <p:nvSpPr>
          <p:cNvPr id="6" name="Footer Placeholder 5">
            <a:extLst>
              <a:ext uri="{FF2B5EF4-FFF2-40B4-BE49-F238E27FC236}">
                <a16:creationId xmlns:a16="http://schemas.microsoft.com/office/drawing/2014/main" id="{43CE3F4F-86BF-9A8E-1CB6-AECE9694EC51}"/>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7" name="Slide Number Placeholder 6">
            <a:extLst>
              <a:ext uri="{FF2B5EF4-FFF2-40B4-BE49-F238E27FC236}">
                <a16:creationId xmlns:a16="http://schemas.microsoft.com/office/drawing/2014/main" id="{53B3DE18-359F-A9D9-71FC-710C8BD5C232}"/>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768482F4-2DA7-43B5-8919-AECEC9595121}" type="slidenum">
              <a:rPr lang="en-US"/>
              <a:pPr>
                <a:defRPr/>
              </a:pPr>
              <a:t>‹#›</a:t>
            </a:fld>
            <a:endParaRPr lang="en-US" dirty="0"/>
          </a:p>
        </p:txBody>
      </p:sp>
    </p:spTree>
    <p:extLst>
      <p:ext uri="{BB962C8B-B14F-4D97-AF65-F5344CB8AC3E}">
        <p14:creationId xmlns:p14="http://schemas.microsoft.com/office/powerpoint/2010/main" val="70451458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21" y="457200"/>
            <a:ext cx="3932767" cy="1600200"/>
          </a:xfrm>
          <a:prstGeom prst="rect">
            <a:avLst/>
          </a:prstGeom>
        </p:spPr>
        <p:txBody>
          <a:bodyPr anchor="b"/>
          <a:lstStyle>
            <a:lvl1pPr>
              <a:defRPr sz="3200">
                <a:latin typeface="Raleway" pitchFamily="2" charset="0"/>
              </a:defRPr>
            </a:lvl1pPr>
          </a:lstStyle>
          <a:p>
            <a:r>
              <a:rPr lang="en-US" dirty="0"/>
              <a:t>Click to edit Master title style</a:t>
            </a:r>
          </a:p>
        </p:txBody>
      </p:sp>
      <p:sp>
        <p:nvSpPr>
          <p:cNvPr id="3" name="Picture Placeholder 2"/>
          <p:cNvSpPr>
            <a:spLocks noGrp="1"/>
          </p:cNvSpPr>
          <p:nvPr>
            <p:ph type="pic" idx="1"/>
          </p:nvPr>
        </p:nvSpPr>
        <p:spPr>
          <a:xfrm>
            <a:off x="5183717" y="987430"/>
            <a:ext cx="6172200" cy="4873625"/>
          </a:xfrm>
          <a:prstGeom prst="rect">
            <a:avLst/>
          </a:prstGeom>
        </p:spPr>
        <p:txBody>
          <a:bodyPr/>
          <a:lstStyle>
            <a:lvl1pPr marL="0" indent="0">
              <a:buNone/>
              <a:defRPr sz="3200">
                <a:latin typeface="Raleway" pitchFamily="2"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p:cNvSpPr>
            <a:spLocks noGrp="1"/>
          </p:cNvSpPr>
          <p:nvPr>
            <p:ph type="body" sz="half" idx="2"/>
          </p:nvPr>
        </p:nvSpPr>
        <p:spPr>
          <a:xfrm>
            <a:off x="840321" y="2057400"/>
            <a:ext cx="3932767" cy="3811588"/>
          </a:xfrm>
          <a:prstGeom prst="rect">
            <a:avLst/>
          </a:prstGeom>
        </p:spPr>
        <p:txBody>
          <a:bodyPr/>
          <a:lstStyle>
            <a:lvl1pPr marL="0" indent="0">
              <a:buNone/>
              <a:defRPr sz="1600">
                <a:latin typeface="Raleway"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A5A3A63C-655B-703C-E8B7-C52E775BDCC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A1EA096A-F445-4BA2-98FA-034756BAACB2}" type="datetime1">
              <a:rPr lang="en-US" smtClean="0"/>
              <a:t>2/14/2024</a:t>
            </a:fld>
            <a:endParaRPr lang="en-US" dirty="0"/>
          </a:p>
        </p:txBody>
      </p:sp>
      <p:sp>
        <p:nvSpPr>
          <p:cNvPr id="6" name="Footer Placeholder 5">
            <a:extLst>
              <a:ext uri="{FF2B5EF4-FFF2-40B4-BE49-F238E27FC236}">
                <a16:creationId xmlns:a16="http://schemas.microsoft.com/office/drawing/2014/main" id="{F3214038-E045-3F62-30A4-24C198C29D34}"/>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7" name="Slide Number Placeholder 6">
            <a:extLst>
              <a:ext uri="{FF2B5EF4-FFF2-40B4-BE49-F238E27FC236}">
                <a16:creationId xmlns:a16="http://schemas.microsoft.com/office/drawing/2014/main" id="{E85B48D8-ED31-4218-D161-45588F592200}"/>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3B67E68A-5DA7-48EE-8902-A0254A5BE34F}" type="slidenum">
              <a:rPr lang="en-US"/>
              <a:pPr>
                <a:defRPr/>
              </a:pPr>
              <a:t>‹#›</a:t>
            </a:fld>
            <a:endParaRPr lang="en-US" dirty="0"/>
          </a:p>
        </p:txBody>
      </p:sp>
    </p:spTree>
    <p:extLst>
      <p:ext uri="{BB962C8B-B14F-4D97-AF65-F5344CB8AC3E}">
        <p14:creationId xmlns:p14="http://schemas.microsoft.com/office/powerpoint/2010/main" val="15379909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9"/>
            <a:ext cx="10515600" cy="1325563"/>
          </a:xfrm>
          <a:prstGeom prst="rect">
            <a:avLst/>
          </a:prstGeom>
        </p:spPr>
        <p:txBody>
          <a:bodyPr/>
          <a:lstStyle>
            <a:lvl1pPr>
              <a:defRPr>
                <a:latin typeface="Raleway" pitchFamily="2" charset="0"/>
              </a:defRPr>
            </a:lvl1pPr>
          </a:lstStyle>
          <a:p>
            <a:r>
              <a:rPr lang="en-US" dirty="0"/>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C4079CB2-9769-3FF5-AB1D-9BF9E8FBB779}"/>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DC5EC09F-0CFC-4E51-A3EC-5A179BFACDCF}" type="datetime1">
              <a:rPr lang="en-US" smtClean="0"/>
              <a:t>2/14/2024</a:t>
            </a:fld>
            <a:endParaRPr lang="en-US" dirty="0"/>
          </a:p>
        </p:txBody>
      </p:sp>
      <p:sp>
        <p:nvSpPr>
          <p:cNvPr id="5" name="Footer Placeholder 4">
            <a:extLst>
              <a:ext uri="{FF2B5EF4-FFF2-40B4-BE49-F238E27FC236}">
                <a16:creationId xmlns:a16="http://schemas.microsoft.com/office/drawing/2014/main" id="{E07C0EC5-A55A-D575-4627-B1452292EAE7}"/>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6" name="Slide Number Placeholder 5">
            <a:extLst>
              <a:ext uri="{FF2B5EF4-FFF2-40B4-BE49-F238E27FC236}">
                <a16:creationId xmlns:a16="http://schemas.microsoft.com/office/drawing/2014/main" id="{78FF7F82-130A-869B-2BF3-1DBBDF9312C5}"/>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8D2A5513-F684-4240-B5BF-E66666DAEF71}" type="slidenum">
              <a:rPr lang="en-US"/>
              <a:pPr>
                <a:defRPr/>
              </a:pPr>
              <a:t>‹#›</a:t>
            </a:fld>
            <a:endParaRPr lang="en-US" dirty="0"/>
          </a:p>
        </p:txBody>
      </p:sp>
    </p:spTree>
    <p:extLst>
      <p:ext uri="{BB962C8B-B14F-4D97-AF65-F5344CB8AC3E}">
        <p14:creationId xmlns:p14="http://schemas.microsoft.com/office/powerpoint/2010/main" val="14396540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a:prstGeom prst="rect">
            <a:avLst/>
          </a:prstGeom>
        </p:spPr>
        <p:txBody>
          <a:bodyPr vert="eaVert"/>
          <a:lstStyle>
            <a:lvl1pPr>
              <a:defRPr>
                <a:latin typeface="Raleway" pitchFamily="2" charset="0"/>
              </a:defRPr>
            </a:lvl1pPr>
          </a:lstStyle>
          <a:p>
            <a:r>
              <a:rPr lang="en-US" dirty="0"/>
              <a:t>Click to edit Master title style</a:t>
            </a:r>
          </a:p>
        </p:txBody>
      </p:sp>
      <p:sp>
        <p:nvSpPr>
          <p:cNvPr id="3" name="Vertical Text Placeholder 2"/>
          <p:cNvSpPr>
            <a:spLocks noGrp="1"/>
          </p:cNvSpPr>
          <p:nvPr>
            <p:ph type="body" orient="vert" idx="1"/>
          </p:nvPr>
        </p:nvSpPr>
        <p:spPr>
          <a:xfrm>
            <a:off x="838203" y="365125"/>
            <a:ext cx="7683500" cy="5811838"/>
          </a:xfrm>
          <a:prstGeom prst="rect">
            <a:avLst/>
          </a:prstGeom>
        </p:spPr>
        <p:txBody>
          <a:bodyPr vert="eaVert"/>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FCD01DF0-388A-D52B-7F7B-24141C7607B6}"/>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BC8F4BE0-381B-4538-A905-8DBD8F5938C4}" type="datetime1">
              <a:rPr lang="en-US" smtClean="0"/>
              <a:t>2/14/2024</a:t>
            </a:fld>
            <a:endParaRPr lang="en-US" dirty="0"/>
          </a:p>
        </p:txBody>
      </p:sp>
      <p:sp>
        <p:nvSpPr>
          <p:cNvPr id="5" name="Footer Placeholder 4">
            <a:extLst>
              <a:ext uri="{FF2B5EF4-FFF2-40B4-BE49-F238E27FC236}">
                <a16:creationId xmlns:a16="http://schemas.microsoft.com/office/drawing/2014/main" id="{9FA66725-E7E3-1983-4574-92982746C56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6" name="Slide Number Placeholder 5">
            <a:extLst>
              <a:ext uri="{FF2B5EF4-FFF2-40B4-BE49-F238E27FC236}">
                <a16:creationId xmlns:a16="http://schemas.microsoft.com/office/drawing/2014/main" id="{27EC3205-A325-036B-E05B-C1FB79BA6311}"/>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5B42932C-375C-47D9-8225-37C5FC65E50D}" type="slidenum">
              <a:rPr lang="en-US"/>
              <a:pPr>
                <a:defRPr/>
              </a:pPr>
              <a:t>‹#›</a:t>
            </a:fld>
            <a:endParaRPr lang="en-US" dirty="0"/>
          </a:p>
        </p:txBody>
      </p:sp>
    </p:spTree>
    <p:extLst>
      <p:ext uri="{BB962C8B-B14F-4D97-AF65-F5344CB8AC3E}">
        <p14:creationId xmlns:p14="http://schemas.microsoft.com/office/powerpoint/2010/main" val="324974103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9"/>
            <a:ext cx="10515600" cy="1325563"/>
          </a:xfrm>
          <a:prstGeom prst="rect">
            <a:avLst/>
          </a:prstGeom>
        </p:spPr>
        <p:txBody>
          <a:bodyPr/>
          <a:lstStyle>
            <a:lvl1pPr>
              <a:defRPr>
                <a:latin typeface="Raleway" pitchFamily="2" charset="0"/>
              </a:defRPr>
            </a:lvl1pPr>
          </a:lstStyle>
          <a:p>
            <a:r>
              <a:rPr lang="en-US" dirty="0"/>
              <a:t>Click to edit Master title style</a:t>
            </a:r>
          </a:p>
        </p:txBody>
      </p:sp>
      <p:sp>
        <p:nvSpPr>
          <p:cNvPr id="3" name="Content Placeholder 2"/>
          <p:cNvSpPr>
            <a:spLocks noGrp="1"/>
          </p:cNvSpPr>
          <p:nvPr>
            <p:ph idx="1"/>
          </p:nvPr>
        </p:nvSpPr>
        <p:spPr>
          <a:xfrm>
            <a:off x="838200" y="1825630"/>
            <a:ext cx="10515600" cy="3203575"/>
          </a:xfrm>
          <a:prstGeom prst="rect">
            <a:avLst/>
          </a:prstGeo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9342304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25520" y="365129"/>
            <a:ext cx="11193517" cy="1325563"/>
          </a:xfrm>
          <a:prstGeom prst="rect">
            <a:avLst/>
          </a:prstGeom>
        </p:spPr>
        <p:txBody>
          <a:bodyPr/>
          <a:lstStyle>
            <a:lvl1pPr>
              <a:defRPr>
                <a:latin typeface="Raleway" pitchFamily="2" charset="0"/>
              </a:defRPr>
            </a:lvl1pPr>
          </a:lstStyle>
          <a:p>
            <a:r>
              <a:rPr lang="en-US" dirty="0"/>
              <a:t>Click to edit Master title style</a:t>
            </a:r>
          </a:p>
        </p:txBody>
      </p:sp>
      <p:sp>
        <p:nvSpPr>
          <p:cNvPr id="3" name="Content Placeholder 2"/>
          <p:cNvSpPr>
            <a:spLocks noGrp="1"/>
          </p:cNvSpPr>
          <p:nvPr>
            <p:ph sz="half" idx="1"/>
          </p:nvPr>
        </p:nvSpPr>
        <p:spPr>
          <a:xfrm>
            <a:off x="525517" y="1825630"/>
            <a:ext cx="5468883" cy="3865727"/>
          </a:xfrm>
          <a:prstGeom prst="rect">
            <a:avLst/>
          </a:prstGeo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884920" y="1825630"/>
            <a:ext cx="5834117" cy="3865727"/>
          </a:xfrm>
          <a:prstGeom prst="rect">
            <a:avLst/>
          </a:prstGeo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8245957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55799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21" y="457200"/>
            <a:ext cx="3932767" cy="1600200"/>
          </a:xfrm>
          <a:prstGeom prst="rect">
            <a:avLst/>
          </a:prstGeom>
        </p:spPr>
        <p:txBody>
          <a:bodyPr anchor="b"/>
          <a:lstStyle>
            <a:lvl1pPr>
              <a:defRPr sz="3200">
                <a:latin typeface="Raleway" pitchFamily="2" charset="0"/>
              </a:defRPr>
            </a:lvl1pPr>
          </a:lstStyle>
          <a:p>
            <a:r>
              <a:rPr lang="en-US" dirty="0"/>
              <a:t>Click to edit Master title style</a:t>
            </a:r>
          </a:p>
        </p:txBody>
      </p:sp>
      <p:sp>
        <p:nvSpPr>
          <p:cNvPr id="3" name="Picture Placeholder 2"/>
          <p:cNvSpPr>
            <a:spLocks noGrp="1"/>
          </p:cNvSpPr>
          <p:nvPr>
            <p:ph type="pic" idx="1"/>
          </p:nvPr>
        </p:nvSpPr>
        <p:spPr>
          <a:xfrm>
            <a:off x="5183717" y="457201"/>
            <a:ext cx="6172200" cy="4501054"/>
          </a:xfrm>
          <a:prstGeom prst="rect">
            <a:avLst/>
          </a:prstGeom>
        </p:spPr>
        <p:txBody>
          <a:bodyPr/>
          <a:lstStyle>
            <a:lvl1pPr marL="0" indent="0">
              <a:buNone/>
              <a:defRPr sz="3200">
                <a:latin typeface="Raleway" pitchFamily="2"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p:cNvSpPr>
            <a:spLocks noGrp="1"/>
          </p:cNvSpPr>
          <p:nvPr>
            <p:ph type="body" sz="half" idx="2"/>
          </p:nvPr>
        </p:nvSpPr>
        <p:spPr>
          <a:xfrm>
            <a:off x="840321" y="2057400"/>
            <a:ext cx="3932767" cy="3811588"/>
          </a:xfrm>
          <a:prstGeom prst="rect">
            <a:avLst/>
          </a:prstGeom>
        </p:spPr>
        <p:txBody>
          <a:bodyPr/>
          <a:lstStyle>
            <a:lvl1pPr marL="0" indent="0">
              <a:buNone/>
              <a:defRPr sz="1600">
                <a:latin typeface="Raleway"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206971486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512381" y="1106107"/>
            <a:ext cx="11332779" cy="1325563"/>
          </a:xfrm>
          <a:prstGeom prst="rect">
            <a:avLst/>
          </a:prstGeom>
        </p:spPr>
        <p:txBody>
          <a:bodyPr vert="horz" lIns="91440" tIns="45720" rIns="91440" bIns="45720" rtlCol="0" anchor="ctr">
            <a:normAutofit/>
          </a:bodyPr>
          <a:lstStyle>
            <a:lvl1pPr>
              <a:defRPr>
                <a:latin typeface="Raleway" pitchFamily="2" charset="0"/>
              </a:defRPr>
            </a:lvl1pPr>
          </a:lstStyle>
          <a:p>
            <a:r>
              <a:rPr lang="en-US" dirty="0"/>
              <a:t>Click to edit Master title style</a:t>
            </a:r>
          </a:p>
        </p:txBody>
      </p:sp>
      <p:sp>
        <p:nvSpPr>
          <p:cNvPr id="8" name="Text Placeholder 2"/>
          <p:cNvSpPr>
            <a:spLocks noGrp="1"/>
          </p:cNvSpPr>
          <p:nvPr>
            <p:ph idx="1"/>
          </p:nvPr>
        </p:nvSpPr>
        <p:spPr>
          <a:xfrm>
            <a:off x="512381" y="2566604"/>
            <a:ext cx="11332779" cy="3185292"/>
          </a:xfrm>
          <a:prstGeom prst="rect">
            <a:avLst/>
          </a:prstGeom>
        </p:spPr>
        <p:txBody>
          <a:bodyPr vert="horz" lIns="91440" tIns="45720" rIns="91440" bIns="45720" rtlCol="0">
            <a:normAutofit/>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565409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12381" y="2632841"/>
            <a:ext cx="5973379" cy="3544122"/>
          </a:xfrm>
          <a:prstGeom prst="rect">
            <a:avLst/>
          </a:prstGeo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871781" y="2632841"/>
            <a:ext cx="5973379" cy="3544122"/>
          </a:xfrm>
          <a:prstGeom prst="rect">
            <a:avLst/>
          </a:prstGeo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itle Placeholder 1"/>
          <p:cNvSpPr>
            <a:spLocks noGrp="1"/>
          </p:cNvSpPr>
          <p:nvPr>
            <p:ph type="title"/>
          </p:nvPr>
        </p:nvSpPr>
        <p:spPr>
          <a:xfrm>
            <a:off x="512381" y="1106107"/>
            <a:ext cx="11332779" cy="1325563"/>
          </a:xfrm>
          <a:prstGeom prst="rect">
            <a:avLst/>
          </a:prstGeom>
        </p:spPr>
        <p:txBody>
          <a:bodyPr vert="horz" lIns="91440" tIns="45720" rIns="91440" bIns="45720" rtlCol="0" anchor="ctr">
            <a:normAutofit/>
          </a:bodyPr>
          <a:lstStyle>
            <a:lvl1pPr>
              <a:defRPr>
                <a:latin typeface="Raleway" pitchFamily="2" charset="0"/>
              </a:defRPr>
            </a:lvl1pPr>
          </a:lstStyle>
          <a:p>
            <a:r>
              <a:rPr lang="en-US" dirty="0"/>
              <a:t>Click to edit Master title style</a:t>
            </a:r>
          </a:p>
        </p:txBody>
      </p:sp>
    </p:spTree>
    <p:extLst>
      <p:ext uri="{BB962C8B-B14F-4D97-AF65-F5344CB8AC3E}">
        <p14:creationId xmlns:p14="http://schemas.microsoft.com/office/powerpoint/2010/main" val="75029203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0563198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512381" y="1106107"/>
            <a:ext cx="11332779" cy="1325563"/>
          </a:xfrm>
          <a:prstGeom prst="rect">
            <a:avLst/>
          </a:prstGeom>
        </p:spPr>
        <p:txBody>
          <a:bodyPr vert="horz" lIns="91440" tIns="45720" rIns="91440" bIns="45720" rtlCol="0" anchor="ctr">
            <a:normAutofit/>
          </a:bodyPr>
          <a:lstStyle>
            <a:lvl1pPr>
              <a:defRPr>
                <a:latin typeface="Raleway" pitchFamily="2" charset="0"/>
              </a:defRPr>
            </a:lvl1pPr>
          </a:lstStyle>
          <a:p>
            <a:r>
              <a:rPr lang="en-US" dirty="0"/>
              <a:t>Click to edit Master title style</a:t>
            </a:r>
          </a:p>
        </p:txBody>
      </p:sp>
      <p:sp>
        <p:nvSpPr>
          <p:cNvPr id="8" name="Text Placeholder 2"/>
          <p:cNvSpPr>
            <a:spLocks noGrp="1"/>
          </p:cNvSpPr>
          <p:nvPr>
            <p:ph idx="1"/>
          </p:nvPr>
        </p:nvSpPr>
        <p:spPr>
          <a:xfrm>
            <a:off x="512381" y="2566604"/>
            <a:ext cx="11332779" cy="3185292"/>
          </a:xfrm>
          <a:prstGeom prst="rect">
            <a:avLst/>
          </a:prstGeom>
        </p:spPr>
        <p:txBody>
          <a:bodyPr vert="horz" lIns="91440" tIns="45720" rIns="91440" bIns="45720" rtlCol="0">
            <a:normAutofit/>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932630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12381" y="2632841"/>
            <a:ext cx="5973379" cy="3544122"/>
          </a:xfrm>
          <a:prstGeom prst="rect">
            <a:avLst/>
          </a:prstGeo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871781" y="2632841"/>
            <a:ext cx="5973379" cy="3544122"/>
          </a:xfrm>
          <a:prstGeom prst="rect">
            <a:avLst/>
          </a:prstGeo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itle Placeholder 1"/>
          <p:cNvSpPr>
            <a:spLocks noGrp="1"/>
          </p:cNvSpPr>
          <p:nvPr>
            <p:ph type="title"/>
          </p:nvPr>
        </p:nvSpPr>
        <p:spPr>
          <a:xfrm>
            <a:off x="512381" y="1106107"/>
            <a:ext cx="11332779" cy="1325563"/>
          </a:xfrm>
          <a:prstGeom prst="rect">
            <a:avLst/>
          </a:prstGeom>
        </p:spPr>
        <p:txBody>
          <a:bodyPr vert="horz" lIns="91440" tIns="45720" rIns="91440" bIns="45720" rtlCol="0" anchor="ctr">
            <a:normAutofit/>
          </a:bodyPr>
          <a:lstStyle>
            <a:lvl1pPr>
              <a:defRPr>
                <a:latin typeface="Raleway" pitchFamily="2" charset="0"/>
              </a:defRPr>
            </a:lvl1pPr>
          </a:lstStyle>
          <a:p>
            <a:r>
              <a:rPr lang="en-US" dirty="0"/>
              <a:t>Click to edit Master title style</a:t>
            </a:r>
          </a:p>
        </p:txBody>
      </p:sp>
    </p:spTree>
    <p:extLst>
      <p:ext uri="{BB962C8B-B14F-4D97-AF65-F5344CB8AC3E}">
        <p14:creationId xmlns:p14="http://schemas.microsoft.com/office/powerpoint/2010/main" val="9281603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5993084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atin typeface="Raleway" pitchFamily="2" charset="0"/>
              </a:defRPr>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Raleway"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808F83B4-A3CE-B617-49DF-E825A1BFB46A}"/>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E4536D15-EE6A-47C5-BA49-197E5FF817FE}" type="datetime1">
              <a:rPr lang="en-US" smtClean="0"/>
              <a:t>2/14/2024</a:t>
            </a:fld>
            <a:endParaRPr lang="en-US" dirty="0"/>
          </a:p>
        </p:txBody>
      </p:sp>
      <p:sp>
        <p:nvSpPr>
          <p:cNvPr id="5" name="Footer Placeholder 4">
            <a:extLst>
              <a:ext uri="{FF2B5EF4-FFF2-40B4-BE49-F238E27FC236}">
                <a16:creationId xmlns:a16="http://schemas.microsoft.com/office/drawing/2014/main" id="{95EF1114-B6D2-954A-9DB5-A1874264A98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6" name="Slide Number Placeholder 5">
            <a:extLst>
              <a:ext uri="{FF2B5EF4-FFF2-40B4-BE49-F238E27FC236}">
                <a16:creationId xmlns:a16="http://schemas.microsoft.com/office/drawing/2014/main" id="{3C032D50-63CE-729F-3840-8263A77BE446}"/>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0F0E7052-FC7C-4B1A-BD30-7C8DD6506598}" type="slidenum">
              <a:rPr lang="en-US"/>
              <a:pPr>
                <a:defRPr/>
              </a:pPr>
              <a:t>‹#›</a:t>
            </a:fld>
            <a:endParaRPr lang="en-US" dirty="0"/>
          </a:p>
        </p:txBody>
      </p:sp>
    </p:spTree>
    <p:extLst>
      <p:ext uri="{BB962C8B-B14F-4D97-AF65-F5344CB8AC3E}">
        <p14:creationId xmlns:p14="http://schemas.microsoft.com/office/powerpoint/2010/main" val="261033615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9"/>
            <a:ext cx="10515600" cy="1325563"/>
          </a:xfrm>
          <a:prstGeom prst="rect">
            <a:avLst/>
          </a:prstGeom>
        </p:spPr>
        <p:txBody>
          <a:bodyPr/>
          <a:lstStyle>
            <a:lvl1pPr>
              <a:defRPr>
                <a:latin typeface="Raleway" pitchFamily="2" charset="0"/>
              </a:defRPr>
            </a:lvl1pPr>
          </a:lstStyle>
          <a:p>
            <a:r>
              <a:rPr lang="en-US" dirty="0"/>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138443E-29D2-BBA7-FC20-713D0E815676}"/>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FD12166B-72B2-4212-B4EE-B8E710DE36B9}" type="datetime1">
              <a:rPr lang="en-US" smtClean="0"/>
              <a:t>2/14/2024</a:t>
            </a:fld>
            <a:endParaRPr lang="en-US" dirty="0"/>
          </a:p>
        </p:txBody>
      </p:sp>
      <p:sp>
        <p:nvSpPr>
          <p:cNvPr id="5" name="Footer Placeholder 4">
            <a:extLst>
              <a:ext uri="{FF2B5EF4-FFF2-40B4-BE49-F238E27FC236}">
                <a16:creationId xmlns:a16="http://schemas.microsoft.com/office/drawing/2014/main" id="{FF414324-79A2-7B02-4DBC-B707FCE557FC}"/>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6" name="Slide Number Placeholder 5">
            <a:extLst>
              <a:ext uri="{FF2B5EF4-FFF2-40B4-BE49-F238E27FC236}">
                <a16:creationId xmlns:a16="http://schemas.microsoft.com/office/drawing/2014/main" id="{5795E102-703B-33F2-8346-F37EF8C91AC9}"/>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9CDBE2E6-32AA-44E9-AFAF-180B9C7F3940}" type="slidenum">
              <a:rPr lang="en-US"/>
              <a:pPr>
                <a:defRPr/>
              </a:pPr>
              <a:t>‹#›</a:t>
            </a:fld>
            <a:endParaRPr lang="en-US" dirty="0"/>
          </a:p>
        </p:txBody>
      </p:sp>
    </p:spTree>
    <p:extLst>
      <p:ext uri="{BB962C8B-B14F-4D97-AF65-F5344CB8AC3E}">
        <p14:creationId xmlns:p14="http://schemas.microsoft.com/office/powerpoint/2010/main" val="20240640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3"/>
            <a:ext cx="10515600" cy="2852737"/>
          </a:xfrm>
          <a:prstGeom prst="rect">
            <a:avLst/>
          </a:prstGeom>
        </p:spPr>
        <p:txBody>
          <a:bodyPr anchor="b"/>
          <a:lstStyle>
            <a:lvl1pPr>
              <a:defRPr sz="6000">
                <a:latin typeface="Raleway" pitchFamily="2" charset="0"/>
              </a:defRPr>
            </a:lvl1pPr>
          </a:lstStyle>
          <a:p>
            <a:r>
              <a:rPr lang="en-US" dirty="0"/>
              <a:t>Click to edit Master title style</a:t>
            </a:r>
          </a:p>
        </p:txBody>
      </p:sp>
      <p:sp>
        <p:nvSpPr>
          <p:cNvPr id="3" name="Text Placeholder 2"/>
          <p:cNvSpPr>
            <a:spLocks noGrp="1"/>
          </p:cNvSpPr>
          <p:nvPr>
            <p:ph type="body" idx="1"/>
          </p:nvPr>
        </p:nvSpPr>
        <p:spPr>
          <a:xfrm>
            <a:off x="831851" y="4589468"/>
            <a:ext cx="10515600" cy="1500187"/>
          </a:xfrm>
          <a:prstGeom prst="rect">
            <a:avLst/>
          </a:prstGeom>
        </p:spPr>
        <p:txBody>
          <a:bodyPr/>
          <a:lstStyle>
            <a:lvl1pPr marL="0" indent="0">
              <a:buNone/>
              <a:defRPr sz="2400">
                <a:solidFill>
                  <a:schemeClr val="tx1">
                    <a:tint val="75000"/>
                  </a:schemeClr>
                </a:solidFill>
                <a:latin typeface="Raleway" pitchFamily="2"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EC09ED22-F72F-3038-FC40-BFBE2368AE71}"/>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83C905E5-378C-4E22-8AE3-F87F9AD168FF}" type="datetime1">
              <a:rPr lang="en-US" smtClean="0"/>
              <a:t>2/14/2024</a:t>
            </a:fld>
            <a:endParaRPr lang="en-US" dirty="0"/>
          </a:p>
        </p:txBody>
      </p:sp>
      <p:sp>
        <p:nvSpPr>
          <p:cNvPr id="5" name="Footer Placeholder 4">
            <a:extLst>
              <a:ext uri="{FF2B5EF4-FFF2-40B4-BE49-F238E27FC236}">
                <a16:creationId xmlns:a16="http://schemas.microsoft.com/office/drawing/2014/main" id="{210BD90E-F89E-DB1C-FC4C-59C5948EC30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6" name="Slide Number Placeholder 5">
            <a:extLst>
              <a:ext uri="{FF2B5EF4-FFF2-40B4-BE49-F238E27FC236}">
                <a16:creationId xmlns:a16="http://schemas.microsoft.com/office/drawing/2014/main" id="{CF1417DC-033E-5BB4-4B15-5DF26774EECD}"/>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314A5D23-AAA9-40D0-9298-21537D9A5BC7}" type="slidenum">
              <a:rPr lang="en-US"/>
              <a:pPr>
                <a:defRPr/>
              </a:pPr>
              <a:t>‹#›</a:t>
            </a:fld>
            <a:endParaRPr lang="en-US" dirty="0"/>
          </a:p>
        </p:txBody>
      </p:sp>
    </p:spTree>
    <p:extLst>
      <p:ext uri="{BB962C8B-B14F-4D97-AF65-F5344CB8AC3E}">
        <p14:creationId xmlns:p14="http://schemas.microsoft.com/office/powerpoint/2010/main" val="100616864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9"/>
            <a:ext cx="10515600" cy="1325563"/>
          </a:xfrm>
          <a:prstGeom prst="rect">
            <a:avLst/>
          </a:prstGeom>
        </p:spPr>
        <p:txBody>
          <a:bodyPr/>
          <a:lstStyle>
            <a:lvl1pPr>
              <a:defRPr>
                <a:latin typeface="Raleway" pitchFamily="2" charset="0"/>
              </a:defRPr>
            </a:lvl1pPr>
          </a:lstStyle>
          <a:p>
            <a:r>
              <a:rPr lang="en-US" dirty="0"/>
              <a:t>Click to edit Master title style</a:t>
            </a:r>
          </a:p>
        </p:txBody>
      </p:sp>
      <p:sp>
        <p:nvSpPr>
          <p:cNvPr id="3" name="Content Placeholder 2"/>
          <p:cNvSpPr>
            <a:spLocks noGrp="1"/>
          </p:cNvSpPr>
          <p:nvPr>
            <p:ph sz="half" idx="1"/>
          </p:nvPr>
        </p:nvSpPr>
        <p:spPr>
          <a:xfrm>
            <a:off x="838200" y="1825625"/>
            <a:ext cx="5156200" cy="4351338"/>
          </a:xfrm>
          <a:prstGeom prst="rect">
            <a:avLst/>
          </a:prstGeo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97600" y="1825625"/>
            <a:ext cx="5156200" cy="4351338"/>
          </a:xfrm>
          <a:prstGeom prst="rect">
            <a:avLst/>
          </a:prstGeo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378523EA-A130-43FF-5BC0-61D51E630639}"/>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DC2A0449-8C5E-4BD0-A4D6-3CB7BDF239C7}" type="datetime1">
              <a:rPr lang="en-US" smtClean="0"/>
              <a:t>2/14/2024</a:t>
            </a:fld>
            <a:endParaRPr lang="en-US" dirty="0"/>
          </a:p>
        </p:txBody>
      </p:sp>
      <p:sp>
        <p:nvSpPr>
          <p:cNvPr id="6" name="Footer Placeholder 5">
            <a:extLst>
              <a:ext uri="{FF2B5EF4-FFF2-40B4-BE49-F238E27FC236}">
                <a16:creationId xmlns:a16="http://schemas.microsoft.com/office/drawing/2014/main" id="{70D8B731-520F-8F62-B59E-F0E0BA32EFF1}"/>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7" name="Slide Number Placeholder 6">
            <a:extLst>
              <a:ext uri="{FF2B5EF4-FFF2-40B4-BE49-F238E27FC236}">
                <a16:creationId xmlns:a16="http://schemas.microsoft.com/office/drawing/2014/main" id="{6B425F5D-27D5-C489-681D-10F2E593C790}"/>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9C127003-06A9-4174-AD05-20F7E59A0A73}" type="slidenum">
              <a:rPr lang="en-US"/>
              <a:pPr>
                <a:defRPr/>
              </a:pPr>
              <a:t>‹#›</a:t>
            </a:fld>
            <a:endParaRPr lang="en-US" dirty="0"/>
          </a:p>
        </p:txBody>
      </p:sp>
    </p:spTree>
    <p:extLst>
      <p:ext uri="{BB962C8B-B14F-4D97-AF65-F5344CB8AC3E}">
        <p14:creationId xmlns:p14="http://schemas.microsoft.com/office/powerpoint/2010/main" val="260129609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9"/>
            <a:ext cx="10515600" cy="1325563"/>
          </a:xfrm>
          <a:prstGeom prst="rect">
            <a:avLst/>
          </a:prstGeom>
        </p:spPr>
        <p:txBody>
          <a:bodyPr/>
          <a:lstStyle>
            <a:lvl1pPr>
              <a:defRPr>
                <a:latin typeface="Raleway" pitchFamily="2" charset="0"/>
              </a:defRPr>
            </a:lvl1pPr>
          </a:lstStyle>
          <a:p>
            <a:r>
              <a:rPr lang="en-US" dirty="0"/>
              <a:t>Click to edit Master title style</a:t>
            </a:r>
          </a:p>
        </p:txBody>
      </p:sp>
      <p:sp>
        <p:nvSpPr>
          <p:cNvPr id="3" name="Text Placeholder 2"/>
          <p:cNvSpPr>
            <a:spLocks noGrp="1"/>
          </p:cNvSpPr>
          <p:nvPr>
            <p:ph type="body" idx="1"/>
          </p:nvPr>
        </p:nvSpPr>
        <p:spPr>
          <a:xfrm>
            <a:off x="840319" y="1681163"/>
            <a:ext cx="5158316" cy="823912"/>
          </a:xfrm>
          <a:prstGeom prst="rect">
            <a:avLst/>
          </a:prstGeom>
        </p:spPr>
        <p:txBody>
          <a:bodyPr anchor="b"/>
          <a:lstStyle>
            <a:lvl1pPr marL="0" indent="0">
              <a:buNone/>
              <a:defRPr sz="2400" b="1">
                <a:latin typeface="Raleway" pitchFamily="2"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40319" y="2505075"/>
            <a:ext cx="5158316" cy="3684588"/>
          </a:xfrm>
          <a:prstGeom prst="rect">
            <a:avLst/>
          </a:prstGeo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717" cy="823912"/>
          </a:xfrm>
          <a:prstGeom prst="rect">
            <a:avLst/>
          </a:prstGeom>
        </p:spPr>
        <p:txBody>
          <a:bodyPr anchor="b"/>
          <a:lstStyle>
            <a:lvl1pPr marL="0" indent="0">
              <a:buNone/>
              <a:defRPr sz="2400" b="1">
                <a:latin typeface="Raleway" pitchFamily="2"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717" cy="3684588"/>
          </a:xfrm>
          <a:prstGeom prst="rect">
            <a:avLst/>
          </a:prstGeo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273ACA0F-CDD5-2872-4EB9-CF87328C767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1AB5DB46-7345-43B8-98EF-23937AE244D6}" type="datetime1">
              <a:rPr lang="en-US" smtClean="0"/>
              <a:t>2/14/2024</a:t>
            </a:fld>
            <a:endParaRPr lang="en-US" dirty="0"/>
          </a:p>
        </p:txBody>
      </p:sp>
      <p:sp>
        <p:nvSpPr>
          <p:cNvPr id="8" name="Footer Placeholder 7">
            <a:extLst>
              <a:ext uri="{FF2B5EF4-FFF2-40B4-BE49-F238E27FC236}">
                <a16:creationId xmlns:a16="http://schemas.microsoft.com/office/drawing/2014/main" id="{D6B9EEE3-F483-91FA-11F4-2C1ACB231A5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9" name="Slide Number Placeholder 8">
            <a:extLst>
              <a:ext uri="{FF2B5EF4-FFF2-40B4-BE49-F238E27FC236}">
                <a16:creationId xmlns:a16="http://schemas.microsoft.com/office/drawing/2014/main" id="{8104FA67-E85A-2A3B-ECB8-F62C1BFB2203}"/>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0586D719-5046-49B2-B7BD-801B59F3232F}" type="slidenum">
              <a:rPr lang="en-US"/>
              <a:pPr>
                <a:defRPr/>
              </a:pPr>
              <a:t>‹#›</a:t>
            </a:fld>
            <a:endParaRPr lang="en-US" dirty="0"/>
          </a:p>
        </p:txBody>
      </p:sp>
    </p:spTree>
    <p:extLst>
      <p:ext uri="{BB962C8B-B14F-4D97-AF65-F5344CB8AC3E}">
        <p14:creationId xmlns:p14="http://schemas.microsoft.com/office/powerpoint/2010/main" val="267013957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9"/>
            <a:ext cx="10515600" cy="1325563"/>
          </a:xfrm>
          <a:prstGeom prst="rect">
            <a:avLst/>
          </a:prstGeom>
        </p:spPr>
        <p:txBody>
          <a:bodyPr/>
          <a:lstStyle>
            <a:lvl1pPr>
              <a:defRPr>
                <a:latin typeface="Raleway" pitchFamily="2" charset="0"/>
              </a:defRPr>
            </a:lvl1pPr>
          </a:lstStyle>
          <a:p>
            <a:r>
              <a:rPr lang="en-US" dirty="0"/>
              <a:t>Click to edit Master title style</a:t>
            </a:r>
          </a:p>
        </p:txBody>
      </p:sp>
      <p:sp>
        <p:nvSpPr>
          <p:cNvPr id="3" name="Date Placeholder 2">
            <a:extLst>
              <a:ext uri="{FF2B5EF4-FFF2-40B4-BE49-F238E27FC236}">
                <a16:creationId xmlns:a16="http://schemas.microsoft.com/office/drawing/2014/main" id="{75A3C3AB-72AE-A20B-0271-EA0976029FFA}"/>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870961F5-353C-4B52-8469-4D7A2D95CF7C}" type="datetime1">
              <a:rPr lang="en-US" smtClean="0"/>
              <a:t>2/14/2024</a:t>
            </a:fld>
            <a:endParaRPr lang="en-US" dirty="0"/>
          </a:p>
        </p:txBody>
      </p:sp>
      <p:sp>
        <p:nvSpPr>
          <p:cNvPr id="4" name="Footer Placeholder 3">
            <a:extLst>
              <a:ext uri="{FF2B5EF4-FFF2-40B4-BE49-F238E27FC236}">
                <a16:creationId xmlns:a16="http://schemas.microsoft.com/office/drawing/2014/main" id="{A7ABB3DE-F89E-7DF0-79BD-4C9936944BEF}"/>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5" name="Slide Number Placeholder 4">
            <a:extLst>
              <a:ext uri="{FF2B5EF4-FFF2-40B4-BE49-F238E27FC236}">
                <a16:creationId xmlns:a16="http://schemas.microsoft.com/office/drawing/2014/main" id="{4F2AE07B-B744-D786-90CB-D76C78F7A070}"/>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40E5DE63-C66B-4FE8-9680-5388657F6C09}" type="slidenum">
              <a:rPr lang="en-US"/>
              <a:pPr>
                <a:defRPr/>
              </a:pPr>
              <a:t>‹#›</a:t>
            </a:fld>
            <a:endParaRPr lang="en-US" dirty="0"/>
          </a:p>
        </p:txBody>
      </p:sp>
    </p:spTree>
    <p:extLst>
      <p:ext uri="{BB962C8B-B14F-4D97-AF65-F5344CB8AC3E}">
        <p14:creationId xmlns:p14="http://schemas.microsoft.com/office/powerpoint/2010/main" val="186490412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02D2761-09BA-D045-59A2-496E5CCFD9F6}"/>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24BF4CCB-5722-4E34-A400-E89E690EABFE}" type="datetime1">
              <a:rPr lang="en-US" smtClean="0"/>
              <a:t>2/14/2024</a:t>
            </a:fld>
            <a:endParaRPr lang="en-US" dirty="0"/>
          </a:p>
        </p:txBody>
      </p:sp>
      <p:sp>
        <p:nvSpPr>
          <p:cNvPr id="3" name="Footer Placeholder 2">
            <a:extLst>
              <a:ext uri="{FF2B5EF4-FFF2-40B4-BE49-F238E27FC236}">
                <a16:creationId xmlns:a16="http://schemas.microsoft.com/office/drawing/2014/main" id="{580DBCE9-2DEC-D3A6-5D6C-E25CA6BB4A88}"/>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4" name="Slide Number Placeholder 3">
            <a:extLst>
              <a:ext uri="{FF2B5EF4-FFF2-40B4-BE49-F238E27FC236}">
                <a16:creationId xmlns:a16="http://schemas.microsoft.com/office/drawing/2014/main" id="{B4AE3DB3-8AB5-1B0F-9520-DF101DF8AB2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3251E8F7-0C41-428E-A578-28EF39F41C83}" type="slidenum">
              <a:rPr lang="en-US"/>
              <a:pPr>
                <a:defRPr/>
              </a:pPr>
              <a:t>‹#›</a:t>
            </a:fld>
            <a:endParaRPr lang="en-US" dirty="0"/>
          </a:p>
        </p:txBody>
      </p:sp>
    </p:spTree>
    <p:extLst>
      <p:ext uri="{BB962C8B-B14F-4D97-AF65-F5344CB8AC3E}">
        <p14:creationId xmlns:p14="http://schemas.microsoft.com/office/powerpoint/2010/main" val="234751516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21" y="457200"/>
            <a:ext cx="3932767" cy="1600200"/>
          </a:xfrm>
          <a:prstGeom prst="rect">
            <a:avLst/>
          </a:prstGeom>
        </p:spPr>
        <p:txBody>
          <a:bodyPr anchor="b"/>
          <a:lstStyle>
            <a:lvl1pPr>
              <a:defRPr sz="3200">
                <a:latin typeface="Raleway" pitchFamily="2" charset="0"/>
              </a:defRPr>
            </a:lvl1pPr>
          </a:lstStyle>
          <a:p>
            <a:r>
              <a:rPr lang="en-US" dirty="0"/>
              <a:t>Click to edit Master title style</a:t>
            </a:r>
          </a:p>
        </p:txBody>
      </p:sp>
      <p:sp>
        <p:nvSpPr>
          <p:cNvPr id="3" name="Content Placeholder 2"/>
          <p:cNvSpPr>
            <a:spLocks noGrp="1"/>
          </p:cNvSpPr>
          <p:nvPr>
            <p:ph idx="1"/>
          </p:nvPr>
        </p:nvSpPr>
        <p:spPr>
          <a:xfrm>
            <a:off x="5183717" y="987430"/>
            <a:ext cx="6172200" cy="4873625"/>
          </a:xfrm>
          <a:prstGeom prst="rect">
            <a:avLst/>
          </a:prstGeom>
        </p:spPr>
        <p:txBody>
          <a:bodyPr/>
          <a:lstStyle>
            <a:lvl1pPr>
              <a:defRPr sz="3200">
                <a:latin typeface="Raleway" pitchFamily="2" charset="0"/>
              </a:defRPr>
            </a:lvl1pPr>
            <a:lvl2pPr>
              <a:defRPr sz="2800">
                <a:latin typeface="Raleway" pitchFamily="2" charset="0"/>
              </a:defRPr>
            </a:lvl2pPr>
            <a:lvl3pPr>
              <a:defRPr sz="2400">
                <a:latin typeface="Raleway" pitchFamily="2" charset="0"/>
              </a:defRPr>
            </a:lvl3pPr>
            <a:lvl4pPr>
              <a:defRPr sz="2000">
                <a:latin typeface="Raleway" pitchFamily="2" charset="0"/>
              </a:defRPr>
            </a:lvl4pPr>
            <a:lvl5pPr>
              <a:defRPr sz="2000">
                <a:latin typeface="Raleway" pitchFamily="2" charset="0"/>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40321" y="2057400"/>
            <a:ext cx="3932767" cy="3811588"/>
          </a:xfrm>
          <a:prstGeom prst="rect">
            <a:avLst/>
          </a:prstGeom>
        </p:spPr>
        <p:txBody>
          <a:bodyPr/>
          <a:lstStyle>
            <a:lvl1pPr marL="0" indent="0">
              <a:buNone/>
              <a:defRPr sz="1600">
                <a:latin typeface="Raleway"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E1ECCDE-22B0-4CCB-85BC-44BC45B9C875}"/>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02340E5D-15F1-4250-985A-9DC9D7587A73}" type="datetime1">
              <a:rPr lang="en-US" smtClean="0"/>
              <a:t>2/14/2024</a:t>
            </a:fld>
            <a:endParaRPr lang="en-US" dirty="0"/>
          </a:p>
        </p:txBody>
      </p:sp>
      <p:sp>
        <p:nvSpPr>
          <p:cNvPr id="6" name="Footer Placeholder 5">
            <a:extLst>
              <a:ext uri="{FF2B5EF4-FFF2-40B4-BE49-F238E27FC236}">
                <a16:creationId xmlns:a16="http://schemas.microsoft.com/office/drawing/2014/main" id="{9E9A2A3A-84A5-2E92-0AB3-171FA8E65C10}"/>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7" name="Slide Number Placeholder 6">
            <a:extLst>
              <a:ext uri="{FF2B5EF4-FFF2-40B4-BE49-F238E27FC236}">
                <a16:creationId xmlns:a16="http://schemas.microsoft.com/office/drawing/2014/main" id="{910DB71D-7243-38FC-BAA4-055D533A01FB}"/>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E1DF1370-661A-44FB-BFF2-15B3309203AE}" type="slidenum">
              <a:rPr lang="en-US"/>
              <a:pPr>
                <a:defRPr/>
              </a:pPr>
              <a:t>‹#›</a:t>
            </a:fld>
            <a:endParaRPr lang="en-US" dirty="0"/>
          </a:p>
        </p:txBody>
      </p:sp>
    </p:spTree>
    <p:extLst>
      <p:ext uri="{BB962C8B-B14F-4D97-AF65-F5344CB8AC3E}">
        <p14:creationId xmlns:p14="http://schemas.microsoft.com/office/powerpoint/2010/main" val="202207654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21" y="457200"/>
            <a:ext cx="3932767" cy="1600200"/>
          </a:xfrm>
          <a:prstGeom prst="rect">
            <a:avLst/>
          </a:prstGeom>
        </p:spPr>
        <p:txBody>
          <a:bodyPr anchor="b"/>
          <a:lstStyle>
            <a:lvl1pPr>
              <a:defRPr sz="3200">
                <a:latin typeface="Raleway" pitchFamily="2" charset="0"/>
              </a:defRPr>
            </a:lvl1pPr>
          </a:lstStyle>
          <a:p>
            <a:r>
              <a:rPr lang="en-US" dirty="0"/>
              <a:t>Click to edit Master title style</a:t>
            </a:r>
          </a:p>
        </p:txBody>
      </p:sp>
      <p:sp>
        <p:nvSpPr>
          <p:cNvPr id="3" name="Picture Placeholder 2"/>
          <p:cNvSpPr>
            <a:spLocks noGrp="1"/>
          </p:cNvSpPr>
          <p:nvPr>
            <p:ph type="pic" idx="1"/>
          </p:nvPr>
        </p:nvSpPr>
        <p:spPr>
          <a:xfrm>
            <a:off x="5183717" y="987430"/>
            <a:ext cx="6172200" cy="4873625"/>
          </a:xfrm>
          <a:prstGeom prst="rect">
            <a:avLst/>
          </a:prstGeom>
        </p:spPr>
        <p:txBody>
          <a:bodyPr/>
          <a:lstStyle>
            <a:lvl1pPr marL="0" indent="0">
              <a:buNone/>
              <a:defRPr sz="3200">
                <a:latin typeface="Raleway" pitchFamily="2"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p:cNvSpPr>
            <a:spLocks noGrp="1"/>
          </p:cNvSpPr>
          <p:nvPr>
            <p:ph type="body" sz="half" idx="2"/>
          </p:nvPr>
        </p:nvSpPr>
        <p:spPr>
          <a:xfrm>
            <a:off x="840321" y="2057400"/>
            <a:ext cx="3932767" cy="3811588"/>
          </a:xfrm>
          <a:prstGeom prst="rect">
            <a:avLst/>
          </a:prstGeom>
        </p:spPr>
        <p:txBody>
          <a:bodyPr/>
          <a:lstStyle>
            <a:lvl1pPr marL="0" indent="0">
              <a:buNone/>
              <a:defRPr sz="1600">
                <a:latin typeface="Raleway"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C58E3508-A8E5-6896-8C3B-5B8FA144073D}"/>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5F302A58-7B60-46C0-9E22-50E8BE587D19}" type="datetime1">
              <a:rPr lang="en-US" smtClean="0"/>
              <a:t>2/14/2024</a:t>
            </a:fld>
            <a:endParaRPr lang="en-US" dirty="0"/>
          </a:p>
        </p:txBody>
      </p:sp>
      <p:sp>
        <p:nvSpPr>
          <p:cNvPr id="6" name="Footer Placeholder 5">
            <a:extLst>
              <a:ext uri="{FF2B5EF4-FFF2-40B4-BE49-F238E27FC236}">
                <a16:creationId xmlns:a16="http://schemas.microsoft.com/office/drawing/2014/main" id="{B5D14D8A-3378-6D98-BEB7-0759CB7086C2}"/>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7" name="Slide Number Placeholder 6">
            <a:extLst>
              <a:ext uri="{FF2B5EF4-FFF2-40B4-BE49-F238E27FC236}">
                <a16:creationId xmlns:a16="http://schemas.microsoft.com/office/drawing/2014/main" id="{C0D5EC69-469F-B4F5-8C09-E92D71B78947}"/>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10A24C45-5004-4437-9891-04E9E5560649}" type="slidenum">
              <a:rPr lang="en-US"/>
              <a:pPr>
                <a:defRPr/>
              </a:pPr>
              <a:t>‹#›</a:t>
            </a:fld>
            <a:endParaRPr lang="en-US" dirty="0"/>
          </a:p>
        </p:txBody>
      </p:sp>
    </p:spTree>
    <p:extLst>
      <p:ext uri="{BB962C8B-B14F-4D97-AF65-F5344CB8AC3E}">
        <p14:creationId xmlns:p14="http://schemas.microsoft.com/office/powerpoint/2010/main" val="5765751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9"/>
            <a:ext cx="10515600" cy="1325563"/>
          </a:xfrm>
          <a:prstGeom prst="rect">
            <a:avLst/>
          </a:prstGeom>
        </p:spPr>
        <p:txBody>
          <a:bodyPr/>
          <a:lstStyle>
            <a:lvl1pPr>
              <a:defRPr>
                <a:latin typeface="Raleway" pitchFamily="2" charset="0"/>
              </a:defRPr>
            </a:lvl1pPr>
          </a:lstStyle>
          <a:p>
            <a:r>
              <a:rPr lang="en-US" dirty="0"/>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99B2A1BC-73EC-0E1B-31E6-B91B7D644918}"/>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50063136-F0CF-42F9-8DD2-9CFBFB1C6876}" type="datetime1">
              <a:rPr lang="en-US" smtClean="0"/>
              <a:t>2/14/2024</a:t>
            </a:fld>
            <a:endParaRPr lang="en-US" dirty="0"/>
          </a:p>
        </p:txBody>
      </p:sp>
      <p:sp>
        <p:nvSpPr>
          <p:cNvPr id="5" name="Footer Placeholder 4">
            <a:extLst>
              <a:ext uri="{FF2B5EF4-FFF2-40B4-BE49-F238E27FC236}">
                <a16:creationId xmlns:a16="http://schemas.microsoft.com/office/drawing/2014/main" id="{938CDC6F-E697-94F1-8FED-15B3D2694E8F}"/>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6" name="Slide Number Placeholder 5">
            <a:extLst>
              <a:ext uri="{FF2B5EF4-FFF2-40B4-BE49-F238E27FC236}">
                <a16:creationId xmlns:a16="http://schemas.microsoft.com/office/drawing/2014/main" id="{1C12E86C-37A7-2E12-58F1-983559CB1FE0}"/>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B0DF5F45-E6D1-4DE4-9F3F-C6EFCE49F401}" type="slidenum">
              <a:rPr lang="en-US"/>
              <a:pPr>
                <a:defRPr/>
              </a:pPr>
              <a:t>‹#›</a:t>
            </a:fld>
            <a:endParaRPr lang="en-US" dirty="0"/>
          </a:p>
        </p:txBody>
      </p:sp>
    </p:spTree>
    <p:extLst>
      <p:ext uri="{BB962C8B-B14F-4D97-AF65-F5344CB8AC3E}">
        <p14:creationId xmlns:p14="http://schemas.microsoft.com/office/powerpoint/2010/main" val="303739540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a:prstGeom prst="rect">
            <a:avLst/>
          </a:prstGeom>
        </p:spPr>
        <p:txBody>
          <a:bodyPr vert="eaVert"/>
          <a:lstStyle>
            <a:lvl1pPr>
              <a:defRPr>
                <a:latin typeface="Raleway" pitchFamily="2" charset="0"/>
              </a:defRPr>
            </a:lvl1pPr>
          </a:lstStyle>
          <a:p>
            <a:r>
              <a:rPr lang="en-US" dirty="0"/>
              <a:t>Click to edit Master title style</a:t>
            </a:r>
          </a:p>
        </p:txBody>
      </p:sp>
      <p:sp>
        <p:nvSpPr>
          <p:cNvPr id="3" name="Vertical Text Placeholder 2"/>
          <p:cNvSpPr>
            <a:spLocks noGrp="1"/>
          </p:cNvSpPr>
          <p:nvPr>
            <p:ph type="body" orient="vert" idx="1"/>
          </p:nvPr>
        </p:nvSpPr>
        <p:spPr>
          <a:xfrm>
            <a:off x="838203" y="365125"/>
            <a:ext cx="7683500" cy="5811838"/>
          </a:xfrm>
          <a:prstGeom prst="rect">
            <a:avLst/>
          </a:prstGeom>
        </p:spPr>
        <p:txBody>
          <a:bodyPr vert="eaVert"/>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35711C8-F35F-405B-867F-1402A646D421}"/>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EA18A84C-002C-4F72-8EA3-7CEBBE125E5D}" type="datetime1">
              <a:rPr lang="en-US" smtClean="0"/>
              <a:t>2/14/2024</a:t>
            </a:fld>
            <a:endParaRPr lang="en-US" dirty="0"/>
          </a:p>
        </p:txBody>
      </p:sp>
      <p:sp>
        <p:nvSpPr>
          <p:cNvPr id="5" name="Footer Placeholder 4">
            <a:extLst>
              <a:ext uri="{FF2B5EF4-FFF2-40B4-BE49-F238E27FC236}">
                <a16:creationId xmlns:a16="http://schemas.microsoft.com/office/drawing/2014/main" id="{B459828D-01E7-C7C4-06DB-ED4244DB5F0C}"/>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6" name="Slide Number Placeholder 5">
            <a:extLst>
              <a:ext uri="{FF2B5EF4-FFF2-40B4-BE49-F238E27FC236}">
                <a16:creationId xmlns:a16="http://schemas.microsoft.com/office/drawing/2014/main" id="{73F23AF4-12D8-99F4-855F-5B6467979BEC}"/>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90901B41-0632-4E39-85DE-A7D00A25AD23}" type="slidenum">
              <a:rPr lang="en-US"/>
              <a:pPr>
                <a:defRPr/>
              </a:pPr>
              <a:t>‹#›</a:t>
            </a:fld>
            <a:endParaRPr lang="en-US" dirty="0"/>
          </a:p>
        </p:txBody>
      </p:sp>
    </p:spTree>
    <p:extLst>
      <p:ext uri="{BB962C8B-B14F-4D97-AF65-F5344CB8AC3E}">
        <p14:creationId xmlns:p14="http://schemas.microsoft.com/office/powerpoint/2010/main" val="252175500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atin typeface="Raleway" pitchFamily="2" charset="0"/>
              </a:defRPr>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Raleway"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6A139EE1-F494-9EC2-715E-0363E8017344}"/>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BCCA7FB8-88BB-444A-AA32-5A7A031E0095}" type="datetime1">
              <a:rPr lang="en-US" smtClean="0"/>
              <a:t>2/14/2024</a:t>
            </a:fld>
            <a:endParaRPr lang="en-US" dirty="0"/>
          </a:p>
        </p:txBody>
      </p:sp>
      <p:sp>
        <p:nvSpPr>
          <p:cNvPr id="5" name="Footer Placeholder 4">
            <a:extLst>
              <a:ext uri="{FF2B5EF4-FFF2-40B4-BE49-F238E27FC236}">
                <a16:creationId xmlns:a16="http://schemas.microsoft.com/office/drawing/2014/main" id="{CF970E44-B40F-82F0-A0AF-54910CDAE72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6" name="Slide Number Placeholder 5">
            <a:extLst>
              <a:ext uri="{FF2B5EF4-FFF2-40B4-BE49-F238E27FC236}">
                <a16:creationId xmlns:a16="http://schemas.microsoft.com/office/drawing/2014/main" id="{0E1F853C-B81D-FFF3-77B1-91ADEF96033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C47845EC-601E-487B-8C37-EF866FAFA23B}" type="slidenum">
              <a:rPr lang="en-US"/>
              <a:pPr>
                <a:defRPr/>
              </a:pPr>
              <a:t>‹#›</a:t>
            </a:fld>
            <a:endParaRPr lang="en-US" dirty="0"/>
          </a:p>
        </p:txBody>
      </p:sp>
    </p:spTree>
    <p:extLst>
      <p:ext uri="{BB962C8B-B14F-4D97-AF65-F5344CB8AC3E}">
        <p14:creationId xmlns:p14="http://schemas.microsoft.com/office/powerpoint/2010/main" val="67031823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9"/>
            <a:ext cx="10515600" cy="1325563"/>
          </a:xfrm>
          <a:prstGeom prst="rect">
            <a:avLst/>
          </a:prstGeom>
        </p:spPr>
        <p:txBody>
          <a:bodyPr/>
          <a:lstStyle>
            <a:lvl1pPr>
              <a:defRPr>
                <a:latin typeface="Raleway" pitchFamily="2" charset="0"/>
              </a:defRPr>
            </a:lvl1pPr>
          </a:lstStyle>
          <a:p>
            <a:r>
              <a:rPr lang="en-US" dirty="0"/>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E9DC087-8EA1-7D3D-F5FC-9705C1E434C9}"/>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5B3F7F9E-CF4F-49DB-9F0B-B691EE9AE4A5}" type="datetime1">
              <a:rPr lang="en-US" smtClean="0"/>
              <a:t>2/14/2024</a:t>
            </a:fld>
            <a:endParaRPr lang="en-US" dirty="0"/>
          </a:p>
        </p:txBody>
      </p:sp>
      <p:sp>
        <p:nvSpPr>
          <p:cNvPr id="5" name="Footer Placeholder 4">
            <a:extLst>
              <a:ext uri="{FF2B5EF4-FFF2-40B4-BE49-F238E27FC236}">
                <a16:creationId xmlns:a16="http://schemas.microsoft.com/office/drawing/2014/main" id="{4467F8F5-2817-99D7-6085-64CAD02D5F38}"/>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6" name="Slide Number Placeholder 5">
            <a:extLst>
              <a:ext uri="{FF2B5EF4-FFF2-40B4-BE49-F238E27FC236}">
                <a16:creationId xmlns:a16="http://schemas.microsoft.com/office/drawing/2014/main" id="{6DDA999D-6A50-6450-00B2-0B175B60E71E}"/>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318BC785-8E19-4E11-A54D-727885C7845A}" type="slidenum">
              <a:rPr lang="en-US"/>
              <a:pPr>
                <a:defRPr/>
              </a:pPr>
              <a:t>‹#›</a:t>
            </a:fld>
            <a:endParaRPr lang="en-US" dirty="0"/>
          </a:p>
        </p:txBody>
      </p:sp>
    </p:spTree>
    <p:extLst>
      <p:ext uri="{BB962C8B-B14F-4D97-AF65-F5344CB8AC3E}">
        <p14:creationId xmlns:p14="http://schemas.microsoft.com/office/powerpoint/2010/main" val="388424421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3"/>
            <a:ext cx="10515600" cy="2852737"/>
          </a:xfrm>
          <a:prstGeom prst="rect">
            <a:avLst/>
          </a:prstGeom>
        </p:spPr>
        <p:txBody>
          <a:bodyPr anchor="b"/>
          <a:lstStyle>
            <a:lvl1pPr>
              <a:defRPr sz="6000">
                <a:latin typeface="Raleway" pitchFamily="2" charset="0"/>
              </a:defRPr>
            </a:lvl1pPr>
          </a:lstStyle>
          <a:p>
            <a:r>
              <a:rPr lang="en-US" dirty="0"/>
              <a:t>Click to edit Master title style</a:t>
            </a:r>
          </a:p>
        </p:txBody>
      </p:sp>
      <p:sp>
        <p:nvSpPr>
          <p:cNvPr id="3" name="Text Placeholder 2"/>
          <p:cNvSpPr>
            <a:spLocks noGrp="1"/>
          </p:cNvSpPr>
          <p:nvPr>
            <p:ph type="body" idx="1"/>
          </p:nvPr>
        </p:nvSpPr>
        <p:spPr>
          <a:xfrm>
            <a:off x="831851" y="4589468"/>
            <a:ext cx="10515600" cy="1500187"/>
          </a:xfrm>
          <a:prstGeom prst="rect">
            <a:avLst/>
          </a:prstGeom>
        </p:spPr>
        <p:txBody>
          <a:bodyPr/>
          <a:lstStyle>
            <a:lvl1pPr marL="0" indent="0">
              <a:buNone/>
              <a:defRPr sz="2400">
                <a:solidFill>
                  <a:schemeClr val="tx1">
                    <a:tint val="75000"/>
                  </a:schemeClr>
                </a:solidFill>
                <a:latin typeface="Raleway" pitchFamily="2"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93F7058C-2C71-A1FE-9AE9-E3058D67591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977466B3-1FD4-47AE-BDD5-C1986887E3FE}" type="datetime1">
              <a:rPr lang="en-US" smtClean="0"/>
              <a:t>2/14/2024</a:t>
            </a:fld>
            <a:endParaRPr lang="en-US" dirty="0"/>
          </a:p>
        </p:txBody>
      </p:sp>
      <p:sp>
        <p:nvSpPr>
          <p:cNvPr id="5" name="Footer Placeholder 4">
            <a:extLst>
              <a:ext uri="{FF2B5EF4-FFF2-40B4-BE49-F238E27FC236}">
                <a16:creationId xmlns:a16="http://schemas.microsoft.com/office/drawing/2014/main" id="{1EBD188F-302D-9C58-F5F3-64B1891E3DC5}"/>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6" name="Slide Number Placeholder 5">
            <a:extLst>
              <a:ext uri="{FF2B5EF4-FFF2-40B4-BE49-F238E27FC236}">
                <a16:creationId xmlns:a16="http://schemas.microsoft.com/office/drawing/2014/main" id="{935F333B-AD45-5B58-2BC9-E60B1B541A36}"/>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96F3222A-7F83-4BCB-9BE3-BDCB84FBB10C}" type="slidenum">
              <a:rPr lang="en-US"/>
              <a:pPr>
                <a:defRPr/>
              </a:pPr>
              <a:t>‹#›</a:t>
            </a:fld>
            <a:endParaRPr lang="en-US" dirty="0"/>
          </a:p>
        </p:txBody>
      </p:sp>
    </p:spTree>
    <p:extLst>
      <p:ext uri="{BB962C8B-B14F-4D97-AF65-F5344CB8AC3E}">
        <p14:creationId xmlns:p14="http://schemas.microsoft.com/office/powerpoint/2010/main" val="257431792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9"/>
            <a:ext cx="10515600" cy="1325563"/>
          </a:xfrm>
          <a:prstGeom prst="rect">
            <a:avLst/>
          </a:prstGeom>
        </p:spPr>
        <p:txBody>
          <a:bodyPr/>
          <a:lstStyle>
            <a:lvl1pPr>
              <a:defRPr>
                <a:latin typeface="Raleway" pitchFamily="2" charset="0"/>
              </a:defRPr>
            </a:lvl1pPr>
          </a:lstStyle>
          <a:p>
            <a:r>
              <a:rPr lang="en-US" dirty="0"/>
              <a:t>Click to edit Master title style</a:t>
            </a:r>
          </a:p>
        </p:txBody>
      </p:sp>
      <p:sp>
        <p:nvSpPr>
          <p:cNvPr id="3" name="Content Placeholder 2"/>
          <p:cNvSpPr>
            <a:spLocks noGrp="1"/>
          </p:cNvSpPr>
          <p:nvPr>
            <p:ph sz="half" idx="1"/>
          </p:nvPr>
        </p:nvSpPr>
        <p:spPr>
          <a:xfrm>
            <a:off x="838200" y="1825625"/>
            <a:ext cx="5156200" cy="4351338"/>
          </a:xfrm>
          <a:prstGeom prst="rect">
            <a:avLst/>
          </a:prstGeo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97600" y="1825625"/>
            <a:ext cx="5156200" cy="4351338"/>
          </a:xfrm>
          <a:prstGeom prst="rect">
            <a:avLst/>
          </a:prstGeo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6C563849-2B71-744B-C430-E30159966B6A}"/>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62A6D7B6-08D0-4F40-BDF5-C9D0FFC2725A}" type="datetime1">
              <a:rPr lang="en-US" smtClean="0"/>
              <a:t>2/14/2024</a:t>
            </a:fld>
            <a:endParaRPr lang="en-US" dirty="0"/>
          </a:p>
        </p:txBody>
      </p:sp>
      <p:sp>
        <p:nvSpPr>
          <p:cNvPr id="6" name="Footer Placeholder 5">
            <a:extLst>
              <a:ext uri="{FF2B5EF4-FFF2-40B4-BE49-F238E27FC236}">
                <a16:creationId xmlns:a16="http://schemas.microsoft.com/office/drawing/2014/main" id="{C0391292-C3E8-B404-9623-F1CDA9A60108}"/>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7" name="Slide Number Placeholder 6">
            <a:extLst>
              <a:ext uri="{FF2B5EF4-FFF2-40B4-BE49-F238E27FC236}">
                <a16:creationId xmlns:a16="http://schemas.microsoft.com/office/drawing/2014/main" id="{267626D2-18F0-835B-1C26-3424A36D6ADB}"/>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ED2BDA02-E224-4DFD-89E6-A5BA26BBFBAD}" type="slidenum">
              <a:rPr lang="en-US"/>
              <a:pPr>
                <a:defRPr/>
              </a:pPr>
              <a:t>‹#›</a:t>
            </a:fld>
            <a:endParaRPr lang="en-US" dirty="0"/>
          </a:p>
        </p:txBody>
      </p:sp>
    </p:spTree>
    <p:extLst>
      <p:ext uri="{BB962C8B-B14F-4D97-AF65-F5344CB8AC3E}">
        <p14:creationId xmlns:p14="http://schemas.microsoft.com/office/powerpoint/2010/main" val="265512285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9"/>
            <a:ext cx="10515600" cy="1325563"/>
          </a:xfrm>
          <a:prstGeom prst="rect">
            <a:avLst/>
          </a:prstGeom>
        </p:spPr>
        <p:txBody>
          <a:bodyPr/>
          <a:lstStyle>
            <a:lvl1pPr>
              <a:defRPr>
                <a:latin typeface="Raleway" pitchFamily="2" charset="0"/>
              </a:defRPr>
            </a:lvl1pPr>
          </a:lstStyle>
          <a:p>
            <a:r>
              <a:rPr lang="en-US" dirty="0"/>
              <a:t>Click to edit Master title style</a:t>
            </a:r>
          </a:p>
        </p:txBody>
      </p:sp>
      <p:sp>
        <p:nvSpPr>
          <p:cNvPr id="3" name="Text Placeholder 2"/>
          <p:cNvSpPr>
            <a:spLocks noGrp="1"/>
          </p:cNvSpPr>
          <p:nvPr>
            <p:ph type="body" idx="1"/>
          </p:nvPr>
        </p:nvSpPr>
        <p:spPr>
          <a:xfrm>
            <a:off x="840319" y="1681163"/>
            <a:ext cx="5158316" cy="823912"/>
          </a:xfrm>
          <a:prstGeom prst="rect">
            <a:avLst/>
          </a:prstGeom>
        </p:spPr>
        <p:txBody>
          <a:bodyPr anchor="b"/>
          <a:lstStyle>
            <a:lvl1pPr marL="0" indent="0">
              <a:buNone/>
              <a:defRPr sz="2400" b="1">
                <a:latin typeface="Raleway" pitchFamily="2"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40319" y="2505075"/>
            <a:ext cx="5158316" cy="3684588"/>
          </a:xfrm>
          <a:prstGeom prst="rect">
            <a:avLst/>
          </a:prstGeo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717" cy="823912"/>
          </a:xfrm>
          <a:prstGeom prst="rect">
            <a:avLst/>
          </a:prstGeom>
        </p:spPr>
        <p:txBody>
          <a:bodyPr anchor="b"/>
          <a:lstStyle>
            <a:lvl1pPr marL="0" indent="0">
              <a:buNone/>
              <a:defRPr sz="2400" b="1">
                <a:latin typeface="Raleway" pitchFamily="2"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717" cy="3684588"/>
          </a:xfrm>
          <a:prstGeom prst="rect">
            <a:avLst/>
          </a:prstGeom>
        </p:spPr>
        <p:txBody>
          <a:bodyPr/>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B1468A0B-60AD-76FC-90F1-F83D50880191}"/>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02078411-263C-4B10-B7CF-70CB4AF6DE48}" type="datetime1">
              <a:rPr lang="en-US" smtClean="0"/>
              <a:t>2/14/2024</a:t>
            </a:fld>
            <a:endParaRPr lang="en-US" dirty="0"/>
          </a:p>
        </p:txBody>
      </p:sp>
      <p:sp>
        <p:nvSpPr>
          <p:cNvPr id="8" name="Footer Placeholder 7">
            <a:extLst>
              <a:ext uri="{FF2B5EF4-FFF2-40B4-BE49-F238E27FC236}">
                <a16:creationId xmlns:a16="http://schemas.microsoft.com/office/drawing/2014/main" id="{CB417C60-D70D-83A3-3E13-F7F7DA6A86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9" name="Slide Number Placeholder 8">
            <a:extLst>
              <a:ext uri="{FF2B5EF4-FFF2-40B4-BE49-F238E27FC236}">
                <a16:creationId xmlns:a16="http://schemas.microsoft.com/office/drawing/2014/main" id="{1ED69FCF-03CF-117D-11B1-249891C37A59}"/>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9A210C59-6995-4F02-8324-66BF407688B7}" type="slidenum">
              <a:rPr lang="en-US"/>
              <a:pPr>
                <a:defRPr/>
              </a:pPr>
              <a:t>‹#›</a:t>
            </a:fld>
            <a:endParaRPr lang="en-US" dirty="0"/>
          </a:p>
        </p:txBody>
      </p:sp>
    </p:spTree>
    <p:extLst>
      <p:ext uri="{BB962C8B-B14F-4D97-AF65-F5344CB8AC3E}">
        <p14:creationId xmlns:p14="http://schemas.microsoft.com/office/powerpoint/2010/main" val="390999171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9"/>
            <a:ext cx="10515600" cy="1325563"/>
          </a:xfrm>
          <a:prstGeom prst="rect">
            <a:avLst/>
          </a:prstGeom>
        </p:spPr>
        <p:txBody>
          <a:bodyPr/>
          <a:lstStyle>
            <a:lvl1pPr>
              <a:defRPr>
                <a:latin typeface="Raleway" pitchFamily="2" charset="0"/>
              </a:defRPr>
            </a:lvl1pPr>
          </a:lstStyle>
          <a:p>
            <a:r>
              <a:rPr lang="en-US" dirty="0"/>
              <a:t>Click to edit Master title style</a:t>
            </a:r>
          </a:p>
        </p:txBody>
      </p:sp>
      <p:sp>
        <p:nvSpPr>
          <p:cNvPr id="3" name="Date Placeholder 2">
            <a:extLst>
              <a:ext uri="{FF2B5EF4-FFF2-40B4-BE49-F238E27FC236}">
                <a16:creationId xmlns:a16="http://schemas.microsoft.com/office/drawing/2014/main" id="{1E483148-7425-6F0D-C2A7-4D28544311C9}"/>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42F677F3-3EE8-4F37-9A14-E1ECB51FBBD1}" type="datetime1">
              <a:rPr lang="en-US" smtClean="0"/>
              <a:t>2/14/2024</a:t>
            </a:fld>
            <a:endParaRPr lang="en-US" dirty="0"/>
          </a:p>
        </p:txBody>
      </p:sp>
      <p:sp>
        <p:nvSpPr>
          <p:cNvPr id="4" name="Footer Placeholder 3">
            <a:extLst>
              <a:ext uri="{FF2B5EF4-FFF2-40B4-BE49-F238E27FC236}">
                <a16:creationId xmlns:a16="http://schemas.microsoft.com/office/drawing/2014/main" id="{042F811F-3F49-1984-25A2-067BB0532D66}"/>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5" name="Slide Number Placeholder 4">
            <a:extLst>
              <a:ext uri="{FF2B5EF4-FFF2-40B4-BE49-F238E27FC236}">
                <a16:creationId xmlns:a16="http://schemas.microsoft.com/office/drawing/2014/main" id="{EEEF198F-8232-5CD8-95C5-6CAC792CBA96}"/>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F918802E-8481-4BA7-97AA-312422964BAF}" type="slidenum">
              <a:rPr lang="en-US"/>
              <a:pPr>
                <a:defRPr/>
              </a:pPr>
              <a:t>‹#›</a:t>
            </a:fld>
            <a:endParaRPr lang="en-US" dirty="0"/>
          </a:p>
        </p:txBody>
      </p:sp>
    </p:spTree>
    <p:extLst>
      <p:ext uri="{BB962C8B-B14F-4D97-AF65-F5344CB8AC3E}">
        <p14:creationId xmlns:p14="http://schemas.microsoft.com/office/powerpoint/2010/main" val="391459401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21012C-BA3F-AF57-6464-115096C3E506}"/>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47205B3A-BF9F-4AC5-B66A-4667E2DE38A2}" type="datetime1">
              <a:rPr lang="en-US" smtClean="0"/>
              <a:t>2/14/2024</a:t>
            </a:fld>
            <a:endParaRPr lang="en-US" dirty="0"/>
          </a:p>
        </p:txBody>
      </p:sp>
      <p:sp>
        <p:nvSpPr>
          <p:cNvPr id="3" name="Footer Placeholder 2">
            <a:extLst>
              <a:ext uri="{FF2B5EF4-FFF2-40B4-BE49-F238E27FC236}">
                <a16:creationId xmlns:a16="http://schemas.microsoft.com/office/drawing/2014/main" id="{D3ACDCBC-F1CB-A784-0AEC-4A00FAE24054}"/>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4" name="Slide Number Placeholder 3">
            <a:extLst>
              <a:ext uri="{FF2B5EF4-FFF2-40B4-BE49-F238E27FC236}">
                <a16:creationId xmlns:a16="http://schemas.microsoft.com/office/drawing/2014/main" id="{726B9E57-56FA-B95C-9ADC-A1FFF263C42B}"/>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98FA7D18-468D-4A8A-A5E5-A7BDBDD2DF5B}" type="slidenum">
              <a:rPr lang="en-US"/>
              <a:pPr>
                <a:defRPr/>
              </a:pPr>
              <a:t>‹#›</a:t>
            </a:fld>
            <a:endParaRPr lang="en-US" dirty="0"/>
          </a:p>
        </p:txBody>
      </p:sp>
    </p:spTree>
    <p:extLst>
      <p:ext uri="{BB962C8B-B14F-4D97-AF65-F5344CB8AC3E}">
        <p14:creationId xmlns:p14="http://schemas.microsoft.com/office/powerpoint/2010/main" val="20348480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21" y="457200"/>
            <a:ext cx="3932767" cy="1600200"/>
          </a:xfrm>
          <a:prstGeom prst="rect">
            <a:avLst/>
          </a:prstGeom>
        </p:spPr>
        <p:txBody>
          <a:bodyPr anchor="b"/>
          <a:lstStyle>
            <a:lvl1pPr>
              <a:defRPr sz="3200">
                <a:latin typeface="Raleway" pitchFamily="2" charset="0"/>
              </a:defRPr>
            </a:lvl1pPr>
          </a:lstStyle>
          <a:p>
            <a:r>
              <a:rPr lang="en-US" dirty="0"/>
              <a:t>Click to edit Master title style</a:t>
            </a:r>
          </a:p>
        </p:txBody>
      </p:sp>
      <p:sp>
        <p:nvSpPr>
          <p:cNvPr id="3" name="Content Placeholder 2"/>
          <p:cNvSpPr>
            <a:spLocks noGrp="1"/>
          </p:cNvSpPr>
          <p:nvPr>
            <p:ph idx="1"/>
          </p:nvPr>
        </p:nvSpPr>
        <p:spPr>
          <a:xfrm>
            <a:off x="5183717" y="987430"/>
            <a:ext cx="6172200" cy="4873625"/>
          </a:xfrm>
          <a:prstGeom prst="rect">
            <a:avLst/>
          </a:prstGeom>
        </p:spPr>
        <p:txBody>
          <a:bodyPr/>
          <a:lstStyle>
            <a:lvl1pPr>
              <a:defRPr sz="3200">
                <a:latin typeface="Raleway" pitchFamily="2" charset="0"/>
              </a:defRPr>
            </a:lvl1pPr>
            <a:lvl2pPr>
              <a:defRPr sz="2800">
                <a:latin typeface="Raleway" pitchFamily="2" charset="0"/>
              </a:defRPr>
            </a:lvl2pPr>
            <a:lvl3pPr>
              <a:defRPr sz="2400">
                <a:latin typeface="Raleway" pitchFamily="2" charset="0"/>
              </a:defRPr>
            </a:lvl3pPr>
            <a:lvl4pPr>
              <a:defRPr sz="2000">
                <a:latin typeface="Raleway" pitchFamily="2" charset="0"/>
              </a:defRPr>
            </a:lvl4pPr>
            <a:lvl5pPr>
              <a:defRPr sz="2000">
                <a:latin typeface="Raleway" pitchFamily="2" charset="0"/>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40321" y="2057400"/>
            <a:ext cx="3932767" cy="3811588"/>
          </a:xfrm>
          <a:prstGeom prst="rect">
            <a:avLst/>
          </a:prstGeom>
        </p:spPr>
        <p:txBody>
          <a:bodyPr/>
          <a:lstStyle>
            <a:lvl1pPr marL="0" indent="0">
              <a:buNone/>
              <a:defRPr sz="1600">
                <a:latin typeface="Raleway"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A59DECD-8DED-39D4-DBF3-1F57D0FF20F3}"/>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CF7B8DE1-A269-491E-96FA-134187FB8214}" type="datetime1">
              <a:rPr lang="en-US" smtClean="0"/>
              <a:t>2/14/2024</a:t>
            </a:fld>
            <a:endParaRPr lang="en-US" dirty="0"/>
          </a:p>
        </p:txBody>
      </p:sp>
      <p:sp>
        <p:nvSpPr>
          <p:cNvPr id="6" name="Footer Placeholder 5">
            <a:extLst>
              <a:ext uri="{FF2B5EF4-FFF2-40B4-BE49-F238E27FC236}">
                <a16:creationId xmlns:a16="http://schemas.microsoft.com/office/drawing/2014/main" id="{D22B6135-8E49-416F-3347-8C39690903BF}"/>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7" name="Slide Number Placeholder 6">
            <a:extLst>
              <a:ext uri="{FF2B5EF4-FFF2-40B4-BE49-F238E27FC236}">
                <a16:creationId xmlns:a16="http://schemas.microsoft.com/office/drawing/2014/main" id="{6602A079-4C6D-185D-450E-78D82D988B73}"/>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9F8434DA-F9DC-4455-9BD9-5B1927C01706}" type="slidenum">
              <a:rPr lang="en-US"/>
              <a:pPr>
                <a:defRPr/>
              </a:pPr>
              <a:t>‹#›</a:t>
            </a:fld>
            <a:endParaRPr lang="en-US" dirty="0"/>
          </a:p>
        </p:txBody>
      </p:sp>
    </p:spTree>
    <p:extLst>
      <p:ext uri="{BB962C8B-B14F-4D97-AF65-F5344CB8AC3E}">
        <p14:creationId xmlns:p14="http://schemas.microsoft.com/office/powerpoint/2010/main" val="53394406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21" y="457200"/>
            <a:ext cx="3932767" cy="1600200"/>
          </a:xfrm>
          <a:prstGeom prst="rect">
            <a:avLst/>
          </a:prstGeom>
        </p:spPr>
        <p:txBody>
          <a:bodyPr anchor="b"/>
          <a:lstStyle>
            <a:lvl1pPr>
              <a:defRPr sz="3200">
                <a:latin typeface="Raleway" pitchFamily="2" charset="0"/>
              </a:defRPr>
            </a:lvl1pPr>
          </a:lstStyle>
          <a:p>
            <a:r>
              <a:rPr lang="en-US" dirty="0"/>
              <a:t>Click to edit Master title style</a:t>
            </a:r>
          </a:p>
        </p:txBody>
      </p:sp>
      <p:sp>
        <p:nvSpPr>
          <p:cNvPr id="3" name="Picture Placeholder 2"/>
          <p:cNvSpPr>
            <a:spLocks noGrp="1"/>
          </p:cNvSpPr>
          <p:nvPr>
            <p:ph type="pic" idx="1"/>
          </p:nvPr>
        </p:nvSpPr>
        <p:spPr>
          <a:xfrm>
            <a:off x="5183717" y="987430"/>
            <a:ext cx="6172200" cy="4873625"/>
          </a:xfrm>
          <a:prstGeom prst="rect">
            <a:avLst/>
          </a:prstGeom>
        </p:spPr>
        <p:txBody>
          <a:bodyPr/>
          <a:lstStyle>
            <a:lvl1pPr marL="0" indent="0">
              <a:buNone/>
              <a:defRPr sz="3200">
                <a:latin typeface="Raleway" pitchFamily="2"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p:cNvSpPr>
            <a:spLocks noGrp="1"/>
          </p:cNvSpPr>
          <p:nvPr>
            <p:ph type="body" sz="half" idx="2"/>
          </p:nvPr>
        </p:nvSpPr>
        <p:spPr>
          <a:xfrm>
            <a:off x="840321" y="2057400"/>
            <a:ext cx="3932767" cy="3811588"/>
          </a:xfrm>
          <a:prstGeom prst="rect">
            <a:avLst/>
          </a:prstGeom>
        </p:spPr>
        <p:txBody>
          <a:bodyPr/>
          <a:lstStyle>
            <a:lvl1pPr marL="0" indent="0">
              <a:buNone/>
              <a:defRPr sz="1600">
                <a:latin typeface="Raleway"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D4BB4FA-2A4E-2C50-EE42-0E5D34C91A3C}"/>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8D90FBDE-58C4-4CF5-B4C2-4D65B6A1723B}" type="datetime1">
              <a:rPr lang="en-US" smtClean="0"/>
              <a:t>2/14/2024</a:t>
            </a:fld>
            <a:endParaRPr lang="en-US" dirty="0"/>
          </a:p>
        </p:txBody>
      </p:sp>
      <p:sp>
        <p:nvSpPr>
          <p:cNvPr id="6" name="Footer Placeholder 5">
            <a:extLst>
              <a:ext uri="{FF2B5EF4-FFF2-40B4-BE49-F238E27FC236}">
                <a16:creationId xmlns:a16="http://schemas.microsoft.com/office/drawing/2014/main" id="{8A21ECAF-FF11-C4F3-4A00-A445EF56ED5B}"/>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7" name="Slide Number Placeholder 6">
            <a:extLst>
              <a:ext uri="{FF2B5EF4-FFF2-40B4-BE49-F238E27FC236}">
                <a16:creationId xmlns:a16="http://schemas.microsoft.com/office/drawing/2014/main" id="{160FCECE-80DA-0F21-062E-0AD4896A411C}"/>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01C4BCF5-3F12-4937-8BF3-FEBB1F8805D1}" type="slidenum">
              <a:rPr lang="en-US"/>
              <a:pPr>
                <a:defRPr/>
              </a:pPr>
              <a:t>‹#›</a:t>
            </a:fld>
            <a:endParaRPr lang="en-US" dirty="0"/>
          </a:p>
        </p:txBody>
      </p:sp>
    </p:spTree>
    <p:extLst>
      <p:ext uri="{BB962C8B-B14F-4D97-AF65-F5344CB8AC3E}">
        <p14:creationId xmlns:p14="http://schemas.microsoft.com/office/powerpoint/2010/main" val="105858538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9"/>
            <a:ext cx="10515600" cy="1325563"/>
          </a:xfrm>
          <a:prstGeom prst="rect">
            <a:avLst/>
          </a:prstGeom>
        </p:spPr>
        <p:txBody>
          <a:bodyPr/>
          <a:lstStyle>
            <a:lvl1pPr>
              <a:defRPr>
                <a:latin typeface="Raleway" pitchFamily="2" charset="0"/>
              </a:defRPr>
            </a:lvl1pPr>
          </a:lstStyle>
          <a:p>
            <a:r>
              <a:rPr lang="en-US" dirty="0"/>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A6A6E2-746E-0F31-AA7F-0DB7BE149C96}"/>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7E92B46C-EE6A-41D8-96C9-F91B3DC729F5}" type="datetime1">
              <a:rPr lang="en-US" smtClean="0"/>
              <a:t>2/14/2024</a:t>
            </a:fld>
            <a:endParaRPr lang="en-US" dirty="0"/>
          </a:p>
        </p:txBody>
      </p:sp>
      <p:sp>
        <p:nvSpPr>
          <p:cNvPr id="5" name="Footer Placeholder 4">
            <a:extLst>
              <a:ext uri="{FF2B5EF4-FFF2-40B4-BE49-F238E27FC236}">
                <a16:creationId xmlns:a16="http://schemas.microsoft.com/office/drawing/2014/main" id="{AA3435C4-17D9-3530-6F4F-255396E71C95}"/>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6" name="Slide Number Placeholder 5">
            <a:extLst>
              <a:ext uri="{FF2B5EF4-FFF2-40B4-BE49-F238E27FC236}">
                <a16:creationId xmlns:a16="http://schemas.microsoft.com/office/drawing/2014/main" id="{C1B69004-A2B4-EFEA-98CF-0FF78B96D3CD}"/>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A76BD825-6DFA-4FE4-8EFA-EA2C80A98E89}" type="slidenum">
              <a:rPr lang="en-US"/>
              <a:pPr>
                <a:defRPr/>
              </a:pPr>
              <a:t>‹#›</a:t>
            </a:fld>
            <a:endParaRPr lang="en-US" dirty="0"/>
          </a:p>
        </p:txBody>
      </p:sp>
    </p:spTree>
    <p:extLst>
      <p:ext uri="{BB962C8B-B14F-4D97-AF65-F5344CB8AC3E}">
        <p14:creationId xmlns:p14="http://schemas.microsoft.com/office/powerpoint/2010/main" val="163485403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a:prstGeom prst="rect">
            <a:avLst/>
          </a:prstGeom>
        </p:spPr>
        <p:txBody>
          <a:bodyPr vert="eaVert"/>
          <a:lstStyle>
            <a:lvl1pPr>
              <a:defRPr>
                <a:latin typeface="Raleway" pitchFamily="2" charset="0"/>
              </a:defRPr>
            </a:lvl1pPr>
          </a:lstStyle>
          <a:p>
            <a:r>
              <a:rPr lang="en-US" dirty="0"/>
              <a:t>Click to edit Master title style</a:t>
            </a:r>
          </a:p>
        </p:txBody>
      </p:sp>
      <p:sp>
        <p:nvSpPr>
          <p:cNvPr id="3" name="Vertical Text Placeholder 2"/>
          <p:cNvSpPr>
            <a:spLocks noGrp="1"/>
          </p:cNvSpPr>
          <p:nvPr>
            <p:ph type="body" orient="vert" idx="1"/>
          </p:nvPr>
        </p:nvSpPr>
        <p:spPr>
          <a:xfrm>
            <a:off x="838203" y="365125"/>
            <a:ext cx="7683500" cy="5811838"/>
          </a:xfrm>
          <a:prstGeom prst="rect">
            <a:avLst/>
          </a:prstGeom>
        </p:spPr>
        <p:txBody>
          <a:bodyPr vert="eaVert"/>
          <a:lstStyle>
            <a:lvl1pPr>
              <a:defRPr>
                <a:latin typeface="Raleway" pitchFamily="2" charset="0"/>
              </a:defRPr>
            </a:lvl1pPr>
            <a:lvl2pPr>
              <a:defRPr>
                <a:latin typeface="Raleway" pitchFamily="2" charset="0"/>
              </a:defRPr>
            </a:lvl2pPr>
            <a:lvl3pPr>
              <a:defRPr>
                <a:latin typeface="Raleway" pitchFamily="2" charset="0"/>
              </a:defRPr>
            </a:lvl3pPr>
            <a:lvl4pPr>
              <a:defRPr>
                <a:latin typeface="Raleway" pitchFamily="2" charset="0"/>
              </a:defRPr>
            </a:lvl4pPr>
            <a:lvl5pPr>
              <a:defRPr>
                <a:latin typeface="Raleway"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D1F58CD-DDAC-17FB-3CA7-E32A4E78446A}"/>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B137D3D9-7DC4-403A-AFC3-DDCBA21A6A57}" type="datetime1">
              <a:rPr lang="en-US" smtClean="0"/>
              <a:t>2/14/2024</a:t>
            </a:fld>
            <a:endParaRPr lang="en-US" dirty="0"/>
          </a:p>
        </p:txBody>
      </p:sp>
      <p:sp>
        <p:nvSpPr>
          <p:cNvPr id="5" name="Footer Placeholder 4">
            <a:extLst>
              <a:ext uri="{FF2B5EF4-FFF2-40B4-BE49-F238E27FC236}">
                <a16:creationId xmlns:a16="http://schemas.microsoft.com/office/drawing/2014/main" id="{2C231640-2F47-B52F-7153-76A29CFABF67}"/>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dirty="0">
                <a:latin typeface="Raleway" pitchFamily="2" charset="0"/>
              </a:defRPr>
            </a:lvl1pPr>
          </a:lstStyle>
          <a:p>
            <a:pPr>
              <a:defRPr/>
            </a:pPr>
            <a:endParaRPr lang="en-US"/>
          </a:p>
        </p:txBody>
      </p:sp>
      <p:sp>
        <p:nvSpPr>
          <p:cNvPr id="6" name="Slide Number Placeholder 5">
            <a:extLst>
              <a:ext uri="{FF2B5EF4-FFF2-40B4-BE49-F238E27FC236}">
                <a16:creationId xmlns:a16="http://schemas.microsoft.com/office/drawing/2014/main" id="{D57B197C-DE81-B999-DC40-B552C78E6DA2}"/>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smtClean="0">
                <a:latin typeface="Raleway" pitchFamily="2" charset="0"/>
              </a:defRPr>
            </a:lvl1pPr>
          </a:lstStyle>
          <a:p>
            <a:pPr>
              <a:defRPr/>
            </a:pPr>
            <a:fld id="{C4D5D253-31E8-4CC4-BBFA-E289017B8388}" type="slidenum">
              <a:rPr lang="en-US"/>
              <a:pPr>
                <a:defRPr/>
              </a:pPr>
              <a:t>‹#›</a:t>
            </a:fld>
            <a:endParaRPr lang="en-US" dirty="0"/>
          </a:p>
        </p:txBody>
      </p:sp>
    </p:spTree>
    <p:extLst>
      <p:ext uri="{BB962C8B-B14F-4D97-AF65-F5344CB8AC3E}">
        <p14:creationId xmlns:p14="http://schemas.microsoft.com/office/powerpoint/2010/main" val="154995773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pic>
        <p:nvPicPr>
          <p:cNvPr id="2" name="Picture 1" descr="Text&#10;&#10;Description automatically generated with medium confidence">
            <a:extLst>
              <a:ext uri="{FF2B5EF4-FFF2-40B4-BE49-F238E27FC236}">
                <a16:creationId xmlns:a16="http://schemas.microsoft.com/office/drawing/2014/main" id="{11BFD326-BC6C-BD59-4104-5E18D01FCDAA}"/>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Picture Placeholder 12"/>
          <p:cNvSpPr>
            <a:spLocks noGrp="1"/>
          </p:cNvSpPr>
          <p:nvPr>
            <p:ph type="pic" sz="quarter" idx="10"/>
          </p:nvPr>
        </p:nvSpPr>
        <p:spPr>
          <a:xfrm>
            <a:off x="0" y="0"/>
            <a:ext cx="12192000" cy="6858000"/>
          </a:xfrm>
          <a:prstGeom prst="rect">
            <a:avLst/>
          </a:prstGeom>
        </p:spPr>
        <p:txBody>
          <a:bodyPr/>
          <a:lstStyle>
            <a:lvl1pPr>
              <a:defRPr>
                <a:latin typeface="Raleway" pitchFamily="2" charset="0"/>
              </a:defRPr>
            </a:lvl1pPr>
          </a:lstStyle>
          <a:p>
            <a:pPr lvl="0"/>
            <a:r>
              <a:rPr lang="en-US" noProof="0" dirty="0"/>
              <a:t>Click icon to add picture</a:t>
            </a:r>
          </a:p>
        </p:txBody>
      </p:sp>
    </p:spTree>
    <p:extLst>
      <p:ext uri="{BB962C8B-B14F-4D97-AF65-F5344CB8AC3E}">
        <p14:creationId xmlns:p14="http://schemas.microsoft.com/office/powerpoint/2010/main" val="427231048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pic>
        <p:nvPicPr>
          <p:cNvPr id="2" name="Picture 1" descr="A picture containing text&#10;&#10;Description automatically generated">
            <a:extLst>
              <a:ext uri="{FF2B5EF4-FFF2-40B4-BE49-F238E27FC236}">
                <a16:creationId xmlns:a16="http://schemas.microsoft.com/office/drawing/2014/main" id="{8CF77826-5D81-DF01-0B21-1B6800D5B6A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Picture Placeholder 12"/>
          <p:cNvSpPr>
            <a:spLocks noGrp="1"/>
          </p:cNvSpPr>
          <p:nvPr>
            <p:ph type="pic" sz="quarter" idx="10"/>
          </p:nvPr>
        </p:nvSpPr>
        <p:spPr>
          <a:xfrm>
            <a:off x="0" y="0"/>
            <a:ext cx="12192000" cy="6858000"/>
          </a:xfrm>
          <a:prstGeom prst="rect">
            <a:avLst/>
          </a:prstGeom>
        </p:spPr>
        <p:txBody>
          <a:bodyPr/>
          <a:lstStyle>
            <a:lvl1pPr>
              <a:defRPr>
                <a:latin typeface="Raleway" pitchFamily="2" charset="0"/>
              </a:defRPr>
            </a:lvl1pPr>
          </a:lstStyle>
          <a:p>
            <a:pPr lvl="0"/>
            <a:r>
              <a:rPr lang="en-US" noProof="0" dirty="0"/>
              <a:t>Click icon to add picture</a:t>
            </a:r>
          </a:p>
        </p:txBody>
      </p:sp>
    </p:spTree>
    <p:extLst>
      <p:ext uri="{BB962C8B-B14F-4D97-AF65-F5344CB8AC3E}">
        <p14:creationId xmlns:p14="http://schemas.microsoft.com/office/powerpoint/2010/main" val="194478444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pic>
        <p:nvPicPr>
          <p:cNvPr id="2" name="Picture 1" descr="A picture containing text&#10;&#10;Description automatically generated">
            <a:extLst>
              <a:ext uri="{FF2B5EF4-FFF2-40B4-BE49-F238E27FC236}">
                <a16:creationId xmlns:a16="http://schemas.microsoft.com/office/drawing/2014/main" id="{032AC4F8-6733-6AB6-5B89-CBDE4046B80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Picture Placeholder 12"/>
          <p:cNvSpPr>
            <a:spLocks noGrp="1"/>
          </p:cNvSpPr>
          <p:nvPr>
            <p:ph type="pic" sz="quarter" idx="10"/>
          </p:nvPr>
        </p:nvSpPr>
        <p:spPr>
          <a:xfrm>
            <a:off x="0" y="0"/>
            <a:ext cx="12192000" cy="6858000"/>
          </a:xfrm>
          <a:prstGeom prst="rect">
            <a:avLst/>
          </a:prstGeom>
        </p:spPr>
        <p:txBody>
          <a:bodyPr/>
          <a:lstStyle>
            <a:lvl1pPr>
              <a:defRPr>
                <a:latin typeface="Raleway" pitchFamily="2" charset="0"/>
              </a:defRPr>
            </a:lvl1pPr>
          </a:lstStyle>
          <a:p>
            <a:pPr lvl="0"/>
            <a:r>
              <a:rPr lang="en-US" noProof="0" dirty="0"/>
              <a:t>Click icon to add picture</a:t>
            </a:r>
          </a:p>
        </p:txBody>
      </p:sp>
    </p:spTree>
    <p:extLst>
      <p:ext uri="{BB962C8B-B14F-4D97-AF65-F5344CB8AC3E}">
        <p14:creationId xmlns:p14="http://schemas.microsoft.com/office/powerpoint/2010/main" val="338467007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pic>
        <p:nvPicPr>
          <p:cNvPr id="2" name="Picture 1" descr="A picture containing text&#10;&#10;Description automatically generated">
            <a:extLst>
              <a:ext uri="{FF2B5EF4-FFF2-40B4-BE49-F238E27FC236}">
                <a16:creationId xmlns:a16="http://schemas.microsoft.com/office/drawing/2014/main" id="{71765CF2-BC2E-38AE-D5BE-A78883BF899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Picture Placeholder 12"/>
          <p:cNvSpPr>
            <a:spLocks noGrp="1"/>
          </p:cNvSpPr>
          <p:nvPr>
            <p:ph type="pic" sz="quarter" idx="10"/>
          </p:nvPr>
        </p:nvSpPr>
        <p:spPr>
          <a:xfrm>
            <a:off x="0" y="0"/>
            <a:ext cx="12192000" cy="6858000"/>
          </a:xfrm>
          <a:prstGeom prst="rect">
            <a:avLst/>
          </a:prstGeom>
        </p:spPr>
        <p:txBody>
          <a:bodyPr/>
          <a:lstStyle>
            <a:lvl1pPr>
              <a:defRPr>
                <a:latin typeface="Raleway" pitchFamily="2" charset="0"/>
              </a:defRPr>
            </a:lvl1pPr>
          </a:lstStyle>
          <a:p>
            <a:pPr lvl="0"/>
            <a:r>
              <a:rPr lang="en-US" noProof="0" dirty="0"/>
              <a:t>Click icon to add picture</a:t>
            </a:r>
          </a:p>
        </p:txBody>
      </p:sp>
    </p:spTree>
    <p:extLst>
      <p:ext uri="{BB962C8B-B14F-4D97-AF65-F5344CB8AC3E}">
        <p14:creationId xmlns:p14="http://schemas.microsoft.com/office/powerpoint/2010/main" val="391945176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pic>
        <p:nvPicPr>
          <p:cNvPr id="2" name="Picture 1" descr="Text&#10;&#10;Description automatically generated with medium confidence">
            <a:extLst>
              <a:ext uri="{FF2B5EF4-FFF2-40B4-BE49-F238E27FC236}">
                <a16:creationId xmlns:a16="http://schemas.microsoft.com/office/drawing/2014/main" id="{662F8110-A6AE-F9E8-06EA-7498595AF49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Picture Placeholder 12"/>
          <p:cNvSpPr>
            <a:spLocks noGrp="1"/>
          </p:cNvSpPr>
          <p:nvPr>
            <p:ph type="pic" sz="quarter" idx="10"/>
          </p:nvPr>
        </p:nvSpPr>
        <p:spPr>
          <a:xfrm>
            <a:off x="0" y="0"/>
            <a:ext cx="12192000" cy="6858000"/>
          </a:xfrm>
          <a:prstGeom prst="rect">
            <a:avLst/>
          </a:prstGeom>
        </p:spPr>
        <p:txBody>
          <a:bodyPr/>
          <a:lstStyle>
            <a:lvl1pPr>
              <a:defRPr>
                <a:latin typeface="Raleway" pitchFamily="2" charset="0"/>
              </a:defRPr>
            </a:lvl1pPr>
          </a:lstStyle>
          <a:p>
            <a:pPr lvl="0"/>
            <a:r>
              <a:rPr lang="en-US" noProof="0" dirty="0"/>
              <a:t>Click icon to add picture</a:t>
            </a:r>
          </a:p>
        </p:txBody>
      </p:sp>
    </p:spTree>
    <p:extLst>
      <p:ext uri="{BB962C8B-B14F-4D97-AF65-F5344CB8AC3E}">
        <p14:creationId xmlns:p14="http://schemas.microsoft.com/office/powerpoint/2010/main" val="60052630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pic>
        <p:nvPicPr>
          <p:cNvPr id="2" name="Picture 1" descr="A picture containing graphical user interface&#10;&#10;Description automatically generated">
            <a:extLst>
              <a:ext uri="{FF2B5EF4-FFF2-40B4-BE49-F238E27FC236}">
                <a16:creationId xmlns:a16="http://schemas.microsoft.com/office/drawing/2014/main" id="{3BC33290-1D31-0F33-6D18-B2EB4BB079E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Picture Placeholder 12"/>
          <p:cNvSpPr>
            <a:spLocks noGrp="1"/>
          </p:cNvSpPr>
          <p:nvPr>
            <p:ph type="pic" sz="quarter" idx="10"/>
          </p:nvPr>
        </p:nvSpPr>
        <p:spPr>
          <a:xfrm>
            <a:off x="0" y="0"/>
            <a:ext cx="12192000" cy="6858000"/>
          </a:xfrm>
          <a:prstGeom prst="rect">
            <a:avLst/>
          </a:prstGeom>
        </p:spPr>
        <p:txBody>
          <a:bodyPr/>
          <a:lstStyle>
            <a:lvl1pPr>
              <a:defRPr>
                <a:latin typeface="Raleway" pitchFamily="2" charset="0"/>
              </a:defRPr>
            </a:lvl1pPr>
          </a:lstStyle>
          <a:p>
            <a:pPr lvl="0"/>
            <a:r>
              <a:rPr lang="en-US" noProof="0" dirty="0"/>
              <a:t>Click icon to add picture</a:t>
            </a:r>
          </a:p>
        </p:txBody>
      </p:sp>
    </p:spTree>
    <p:extLst>
      <p:ext uri="{BB962C8B-B14F-4D97-AF65-F5344CB8AC3E}">
        <p14:creationId xmlns:p14="http://schemas.microsoft.com/office/powerpoint/2010/main" val="260577333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pic>
        <p:nvPicPr>
          <p:cNvPr id="2" name="Picture 1" descr="A picture containing text&#10;&#10;Description automatically generated">
            <a:extLst>
              <a:ext uri="{FF2B5EF4-FFF2-40B4-BE49-F238E27FC236}">
                <a16:creationId xmlns:a16="http://schemas.microsoft.com/office/drawing/2014/main" id="{4564B72B-95EB-F2D3-9C4F-28E2BDCF3B8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Picture Placeholder 12"/>
          <p:cNvSpPr>
            <a:spLocks noGrp="1"/>
          </p:cNvSpPr>
          <p:nvPr>
            <p:ph type="pic" sz="quarter" idx="10"/>
          </p:nvPr>
        </p:nvSpPr>
        <p:spPr>
          <a:xfrm>
            <a:off x="0" y="0"/>
            <a:ext cx="12192000" cy="6858000"/>
          </a:xfrm>
          <a:prstGeom prst="rect">
            <a:avLst/>
          </a:prstGeom>
        </p:spPr>
        <p:txBody>
          <a:bodyPr/>
          <a:lstStyle>
            <a:lvl1pPr>
              <a:defRPr>
                <a:latin typeface="Raleway" pitchFamily="2" charset="0"/>
              </a:defRPr>
            </a:lvl1pPr>
          </a:lstStyle>
          <a:p>
            <a:pPr lvl="0"/>
            <a:r>
              <a:rPr lang="en-US" noProof="0" dirty="0"/>
              <a:t>Click icon to add picture</a:t>
            </a:r>
          </a:p>
        </p:txBody>
      </p:sp>
    </p:spTree>
    <p:extLst>
      <p:ext uri="{BB962C8B-B14F-4D97-AF65-F5344CB8AC3E}">
        <p14:creationId xmlns:p14="http://schemas.microsoft.com/office/powerpoint/2010/main" val="203173656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pic>
        <p:nvPicPr>
          <p:cNvPr id="2" name="Picture 1" descr="A picture containing chart&#10;&#10;Description automatically generated">
            <a:extLst>
              <a:ext uri="{FF2B5EF4-FFF2-40B4-BE49-F238E27FC236}">
                <a16:creationId xmlns:a16="http://schemas.microsoft.com/office/drawing/2014/main" id="{F25C8DB0-2166-DAAA-A41C-126F0F6739EA}"/>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Picture Placeholder 12"/>
          <p:cNvSpPr>
            <a:spLocks noGrp="1"/>
          </p:cNvSpPr>
          <p:nvPr>
            <p:ph type="pic" sz="quarter" idx="10"/>
          </p:nvPr>
        </p:nvSpPr>
        <p:spPr>
          <a:xfrm>
            <a:off x="0" y="0"/>
            <a:ext cx="12192000" cy="6858000"/>
          </a:xfrm>
          <a:prstGeom prst="rect">
            <a:avLst/>
          </a:prstGeom>
        </p:spPr>
        <p:txBody>
          <a:bodyPr/>
          <a:lstStyle>
            <a:lvl1pPr>
              <a:defRPr>
                <a:latin typeface="Raleway" pitchFamily="2" charset="0"/>
              </a:defRPr>
            </a:lvl1pPr>
          </a:lstStyle>
          <a:p>
            <a:pPr lvl="0"/>
            <a:r>
              <a:rPr lang="en-US" noProof="0" dirty="0"/>
              <a:t>Click icon to add picture</a:t>
            </a:r>
          </a:p>
        </p:txBody>
      </p:sp>
    </p:spTree>
    <p:extLst>
      <p:ext uri="{BB962C8B-B14F-4D97-AF65-F5344CB8AC3E}">
        <p14:creationId xmlns:p14="http://schemas.microsoft.com/office/powerpoint/2010/main" val="16690261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8816ACCF-1B86-DEC4-DAE5-00198191B3A0}"/>
              </a:ext>
            </a:extLst>
          </p:cNvPr>
          <p:cNvSpPr>
            <a:spLocks noGrp="1"/>
          </p:cNvSpPr>
          <p:nvPr>
            <p:ph type="dt" sz="half" idx="10"/>
          </p:nvPr>
        </p:nvSpPr>
        <p:spPr/>
        <p:txBody>
          <a:bodyPr/>
          <a:lstStyle>
            <a:lvl1pPr>
              <a:defRPr/>
            </a:lvl1pPr>
          </a:lstStyle>
          <a:p>
            <a:pPr>
              <a:defRPr/>
            </a:pPr>
            <a:fld id="{CC6E24F1-0146-4F9D-A9A8-056A3A72363F}" type="datetime1">
              <a:rPr lang="en-US" smtClean="0"/>
              <a:t>2/14/2024</a:t>
            </a:fld>
            <a:endParaRPr lang="en-US" dirty="0"/>
          </a:p>
        </p:txBody>
      </p:sp>
      <p:sp>
        <p:nvSpPr>
          <p:cNvPr id="5" name="Footer Placeholder 4">
            <a:extLst>
              <a:ext uri="{FF2B5EF4-FFF2-40B4-BE49-F238E27FC236}">
                <a16:creationId xmlns:a16="http://schemas.microsoft.com/office/drawing/2014/main" id="{21ECE62F-665B-7E48-B814-0FD08417402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CC8E21D-462B-163A-8C8E-F0068610EC1B}"/>
              </a:ext>
            </a:extLst>
          </p:cNvPr>
          <p:cNvSpPr>
            <a:spLocks noGrp="1"/>
          </p:cNvSpPr>
          <p:nvPr>
            <p:ph type="sldNum" sz="quarter" idx="12"/>
          </p:nvPr>
        </p:nvSpPr>
        <p:spPr/>
        <p:txBody>
          <a:bodyPr/>
          <a:lstStyle>
            <a:lvl1pPr>
              <a:defRPr/>
            </a:lvl1pPr>
          </a:lstStyle>
          <a:p>
            <a:pPr>
              <a:defRPr/>
            </a:pPr>
            <a:fld id="{864F2F15-4043-4D32-BE0E-766D45AC695D}" type="slidenum">
              <a:rPr lang="en-US"/>
              <a:pPr>
                <a:defRPr/>
              </a:pPr>
              <a:t>‹#›</a:t>
            </a:fld>
            <a:endParaRPr lang="en-US" dirty="0"/>
          </a:p>
        </p:txBody>
      </p:sp>
    </p:spTree>
    <p:extLst>
      <p:ext uri="{BB962C8B-B14F-4D97-AF65-F5344CB8AC3E}">
        <p14:creationId xmlns:p14="http://schemas.microsoft.com/office/powerpoint/2010/main" val="379684123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B77E3B6-E59C-860A-6C7A-7E47C8F01377}"/>
              </a:ext>
            </a:extLst>
          </p:cNvPr>
          <p:cNvSpPr>
            <a:spLocks noGrp="1"/>
          </p:cNvSpPr>
          <p:nvPr>
            <p:ph type="dt" sz="half" idx="10"/>
          </p:nvPr>
        </p:nvSpPr>
        <p:spPr/>
        <p:txBody>
          <a:bodyPr/>
          <a:lstStyle>
            <a:lvl1pPr>
              <a:defRPr/>
            </a:lvl1pPr>
          </a:lstStyle>
          <a:p>
            <a:pPr>
              <a:defRPr/>
            </a:pPr>
            <a:fld id="{7C7FF2D3-328C-41B3-BDA7-4312E652D158}" type="datetime1">
              <a:rPr lang="en-US" smtClean="0"/>
              <a:t>2/14/2024</a:t>
            </a:fld>
            <a:endParaRPr lang="en-GB"/>
          </a:p>
        </p:txBody>
      </p:sp>
      <p:sp>
        <p:nvSpPr>
          <p:cNvPr id="5" name="Footer Placeholder 4">
            <a:extLst>
              <a:ext uri="{FF2B5EF4-FFF2-40B4-BE49-F238E27FC236}">
                <a16:creationId xmlns:a16="http://schemas.microsoft.com/office/drawing/2014/main" id="{2B0BF9DF-F245-647E-D2CA-EE49AE3D69F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287CFE8-AD7C-6CCB-5A31-A0BE61E2E2B0}"/>
              </a:ext>
            </a:extLst>
          </p:cNvPr>
          <p:cNvSpPr>
            <a:spLocks noGrp="1"/>
          </p:cNvSpPr>
          <p:nvPr>
            <p:ph type="sldNum" sz="quarter" idx="12"/>
          </p:nvPr>
        </p:nvSpPr>
        <p:spPr/>
        <p:txBody>
          <a:bodyPr/>
          <a:lstStyle>
            <a:lvl1pPr>
              <a:defRPr/>
            </a:lvl1pPr>
          </a:lstStyle>
          <a:p>
            <a:pPr>
              <a:defRPr/>
            </a:pPr>
            <a:fld id="{223CA3FD-9562-40E1-AA85-9496A1E9EEF6}" type="slidenum">
              <a:rPr lang="en-GB" altLang="en-US"/>
              <a:pPr>
                <a:defRPr/>
              </a:pPr>
              <a:t>‹#›</a:t>
            </a:fld>
            <a:endParaRPr lang="en-GB" altLang="en-US"/>
          </a:p>
        </p:txBody>
      </p:sp>
    </p:spTree>
    <p:extLst>
      <p:ext uri="{BB962C8B-B14F-4D97-AF65-F5344CB8AC3E}">
        <p14:creationId xmlns:p14="http://schemas.microsoft.com/office/powerpoint/2010/main" val="316423617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92ACAFF-004D-12E1-4A50-61994A8BDFC4}"/>
              </a:ext>
            </a:extLst>
          </p:cNvPr>
          <p:cNvSpPr>
            <a:spLocks noGrp="1"/>
          </p:cNvSpPr>
          <p:nvPr>
            <p:ph type="dt" sz="half" idx="10"/>
          </p:nvPr>
        </p:nvSpPr>
        <p:spPr/>
        <p:txBody>
          <a:bodyPr/>
          <a:lstStyle>
            <a:lvl1pPr>
              <a:defRPr/>
            </a:lvl1pPr>
          </a:lstStyle>
          <a:p>
            <a:pPr>
              <a:defRPr/>
            </a:pPr>
            <a:fld id="{CB6AED97-9AA2-43DB-816F-07DF175E2812}" type="datetime1">
              <a:rPr lang="en-US" smtClean="0"/>
              <a:t>2/14/2024</a:t>
            </a:fld>
            <a:endParaRPr lang="en-US" dirty="0"/>
          </a:p>
        </p:txBody>
      </p:sp>
      <p:sp>
        <p:nvSpPr>
          <p:cNvPr id="5" name="Footer Placeholder 4">
            <a:extLst>
              <a:ext uri="{FF2B5EF4-FFF2-40B4-BE49-F238E27FC236}">
                <a16:creationId xmlns:a16="http://schemas.microsoft.com/office/drawing/2014/main" id="{71BA33AD-B9C3-E253-F258-5C13A7C9357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3EAA7D8-2C31-6EF8-BAD7-78C20BDF093F}"/>
              </a:ext>
            </a:extLst>
          </p:cNvPr>
          <p:cNvSpPr>
            <a:spLocks noGrp="1"/>
          </p:cNvSpPr>
          <p:nvPr>
            <p:ph type="sldNum" sz="quarter" idx="12"/>
          </p:nvPr>
        </p:nvSpPr>
        <p:spPr/>
        <p:txBody>
          <a:bodyPr/>
          <a:lstStyle>
            <a:lvl1pPr>
              <a:defRPr/>
            </a:lvl1pPr>
          </a:lstStyle>
          <a:p>
            <a:pPr>
              <a:defRPr/>
            </a:pPr>
            <a:fld id="{503C967F-30E8-4A5B-831B-2FF1948DDB82}" type="slidenum">
              <a:rPr lang="en-US"/>
              <a:pPr>
                <a:defRPr/>
              </a:pPr>
              <a:t>‹#›</a:t>
            </a:fld>
            <a:endParaRPr lang="en-US" dirty="0"/>
          </a:p>
        </p:txBody>
      </p:sp>
    </p:spTree>
    <p:extLst>
      <p:ext uri="{BB962C8B-B14F-4D97-AF65-F5344CB8AC3E}">
        <p14:creationId xmlns:p14="http://schemas.microsoft.com/office/powerpoint/2010/main" val="191876627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2B74B74-0119-9C80-FAC8-C68F395938A8}"/>
              </a:ext>
            </a:extLst>
          </p:cNvPr>
          <p:cNvSpPr>
            <a:spLocks noGrp="1"/>
          </p:cNvSpPr>
          <p:nvPr>
            <p:ph type="dt" sz="half" idx="10"/>
          </p:nvPr>
        </p:nvSpPr>
        <p:spPr/>
        <p:txBody>
          <a:bodyPr/>
          <a:lstStyle>
            <a:lvl1pPr>
              <a:defRPr/>
            </a:lvl1pPr>
          </a:lstStyle>
          <a:p>
            <a:pPr>
              <a:defRPr/>
            </a:pPr>
            <a:fld id="{F1C32145-BD12-45D0-8E56-121553B7AD9B}" type="datetime1">
              <a:rPr lang="en-US" smtClean="0"/>
              <a:t>2/14/2024</a:t>
            </a:fld>
            <a:endParaRPr lang="en-GB"/>
          </a:p>
        </p:txBody>
      </p:sp>
      <p:sp>
        <p:nvSpPr>
          <p:cNvPr id="6" name="Footer Placeholder 5">
            <a:extLst>
              <a:ext uri="{FF2B5EF4-FFF2-40B4-BE49-F238E27FC236}">
                <a16:creationId xmlns:a16="http://schemas.microsoft.com/office/drawing/2014/main" id="{68DC48DD-3607-E7D9-3F39-B434F3F5A629}"/>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6">
            <a:extLst>
              <a:ext uri="{FF2B5EF4-FFF2-40B4-BE49-F238E27FC236}">
                <a16:creationId xmlns:a16="http://schemas.microsoft.com/office/drawing/2014/main" id="{B9AD8336-F294-C494-32E6-523DADA67D47}"/>
              </a:ext>
            </a:extLst>
          </p:cNvPr>
          <p:cNvSpPr>
            <a:spLocks noGrp="1"/>
          </p:cNvSpPr>
          <p:nvPr>
            <p:ph type="sldNum" sz="quarter" idx="12"/>
          </p:nvPr>
        </p:nvSpPr>
        <p:spPr/>
        <p:txBody>
          <a:bodyPr/>
          <a:lstStyle>
            <a:lvl1pPr>
              <a:defRPr/>
            </a:lvl1pPr>
          </a:lstStyle>
          <a:p>
            <a:pPr>
              <a:defRPr/>
            </a:pPr>
            <a:fld id="{96F50B2E-570E-4088-A90A-5AD9E59A7F2D}" type="slidenum">
              <a:rPr lang="en-GB" altLang="en-US"/>
              <a:pPr>
                <a:defRPr/>
              </a:pPr>
              <a:t>‹#›</a:t>
            </a:fld>
            <a:endParaRPr lang="en-GB" altLang="en-US"/>
          </a:p>
        </p:txBody>
      </p:sp>
    </p:spTree>
    <p:extLst>
      <p:ext uri="{BB962C8B-B14F-4D97-AF65-F5344CB8AC3E}">
        <p14:creationId xmlns:p14="http://schemas.microsoft.com/office/powerpoint/2010/main" val="111626887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16A8D64D-B5CF-8C7A-7755-BF9536051451}"/>
              </a:ext>
            </a:extLst>
          </p:cNvPr>
          <p:cNvSpPr>
            <a:spLocks noGrp="1"/>
          </p:cNvSpPr>
          <p:nvPr>
            <p:ph type="dt" sz="half" idx="10"/>
          </p:nvPr>
        </p:nvSpPr>
        <p:spPr/>
        <p:txBody>
          <a:bodyPr/>
          <a:lstStyle>
            <a:lvl1pPr>
              <a:defRPr/>
            </a:lvl1pPr>
          </a:lstStyle>
          <a:p>
            <a:pPr>
              <a:defRPr/>
            </a:pPr>
            <a:fld id="{61D6754F-D6D8-4E9C-BC23-77C3F321F518}" type="datetime1">
              <a:rPr lang="en-US" smtClean="0"/>
              <a:t>2/14/2024</a:t>
            </a:fld>
            <a:endParaRPr lang="en-US" dirty="0"/>
          </a:p>
        </p:txBody>
      </p:sp>
      <p:sp>
        <p:nvSpPr>
          <p:cNvPr id="8" name="Footer Placeholder 4">
            <a:extLst>
              <a:ext uri="{FF2B5EF4-FFF2-40B4-BE49-F238E27FC236}">
                <a16:creationId xmlns:a16="http://schemas.microsoft.com/office/drawing/2014/main" id="{91F697F6-F6DB-7812-889A-6FE1B8EE904E}"/>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B6A0FAAA-C766-B557-8CD5-11EAE4186B66}"/>
              </a:ext>
            </a:extLst>
          </p:cNvPr>
          <p:cNvSpPr>
            <a:spLocks noGrp="1"/>
          </p:cNvSpPr>
          <p:nvPr>
            <p:ph type="sldNum" sz="quarter" idx="12"/>
          </p:nvPr>
        </p:nvSpPr>
        <p:spPr/>
        <p:txBody>
          <a:bodyPr/>
          <a:lstStyle>
            <a:lvl1pPr>
              <a:defRPr/>
            </a:lvl1pPr>
          </a:lstStyle>
          <a:p>
            <a:pPr>
              <a:defRPr/>
            </a:pPr>
            <a:fld id="{E17F7F0A-F4F0-4644-928D-E4653CDE0672}" type="slidenum">
              <a:rPr lang="en-US"/>
              <a:pPr>
                <a:defRPr/>
              </a:pPr>
              <a:t>‹#›</a:t>
            </a:fld>
            <a:endParaRPr lang="en-US" dirty="0"/>
          </a:p>
        </p:txBody>
      </p:sp>
    </p:spTree>
    <p:extLst>
      <p:ext uri="{BB962C8B-B14F-4D97-AF65-F5344CB8AC3E}">
        <p14:creationId xmlns:p14="http://schemas.microsoft.com/office/powerpoint/2010/main" val="233635150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6FEA99D8-8F2A-77D4-A30B-EE439002787F}"/>
              </a:ext>
            </a:extLst>
          </p:cNvPr>
          <p:cNvSpPr>
            <a:spLocks noGrp="1"/>
          </p:cNvSpPr>
          <p:nvPr>
            <p:ph type="dt" sz="half" idx="10"/>
          </p:nvPr>
        </p:nvSpPr>
        <p:spPr/>
        <p:txBody>
          <a:bodyPr/>
          <a:lstStyle>
            <a:lvl1pPr>
              <a:defRPr/>
            </a:lvl1pPr>
          </a:lstStyle>
          <a:p>
            <a:pPr>
              <a:defRPr/>
            </a:pPr>
            <a:fld id="{D99C7FC8-EE54-4F29-8AEC-DF48891B89B5}" type="datetime1">
              <a:rPr lang="en-US" smtClean="0"/>
              <a:t>2/14/2024</a:t>
            </a:fld>
            <a:endParaRPr lang="en-GB"/>
          </a:p>
        </p:txBody>
      </p:sp>
      <p:sp>
        <p:nvSpPr>
          <p:cNvPr id="4" name="Footer Placeholder 3">
            <a:extLst>
              <a:ext uri="{FF2B5EF4-FFF2-40B4-BE49-F238E27FC236}">
                <a16:creationId xmlns:a16="http://schemas.microsoft.com/office/drawing/2014/main" id="{015D0B3B-41DE-00BC-0151-E0963F1C2936}"/>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4">
            <a:extLst>
              <a:ext uri="{FF2B5EF4-FFF2-40B4-BE49-F238E27FC236}">
                <a16:creationId xmlns:a16="http://schemas.microsoft.com/office/drawing/2014/main" id="{0C3F683F-4EED-F500-B864-938C5E6719A7}"/>
              </a:ext>
            </a:extLst>
          </p:cNvPr>
          <p:cNvSpPr>
            <a:spLocks noGrp="1"/>
          </p:cNvSpPr>
          <p:nvPr>
            <p:ph type="sldNum" sz="quarter" idx="12"/>
          </p:nvPr>
        </p:nvSpPr>
        <p:spPr/>
        <p:txBody>
          <a:bodyPr/>
          <a:lstStyle>
            <a:lvl1pPr>
              <a:defRPr/>
            </a:lvl1pPr>
          </a:lstStyle>
          <a:p>
            <a:pPr>
              <a:defRPr/>
            </a:pPr>
            <a:fld id="{5847001E-DBDC-4216-BBED-98514D042F0F}" type="slidenum">
              <a:rPr lang="en-GB" altLang="en-US"/>
              <a:pPr>
                <a:defRPr/>
              </a:pPr>
              <a:t>‹#›</a:t>
            </a:fld>
            <a:endParaRPr lang="en-GB" altLang="en-US"/>
          </a:p>
        </p:txBody>
      </p:sp>
    </p:spTree>
    <p:extLst>
      <p:ext uri="{BB962C8B-B14F-4D97-AF65-F5344CB8AC3E}">
        <p14:creationId xmlns:p14="http://schemas.microsoft.com/office/powerpoint/2010/main" val="193876767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075BF2D-6819-E4A0-D913-F80921CB09DE}"/>
              </a:ext>
            </a:extLst>
          </p:cNvPr>
          <p:cNvSpPr>
            <a:spLocks noGrp="1"/>
          </p:cNvSpPr>
          <p:nvPr>
            <p:ph type="dt" sz="half" idx="10"/>
          </p:nvPr>
        </p:nvSpPr>
        <p:spPr/>
        <p:txBody>
          <a:bodyPr/>
          <a:lstStyle>
            <a:lvl1pPr>
              <a:defRPr/>
            </a:lvl1pPr>
          </a:lstStyle>
          <a:p>
            <a:pPr>
              <a:defRPr/>
            </a:pPr>
            <a:fld id="{229B2330-1AE2-4D98-88FF-00F213CCDB80}" type="datetime1">
              <a:rPr lang="en-US" smtClean="0"/>
              <a:t>2/14/2024</a:t>
            </a:fld>
            <a:endParaRPr lang="en-GB"/>
          </a:p>
        </p:txBody>
      </p:sp>
      <p:sp>
        <p:nvSpPr>
          <p:cNvPr id="3" name="Footer Placeholder 2">
            <a:extLst>
              <a:ext uri="{FF2B5EF4-FFF2-40B4-BE49-F238E27FC236}">
                <a16:creationId xmlns:a16="http://schemas.microsoft.com/office/drawing/2014/main" id="{7D6A74A5-44D4-2B8A-BD3E-42C1172BCF63}"/>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3">
            <a:extLst>
              <a:ext uri="{FF2B5EF4-FFF2-40B4-BE49-F238E27FC236}">
                <a16:creationId xmlns:a16="http://schemas.microsoft.com/office/drawing/2014/main" id="{7F9F6C7B-038D-D81A-5E78-78248C58DA8C}"/>
              </a:ext>
            </a:extLst>
          </p:cNvPr>
          <p:cNvSpPr>
            <a:spLocks noGrp="1"/>
          </p:cNvSpPr>
          <p:nvPr>
            <p:ph type="sldNum" sz="quarter" idx="12"/>
          </p:nvPr>
        </p:nvSpPr>
        <p:spPr/>
        <p:txBody>
          <a:bodyPr/>
          <a:lstStyle>
            <a:lvl1pPr>
              <a:defRPr/>
            </a:lvl1pPr>
          </a:lstStyle>
          <a:p>
            <a:pPr>
              <a:defRPr/>
            </a:pPr>
            <a:fld id="{6F28B4A0-A59D-452E-9296-5EB5A87D7D6B}" type="slidenum">
              <a:rPr lang="en-GB" altLang="en-US"/>
              <a:pPr>
                <a:defRPr/>
              </a:pPr>
              <a:t>‹#›</a:t>
            </a:fld>
            <a:endParaRPr lang="en-GB" altLang="en-US"/>
          </a:p>
        </p:txBody>
      </p:sp>
    </p:spTree>
    <p:extLst>
      <p:ext uri="{BB962C8B-B14F-4D97-AF65-F5344CB8AC3E}">
        <p14:creationId xmlns:p14="http://schemas.microsoft.com/office/powerpoint/2010/main" val="394430420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0A0FBE13-C187-CBA3-B782-5EEADD17D83A}"/>
              </a:ext>
            </a:extLst>
          </p:cNvPr>
          <p:cNvSpPr>
            <a:spLocks noGrp="1"/>
          </p:cNvSpPr>
          <p:nvPr>
            <p:ph type="dt" sz="half" idx="10"/>
          </p:nvPr>
        </p:nvSpPr>
        <p:spPr/>
        <p:txBody>
          <a:bodyPr/>
          <a:lstStyle>
            <a:lvl1pPr>
              <a:defRPr/>
            </a:lvl1pPr>
          </a:lstStyle>
          <a:p>
            <a:pPr>
              <a:defRPr/>
            </a:pPr>
            <a:fld id="{A02FEE6B-B730-475C-AF5F-01F52C1B60F9}" type="datetime1">
              <a:rPr lang="en-US" smtClean="0"/>
              <a:t>2/14/2024</a:t>
            </a:fld>
            <a:endParaRPr lang="en-US" dirty="0"/>
          </a:p>
        </p:txBody>
      </p:sp>
      <p:sp>
        <p:nvSpPr>
          <p:cNvPr id="6" name="Footer Placeholder 4">
            <a:extLst>
              <a:ext uri="{FF2B5EF4-FFF2-40B4-BE49-F238E27FC236}">
                <a16:creationId xmlns:a16="http://schemas.microsoft.com/office/drawing/2014/main" id="{1C4DF924-27DE-8D3C-5729-0CC1E90CBBD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68F09C10-F6A1-E44C-74DE-28DBC7178853}"/>
              </a:ext>
            </a:extLst>
          </p:cNvPr>
          <p:cNvSpPr>
            <a:spLocks noGrp="1"/>
          </p:cNvSpPr>
          <p:nvPr>
            <p:ph type="sldNum" sz="quarter" idx="12"/>
          </p:nvPr>
        </p:nvSpPr>
        <p:spPr/>
        <p:txBody>
          <a:bodyPr/>
          <a:lstStyle>
            <a:lvl1pPr>
              <a:defRPr/>
            </a:lvl1pPr>
          </a:lstStyle>
          <a:p>
            <a:pPr>
              <a:defRPr/>
            </a:pPr>
            <a:fld id="{ACF9EF34-0D6C-4473-86F7-FE9747968C44}" type="slidenum">
              <a:rPr lang="en-US"/>
              <a:pPr>
                <a:defRPr/>
              </a:pPr>
              <a:t>‹#›</a:t>
            </a:fld>
            <a:endParaRPr lang="en-US" dirty="0"/>
          </a:p>
        </p:txBody>
      </p:sp>
    </p:spTree>
    <p:extLst>
      <p:ext uri="{BB962C8B-B14F-4D97-AF65-F5344CB8AC3E}">
        <p14:creationId xmlns:p14="http://schemas.microsoft.com/office/powerpoint/2010/main" val="348525931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187666C2-23E8-7165-27EF-26E27D70C847}"/>
              </a:ext>
            </a:extLst>
          </p:cNvPr>
          <p:cNvSpPr>
            <a:spLocks noGrp="1"/>
          </p:cNvSpPr>
          <p:nvPr>
            <p:ph type="dt" sz="half" idx="10"/>
          </p:nvPr>
        </p:nvSpPr>
        <p:spPr/>
        <p:txBody>
          <a:bodyPr/>
          <a:lstStyle>
            <a:lvl1pPr>
              <a:defRPr/>
            </a:lvl1pPr>
          </a:lstStyle>
          <a:p>
            <a:pPr>
              <a:defRPr/>
            </a:pPr>
            <a:fld id="{60596B1F-B326-4F9A-BF31-C0FC31CEBC0F}" type="datetime1">
              <a:rPr lang="en-US" smtClean="0"/>
              <a:t>2/14/2024</a:t>
            </a:fld>
            <a:endParaRPr lang="en-US" dirty="0"/>
          </a:p>
        </p:txBody>
      </p:sp>
      <p:sp>
        <p:nvSpPr>
          <p:cNvPr id="6" name="Footer Placeholder 4">
            <a:extLst>
              <a:ext uri="{FF2B5EF4-FFF2-40B4-BE49-F238E27FC236}">
                <a16:creationId xmlns:a16="http://schemas.microsoft.com/office/drawing/2014/main" id="{8BC5983F-2E25-1F7F-F8BA-74B26125FC1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C3B87198-DD08-721A-774D-3866811975A9}"/>
              </a:ext>
            </a:extLst>
          </p:cNvPr>
          <p:cNvSpPr>
            <a:spLocks noGrp="1"/>
          </p:cNvSpPr>
          <p:nvPr>
            <p:ph type="sldNum" sz="quarter" idx="12"/>
          </p:nvPr>
        </p:nvSpPr>
        <p:spPr/>
        <p:txBody>
          <a:bodyPr/>
          <a:lstStyle>
            <a:lvl1pPr>
              <a:defRPr/>
            </a:lvl1pPr>
          </a:lstStyle>
          <a:p>
            <a:pPr>
              <a:defRPr/>
            </a:pPr>
            <a:fld id="{177A302A-50CD-491C-BCA3-63C772846D1A}" type="slidenum">
              <a:rPr lang="en-US"/>
              <a:pPr>
                <a:defRPr/>
              </a:pPr>
              <a:t>‹#›</a:t>
            </a:fld>
            <a:endParaRPr lang="en-US" dirty="0"/>
          </a:p>
        </p:txBody>
      </p:sp>
    </p:spTree>
    <p:extLst>
      <p:ext uri="{BB962C8B-B14F-4D97-AF65-F5344CB8AC3E}">
        <p14:creationId xmlns:p14="http://schemas.microsoft.com/office/powerpoint/2010/main" val="121894314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49BCA8C-A0B2-C8CD-2D98-AAA8419CEF20}"/>
              </a:ext>
            </a:extLst>
          </p:cNvPr>
          <p:cNvSpPr>
            <a:spLocks noGrp="1"/>
          </p:cNvSpPr>
          <p:nvPr>
            <p:ph type="dt" sz="half" idx="10"/>
          </p:nvPr>
        </p:nvSpPr>
        <p:spPr/>
        <p:txBody>
          <a:bodyPr/>
          <a:lstStyle>
            <a:lvl1pPr>
              <a:defRPr/>
            </a:lvl1pPr>
          </a:lstStyle>
          <a:p>
            <a:pPr>
              <a:defRPr/>
            </a:pPr>
            <a:fld id="{2AA32E12-8BE2-47D6-BCA8-5509848A06DB}" type="datetime1">
              <a:rPr lang="en-US" smtClean="0"/>
              <a:t>2/14/2024</a:t>
            </a:fld>
            <a:endParaRPr lang="en-US" dirty="0"/>
          </a:p>
        </p:txBody>
      </p:sp>
      <p:sp>
        <p:nvSpPr>
          <p:cNvPr id="5" name="Footer Placeholder 4">
            <a:extLst>
              <a:ext uri="{FF2B5EF4-FFF2-40B4-BE49-F238E27FC236}">
                <a16:creationId xmlns:a16="http://schemas.microsoft.com/office/drawing/2014/main" id="{6B0D9FCA-FDAA-F268-6169-4EE8B9CC978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6DB8D75-AF17-4A3B-BFFA-692CC731C5BD}"/>
              </a:ext>
            </a:extLst>
          </p:cNvPr>
          <p:cNvSpPr>
            <a:spLocks noGrp="1"/>
          </p:cNvSpPr>
          <p:nvPr>
            <p:ph type="sldNum" sz="quarter" idx="12"/>
          </p:nvPr>
        </p:nvSpPr>
        <p:spPr/>
        <p:txBody>
          <a:bodyPr/>
          <a:lstStyle>
            <a:lvl1pPr>
              <a:defRPr/>
            </a:lvl1pPr>
          </a:lstStyle>
          <a:p>
            <a:pPr>
              <a:defRPr/>
            </a:pPr>
            <a:fld id="{2ED67A80-5FFB-42EE-976A-818F1229984C}" type="slidenum">
              <a:rPr lang="en-US"/>
              <a:pPr>
                <a:defRPr/>
              </a:pPr>
              <a:t>‹#›</a:t>
            </a:fld>
            <a:endParaRPr lang="en-US" dirty="0"/>
          </a:p>
        </p:txBody>
      </p:sp>
    </p:spTree>
    <p:extLst>
      <p:ext uri="{BB962C8B-B14F-4D97-AF65-F5344CB8AC3E}">
        <p14:creationId xmlns:p14="http://schemas.microsoft.com/office/powerpoint/2010/main" val="197585494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2B6CDAF-DFA9-64BE-1150-EFB7ED7C189F}"/>
              </a:ext>
            </a:extLst>
          </p:cNvPr>
          <p:cNvSpPr>
            <a:spLocks noGrp="1"/>
          </p:cNvSpPr>
          <p:nvPr>
            <p:ph type="dt" sz="half" idx="10"/>
          </p:nvPr>
        </p:nvSpPr>
        <p:spPr/>
        <p:txBody>
          <a:bodyPr/>
          <a:lstStyle>
            <a:lvl1pPr>
              <a:defRPr/>
            </a:lvl1pPr>
          </a:lstStyle>
          <a:p>
            <a:pPr>
              <a:defRPr/>
            </a:pPr>
            <a:fld id="{4E05E246-3B9B-4088-B889-004DC28451BE}" type="datetime1">
              <a:rPr lang="en-US" smtClean="0"/>
              <a:t>2/14/2024</a:t>
            </a:fld>
            <a:endParaRPr lang="en-US" dirty="0"/>
          </a:p>
        </p:txBody>
      </p:sp>
      <p:sp>
        <p:nvSpPr>
          <p:cNvPr id="5" name="Footer Placeholder 4">
            <a:extLst>
              <a:ext uri="{FF2B5EF4-FFF2-40B4-BE49-F238E27FC236}">
                <a16:creationId xmlns:a16="http://schemas.microsoft.com/office/drawing/2014/main" id="{C99AB873-C967-8201-4951-E0E8FF2470C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D35D28A-508B-8C42-BCB4-B882D9273149}"/>
              </a:ext>
            </a:extLst>
          </p:cNvPr>
          <p:cNvSpPr>
            <a:spLocks noGrp="1"/>
          </p:cNvSpPr>
          <p:nvPr>
            <p:ph type="sldNum" sz="quarter" idx="12"/>
          </p:nvPr>
        </p:nvSpPr>
        <p:spPr/>
        <p:txBody>
          <a:bodyPr/>
          <a:lstStyle>
            <a:lvl1pPr>
              <a:defRPr/>
            </a:lvl1pPr>
          </a:lstStyle>
          <a:p>
            <a:pPr>
              <a:defRPr/>
            </a:pPr>
            <a:fld id="{9A5CE13C-6927-425F-AF62-A4E30A29091D}" type="slidenum">
              <a:rPr lang="en-US"/>
              <a:pPr>
                <a:defRPr/>
              </a:pPr>
              <a:t>‹#›</a:t>
            </a:fld>
            <a:endParaRPr lang="en-US" dirty="0"/>
          </a:p>
        </p:txBody>
      </p:sp>
    </p:spTree>
    <p:extLst>
      <p:ext uri="{BB962C8B-B14F-4D97-AF65-F5344CB8AC3E}">
        <p14:creationId xmlns:p14="http://schemas.microsoft.com/office/powerpoint/2010/main" val="152171412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512382" y="1516011"/>
            <a:ext cx="5173716" cy="3607785"/>
          </a:xfrm>
          <a:prstGeom prst="rect">
            <a:avLst/>
          </a:prstGeom>
        </p:spPr>
        <p:txBody>
          <a:bodyPr/>
          <a:lstStyle>
            <a:lvl1pPr>
              <a:defRPr sz="2500">
                <a:solidFill>
                  <a:schemeClr val="bg1"/>
                </a:solidFill>
                <a:latin typeface="Raleway" pitchFamily="2" charset="0"/>
                <a:cs typeface="Arial" panose="020B0604020202020204" pitchFamily="34" charset="0"/>
              </a:defRPr>
            </a:lvl1pPr>
          </a:lstStyle>
          <a:p>
            <a:r>
              <a:rPr lang="en-US" dirty="0"/>
              <a:t>Click to edit Master title style</a:t>
            </a:r>
          </a:p>
        </p:txBody>
      </p:sp>
    </p:spTree>
    <p:extLst>
      <p:ext uri="{BB962C8B-B14F-4D97-AF65-F5344CB8AC3E}">
        <p14:creationId xmlns:p14="http://schemas.microsoft.com/office/powerpoint/2010/main" val="158062953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1"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F28FB0-C1EE-4403-B82B-C4F1D922A797}" type="datetimeFigureOut">
              <a:rPr lang="en-GB" smtClean="0"/>
              <a:pPr/>
              <a:t>14/02/2024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7BC571-DE90-4929-B8C9-D8F59542B1BB}" type="slidenum">
              <a:rPr lang="en-GB" smtClean="0"/>
              <a:pPr/>
              <a:t>‹#›</a:t>
            </a:fld>
            <a:endParaRPr lang="en-GB"/>
          </a:p>
        </p:txBody>
      </p:sp>
    </p:spTree>
    <p:extLst>
      <p:ext uri="{BB962C8B-B14F-4D97-AF65-F5344CB8AC3E}">
        <p14:creationId xmlns:p14="http://schemas.microsoft.com/office/powerpoint/2010/main" val="1570839913"/>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D9F12466-CAFA-1C2D-E85A-10775A575C54}"/>
              </a:ext>
            </a:extLst>
          </p:cNvPr>
          <p:cNvSpPr>
            <a:spLocks noGrp="1"/>
          </p:cNvSpPr>
          <p:nvPr>
            <p:ph type="dt" sz="half" idx="10"/>
          </p:nvPr>
        </p:nvSpPr>
        <p:spPr/>
        <p:txBody>
          <a:bodyPr/>
          <a:lstStyle>
            <a:lvl1pPr>
              <a:defRPr/>
            </a:lvl1pPr>
          </a:lstStyle>
          <a:p>
            <a:pPr>
              <a:defRPr/>
            </a:pPr>
            <a:fld id="{286ECEF0-BADF-4D6B-AB3C-78B20BB43830}" type="datetime1">
              <a:rPr lang="en-US" smtClean="0"/>
              <a:t>2/14/2024</a:t>
            </a:fld>
            <a:endParaRPr lang="en-US"/>
          </a:p>
        </p:txBody>
      </p:sp>
      <p:sp>
        <p:nvSpPr>
          <p:cNvPr id="5" name="Footer Placeholder 4">
            <a:extLst>
              <a:ext uri="{FF2B5EF4-FFF2-40B4-BE49-F238E27FC236}">
                <a16:creationId xmlns:a16="http://schemas.microsoft.com/office/drawing/2014/main" id="{59A1046A-4D2C-7ECD-51D6-5EE9639994A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29E02F7-829D-B95A-9635-8C5B6F08CD10}"/>
              </a:ext>
            </a:extLst>
          </p:cNvPr>
          <p:cNvSpPr>
            <a:spLocks noGrp="1"/>
          </p:cNvSpPr>
          <p:nvPr>
            <p:ph type="sldNum" sz="quarter" idx="12"/>
          </p:nvPr>
        </p:nvSpPr>
        <p:spPr/>
        <p:txBody>
          <a:bodyPr/>
          <a:lstStyle>
            <a:lvl1pPr>
              <a:defRPr/>
            </a:lvl1pPr>
          </a:lstStyle>
          <a:p>
            <a:pPr>
              <a:defRPr/>
            </a:pPr>
            <a:fld id="{16BB4608-BB46-478A-BFBF-69A403D870BB}" type="slidenum">
              <a:rPr lang="en-US"/>
              <a:pPr>
                <a:defRPr/>
              </a:pPr>
              <a:t>‹#›</a:t>
            </a:fld>
            <a:endParaRPr lang="en-US"/>
          </a:p>
        </p:txBody>
      </p:sp>
    </p:spTree>
    <p:extLst>
      <p:ext uri="{BB962C8B-B14F-4D97-AF65-F5344CB8AC3E}">
        <p14:creationId xmlns:p14="http://schemas.microsoft.com/office/powerpoint/2010/main" val="211323239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94FDAFF-C833-FCEF-3A3F-A96B8CD5C02F}"/>
              </a:ext>
            </a:extLst>
          </p:cNvPr>
          <p:cNvSpPr>
            <a:spLocks noGrp="1"/>
          </p:cNvSpPr>
          <p:nvPr>
            <p:ph type="dt" sz="half" idx="10"/>
          </p:nvPr>
        </p:nvSpPr>
        <p:spPr/>
        <p:txBody>
          <a:bodyPr/>
          <a:lstStyle>
            <a:lvl1pPr>
              <a:defRPr/>
            </a:lvl1pPr>
          </a:lstStyle>
          <a:p>
            <a:pPr>
              <a:defRPr/>
            </a:pPr>
            <a:fld id="{C2227A6C-418E-416C-B556-A9B7359BD316}" type="datetime1">
              <a:rPr lang="en-US" smtClean="0"/>
              <a:t>2/14/2024</a:t>
            </a:fld>
            <a:endParaRPr lang="en-US"/>
          </a:p>
        </p:txBody>
      </p:sp>
      <p:sp>
        <p:nvSpPr>
          <p:cNvPr id="5" name="Footer Placeholder 4">
            <a:extLst>
              <a:ext uri="{FF2B5EF4-FFF2-40B4-BE49-F238E27FC236}">
                <a16:creationId xmlns:a16="http://schemas.microsoft.com/office/drawing/2014/main" id="{F2FD47AF-8C7D-8174-0EC3-65FD5EF9992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24195B9-BEA2-F8EF-1C40-A8A60A784F4E}"/>
              </a:ext>
            </a:extLst>
          </p:cNvPr>
          <p:cNvSpPr>
            <a:spLocks noGrp="1"/>
          </p:cNvSpPr>
          <p:nvPr>
            <p:ph type="sldNum" sz="quarter" idx="12"/>
          </p:nvPr>
        </p:nvSpPr>
        <p:spPr/>
        <p:txBody>
          <a:bodyPr/>
          <a:lstStyle>
            <a:lvl1pPr>
              <a:defRPr/>
            </a:lvl1pPr>
          </a:lstStyle>
          <a:p>
            <a:pPr>
              <a:defRPr/>
            </a:pPr>
            <a:fld id="{12FB0DAB-E926-4223-B5FA-6CE38FD8ABFF}" type="slidenum">
              <a:rPr lang="en-US"/>
              <a:pPr>
                <a:defRPr/>
              </a:pPr>
              <a:t>‹#›</a:t>
            </a:fld>
            <a:endParaRPr lang="en-US"/>
          </a:p>
        </p:txBody>
      </p:sp>
    </p:spTree>
    <p:extLst>
      <p:ext uri="{BB962C8B-B14F-4D97-AF65-F5344CB8AC3E}">
        <p14:creationId xmlns:p14="http://schemas.microsoft.com/office/powerpoint/2010/main" val="153088117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FD896A6-F624-C0D0-A247-7B0CAEDA96E8}"/>
              </a:ext>
            </a:extLst>
          </p:cNvPr>
          <p:cNvSpPr>
            <a:spLocks noGrp="1"/>
          </p:cNvSpPr>
          <p:nvPr>
            <p:ph type="dt" sz="half" idx="10"/>
          </p:nvPr>
        </p:nvSpPr>
        <p:spPr/>
        <p:txBody>
          <a:bodyPr/>
          <a:lstStyle>
            <a:lvl1pPr>
              <a:defRPr/>
            </a:lvl1pPr>
          </a:lstStyle>
          <a:p>
            <a:pPr>
              <a:defRPr/>
            </a:pPr>
            <a:fld id="{13019AE3-A413-427B-8C0C-8C4890F93B1E}" type="datetime1">
              <a:rPr lang="en-US" smtClean="0"/>
              <a:t>2/14/2024</a:t>
            </a:fld>
            <a:endParaRPr lang="en-US"/>
          </a:p>
        </p:txBody>
      </p:sp>
      <p:sp>
        <p:nvSpPr>
          <p:cNvPr id="5" name="Footer Placeholder 4">
            <a:extLst>
              <a:ext uri="{FF2B5EF4-FFF2-40B4-BE49-F238E27FC236}">
                <a16:creationId xmlns:a16="http://schemas.microsoft.com/office/drawing/2014/main" id="{A04EA7B5-13DA-1EA7-A517-3E3F2AD8DC61}"/>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558DBBB-2C0A-DC38-7BBF-F16CE4E719EE}"/>
              </a:ext>
            </a:extLst>
          </p:cNvPr>
          <p:cNvSpPr>
            <a:spLocks noGrp="1"/>
          </p:cNvSpPr>
          <p:nvPr>
            <p:ph type="sldNum" sz="quarter" idx="12"/>
          </p:nvPr>
        </p:nvSpPr>
        <p:spPr/>
        <p:txBody>
          <a:bodyPr/>
          <a:lstStyle>
            <a:lvl1pPr>
              <a:defRPr/>
            </a:lvl1pPr>
          </a:lstStyle>
          <a:p>
            <a:pPr>
              <a:defRPr/>
            </a:pPr>
            <a:fld id="{EE710079-FF6C-44DF-8707-F062A2D46791}" type="slidenum">
              <a:rPr lang="en-US"/>
              <a:pPr>
                <a:defRPr/>
              </a:pPr>
              <a:t>‹#›</a:t>
            </a:fld>
            <a:endParaRPr lang="en-US"/>
          </a:p>
        </p:txBody>
      </p:sp>
    </p:spTree>
    <p:extLst>
      <p:ext uri="{BB962C8B-B14F-4D97-AF65-F5344CB8AC3E}">
        <p14:creationId xmlns:p14="http://schemas.microsoft.com/office/powerpoint/2010/main" val="102468469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21352D6B-0AEF-F8BB-5B1A-3160720846F6}"/>
              </a:ext>
            </a:extLst>
          </p:cNvPr>
          <p:cNvSpPr>
            <a:spLocks noGrp="1"/>
          </p:cNvSpPr>
          <p:nvPr>
            <p:ph type="dt" sz="half" idx="10"/>
          </p:nvPr>
        </p:nvSpPr>
        <p:spPr/>
        <p:txBody>
          <a:bodyPr/>
          <a:lstStyle>
            <a:lvl1pPr>
              <a:defRPr/>
            </a:lvl1pPr>
          </a:lstStyle>
          <a:p>
            <a:pPr>
              <a:defRPr/>
            </a:pPr>
            <a:fld id="{56CEC529-2E48-464D-809E-B5F27C8E8B57}" type="datetime1">
              <a:rPr lang="en-US" smtClean="0"/>
              <a:t>2/14/2024</a:t>
            </a:fld>
            <a:endParaRPr lang="en-US"/>
          </a:p>
        </p:txBody>
      </p:sp>
      <p:sp>
        <p:nvSpPr>
          <p:cNvPr id="6" name="Footer Placeholder 5">
            <a:extLst>
              <a:ext uri="{FF2B5EF4-FFF2-40B4-BE49-F238E27FC236}">
                <a16:creationId xmlns:a16="http://schemas.microsoft.com/office/drawing/2014/main" id="{4FF9496D-8820-A3F6-5F55-EFB0C020B5A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DE476D41-A21A-C243-2CA7-E95B21293038}"/>
              </a:ext>
            </a:extLst>
          </p:cNvPr>
          <p:cNvSpPr>
            <a:spLocks noGrp="1"/>
          </p:cNvSpPr>
          <p:nvPr>
            <p:ph type="sldNum" sz="quarter" idx="12"/>
          </p:nvPr>
        </p:nvSpPr>
        <p:spPr/>
        <p:txBody>
          <a:bodyPr/>
          <a:lstStyle>
            <a:lvl1pPr>
              <a:defRPr/>
            </a:lvl1pPr>
          </a:lstStyle>
          <a:p>
            <a:pPr>
              <a:defRPr/>
            </a:pPr>
            <a:fld id="{8D4D6018-88BC-4D6E-BE61-239DB16D9043}" type="slidenum">
              <a:rPr lang="en-US"/>
              <a:pPr>
                <a:defRPr/>
              </a:pPr>
              <a:t>‹#›</a:t>
            </a:fld>
            <a:endParaRPr lang="en-US"/>
          </a:p>
        </p:txBody>
      </p:sp>
    </p:spTree>
    <p:extLst>
      <p:ext uri="{BB962C8B-B14F-4D97-AF65-F5344CB8AC3E}">
        <p14:creationId xmlns:p14="http://schemas.microsoft.com/office/powerpoint/2010/main" val="320615379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56A3BBF2-5791-AE52-F017-ABC27F980B67}"/>
              </a:ext>
            </a:extLst>
          </p:cNvPr>
          <p:cNvSpPr>
            <a:spLocks noGrp="1"/>
          </p:cNvSpPr>
          <p:nvPr>
            <p:ph type="dt" sz="half" idx="10"/>
          </p:nvPr>
        </p:nvSpPr>
        <p:spPr/>
        <p:txBody>
          <a:bodyPr/>
          <a:lstStyle>
            <a:lvl1pPr>
              <a:defRPr/>
            </a:lvl1pPr>
          </a:lstStyle>
          <a:p>
            <a:pPr>
              <a:defRPr/>
            </a:pPr>
            <a:fld id="{1A30E50E-1181-48AF-A801-834683571E89}" type="datetime1">
              <a:rPr lang="en-US" smtClean="0"/>
              <a:t>2/14/2024</a:t>
            </a:fld>
            <a:endParaRPr lang="en-US"/>
          </a:p>
        </p:txBody>
      </p:sp>
      <p:sp>
        <p:nvSpPr>
          <p:cNvPr id="8" name="Footer Placeholder 7">
            <a:extLst>
              <a:ext uri="{FF2B5EF4-FFF2-40B4-BE49-F238E27FC236}">
                <a16:creationId xmlns:a16="http://schemas.microsoft.com/office/drawing/2014/main" id="{9156F8B3-0799-609A-0CD7-503F13CD1EFB}"/>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8">
            <a:extLst>
              <a:ext uri="{FF2B5EF4-FFF2-40B4-BE49-F238E27FC236}">
                <a16:creationId xmlns:a16="http://schemas.microsoft.com/office/drawing/2014/main" id="{50E3D1C3-77AE-995C-8B74-6288AA27A4A9}"/>
              </a:ext>
            </a:extLst>
          </p:cNvPr>
          <p:cNvSpPr>
            <a:spLocks noGrp="1"/>
          </p:cNvSpPr>
          <p:nvPr>
            <p:ph type="sldNum" sz="quarter" idx="12"/>
          </p:nvPr>
        </p:nvSpPr>
        <p:spPr/>
        <p:txBody>
          <a:bodyPr/>
          <a:lstStyle>
            <a:lvl1pPr>
              <a:defRPr/>
            </a:lvl1pPr>
          </a:lstStyle>
          <a:p>
            <a:pPr>
              <a:defRPr/>
            </a:pPr>
            <a:fld id="{21650003-A4CC-4079-AC4F-9413FC64D678}" type="slidenum">
              <a:rPr lang="en-US"/>
              <a:pPr>
                <a:defRPr/>
              </a:pPr>
              <a:t>‹#›</a:t>
            </a:fld>
            <a:endParaRPr lang="en-US"/>
          </a:p>
        </p:txBody>
      </p:sp>
    </p:spTree>
    <p:extLst>
      <p:ext uri="{BB962C8B-B14F-4D97-AF65-F5344CB8AC3E}">
        <p14:creationId xmlns:p14="http://schemas.microsoft.com/office/powerpoint/2010/main" val="3064425799"/>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593E51D-0D79-A800-04F2-A508D3B55CBE}"/>
              </a:ext>
            </a:extLst>
          </p:cNvPr>
          <p:cNvSpPr>
            <a:spLocks noGrp="1"/>
          </p:cNvSpPr>
          <p:nvPr>
            <p:ph type="dt" sz="half" idx="10"/>
          </p:nvPr>
        </p:nvSpPr>
        <p:spPr/>
        <p:txBody>
          <a:bodyPr/>
          <a:lstStyle>
            <a:lvl1pPr>
              <a:defRPr/>
            </a:lvl1pPr>
          </a:lstStyle>
          <a:p>
            <a:pPr>
              <a:defRPr/>
            </a:pPr>
            <a:fld id="{27E35D31-0AF5-41B7-99B1-A99BD8A9DC22}" type="datetime1">
              <a:rPr lang="en-US" smtClean="0"/>
              <a:t>2/14/2024</a:t>
            </a:fld>
            <a:endParaRPr lang="en-US"/>
          </a:p>
        </p:txBody>
      </p:sp>
      <p:sp>
        <p:nvSpPr>
          <p:cNvPr id="4" name="Footer Placeholder 3">
            <a:extLst>
              <a:ext uri="{FF2B5EF4-FFF2-40B4-BE49-F238E27FC236}">
                <a16:creationId xmlns:a16="http://schemas.microsoft.com/office/drawing/2014/main" id="{2B27CD96-239D-EFEF-3963-D4519F929F3A}"/>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4">
            <a:extLst>
              <a:ext uri="{FF2B5EF4-FFF2-40B4-BE49-F238E27FC236}">
                <a16:creationId xmlns:a16="http://schemas.microsoft.com/office/drawing/2014/main" id="{4F832B3D-394C-56B2-9D1C-E4728A373B0F}"/>
              </a:ext>
            </a:extLst>
          </p:cNvPr>
          <p:cNvSpPr>
            <a:spLocks noGrp="1"/>
          </p:cNvSpPr>
          <p:nvPr>
            <p:ph type="sldNum" sz="quarter" idx="12"/>
          </p:nvPr>
        </p:nvSpPr>
        <p:spPr/>
        <p:txBody>
          <a:bodyPr/>
          <a:lstStyle>
            <a:lvl1pPr>
              <a:defRPr/>
            </a:lvl1pPr>
          </a:lstStyle>
          <a:p>
            <a:pPr>
              <a:defRPr/>
            </a:pPr>
            <a:fld id="{831C0846-A9E2-417B-B2A4-2409FEF7042A}" type="slidenum">
              <a:rPr lang="en-US"/>
              <a:pPr>
                <a:defRPr/>
              </a:pPr>
              <a:t>‹#›</a:t>
            </a:fld>
            <a:endParaRPr lang="en-US"/>
          </a:p>
        </p:txBody>
      </p:sp>
    </p:spTree>
    <p:extLst>
      <p:ext uri="{BB962C8B-B14F-4D97-AF65-F5344CB8AC3E}">
        <p14:creationId xmlns:p14="http://schemas.microsoft.com/office/powerpoint/2010/main" val="163612491"/>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D3D75C9-92FA-1576-CBB5-65BBABB4C81B}"/>
              </a:ext>
            </a:extLst>
          </p:cNvPr>
          <p:cNvSpPr>
            <a:spLocks noGrp="1"/>
          </p:cNvSpPr>
          <p:nvPr>
            <p:ph type="dt" sz="half" idx="10"/>
          </p:nvPr>
        </p:nvSpPr>
        <p:spPr/>
        <p:txBody>
          <a:bodyPr/>
          <a:lstStyle>
            <a:lvl1pPr>
              <a:defRPr/>
            </a:lvl1pPr>
          </a:lstStyle>
          <a:p>
            <a:pPr>
              <a:defRPr/>
            </a:pPr>
            <a:fld id="{5CBD84E5-10DF-4CB8-8EC9-94D345204F89}" type="datetime1">
              <a:rPr lang="en-US" smtClean="0"/>
              <a:t>2/14/2024</a:t>
            </a:fld>
            <a:endParaRPr lang="en-US"/>
          </a:p>
        </p:txBody>
      </p:sp>
      <p:sp>
        <p:nvSpPr>
          <p:cNvPr id="3" name="Footer Placeholder 2">
            <a:extLst>
              <a:ext uri="{FF2B5EF4-FFF2-40B4-BE49-F238E27FC236}">
                <a16:creationId xmlns:a16="http://schemas.microsoft.com/office/drawing/2014/main" id="{95E2D9BA-E9A9-38F7-DF61-99A0149C4351}"/>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3">
            <a:extLst>
              <a:ext uri="{FF2B5EF4-FFF2-40B4-BE49-F238E27FC236}">
                <a16:creationId xmlns:a16="http://schemas.microsoft.com/office/drawing/2014/main" id="{671B4804-3F97-D923-28DC-0410F4A3AD3A}"/>
              </a:ext>
            </a:extLst>
          </p:cNvPr>
          <p:cNvSpPr>
            <a:spLocks noGrp="1"/>
          </p:cNvSpPr>
          <p:nvPr>
            <p:ph type="sldNum" sz="quarter" idx="12"/>
          </p:nvPr>
        </p:nvSpPr>
        <p:spPr/>
        <p:txBody>
          <a:bodyPr/>
          <a:lstStyle>
            <a:lvl1pPr>
              <a:defRPr/>
            </a:lvl1pPr>
          </a:lstStyle>
          <a:p>
            <a:pPr>
              <a:defRPr/>
            </a:pPr>
            <a:fld id="{F1F562DD-BBA2-44CA-8ABF-028AAC0B4023}" type="slidenum">
              <a:rPr lang="en-US"/>
              <a:pPr>
                <a:defRPr/>
              </a:pPr>
              <a:t>‹#›</a:t>
            </a:fld>
            <a:endParaRPr lang="en-US"/>
          </a:p>
        </p:txBody>
      </p:sp>
    </p:spTree>
    <p:extLst>
      <p:ext uri="{BB962C8B-B14F-4D97-AF65-F5344CB8AC3E}">
        <p14:creationId xmlns:p14="http://schemas.microsoft.com/office/powerpoint/2010/main" val="3085979638"/>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673A055-86FA-B273-3652-DBD7456E0617}"/>
              </a:ext>
            </a:extLst>
          </p:cNvPr>
          <p:cNvSpPr>
            <a:spLocks noGrp="1"/>
          </p:cNvSpPr>
          <p:nvPr>
            <p:ph type="dt" sz="half" idx="10"/>
          </p:nvPr>
        </p:nvSpPr>
        <p:spPr/>
        <p:txBody>
          <a:bodyPr/>
          <a:lstStyle>
            <a:lvl1pPr>
              <a:defRPr/>
            </a:lvl1pPr>
          </a:lstStyle>
          <a:p>
            <a:pPr>
              <a:defRPr/>
            </a:pPr>
            <a:fld id="{A43A52C4-49A1-471B-A990-2F2D4C340CB1}" type="datetime1">
              <a:rPr lang="en-US" smtClean="0"/>
              <a:t>2/14/2024</a:t>
            </a:fld>
            <a:endParaRPr lang="en-US"/>
          </a:p>
        </p:txBody>
      </p:sp>
      <p:sp>
        <p:nvSpPr>
          <p:cNvPr id="6" name="Footer Placeholder 5">
            <a:extLst>
              <a:ext uri="{FF2B5EF4-FFF2-40B4-BE49-F238E27FC236}">
                <a16:creationId xmlns:a16="http://schemas.microsoft.com/office/drawing/2014/main" id="{BBB363B3-2214-9BF9-047A-C5CD7788D7F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E7BF4065-C53F-C364-9D95-0A775B1DA780}"/>
              </a:ext>
            </a:extLst>
          </p:cNvPr>
          <p:cNvSpPr>
            <a:spLocks noGrp="1"/>
          </p:cNvSpPr>
          <p:nvPr>
            <p:ph type="sldNum" sz="quarter" idx="12"/>
          </p:nvPr>
        </p:nvSpPr>
        <p:spPr/>
        <p:txBody>
          <a:bodyPr/>
          <a:lstStyle>
            <a:lvl1pPr>
              <a:defRPr/>
            </a:lvl1pPr>
          </a:lstStyle>
          <a:p>
            <a:pPr>
              <a:defRPr/>
            </a:pPr>
            <a:fld id="{4F920A19-F686-48B0-9598-78F5DCEF3269}" type="slidenum">
              <a:rPr lang="en-US"/>
              <a:pPr>
                <a:defRPr/>
              </a:pPr>
              <a:t>‹#›</a:t>
            </a:fld>
            <a:endParaRPr lang="en-US"/>
          </a:p>
        </p:txBody>
      </p:sp>
    </p:spTree>
    <p:extLst>
      <p:ext uri="{BB962C8B-B14F-4D97-AF65-F5344CB8AC3E}">
        <p14:creationId xmlns:p14="http://schemas.microsoft.com/office/powerpoint/2010/main" val="531844561"/>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18A3F3-AE42-B43C-7DFC-5D18011C4E3A}"/>
              </a:ext>
            </a:extLst>
          </p:cNvPr>
          <p:cNvSpPr>
            <a:spLocks noGrp="1"/>
          </p:cNvSpPr>
          <p:nvPr>
            <p:ph type="dt" sz="half" idx="10"/>
          </p:nvPr>
        </p:nvSpPr>
        <p:spPr/>
        <p:txBody>
          <a:bodyPr/>
          <a:lstStyle>
            <a:lvl1pPr>
              <a:defRPr/>
            </a:lvl1pPr>
          </a:lstStyle>
          <a:p>
            <a:pPr>
              <a:defRPr/>
            </a:pPr>
            <a:fld id="{2AB16970-2310-43C0-B60C-EE84C0C5CD95}" type="datetime1">
              <a:rPr lang="en-US" smtClean="0"/>
              <a:t>2/14/2024</a:t>
            </a:fld>
            <a:endParaRPr lang="en-US"/>
          </a:p>
        </p:txBody>
      </p:sp>
      <p:sp>
        <p:nvSpPr>
          <p:cNvPr id="6" name="Footer Placeholder 5">
            <a:extLst>
              <a:ext uri="{FF2B5EF4-FFF2-40B4-BE49-F238E27FC236}">
                <a16:creationId xmlns:a16="http://schemas.microsoft.com/office/drawing/2014/main" id="{24B26110-FD1D-074F-E07C-11F47EAD1FF1}"/>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3C2082FD-4F1D-3480-E03F-2FDF615C39F8}"/>
              </a:ext>
            </a:extLst>
          </p:cNvPr>
          <p:cNvSpPr>
            <a:spLocks noGrp="1"/>
          </p:cNvSpPr>
          <p:nvPr>
            <p:ph type="sldNum" sz="quarter" idx="12"/>
          </p:nvPr>
        </p:nvSpPr>
        <p:spPr/>
        <p:txBody>
          <a:bodyPr/>
          <a:lstStyle>
            <a:lvl1pPr>
              <a:defRPr/>
            </a:lvl1pPr>
          </a:lstStyle>
          <a:p>
            <a:pPr>
              <a:defRPr/>
            </a:pPr>
            <a:fld id="{62782C61-0AA3-49C9-9B82-B39BAF0E92D4}" type="slidenum">
              <a:rPr lang="en-US"/>
              <a:pPr>
                <a:defRPr/>
              </a:pPr>
              <a:t>‹#›</a:t>
            </a:fld>
            <a:endParaRPr lang="en-US"/>
          </a:p>
        </p:txBody>
      </p:sp>
    </p:spTree>
    <p:extLst>
      <p:ext uri="{BB962C8B-B14F-4D97-AF65-F5344CB8AC3E}">
        <p14:creationId xmlns:p14="http://schemas.microsoft.com/office/powerpoint/2010/main" val="2172710097"/>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FA383E9-80A3-CFF2-1635-7E8C43A021EF}"/>
              </a:ext>
            </a:extLst>
          </p:cNvPr>
          <p:cNvSpPr>
            <a:spLocks noGrp="1"/>
          </p:cNvSpPr>
          <p:nvPr>
            <p:ph type="dt" sz="half" idx="10"/>
          </p:nvPr>
        </p:nvSpPr>
        <p:spPr/>
        <p:txBody>
          <a:bodyPr/>
          <a:lstStyle>
            <a:lvl1pPr>
              <a:defRPr/>
            </a:lvl1pPr>
          </a:lstStyle>
          <a:p>
            <a:pPr>
              <a:defRPr/>
            </a:pPr>
            <a:fld id="{4F3914FD-3C7B-44A7-959A-FF28B7BC3B2A}" type="datetime1">
              <a:rPr lang="en-US" smtClean="0"/>
              <a:t>2/14/2024</a:t>
            </a:fld>
            <a:endParaRPr lang="en-US"/>
          </a:p>
        </p:txBody>
      </p:sp>
      <p:sp>
        <p:nvSpPr>
          <p:cNvPr id="5" name="Footer Placeholder 4">
            <a:extLst>
              <a:ext uri="{FF2B5EF4-FFF2-40B4-BE49-F238E27FC236}">
                <a16:creationId xmlns:a16="http://schemas.microsoft.com/office/drawing/2014/main" id="{5BEF4D17-0796-84B4-5AFC-95DE62A7A75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BBAF06F-A7BB-A82A-141D-13AA927A95A8}"/>
              </a:ext>
            </a:extLst>
          </p:cNvPr>
          <p:cNvSpPr>
            <a:spLocks noGrp="1"/>
          </p:cNvSpPr>
          <p:nvPr>
            <p:ph type="sldNum" sz="quarter" idx="12"/>
          </p:nvPr>
        </p:nvSpPr>
        <p:spPr/>
        <p:txBody>
          <a:bodyPr/>
          <a:lstStyle>
            <a:lvl1pPr>
              <a:defRPr/>
            </a:lvl1pPr>
          </a:lstStyle>
          <a:p>
            <a:pPr>
              <a:defRPr/>
            </a:pPr>
            <a:fld id="{45776F50-9739-47E5-82D0-7BBD297C6027}" type="slidenum">
              <a:rPr lang="en-US"/>
              <a:pPr>
                <a:defRPr/>
              </a:pPr>
              <a:t>‹#›</a:t>
            </a:fld>
            <a:endParaRPr lang="en-US"/>
          </a:p>
        </p:txBody>
      </p:sp>
    </p:spTree>
    <p:extLst>
      <p:ext uri="{BB962C8B-B14F-4D97-AF65-F5344CB8AC3E}">
        <p14:creationId xmlns:p14="http://schemas.microsoft.com/office/powerpoint/2010/main" val="97448513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67363A3-9D3A-010D-5B2F-85EEA59296CF}"/>
              </a:ext>
            </a:extLst>
          </p:cNvPr>
          <p:cNvSpPr>
            <a:spLocks noGrp="1"/>
          </p:cNvSpPr>
          <p:nvPr>
            <p:ph type="dt" sz="half" idx="10"/>
          </p:nvPr>
        </p:nvSpPr>
        <p:spPr/>
        <p:txBody>
          <a:bodyPr/>
          <a:lstStyle>
            <a:lvl1pPr>
              <a:defRPr/>
            </a:lvl1pPr>
          </a:lstStyle>
          <a:p>
            <a:pPr>
              <a:defRPr/>
            </a:pPr>
            <a:fld id="{B9A16F8F-C95A-4B7A-8ED8-BBD2F50AC28A}" type="datetime1">
              <a:rPr lang="en-US" smtClean="0"/>
              <a:t>2/14/2024</a:t>
            </a:fld>
            <a:endParaRPr lang="en-US"/>
          </a:p>
        </p:txBody>
      </p:sp>
      <p:sp>
        <p:nvSpPr>
          <p:cNvPr id="5" name="Footer Placeholder 4">
            <a:extLst>
              <a:ext uri="{FF2B5EF4-FFF2-40B4-BE49-F238E27FC236}">
                <a16:creationId xmlns:a16="http://schemas.microsoft.com/office/drawing/2014/main" id="{9B74C20A-6ADA-95BD-1715-DF45D5622E6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D5FA661-8CDF-DC83-7442-2370D031A0A2}"/>
              </a:ext>
            </a:extLst>
          </p:cNvPr>
          <p:cNvSpPr>
            <a:spLocks noGrp="1"/>
          </p:cNvSpPr>
          <p:nvPr>
            <p:ph type="sldNum" sz="quarter" idx="12"/>
          </p:nvPr>
        </p:nvSpPr>
        <p:spPr/>
        <p:txBody>
          <a:bodyPr/>
          <a:lstStyle>
            <a:lvl1pPr>
              <a:defRPr/>
            </a:lvl1pPr>
          </a:lstStyle>
          <a:p>
            <a:pPr>
              <a:defRPr/>
            </a:pPr>
            <a:fld id="{E8FE369D-E89A-4D39-B577-7A507A52B587}" type="slidenum">
              <a:rPr lang="en-US"/>
              <a:pPr>
                <a:defRPr/>
              </a:pPr>
              <a:t>‹#›</a:t>
            </a:fld>
            <a:endParaRPr lang="en-US"/>
          </a:p>
        </p:txBody>
      </p:sp>
    </p:spTree>
    <p:extLst>
      <p:ext uri="{BB962C8B-B14F-4D97-AF65-F5344CB8AC3E}">
        <p14:creationId xmlns:p14="http://schemas.microsoft.com/office/powerpoint/2010/main" val="149284104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1"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2510A0-E3EC-45A2-8BAC-706979A3E2FE}" type="datetime1">
              <a:rPr lang="en-US" smtClean="0"/>
              <a:t>2/14/2024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37B528-879C-4EFC-BF0F-F5B7B06B1367}" type="slidenum">
              <a:rPr lang="en-GB" smtClean="0"/>
              <a:pPr/>
              <a:t>‹#›</a:t>
            </a:fld>
            <a:endParaRPr lang="en-GB"/>
          </a:p>
        </p:txBody>
      </p:sp>
    </p:spTree>
    <p:extLst>
      <p:ext uri="{BB962C8B-B14F-4D97-AF65-F5344CB8AC3E}">
        <p14:creationId xmlns:p14="http://schemas.microsoft.com/office/powerpoint/2010/main" val="2207266378"/>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1840FF4F-4F17-CAA1-83EA-1F946A398830}"/>
              </a:ext>
            </a:extLst>
          </p:cNvPr>
          <p:cNvSpPr>
            <a:spLocks noGrp="1"/>
          </p:cNvSpPr>
          <p:nvPr>
            <p:ph type="dt" sz="half" idx="10"/>
          </p:nvPr>
        </p:nvSpPr>
        <p:spPr/>
        <p:txBody>
          <a:bodyPr/>
          <a:lstStyle>
            <a:lvl1pPr>
              <a:defRPr/>
            </a:lvl1pPr>
          </a:lstStyle>
          <a:p>
            <a:pPr>
              <a:defRPr/>
            </a:pPr>
            <a:fld id="{75B245E1-29F7-46E6-8293-6C439FCCC42C}" type="datetime1">
              <a:rPr lang="en-US" smtClean="0"/>
              <a:t>2/14/2024</a:t>
            </a:fld>
            <a:endParaRPr lang="en-US" dirty="0"/>
          </a:p>
        </p:txBody>
      </p:sp>
      <p:sp>
        <p:nvSpPr>
          <p:cNvPr id="5" name="Footer Placeholder 4">
            <a:extLst>
              <a:ext uri="{FF2B5EF4-FFF2-40B4-BE49-F238E27FC236}">
                <a16:creationId xmlns:a16="http://schemas.microsoft.com/office/drawing/2014/main" id="{4A08D074-30B6-2A26-468B-581F3CC33F6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6697105-7C25-75BF-9079-E9E7D050DC05}"/>
              </a:ext>
            </a:extLst>
          </p:cNvPr>
          <p:cNvSpPr>
            <a:spLocks noGrp="1"/>
          </p:cNvSpPr>
          <p:nvPr>
            <p:ph type="sldNum" sz="quarter" idx="12"/>
          </p:nvPr>
        </p:nvSpPr>
        <p:spPr/>
        <p:txBody>
          <a:bodyPr/>
          <a:lstStyle>
            <a:lvl1pPr>
              <a:defRPr/>
            </a:lvl1pPr>
          </a:lstStyle>
          <a:p>
            <a:pPr>
              <a:defRPr/>
            </a:pPr>
            <a:fld id="{B0178C46-09A3-4D27-B5C7-7F91A5529ABB}" type="slidenum">
              <a:rPr lang="en-US"/>
              <a:pPr>
                <a:defRPr/>
              </a:pPr>
              <a:t>‹#›</a:t>
            </a:fld>
            <a:endParaRPr lang="en-US" dirty="0"/>
          </a:p>
        </p:txBody>
      </p:sp>
    </p:spTree>
    <p:extLst>
      <p:ext uri="{BB962C8B-B14F-4D97-AF65-F5344CB8AC3E}">
        <p14:creationId xmlns:p14="http://schemas.microsoft.com/office/powerpoint/2010/main" val="2926538944"/>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9F4E8FC-7063-B3E4-9FAA-A5041BA0DFA2}"/>
              </a:ext>
            </a:extLst>
          </p:cNvPr>
          <p:cNvSpPr>
            <a:spLocks noGrp="1"/>
          </p:cNvSpPr>
          <p:nvPr>
            <p:ph type="dt" sz="half" idx="10"/>
          </p:nvPr>
        </p:nvSpPr>
        <p:spPr/>
        <p:txBody>
          <a:bodyPr/>
          <a:lstStyle>
            <a:lvl1pPr>
              <a:defRPr/>
            </a:lvl1pPr>
          </a:lstStyle>
          <a:p>
            <a:pPr>
              <a:defRPr/>
            </a:pPr>
            <a:fld id="{C0D6465C-4A89-4CE4-B155-4852A7DFF146}" type="datetime1">
              <a:rPr lang="en-US" smtClean="0"/>
              <a:t>2/14/2024</a:t>
            </a:fld>
            <a:endParaRPr lang="en-US" dirty="0"/>
          </a:p>
        </p:txBody>
      </p:sp>
      <p:sp>
        <p:nvSpPr>
          <p:cNvPr id="5" name="Footer Placeholder 4">
            <a:extLst>
              <a:ext uri="{FF2B5EF4-FFF2-40B4-BE49-F238E27FC236}">
                <a16:creationId xmlns:a16="http://schemas.microsoft.com/office/drawing/2014/main" id="{FE71FB22-E580-3B6B-9873-009FE68FF24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60D3C31E-8E75-7627-6C12-FDC2B476D4A2}"/>
              </a:ext>
            </a:extLst>
          </p:cNvPr>
          <p:cNvSpPr>
            <a:spLocks noGrp="1"/>
          </p:cNvSpPr>
          <p:nvPr>
            <p:ph type="sldNum" sz="quarter" idx="12"/>
          </p:nvPr>
        </p:nvSpPr>
        <p:spPr/>
        <p:txBody>
          <a:bodyPr/>
          <a:lstStyle>
            <a:lvl1pPr>
              <a:defRPr/>
            </a:lvl1pPr>
          </a:lstStyle>
          <a:p>
            <a:pPr>
              <a:defRPr/>
            </a:pPr>
            <a:fld id="{1DA0A1F2-DBF9-4A79-86DD-167313FC886A}" type="slidenum">
              <a:rPr lang="en-US"/>
              <a:pPr>
                <a:defRPr/>
              </a:pPr>
              <a:t>‹#›</a:t>
            </a:fld>
            <a:endParaRPr lang="en-US" dirty="0"/>
          </a:p>
        </p:txBody>
      </p:sp>
    </p:spTree>
    <p:extLst>
      <p:ext uri="{BB962C8B-B14F-4D97-AF65-F5344CB8AC3E}">
        <p14:creationId xmlns:p14="http://schemas.microsoft.com/office/powerpoint/2010/main" val="3177096372"/>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C050D02-AC3C-42CF-9EB7-DEF2233C0B1A}"/>
              </a:ext>
            </a:extLst>
          </p:cNvPr>
          <p:cNvSpPr>
            <a:spLocks noGrp="1"/>
          </p:cNvSpPr>
          <p:nvPr>
            <p:ph type="dt" sz="half" idx="10"/>
          </p:nvPr>
        </p:nvSpPr>
        <p:spPr/>
        <p:txBody>
          <a:bodyPr/>
          <a:lstStyle>
            <a:lvl1pPr>
              <a:defRPr/>
            </a:lvl1pPr>
          </a:lstStyle>
          <a:p>
            <a:pPr>
              <a:defRPr/>
            </a:pPr>
            <a:fld id="{B011B639-268C-4C62-83DA-80DFD4A1A42C}" type="datetime1">
              <a:rPr lang="en-US" smtClean="0"/>
              <a:t>2/14/2024</a:t>
            </a:fld>
            <a:endParaRPr lang="en-US" dirty="0"/>
          </a:p>
        </p:txBody>
      </p:sp>
      <p:sp>
        <p:nvSpPr>
          <p:cNvPr id="5" name="Footer Placeholder 4">
            <a:extLst>
              <a:ext uri="{FF2B5EF4-FFF2-40B4-BE49-F238E27FC236}">
                <a16:creationId xmlns:a16="http://schemas.microsoft.com/office/drawing/2014/main" id="{0ECDE9DF-0E9A-77A9-73F3-5E85DC9944E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6024434-DF00-ADE8-AD26-04305B0F9B45}"/>
              </a:ext>
            </a:extLst>
          </p:cNvPr>
          <p:cNvSpPr>
            <a:spLocks noGrp="1"/>
          </p:cNvSpPr>
          <p:nvPr>
            <p:ph type="sldNum" sz="quarter" idx="12"/>
          </p:nvPr>
        </p:nvSpPr>
        <p:spPr/>
        <p:txBody>
          <a:bodyPr/>
          <a:lstStyle>
            <a:lvl1pPr>
              <a:defRPr/>
            </a:lvl1pPr>
          </a:lstStyle>
          <a:p>
            <a:pPr>
              <a:defRPr/>
            </a:pPr>
            <a:fld id="{58CC1F71-9909-4EE1-8C7F-982F2355BE75}" type="slidenum">
              <a:rPr lang="en-US"/>
              <a:pPr>
                <a:defRPr/>
              </a:pPr>
              <a:t>‹#›</a:t>
            </a:fld>
            <a:endParaRPr lang="en-US" dirty="0"/>
          </a:p>
        </p:txBody>
      </p:sp>
    </p:spTree>
    <p:extLst>
      <p:ext uri="{BB962C8B-B14F-4D97-AF65-F5344CB8AC3E}">
        <p14:creationId xmlns:p14="http://schemas.microsoft.com/office/powerpoint/2010/main" val="383638465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2180E963-4413-F54C-777D-AE357072DACF}"/>
              </a:ext>
            </a:extLst>
          </p:cNvPr>
          <p:cNvSpPr>
            <a:spLocks noGrp="1"/>
          </p:cNvSpPr>
          <p:nvPr>
            <p:ph type="dt" sz="half" idx="10"/>
          </p:nvPr>
        </p:nvSpPr>
        <p:spPr/>
        <p:txBody>
          <a:bodyPr/>
          <a:lstStyle>
            <a:lvl1pPr>
              <a:defRPr/>
            </a:lvl1pPr>
          </a:lstStyle>
          <a:p>
            <a:pPr>
              <a:defRPr/>
            </a:pPr>
            <a:fld id="{DCC9D7C7-2764-4BC6-B181-8D9E71C0D0A0}" type="datetime1">
              <a:rPr lang="en-US" smtClean="0"/>
              <a:t>2/14/2024</a:t>
            </a:fld>
            <a:endParaRPr lang="en-US" dirty="0"/>
          </a:p>
        </p:txBody>
      </p:sp>
      <p:sp>
        <p:nvSpPr>
          <p:cNvPr id="6" name="Footer Placeholder 4">
            <a:extLst>
              <a:ext uri="{FF2B5EF4-FFF2-40B4-BE49-F238E27FC236}">
                <a16:creationId xmlns:a16="http://schemas.microsoft.com/office/drawing/2014/main" id="{2A8084B5-31B0-A8E4-7324-81DCFEE449D4}"/>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C799798A-7805-8D45-9E79-726ED85B0AAA}"/>
              </a:ext>
            </a:extLst>
          </p:cNvPr>
          <p:cNvSpPr>
            <a:spLocks noGrp="1"/>
          </p:cNvSpPr>
          <p:nvPr>
            <p:ph type="sldNum" sz="quarter" idx="12"/>
          </p:nvPr>
        </p:nvSpPr>
        <p:spPr/>
        <p:txBody>
          <a:bodyPr/>
          <a:lstStyle>
            <a:lvl1pPr>
              <a:defRPr/>
            </a:lvl1pPr>
          </a:lstStyle>
          <a:p>
            <a:pPr>
              <a:defRPr/>
            </a:pPr>
            <a:fld id="{F39FC14E-35BB-45E5-B260-C9478594CDC7}" type="slidenum">
              <a:rPr lang="en-US"/>
              <a:pPr>
                <a:defRPr/>
              </a:pPr>
              <a:t>‹#›</a:t>
            </a:fld>
            <a:endParaRPr lang="en-US" dirty="0"/>
          </a:p>
        </p:txBody>
      </p:sp>
    </p:spTree>
    <p:extLst>
      <p:ext uri="{BB962C8B-B14F-4D97-AF65-F5344CB8AC3E}">
        <p14:creationId xmlns:p14="http://schemas.microsoft.com/office/powerpoint/2010/main" val="1594050622"/>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965E2B66-6541-A455-C876-87CFBB9746E0}"/>
              </a:ext>
            </a:extLst>
          </p:cNvPr>
          <p:cNvSpPr>
            <a:spLocks noGrp="1"/>
          </p:cNvSpPr>
          <p:nvPr>
            <p:ph type="dt" sz="half" idx="10"/>
          </p:nvPr>
        </p:nvSpPr>
        <p:spPr/>
        <p:txBody>
          <a:bodyPr/>
          <a:lstStyle>
            <a:lvl1pPr>
              <a:defRPr/>
            </a:lvl1pPr>
          </a:lstStyle>
          <a:p>
            <a:pPr>
              <a:defRPr/>
            </a:pPr>
            <a:fld id="{5E2A93B9-4AAA-4649-A1B5-54A06FA6A6C3}" type="datetime1">
              <a:rPr lang="en-US" smtClean="0"/>
              <a:t>2/14/2024</a:t>
            </a:fld>
            <a:endParaRPr lang="en-US" dirty="0"/>
          </a:p>
        </p:txBody>
      </p:sp>
      <p:sp>
        <p:nvSpPr>
          <p:cNvPr id="8" name="Footer Placeholder 4">
            <a:extLst>
              <a:ext uri="{FF2B5EF4-FFF2-40B4-BE49-F238E27FC236}">
                <a16:creationId xmlns:a16="http://schemas.microsoft.com/office/drawing/2014/main" id="{FA988B48-E989-9AA8-59B4-12BB54886F3F}"/>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80A2AFD2-3853-958B-16D8-8AD36F1B6A89}"/>
              </a:ext>
            </a:extLst>
          </p:cNvPr>
          <p:cNvSpPr>
            <a:spLocks noGrp="1"/>
          </p:cNvSpPr>
          <p:nvPr>
            <p:ph type="sldNum" sz="quarter" idx="12"/>
          </p:nvPr>
        </p:nvSpPr>
        <p:spPr/>
        <p:txBody>
          <a:bodyPr/>
          <a:lstStyle>
            <a:lvl1pPr>
              <a:defRPr/>
            </a:lvl1pPr>
          </a:lstStyle>
          <a:p>
            <a:pPr>
              <a:defRPr/>
            </a:pPr>
            <a:fld id="{140D3A48-F557-4CFF-9544-0EE8F5C42702}" type="slidenum">
              <a:rPr lang="en-US"/>
              <a:pPr>
                <a:defRPr/>
              </a:pPr>
              <a:t>‹#›</a:t>
            </a:fld>
            <a:endParaRPr lang="en-US" dirty="0"/>
          </a:p>
        </p:txBody>
      </p:sp>
    </p:spTree>
    <p:extLst>
      <p:ext uri="{BB962C8B-B14F-4D97-AF65-F5344CB8AC3E}">
        <p14:creationId xmlns:p14="http://schemas.microsoft.com/office/powerpoint/2010/main" val="305493621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E357C320-D2DD-7540-57C8-2DF65B240F25}"/>
              </a:ext>
            </a:extLst>
          </p:cNvPr>
          <p:cNvSpPr>
            <a:spLocks noGrp="1"/>
          </p:cNvSpPr>
          <p:nvPr>
            <p:ph type="dt" sz="half" idx="10"/>
          </p:nvPr>
        </p:nvSpPr>
        <p:spPr/>
        <p:txBody>
          <a:bodyPr/>
          <a:lstStyle>
            <a:lvl1pPr>
              <a:defRPr/>
            </a:lvl1pPr>
          </a:lstStyle>
          <a:p>
            <a:pPr>
              <a:defRPr/>
            </a:pPr>
            <a:fld id="{41D42481-3383-47A7-A1C3-EFC874DA59EB}" type="datetime1">
              <a:rPr lang="en-US" smtClean="0"/>
              <a:t>2/14/2024</a:t>
            </a:fld>
            <a:endParaRPr lang="en-US" dirty="0"/>
          </a:p>
        </p:txBody>
      </p:sp>
      <p:sp>
        <p:nvSpPr>
          <p:cNvPr id="4" name="Footer Placeholder 4">
            <a:extLst>
              <a:ext uri="{FF2B5EF4-FFF2-40B4-BE49-F238E27FC236}">
                <a16:creationId xmlns:a16="http://schemas.microsoft.com/office/drawing/2014/main" id="{61022C58-55F5-84BC-62C3-70C532ACC341}"/>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593F89CB-59F6-8834-5CD1-16ADDC0CD844}"/>
              </a:ext>
            </a:extLst>
          </p:cNvPr>
          <p:cNvSpPr>
            <a:spLocks noGrp="1"/>
          </p:cNvSpPr>
          <p:nvPr>
            <p:ph type="sldNum" sz="quarter" idx="12"/>
          </p:nvPr>
        </p:nvSpPr>
        <p:spPr/>
        <p:txBody>
          <a:bodyPr/>
          <a:lstStyle>
            <a:lvl1pPr>
              <a:defRPr/>
            </a:lvl1pPr>
          </a:lstStyle>
          <a:p>
            <a:pPr>
              <a:defRPr/>
            </a:pPr>
            <a:fld id="{E80C81B0-E96C-4D60-8230-0ABC423FC2F6}" type="slidenum">
              <a:rPr lang="en-US"/>
              <a:pPr>
                <a:defRPr/>
              </a:pPr>
              <a:t>‹#›</a:t>
            </a:fld>
            <a:endParaRPr lang="en-US" dirty="0"/>
          </a:p>
        </p:txBody>
      </p:sp>
    </p:spTree>
    <p:extLst>
      <p:ext uri="{BB962C8B-B14F-4D97-AF65-F5344CB8AC3E}">
        <p14:creationId xmlns:p14="http://schemas.microsoft.com/office/powerpoint/2010/main" val="2349133891"/>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CD07962E-AB23-066B-D098-96839725CCAB}"/>
              </a:ext>
            </a:extLst>
          </p:cNvPr>
          <p:cNvSpPr>
            <a:spLocks noGrp="1"/>
          </p:cNvSpPr>
          <p:nvPr>
            <p:ph type="dt" sz="half" idx="10"/>
          </p:nvPr>
        </p:nvSpPr>
        <p:spPr/>
        <p:txBody>
          <a:bodyPr/>
          <a:lstStyle>
            <a:lvl1pPr>
              <a:defRPr/>
            </a:lvl1pPr>
          </a:lstStyle>
          <a:p>
            <a:pPr>
              <a:defRPr/>
            </a:pPr>
            <a:fld id="{3F6D999E-4599-4FE5-9ECF-8FFE14540CF4}" type="datetime1">
              <a:rPr lang="en-US" smtClean="0"/>
              <a:t>2/14/2024</a:t>
            </a:fld>
            <a:endParaRPr lang="en-US" dirty="0"/>
          </a:p>
        </p:txBody>
      </p:sp>
      <p:sp>
        <p:nvSpPr>
          <p:cNvPr id="3" name="Footer Placeholder 4">
            <a:extLst>
              <a:ext uri="{FF2B5EF4-FFF2-40B4-BE49-F238E27FC236}">
                <a16:creationId xmlns:a16="http://schemas.microsoft.com/office/drawing/2014/main" id="{C8A2A5D8-2ED4-D561-354B-7CD73880D187}"/>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6FF6E195-2C3A-03D9-51D8-231FF22ED097}"/>
              </a:ext>
            </a:extLst>
          </p:cNvPr>
          <p:cNvSpPr>
            <a:spLocks noGrp="1"/>
          </p:cNvSpPr>
          <p:nvPr>
            <p:ph type="sldNum" sz="quarter" idx="12"/>
          </p:nvPr>
        </p:nvSpPr>
        <p:spPr/>
        <p:txBody>
          <a:bodyPr/>
          <a:lstStyle>
            <a:lvl1pPr>
              <a:defRPr/>
            </a:lvl1pPr>
          </a:lstStyle>
          <a:p>
            <a:pPr>
              <a:defRPr/>
            </a:pPr>
            <a:fld id="{18D85610-333E-4417-9A63-47E96CC8B498}" type="slidenum">
              <a:rPr lang="en-US"/>
              <a:pPr>
                <a:defRPr/>
              </a:pPr>
              <a:t>‹#›</a:t>
            </a:fld>
            <a:endParaRPr lang="en-US" dirty="0"/>
          </a:p>
        </p:txBody>
      </p:sp>
    </p:spTree>
    <p:extLst>
      <p:ext uri="{BB962C8B-B14F-4D97-AF65-F5344CB8AC3E}">
        <p14:creationId xmlns:p14="http://schemas.microsoft.com/office/powerpoint/2010/main" val="696272761"/>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24F4153B-0F63-57D7-36F3-B81D045A7C29}"/>
              </a:ext>
            </a:extLst>
          </p:cNvPr>
          <p:cNvSpPr>
            <a:spLocks noGrp="1"/>
          </p:cNvSpPr>
          <p:nvPr>
            <p:ph type="dt" sz="half" idx="10"/>
          </p:nvPr>
        </p:nvSpPr>
        <p:spPr/>
        <p:txBody>
          <a:bodyPr/>
          <a:lstStyle>
            <a:lvl1pPr>
              <a:defRPr/>
            </a:lvl1pPr>
          </a:lstStyle>
          <a:p>
            <a:pPr>
              <a:defRPr/>
            </a:pPr>
            <a:fld id="{ABCEA56C-67D9-4C17-8B65-68E09CEA1313}" type="datetime1">
              <a:rPr lang="en-US" smtClean="0"/>
              <a:t>2/14/2024</a:t>
            </a:fld>
            <a:endParaRPr lang="en-US" dirty="0"/>
          </a:p>
        </p:txBody>
      </p:sp>
      <p:sp>
        <p:nvSpPr>
          <p:cNvPr id="6" name="Footer Placeholder 4">
            <a:extLst>
              <a:ext uri="{FF2B5EF4-FFF2-40B4-BE49-F238E27FC236}">
                <a16:creationId xmlns:a16="http://schemas.microsoft.com/office/drawing/2014/main" id="{59E42712-1090-4BF5-AAE9-1AAA5B3BA917}"/>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78B6D584-40FC-B0A5-5EA3-09081210FA3B}"/>
              </a:ext>
            </a:extLst>
          </p:cNvPr>
          <p:cNvSpPr>
            <a:spLocks noGrp="1"/>
          </p:cNvSpPr>
          <p:nvPr>
            <p:ph type="sldNum" sz="quarter" idx="12"/>
          </p:nvPr>
        </p:nvSpPr>
        <p:spPr/>
        <p:txBody>
          <a:bodyPr/>
          <a:lstStyle>
            <a:lvl1pPr>
              <a:defRPr/>
            </a:lvl1pPr>
          </a:lstStyle>
          <a:p>
            <a:pPr>
              <a:defRPr/>
            </a:pPr>
            <a:fld id="{A0032578-BDA3-4DCA-8A6B-02384F774BD9}" type="slidenum">
              <a:rPr lang="en-US"/>
              <a:pPr>
                <a:defRPr/>
              </a:pPr>
              <a:t>‹#›</a:t>
            </a:fld>
            <a:endParaRPr lang="en-US" dirty="0"/>
          </a:p>
        </p:txBody>
      </p:sp>
    </p:spTree>
    <p:extLst>
      <p:ext uri="{BB962C8B-B14F-4D97-AF65-F5344CB8AC3E}">
        <p14:creationId xmlns:p14="http://schemas.microsoft.com/office/powerpoint/2010/main" val="189706724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EF435473-B196-2033-60D9-3A1B5006C236}"/>
              </a:ext>
            </a:extLst>
          </p:cNvPr>
          <p:cNvSpPr>
            <a:spLocks noGrp="1"/>
          </p:cNvSpPr>
          <p:nvPr>
            <p:ph type="dt" sz="half" idx="10"/>
          </p:nvPr>
        </p:nvSpPr>
        <p:spPr/>
        <p:txBody>
          <a:bodyPr/>
          <a:lstStyle>
            <a:lvl1pPr>
              <a:defRPr/>
            </a:lvl1pPr>
          </a:lstStyle>
          <a:p>
            <a:pPr>
              <a:defRPr/>
            </a:pPr>
            <a:fld id="{213F9307-A310-41CC-89EC-EDA395DD0D08}" type="datetime1">
              <a:rPr lang="en-US" smtClean="0"/>
              <a:t>2/14/2024</a:t>
            </a:fld>
            <a:endParaRPr lang="en-US" dirty="0"/>
          </a:p>
        </p:txBody>
      </p:sp>
      <p:sp>
        <p:nvSpPr>
          <p:cNvPr id="6" name="Footer Placeholder 4">
            <a:extLst>
              <a:ext uri="{FF2B5EF4-FFF2-40B4-BE49-F238E27FC236}">
                <a16:creationId xmlns:a16="http://schemas.microsoft.com/office/drawing/2014/main" id="{67D27C95-F94B-F335-F686-94B0618994E2}"/>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2C2D5C40-3E7C-EE9E-84E9-572E91ABB338}"/>
              </a:ext>
            </a:extLst>
          </p:cNvPr>
          <p:cNvSpPr>
            <a:spLocks noGrp="1"/>
          </p:cNvSpPr>
          <p:nvPr>
            <p:ph type="sldNum" sz="quarter" idx="12"/>
          </p:nvPr>
        </p:nvSpPr>
        <p:spPr/>
        <p:txBody>
          <a:bodyPr/>
          <a:lstStyle>
            <a:lvl1pPr>
              <a:defRPr/>
            </a:lvl1pPr>
          </a:lstStyle>
          <a:p>
            <a:pPr>
              <a:defRPr/>
            </a:pPr>
            <a:fld id="{56E69791-2F38-452C-B3A1-131DC979F09F}" type="slidenum">
              <a:rPr lang="en-US"/>
              <a:pPr>
                <a:defRPr/>
              </a:pPr>
              <a:t>‹#›</a:t>
            </a:fld>
            <a:endParaRPr lang="en-US" dirty="0"/>
          </a:p>
        </p:txBody>
      </p:sp>
    </p:spTree>
    <p:extLst>
      <p:ext uri="{BB962C8B-B14F-4D97-AF65-F5344CB8AC3E}">
        <p14:creationId xmlns:p14="http://schemas.microsoft.com/office/powerpoint/2010/main" val="773356525"/>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EF4AEC7-EE65-461A-9D10-099BFA6E214E}"/>
              </a:ext>
            </a:extLst>
          </p:cNvPr>
          <p:cNvSpPr>
            <a:spLocks noGrp="1"/>
          </p:cNvSpPr>
          <p:nvPr>
            <p:ph type="dt" sz="half" idx="10"/>
          </p:nvPr>
        </p:nvSpPr>
        <p:spPr/>
        <p:txBody>
          <a:bodyPr/>
          <a:lstStyle>
            <a:lvl1pPr>
              <a:defRPr/>
            </a:lvl1pPr>
          </a:lstStyle>
          <a:p>
            <a:pPr>
              <a:defRPr/>
            </a:pPr>
            <a:fld id="{D213E72B-7249-4C6B-BE6C-CD0BBEF82D34}" type="datetime1">
              <a:rPr lang="en-US" smtClean="0"/>
              <a:t>2/14/2024</a:t>
            </a:fld>
            <a:endParaRPr lang="en-US" dirty="0"/>
          </a:p>
        </p:txBody>
      </p:sp>
      <p:sp>
        <p:nvSpPr>
          <p:cNvPr id="5" name="Footer Placeholder 4">
            <a:extLst>
              <a:ext uri="{FF2B5EF4-FFF2-40B4-BE49-F238E27FC236}">
                <a16:creationId xmlns:a16="http://schemas.microsoft.com/office/drawing/2014/main" id="{F517990D-C67A-80C2-658F-FC26439B9E7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7BC98CD-8F39-EBD5-7527-ED5D8A7A57D7}"/>
              </a:ext>
            </a:extLst>
          </p:cNvPr>
          <p:cNvSpPr>
            <a:spLocks noGrp="1"/>
          </p:cNvSpPr>
          <p:nvPr>
            <p:ph type="sldNum" sz="quarter" idx="12"/>
          </p:nvPr>
        </p:nvSpPr>
        <p:spPr/>
        <p:txBody>
          <a:bodyPr/>
          <a:lstStyle>
            <a:lvl1pPr>
              <a:defRPr/>
            </a:lvl1pPr>
          </a:lstStyle>
          <a:p>
            <a:pPr>
              <a:defRPr/>
            </a:pPr>
            <a:fld id="{463CD3AF-5C32-43DC-BCB8-C7E6D2E22822}" type="slidenum">
              <a:rPr lang="en-US"/>
              <a:pPr>
                <a:defRPr/>
              </a:pPr>
              <a:t>‹#›</a:t>
            </a:fld>
            <a:endParaRPr lang="en-US" dirty="0"/>
          </a:p>
        </p:txBody>
      </p:sp>
    </p:spTree>
    <p:extLst>
      <p:ext uri="{BB962C8B-B14F-4D97-AF65-F5344CB8AC3E}">
        <p14:creationId xmlns:p14="http://schemas.microsoft.com/office/powerpoint/2010/main" val="3292186333"/>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32EABF9-5D66-04E0-2567-D17384E92BB2}"/>
              </a:ext>
            </a:extLst>
          </p:cNvPr>
          <p:cNvSpPr>
            <a:spLocks noGrp="1"/>
          </p:cNvSpPr>
          <p:nvPr>
            <p:ph type="dt" sz="half" idx="10"/>
          </p:nvPr>
        </p:nvSpPr>
        <p:spPr/>
        <p:txBody>
          <a:bodyPr/>
          <a:lstStyle>
            <a:lvl1pPr>
              <a:defRPr/>
            </a:lvl1pPr>
          </a:lstStyle>
          <a:p>
            <a:pPr>
              <a:defRPr/>
            </a:pPr>
            <a:fld id="{945D7BBC-3FF5-4F3E-ABAF-19D28EA3B3D3}" type="datetime1">
              <a:rPr lang="en-US" smtClean="0"/>
              <a:t>2/14/2024</a:t>
            </a:fld>
            <a:endParaRPr lang="en-US" dirty="0"/>
          </a:p>
        </p:txBody>
      </p:sp>
      <p:sp>
        <p:nvSpPr>
          <p:cNvPr id="5" name="Footer Placeholder 4">
            <a:extLst>
              <a:ext uri="{FF2B5EF4-FFF2-40B4-BE49-F238E27FC236}">
                <a16:creationId xmlns:a16="http://schemas.microsoft.com/office/drawing/2014/main" id="{DBF12E66-6813-7157-C491-E299EC546A8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724D445-100A-5AA7-5C7B-1D3BD5BAA427}"/>
              </a:ext>
            </a:extLst>
          </p:cNvPr>
          <p:cNvSpPr>
            <a:spLocks noGrp="1"/>
          </p:cNvSpPr>
          <p:nvPr>
            <p:ph type="sldNum" sz="quarter" idx="12"/>
          </p:nvPr>
        </p:nvSpPr>
        <p:spPr/>
        <p:txBody>
          <a:bodyPr/>
          <a:lstStyle>
            <a:lvl1pPr>
              <a:defRPr/>
            </a:lvl1pPr>
          </a:lstStyle>
          <a:p>
            <a:pPr>
              <a:defRPr/>
            </a:pPr>
            <a:fld id="{6EF59052-EEEA-45D6-84AD-1AC9A5ED9BEC}" type="slidenum">
              <a:rPr lang="en-US"/>
              <a:pPr>
                <a:defRPr/>
              </a:pPr>
              <a:t>‹#›</a:t>
            </a:fld>
            <a:endParaRPr lang="en-US" dirty="0"/>
          </a:p>
        </p:txBody>
      </p:sp>
    </p:spTree>
    <p:extLst>
      <p:ext uri="{BB962C8B-B14F-4D97-AF65-F5344CB8AC3E}">
        <p14:creationId xmlns:p14="http://schemas.microsoft.com/office/powerpoint/2010/main" val="11498072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10.xml"/><Relationship Id="rId4" Type="http://schemas.openxmlformats.org/officeDocument/2006/relationships/image" Target="../media/image6.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11.xml"/><Relationship Id="rId4"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xml"/><Relationship Id="rId1" Type="http://schemas.openxmlformats.org/officeDocument/2006/relationships/slideLayout" Target="../slideLayouts/slideLayout12.xml"/><Relationship Id="rId4" Type="http://schemas.openxmlformats.org/officeDocument/2006/relationships/image" Target="../media/image8.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5.xml"/><Relationship Id="rId1" Type="http://schemas.openxmlformats.org/officeDocument/2006/relationships/slideLayout" Target="../slideLayouts/slideLayout13.xml"/><Relationship Id="rId4" Type="http://schemas.openxmlformats.org/officeDocument/2006/relationships/image" Target="../media/image9.png"/></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5.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1.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7.xml"/><Relationship Id="rId1" Type="http://schemas.openxmlformats.org/officeDocument/2006/relationships/slideLayout" Target="../slideLayouts/slideLayout16.xml"/><Relationship Id="rId4" Type="http://schemas.openxmlformats.org/officeDocument/2006/relationships/image" Target="../media/image11.png"/></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8.xml"/><Relationship Id="rId1" Type="http://schemas.openxmlformats.org/officeDocument/2006/relationships/slideLayout" Target="../slideLayouts/slideLayout17.xml"/><Relationship Id="rId4" Type="http://schemas.openxmlformats.org/officeDocument/2006/relationships/image" Target="../media/image12.png"/></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9.xml"/><Relationship Id="rId1" Type="http://schemas.openxmlformats.org/officeDocument/2006/relationships/slideLayout" Target="../slideLayouts/slideLayout18.xml"/><Relationship Id="rId4" Type="http://schemas.openxmlformats.org/officeDocument/2006/relationships/image" Target="../media/image13.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image" Target="../media/image1.png"/><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10.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image" Target="../media/image14.png"/></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32.xml"/><Relationship Id="rId7" Type="http://schemas.openxmlformats.org/officeDocument/2006/relationships/image" Target="../media/image15.png"/><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image" Target="../media/image1.png"/><Relationship Id="rId5" Type="http://schemas.openxmlformats.org/officeDocument/2006/relationships/theme" Target="../theme/theme11.xml"/><Relationship Id="rId4" Type="http://schemas.openxmlformats.org/officeDocument/2006/relationships/slideLayout" Target="../slideLayouts/slideLayout33.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image" Target="../media/image16.png"/><Relationship Id="rId5" Type="http://schemas.openxmlformats.org/officeDocument/2006/relationships/image" Target="../media/image1.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slideLayout" Target="../slideLayouts/slideLayout39.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image" Target="../media/image17.png"/><Relationship Id="rId5" Type="http://schemas.openxmlformats.org/officeDocument/2006/relationships/image" Target="../media/image1.png"/><Relationship Id="rId4"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image" Target="../media/image1.png"/><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theme" Target="../theme/theme14.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image" Target="../media/image18.png"/></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image" Target="../media/image1.png"/><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theme" Target="../theme/theme15.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image" Target="../media/image19.png"/></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69.xml"/><Relationship Id="rId3" Type="http://schemas.openxmlformats.org/officeDocument/2006/relationships/slideLayout" Target="../slideLayouts/slideLayout64.xml"/><Relationship Id="rId7" Type="http://schemas.openxmlformats.org/officeDocument/2006/relationships/slideLayout" Target="../slideLayouts/slideLayout68.xml"/><Relationship Id="rId2" Type="http://schemas.openxmlformats.org/officeDocument/2006/relationships/slideLayout" Target="../slideLayouts/slideLayout63.xml"/><Relationship Id="rId1" Type="http://schemas.openxmlformats.org/officeDocument/2006/relationships/slideLayout" Target="../slideLayouts/slideLayout62.xml"/><Relationship Id="rId6" Type="http://schemas.openxmlformats.org/officeDocument/2006/relationships/slideLayout" Target="../slideLayouts/slideLayout67.xml"/><Relationship Id="rId5" Type="http://schemas.openxmlformats.org/officeDocument/2006/relationships/slideLayout" Target="../slideLayouts/slideLayout66.xml"/><Relationship Id="rId10" Type="http://schemas.openxmlformats.org/officeDocument/2006/relationships/image" Target="../media/image1.png"/><Relationship Id="rId4" Type="http://schemas.openxmlformats.org/officeDocument/2006/relationships/slideLayout" Target="../slideLayouts/slideLayout65.xml"/><Relationship Id="rId9" Type="http://schemas.openxmlformats.org/officeDocument/2006/relationships/theme" Target="../theme/theme16.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77.xml"/><Relationship Id="rId13" Type="http://schemas.openxmlformats.org/officeDocument/2006/relationships/slideLayout" Target="../slideLayouts/slideLayout82.xml"/><Relationship Id="rId3" Type="http://schemas.openxmlformats.org/officeDocument/2006/relationships/slideLayout" Target="../slideLayouts/slideLayout72.xml"/><Relationship Id="rId7" Type="http://schemas.openxmlformats.org/officeDocument/2006/relationships/slideLayout" Target="../slideLayouts/slideLayout76.xml"/><Relationship Id="rId12" Type="http://schemas.openxmlformats.org/officeDocument/2006/relationships/slideLayout" Target="../slideLayouts/slideLayout81.xml"/><Relationship Id="rId2" Type="http://schemas.openxmlformats.org/officeDocument/2006/relationships/slideLayout" Target="../slideLayouts/slideLayout71.xml"/><Relationship Id="rId1" Type="http://schemas.openxmlformats.org/officeDocument/2006/relationships/slideLayout" Target="../slideLayouts/slideLayout70.xml"/><Relationship Id="rId6" Type="http://schemas.openxmlformats.org/officeDocument/2006/relationships/slideLayout" Target="../slideLayouts/slideLayout75.xml"/><Relationship Id="rId11" Type="http://schemas.openxmlformats.org/officeDocument/2006/relationships/slideLayout" Target="../slideLayouts/slideLayout80.xml"/><Relationship Id="rId5" Type="http://schemas.openxmlformats.org/officeDocument/2006/relationships/slideLayout" Target="../slideLayouts/slideLayout74.xml"/><Relationship Id="rId15" Type="http://schemas.openxmlformats.org/officeDocument/2006/relationships/image" Target="../media/image1.png"/><Relationship Id="rId10" Type="http://schemas.openxmlformats.org/officeDocument/2006/relationships/slideLayout" Target="../slideLayouts/slideLayout79.xml"/><Relationship Id="rId4" Type="http://schemas.openxmlformats.org/officeDocument/2006/relationships/slideLayout" Target="../slideLayouts/slideLayout73.xml"/><Relationship Id="rId9" Type="http://schemas.openxmlformats.org/officeDocument/2006/relationships/slideLayout" Target="../slideLayouts/slideLayout78.xml"/><Relationship Id="rId14"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90.xml"/><Relationship Id="rId13" Type="http://schemas.openxmlformats.org/officeDocument/2006/relationships/theme" Target="../theme/theme18.xml"/><Relationship Id="rId3" Type="http://schemas.openxmlformats.org/officeDocument/2006/relationships/slideLayout" Target="../slideLayouts/slideLayout85.xml"/><Relationship Id="rId7" Type="http://schemas.openxmlformats.org/officeDocument/2006/relationships/slideLayout" Target="../slideLayouts/slideLayout89.xml"/><Relationship Id="rId12" Type="http://schemas.openxmlformats.org/officeDocument/2006/relationships/slideLayout" Target="../slideLayouts/slideLayout94.xml"/><Relationship Id="rId2" Type="http://schemas.openxmlformats.org/officeDocument/2006/relationships/slideLayout" Target="../slideLayouts/slideLayout84.xml"/><Relationship Id="rId1" Type="http://schemas.openxmlformats.org/officeDocument/2006/relationships/slideLayout" Target="../slideLayouts/slideLayout83.xml"/><Relationship Id="rId6" Type="http://schemas.openxmlformats.org/officeDocument/2006/relationships/slideLayout" Target="../slideLayouts/slideLayout88.xml"/><Relationship Id="rId11" Type="http://schemas.openxmlformats.org/officeDocument/2006/relationships/slideLayout" Target="../slideLayouts/slideLayout93.xml"/><Relationship Id="rId5" Type="http://schemas.openxmlformats.org/officeDocument/2006/relationships/slideLayout" Target="../slideLayouts/slideLayout87.xml"/><Relationship Id="rId10" Type="http://schemas.openxmlformats.org/officeDocument/2006/relationships/slideLayout" Target="../slideLayouts/slideLayout92.xml"/><Relationship Id="rId4" Type="http://schemas.openxmlformats.org/officeDocument/2006/relationships/slideLayout" Target="../slideLayouts/slideLayout86.xml"/><Relationship Id="rId9" Type="http://schemas.openxmlformats.org/officeDocument/2006/relationships/slideLayout" Target="../slideLayouts/slideLayout91.xml"/><Relationship Id="rId14" Type="http://schemas.openxmlformats.org/officeDocument/2006/relationships/image" Target="../media/image1.png"/></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102.xml"/><Relationship Id="rId13" Type="http://schemas.openxmlformats.org/officeDocument/2006/relationships/image" Target="../media/image1.png"/><Relationship Id="rId3" Type="http://schemas.openxmlformats.org/officeDocument/2006/relationships/slideLayout" Target="../slideLayouts/slideLayout97.xml"/><Relationship Id="rId7" Type="http://schemas.openxmlformats.org/officeDocument/2006/relationships/slideLayout" Target="../slideLayouts/slideLayout101.xml"/><Relationship Id="rId12" Type="http://schemas.openxmlformats.org/officeDocument/2006/relationships/theme" Target="../theme/theme19.xml"/><Relationship Id="rId2" Type="http://schemas.openxmlformats.org/officeDocument/2006/relationships/slideLayout" Target="../slideLayouts/slideLayout96.xml"/><Relationship Id="rId1" Type="http://schemas.openxmlformats.org/officeDocument/2006/relationships/slideLayout" Target="../slideLayouts/slideLayout95.xml"/><Relationship Id="rId6" Type="http://schemas.openxmlformats.org/officeDocument/2006/relationships/slideLayout" Target="../slideLayouts/slideLayout100.xml"/><Relationship Id="rId11" Type="http://schemas.openxmlformats.org/officeDocument/2006/relationships/slideLayout" Target="../slideLayouts/slideLayout105.xml"/><Relationship Id="rId5" Type="http://schemas.openxmlformats.org/officeDocument/2006/relationships/slideLayout" Target="../slideLayouts/slideLayout99.xml"/><Relationship Id="rId10" Type="http://schemas.openxmlformats.org/officeDocument/2006/relationships/slideLayout" Target="../slideLayouts/slideLayout104.xml"/><Relationship Id="rId4" Type="http://schemas.openxmlformats.org/officeDocument/2006/relationships/slideLayout" Target="../slideLayouts/slideLayout98.xml"/><Relationship Id="rId9" Type="http://schemas.openxmlformats.org/officeDocument/2006/relationships/slideLayout" Target="../slideLayouts/slideLayout10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srcRect/>
          <a:stretch>
            <a:fillRect/>
          </a:stretch>
        </a:blipFill>
        <a:effectLst/>
      </p:bgPr>
    </p:bg>
    <p:spTree>
      <p:nvGrpSpPr>
        <p:cNvPr id="1" name=""/>
        <p:cNvGrpSpPr/>
        <p:nvPr/>
      </p:nvGrpSpPr>
      <p:grpSpPr>
        <a:xfrm>
          <a:off x="0" y="0"/>
          <a:ext cx="0" cy="0"/>
          <a:chOff x="0" y="0"/>
          <a:chExt cx="0" cy="0"/>
        </a:xfrm>
      </p:grpSpPr>
      <p:pic>
        <p:nvPicPr>
          <p:cNvPr id="1026" name="Picture 7" descr="Logo&#10;&#10;Description automatically generated">
            <a:extLst>
              <a:ext uri="{FF2B5EF4-FFF2-40B4-BE49-F238E27FC236}">
                <a16:creationId xmlns:a16="http://schemas.microsoft.com/office/drawing/2014/main" id="{0DB112AC-C78E-B8BC-521C-D307F3ED783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239" r:id="rId1"/>
    <p:sldLayoutId id="2147485274" r:id="rId2"/>
    <p:sldLayoutId id="2147485275" r:id="rId3"/>
    <p:sldLayoutId id="2147485276" r:id="rId4"/>
    <p:sldLayoutId id="2147485277" r:id="rId5"/>
    <p:sldLayoutId id="2147485278" r:id="rId6"/>
    <p:sldLayoutId id="2147485279" r:id="rId7"/>
    <p:sldLayoutId id="2147485280" r:id="rId8"/>
    <p:sldLayoutId id="2147485281" r:id="rId9"/>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2050" name="Picture 7" descr="A picture containing text, sky, outdoor, sign&#10;&#10;Description automatically generated">
            <a:extLst>
              <a:ext uri="{FF2B5EF4-FFF2-40B4-BE49-F238E27FC236}">
                <a16:creationId xmlns:a16="http://schemas.microsoft.com/office/drawing/2014/main" id="{F1E667F8-E05C-F7FF-F162-0C8F2367DF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240" r:id="rId1"/>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3074" name="Picture 7" descr="A picture containing text, outdoor, sky, grass&#10;&#10;Description automatically generated">
            <a:extLst>
              <a:ext uri="{FF2B5EF4-FFF2-40B4-BE49-F238E27FC236}">
                <a16:creationId xmlns:a16="http://schemas.microsoft.com/office/drawing/2014/main" id="{F746EA64-0666-3C21-4FE4-11CB790DDD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241" r:id="rId1"/>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4098" name="Picture 7" descr="Graphical user interface, application, website&#10;&#10;Description automatically generated">
            <a:extLst>
              <a:ext uri="{FF2B5EF4-FFF2-40B4-BE49-F238E27FC236}">
                <a16:creationId xmlns:a16="http://schemas.microsoft.com/office/drawing/2014/main" id="{EB185CB9-812F-FEE6-B37D-625DA532D9B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282" r:id="rId1"/>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5122" name="Picture 7" descr="Graphical user interface, application&#10;&#10;Description automatically generated">
            <a:extLst>
              <a:ext uri="{FF2B5EF4-FFF2-40B4-BE49-F238E27FC236}">
                <a16:creationId xmlns:a16="http://schemas.microsoft.com/office/drawing/2014/main" id="{79FC16D1-2D39-333E-0E9A-9ECBADB5F1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242" r:id="rId1"/>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4"/>
          <a:srcRect/>
          <a:stretch>
            <a:fillRect/>
          </a:stretch>
        </a:blipFill>
        <a:effectLst/>
      </p:bgPr>
    </p:bg>
    <p:spTree>
      <p:nvGrpSpPr>
        <p:cNvPr id="1" name=""/>
        <p:cNvGrpSpPr/>
        <p:nvPr/>
      </p:nvGrpSpPr>
      <p:grpSpPr>
        <a:xfrm>
          <a:off x="0" y="0"/>
          <a:ext cx="0" cy="0"/>
          <a:chOff x="0" y="0"/>
          <a:chExt cx="0" cy="0"/>
        </a:xfrm>
      </p:grpSpPr>
      <p:pic>
        <p:nvPicPr>
          <p:cNvPr id="6146" name="Picture 7" descr="A picture containing graphical user interface&#10;&#10;Description automatically generated">
            <a:extLst>
              <a:ext uri="{FF2B5EF4-FFF2-40B4-BE49-F238E27FC236}">
                <a16:creationId xmlns:a16="http://schemas.microsoft.com/office/drawing/2014/main" id="{8E4C74D8-2760-9269-355B-6628778CECD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243" r:id="rId1"/>
    <p:sldLayoutId id="2147485244" r:id="rId2"/>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7170" name="Picture 7" descr="Graphical user interface, website&#10;&#10;Description automatically generated">
            <a:extLst>
              <a:ext uri="{FF2B5EF4-FFF2-40B4-BE49-F238E27FC236}">
                <a16:creationId xmlns:a16="http://schemas.microsoft.com/office/drawing/2014/main" id="{E0D3B0D5-CFA1-CC44-A7F5-F837770AD8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245" r:id="rId1"/>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8194" name="Picture 7" descr="Graphical user interface, application&#10;&#10;Description automatically generated">
            <a:extLst>
              <a:ext uri="{FF2B5EF4-FFF2-40B4-BE49-F238E27FC236}">
                <a16:creationId xmlns:a16="http://schemas.microsoft.com/office/drawing/2014/main" id="{0DBF2D31-1A8B-D8C0-A1F1-EDFDF51935C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283" r:id="rId1"/>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218" name="Picture 7" descr="Graphical user interface, application&#10;&#10;Description automatically generated">
            <a:extLst>
              <a:ext uri="{FF2B5EF4-FFF2-40B4-BE49-F238E27FC236}">
                <a16:creationId xmlns:a16="http://schemas.microsoft.com/office/drawing/2014/main" id="{45BDDF05-232A-850A-5CB2-A1C12D86558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284" r:id="rId1"/>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pic>
        <p:nvPicPr>
          <p:cNvPr id="10242" name="Picture 9" descr="Graphical user interface, text&#10;&#10;Description automatically generated">
            <a:extLst>
              <a:ext uri="{FF2B5EF4-FFF2-40B4-BE49-F238E27FC236}">
                <a16:creationId xmlns:a16="http://schemas.microsoft.com/office/drawing/2014/main" id="{2B7069F0-27B7-DA85-E672-ED0A83BF447A}"/>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285" r:id="rId1"/>
    <p:sldLayoutId id="2147485286" r:id="rId2"/>
    <p:sldLayoutId id="2147485287" r:id="rId3"/>
    <p:sldLayoutId id="2147485288" r:id="rId4"/>
    <p:sldLayoutId id="2147485289" r:id="rId5"/>
    <p:sldLayoutId id="2147485290" r:id="rId6"/>
    <p:sldLayoutId id="2147485291" r:id="rId7"/>
    <p:sldLayoutId id="2147485292" r:id="rId8"/>
    <p:sldLayoutId id="2147485293" r:id="rId9"/>
    <p:sldLayoutId id="2147485294" r:id="rId10"/>
    <p:sldLayoutId id="2147485295" r:id="rId11"/>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6"/>
          <a:srcRect/>
          <a:stretch>
            <a:fillRect/>
          </a:stretch>
        </a:blipFill>
        <a:effectLst/>
      </p:bgPr>
    </p:bg>
    <p:spTree>
      <p:nvGrpSpPr>
        <p:cNvPr id="1" name=""/>
        <p:cNvGrpSpPr/>
        <p:nvPr/>
      </p:nvGrpSpPr>
      <p:grpSpPr>
        <a:xfrm>
          <a:off x="0" y="0"/>
          <a:ext cx="0" cy="0"/>
          <a:chOff x="0" y="0"/>
          <a:chExt cx="0" cy="0"/>
        </a:xfrm>
      </p:grpSpPr>
      <p:pic>
        <p:nvPicPr>
          <p:cNvPr id="11266" name="Picture 7" descr="Graphical user interface, application&#10;&#10;Description automatically generated">
            <a:extLst>
              <a:ext uri="{FF2B5EF4-FFF2-40B4-BE49-F238E27FC236}">
                <a16:creationId xmlns:a16="http://schemas.microsoft.com/office/drawing/2014/main" id="{103A5D15-BD18-6FF8-4EC1-D3ACDEB7F36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246" r:id="rId1"/>
    <p:sldLayoutId id="2147485247" r:id="rId2"/>
    <p:sldLayoutId id="2147485248" r:id="rId3"/>
    <p:sldLayoutId id="2147485249" r:id="rId4"/>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5"/>
          <a:srcRect/>
          <a:stretch>
            <a:fillRect/>
          </a:stretch>
        </a:blipFill>
        <a:effectLst/>
      </p:bgPr>
    </p:bg>
    <p:spTree>
      <p:nvGrpSpPr>
        <p:cNvPr id="1" name=""/>
        <p:cNvGrpSpPr/>
        <p:nvPr/>
      </p:nvGrpSpPr>
      <p:grpSpPr>
        <a:xfrm>
          <a:off x="0" y="0"/>
          <a:ext cx="0" cy="0"/>
          <a:chOff x="0" y="0"/>
          <a:chExt cx="0" cy="0"/>
        </a:xfrm>
      </p:grpSpPr>
      <p:pic>
        <p:nvPicPr>
          <p:cNvPr id="12290" name="Picture 7" descr="Graphical user interface, application&#10;&#10;Description automatically generated">
            <a:extLst>
              <a:ext uri="{FF2B5EF4-FFF2-40B4-BE49-F238E27FC236}">
                <a16:creationId xmlns:a16="http://schemas.microsoft.com/office/drawing/2014/main" id="{48015508-2728-BCA5-75A4-1F920475258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250" r:id="rId1"/>
    <p:sldLayoutId id="2147485251" r:id="rId2"/>
    <p:sldLayoutId id="2147485252" r:id="rId3"/>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5"/>
          <a:srcRect/>
          <a:stretch>
            <a:fillRect/>
          </a:stretch>
        </a:blipFill>
        <a:effectLst/>
      </p:bgPr>
    </p:bg>
    <p:spTree>
      <p:nvGrpSpPr>
        <p:cNvPr id="1" name=""/>
        <p:cNvGrpSpPr/>
        <p:nvPr/>
      </p:nvGrpSpPr>
      <p:grpSpPr>
        <a:xfrm>
          <a:off x="0" y="0"/>
          <a:ext cx="0" cy="0"/>
          <a:chOff x="0" y="0"/>
          <a:chExt cx="0" cy="0"/>
        </a:xfrm>
      </p:grpSpPr>
      <p:pic>
        <p:nvPicPr>
          <p:cNvPr id="13314" name="Picture 6" descr="Graphical user interface, text, application&#10;&#10;Description automatically generated">
            <a:extLst>
              <a:ext uri="{FF2B5EF4-FFF2-40B4-BE49-F238E27FC236}">
                <a16:creationId xmlns:a16="http://schemas.microsoft.com/office/drawing/2014/main" id="{E3C97C00-B656-5309-0E36-F05C84CE735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253" r:id="rId1"/>
    <p:sldLayoutId id="2147485254" r:id="rId2"/>
    <p:sldLayoutId id="2147485255" r:id="rId3"/>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pic>
        <p:nvPicPr>
          <p:cNvPr id="14338" name="Picture 7" descr="Text&#10;&#10;Description automatically generated with low confidence">
            <a:extLst>
              <a:ext uri="{FF2B5EF4-FFF2-40B4-BE49-F238E27FC236}">
                <a16:creationId xmlns:a16="http://schemas.microsoft.com/office/drawing/2014/main" id="{7AD1FD8F-0B26-DBDB-7B62-90250CAFCEBA}"/>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296" r:id="rId1"/>
    <p:sldLayoutId id="2147485297" r:id="rId2"/>
    <p:sldLayoutId id="2147485298" r:id="rId3"/>
    <p:sldLayoutId id="2147485299" r:id="rId4"/>
    <p:sldLayoutId id="2147485300" r:id="rId5"/>
    <p:sldLayoutId id="2147485301" r:id="rId6"/>
    <p:sldLayoutId id="2147485302" r:id="rId7"/>
    <p:sldLayoutId id="2147485303" r:id="rId8"/>
    <p:sldLayoutId id="2147485304" r:id="rId9"/>
    <p:sldLayoutId id="2147485305" r:id="rId10"/>
    <p:sldLayoutId id="2147485306" r:id="rId11"/>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pic>
        <p:nvPicPr>
          <p:cNvPr id="15362" name="Picture 7" descr="Calendar&#10;&#10;Description automatically generated with low confidence">
            <a:extLst>
              <a:ext uri="{FF2B5EF4-FFF2-40B4-BE49-F238E27FC236}">
                <a16:creationId xmlns:a16="http://schemas.microsoft.com/office/drawing/2014/main" id="{9B8BC9CC-08B8-1D79-2620-742C032D210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307" r:id="rId1"/>
    <p:sldLayoutId id="2147485308" r:id="rId2"/>
    <p:sldLayoutId id="2147485309" r:id="rId3"/>
    <p:sldLayoutId id="2147485310" r:id="rId4"/>
    <p:sldLayoutId id="2147485311" r:id="rId5"/>
    <p:sldLayoutId id="2147485312" r:id="rId6"/>
    <p:sldLayoutId id="2147485313" r:id="rId7"/>
    <p:sldLayoutId id="2147485314" r:id="rId8"/>
    <p:sldLayoutId id="2147485315" r:id="rId9"/>
    <p:sldLayoutId id="2147485316" r:id="rId10"/>
    <p:sldLayoutId id="2147485317" r:id="rId11"/>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0"/>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5318" r:id="rId1"/>
    <p:sldLayoutId id="2147485319" r:id="rId2"/>
    <p:sldLayoutId id="2147485320" r:id="rId3"/>
    <p:sldLayoutId id="2147485321" r:id="rId4"/>
    <p:sldLayoutId id="2147485322" r:id="rId5"/>
    <p:sldLayoutId id="2147485323" r:id="rId6"/>
    <p:sldLayoutId id="2147485324" r:id="rId7"/>
    <p:sldLayoutId id="2147485325" r:id="rId8"/>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6386" name="Title Placeholder 1">
            <a:extLst>
              <a:ext uri="{FF2B5EF4-FFF2-40B4-BE49-F238E27FC236}">
                <a16:creationId xmlns:a16="http://schemas.microsoft.com/office/drawing/2014/main" id="{CCF36C41-7CF1-E57D-3785-CA86B1697511}"/>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6387" name="Text Placeholder 2">
            <a:extLst>
              <a:ext uri="{FF2B5EF4-FFF2-40B4-BE49-F238E27FC236}">
                <a16:creationId xmlns:a16="http://schemas.microsoft.com/office/drawing/2014/main" id="{E1FC43FA-0EA7-126D-D30F-56B575BFAEC8}"/>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0C1CEF5-4455-0792-E584-78EDAF55DE2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mtClean="0">
                <a:solidFill>
                  <a:schemeClr val="tx1">
                    <a:tint val="75000"/>
                  </a:schemeClr>
                </a:solidFill>
                <a:latin typeface="Raleway" pitchFamily="2" charset="0"/>
              </a:defRPr>
            </a:lvl1pPr>
          </a:lstStyle>
          <a:p>
            <a:pPr>
              <a:defRPr/>
            </a:pPr>
            <a:fld id="{3129174A-BD94-4630-8277-C65F2A760C61}" type="datetime1">
              <a:rPr lang="en-US" smtClean="0"/>
              <a:t>2/14/2024</a:t>
            </a:fld>
            <a:endParaRPr lang="en-US" dirty="0"/>
          </a:p>
        </p:txBody>
      </p:sp>
      <p:sp>
        <p:nvSpPr>
          <p:cNvPr id="5" name="Footer Placeholder 4">
            <a:extLst>
              <a:ext uri="{FF2B5EF4-FFF2-40B4-BE49-F238E27FC236}">
                <a16:creationId xmlns:a16="http://schemas.microsoft.com/office/drawing/2014/main" id="{D77AFD6A-D643-6A33-6F00-94417B4176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dirty="0">
                <a:solidFill>
                  <a:schemeClr val="tx1">
                    <a:tint val="75000"/>
                  </a:schemeClr>
                </a:solidFill>
                <a:latin typeface="Raleway" pitchFamily="2" charset="0"/>
              </a:defRPr>
            </a:lvl1pPr>
          </a:lstStyle>
          <a:p>
            <a:pPr>
              <a:defRPr/>
            </a:pPr>
            <a:endParaRPr lang="en-US"/>
          </a:p>
        </p:txBody>
      </p:sp>
      <p:sp>
        <p:nvSpPr>
          <p:cNvPr id="6" name="Slide Number Placeholder 5">
            <a:extLst>
              <a:ext uri="{FF2B5EF4-FFF2-40B4-BE49-F238E27FC236}">
                <a16:creationId xmlns:a16="http://schemas.microsoft.com/office/drawing/2014/main" id="{44C99C9C-26B9-7D45-07DE-5224B7A95E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mtClean="0">
                <a:solidFill>
                  <a:schemeClr val="tx1">
                    <a:tint val="75000"/>
                  </a:schemeClr>
                </a:solidFill>
                <a:latin typeface="Raleway" pitchFamily="2" charset="0"/>
              </a:defRPr>
            </a:lvl1pPr>
          </a:lstStyle>
          <a:p>
            <a:pPr>
              <a:defRPr/>
            </a:pPr>
            <a:fld id="{06282B57-E05C-4D9D-9357-CBF02217BF2F}"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5256" r:id="rId1"/>
    <p:sldLayoutId id="2147485326" r:id="rId2"/>
    <p:sldLayoutId id="2147485257" r:id="rId3"/>
    <p:sldLayoutId id="2147485327" r:id="rId4"/>
    <p:sldLayoutId id="2147485258" r:id="rId5"/>
    <p:sldLayoutId id="2147485328" r:id="rId6"/>
    <p:sldLayoutId id="2147485329" r:id="rId7"/>
    <p:sldLayoutId id="2147485259" r:id="rId8"/>
    <p:sldLayoutId id="2147485260" r:id="rId9"/>
    <p:sldLayoutId id="2147485261" r:id="rId10"/>
    <p:sldLayoutId id="2147485262" r:id="rId11"/>
    <p:sldLayoutId id="2147485330" r:id="rId12"/>
    <p:sldLayoutId id="2147485343" r:id="rId13"/>
  </p:sldLayoutIdLst>
  <p:hf hdr="0" ftr="0" dt="0"/>
  <p:txStyles>
    <p:titleStyle>
      <a:lvl1pPr algn="l" rtl="0" fontAlgn="base">
        <a:lnSpc>
          <a:spcPct val="90000"/>
        </a:lnSpc>
        <a:spcBef>
          <a:spcPct val="0"/>
        </a:spcBef>
        <a:spcAft>
          <a:spcPct val="0"/>
        </a:spcAft>
        <a:defRPr sz="4400" kern="1200">
          <a:solidFill>
            <a:schemeClr val="tx1"/>
          </a:solidFill>
          <a:latin typeface="Raleway" pitchFamily="2" charset="0"/>
          <a:ea typeface="+mj-ea"/>
          <a:cs typeface="+mj-cs"/>
        </a:defRPr>
      </a:lvl1pPr>
      <a:lvl2pPr algn="l" rtl="0" fontAlgn="base">
        <a:lnSpc>
          <a:spcPct val="90000"/>
        </a:lnSpc>
        <a:spcBef>
          <a:spcPct val="0"/>
        </a:spcBef>
        <a:spcAft>
          <a:spcPct val="0"/>
        </a:spcAft>
        <a:defRPr sz="4400">
          <a:solidFill>
            <a:schemeClr val="tx1"/>
          </a:solidFill>
          <a:latin typeface="Raleway" pitchFamily="2" charset="0"/>
        </a:defRPr>
      </a:lvl2pPr>
      <a:lvl3pPr algn="l" rtl="0" fontAlgn="base">
        <a:lnSpc>
          <a:spcPct val="90000"/>
        </a:lnSpc>
        <a:spcBef>
          <a:spcPct val="0"/>
        </a:spcBef>
        <a:spcAft>
          <a:spcPct val="0"/>
        </a:spcAft>
        <a:defRPr sz="4400">
          <a:solidFill>
            <a:schemeClr val="tx1"/>
          </a:solidFill>
          <a:latin typeface="Raleway" pitchFamily="2" charset="0"/>
        </a:defRPr>
      </a:lvl3pPr>
      <a:lvl4pPr algn="l" rtl="0" fontAlgn="base">
        <a:lnSpc>
          <a:spcPct val="90000"/>
        </a:lnSpc>
        <a:spcBef>
          <a:spcPct val="0"/>
        </a:spcBef>
        <a:spcAft>
          <a:spcPct val="0"/>
        </a:spcAft>
        <a:defRPr sz="4400">
          <a:solidFill>
            <a:schemeClr val="tx1"/>
          </a:solidFill>
          <a:latin typeface="Raleway" pitchFamily="2" charset="0"/>
        </a:defRPr>
      </a:lvl4pPr>
      <a:lvl5pPr algn="l" rtl="0" fontAlgn="base">
        <a:lnSpc>
          <a:spcPct val="90000"/>
        </a:lnSpc>
        <a:spcBef>
          <a:spcPct val="0"/>
        </a:spcBef>
        <a:spcAft>
          <a:spcPct val="0"/>
        </a:spcAft>
        <a:defRPr sz="4400">
          <a:solidFill>
            <a:schemeClr val="tx1"/>
          </a:solidFill>
          <a:latin typeface="Raleway" pitchFamily="2" charset="0"/>
        </a:defRPr>
      </a:lvl5pPr>
      <a:lvl6pPr marL="457200" algn="l" rtl="0" fontAlgn="base">
        <a:lnSpc>
          <a:spcPct val="90000"/>
        </a:lnSpc>
        <a:spcBef>
          <a:spcPct val="0"/>
        </a:spcBef>
        <a:spcAft>
          <a:spcPct val="0"/>
        </a:spcAft>
        <a:defRPr sz="4400">
          <a:solidFill>
            <a:schemeClr val="tx1"/>
          </a:solidFill>
          <a:latin typeface="Raleway" pitchFamily="2" charset="0"/>
        </a:defRPr>
      </a:lvl6pPr>
      <a:lvl7pPr marL="914400" algn="l" rtl="0" fontAlgn="base">
        <a:lnSpc>
          <a:spcPct val="90000"/>
        </a:lnSpc>
        <a:spcBef>
          <a:spcPct val="0"/>
        </a:spcBef>
        <a:spcAft>
          <a:spcPct val="0"/>
        </a:spcAft>
        <a:defRPr sz="4400">
          <a:solidFill>
            <a:schemeClr val="tx1"/>
          </a:solidFill>
          <a:latin typeface="Raleway" pitchFamily="2" charset="0"/>
        </a:defRPr>
      </a:lvl7pPr>
      <a:lvl8pPr marL="1371600" algn="l" rtl="0" fontAlgn="base">
        <a:lnSpc>
          <a:spcPct val="90000"/>
        </a:lnSpc>
        <a:spcBef>
          <a:spcPct val="0"/>
        </a:spcBef>
        <a:spcAft>
          <a:spcPct val="0"/>
        </a:spcAft>
        <a:defRPr sz="4400">
          <a:solidFill>
            <a:schemeClr val="tx1"/>
          </a:solidFill>
          <a:latin typeface="Raleway" pitchFamily="2" charset="0"/>
        </a:defRPr>
      </a:lvl8pPr>
      <a:lvl9pPr marL="1828800" algn="l" rtl="0" fontAlgn="base">
        <a:lnSpc>
          <a:spcPct val="90000"/>
        </a:lnSpc>
        <a:spcBef>
          <a:spcPct val="0"/>
        </a:spcBef>
        <a:spcAft>
          <a:spcPct val="0"/>
        </a:spcAft>
        <a:defRPr sz="4400">
          <a:solidFill>
            <a:schemeClr val="tx1"/>
          </a:solidFill>
          <a:latin typeface="Raleway" pitchFamily="2"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Raleway" pitchFamily="2" charset="0"/>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Raleway" pitchFamily="2" charset="0"/>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Raleway" pitchFamily="2" charset="0"/>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Raleway" pitchFamily="2" charset="0"/>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Raleway"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7410" name="Title Placeholder 1">
            <a:extLst>
              <a:ext uri="{FF2B5EF4-FFF2-40B4-BE49-F238E27FC236}">
                <a16:creationId xmlns:a16="http://schemas.microsoft.com/office/drawing/2014/main" id="{3A6ACF32-6694-0F30-A483-FE1DA4339774}"/>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7411" name="Text Placeholder 2">
            <a:extLst>
              <a:ext uri="{FF2B5EF4-FFF2-40B4-BE49-F238E27FC236}">
                <a16:creationId xmlns:a16="http://schemas.microsoft.com/office/drawing/2014/main" id="{4EA266A0-04C3-BB73-D058-6B4F1C392076}"/>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57ADFCF2-77EC-DFB6-D066-F4E6387AEF4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mtClean="0">
                <a:solidFill>
                  <a:schemeClr val="tx1">
                    <a:tint val="75000"/>
                  </a:schemeClr>
                </a:solidFill>
                <a:latin typeface="Raleway" pitchFamily="2" charset="0"/>
              </a:defRPr>
            </a:lvl1pPr>
          </a:lstStyle>
          <a:p>
            <a:pPr>
              <a:defRPr/>
            </a:pPr>
            <a:fld id="{01DF8B93-4D7C-4D38-B2AC-04D21930AC58}" type="datetime1">
              <a:rPr lang="en-US" smtClean="0"/>
              <a:t>2/14/2024</a:t>
            </a:fld>
            <a:endParaRPr lang="en-US" dirty="0"/>
          </a:p>
        </p:txBody>
      </p:sp>
      <p:sp>
        <p:nvSpPr>
          <p:cNvPr id="5" name="Footer Placeholder 4">
            <a:extLst>
              <a:ext uri="{FF2B5EF4-FFF2-40B4-BE49-F238E27FC236}">
                <a16:creationId xmlns:a16="http://schemas.microsoft.com/office/drawing/2014/main" id="{61A1DF0E-DCFE-5D50-4601-4F867E98C4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dirty="0">
                <a:solidFill>
                  <a:schemeClr val="tx1">
                    <a:tint val="75000"/>
                  </a:schemeClr>
                </a:solidFill>
                <a:latin typeface="Raleway" pitchFamily="2" charset="0"/>
              </a:defRPr>
            </a:lvl1pPr>
          </a:lstStyle>
          <a:p>
            <a:pPr>
              <a:defRPr/>
            </a:pPr>
            <a:endParaRPr lang="en-US"/>
          </a:p>
        </p:txBody>
      </p:sp>
      <p:sp>
        <p:nvSpPr>
          <p:cNvPr id="6" name="Slide Number Placeholder 5">
            <a:extLst>
              <a:ext uri="{FF2B5EF4-FFF2-40B4-BE49-F238E27FC236}">
                <a16:creationId xmlns:a16="http://schemas.microsoft.com/office/drawing/2014/main" id="{7FCE35B4-A5FF-614D-CAD0-C46E9E3A4F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mtClean="0">
                <a:solidFill>
                  <a:schemeClr val="tx1">
                    <a:tint val="75000"/>
                  </a:schemeClr>
                </a:solidFill>
                <a:latin typeface="Raleway" pitchFamily="2" charset="0"/>
              </a:defRPr>
            </a:lvl1pPr>
          </a:lstStyle>
          <a:p>
            <a:pPr>
              <a:defRPr/>
            </a:pPr>
            <a:fld id="{75D4D2A6-938D-4FAB-9E71-C7C9B1938721}"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5331" r:id="rId1"/>
    <p:sldLayoutId id="2147485332" r:id="rId2"/>
    <p:sldLayoutId id="2147485333" r:id="rId3"/>
    <p:sldLayoutId id="2147485334" r:id="rId4"/>
    <p:sldLayoutId id="2147485335" r:id="rId5"/>
    <p:sldLayoutId id="2147485336" r:id="rId6"/>
    <p:sldLayoutId id="2147485337" r:id="rId7"/>
    <p:sldLayoutId id="2147485338" r:id="rId8"/>
    <p:sldLayoutId id="2147485339" r:id="rId9"/>
    <p:sldLayoutId id="2147485340" r:id="rId10"/>
    <p:sldLayoutId id="2147485341" r:id="rId11"/>
    <p:sldLayoutId id="2147485342" r:id="rId12"/>
  </p:sldLayoutIdLst>
  <p:hf hdr="0" ftr="0" dt="0"/>
  <p:txStyles>
    <p:titleStyle>
      <a:lvl1pPr algn="l" rtl="0" fontAlgn="base">
        <a:lnSpc>
          <a:spcPct val="90000"/>
        </a:lnSpc>
        <a:spcBef>
          <a:spcPct val="0"/>
        </a:spcBef>
        <a:spcAft>
          <a:spcPct val="0"/>
        </a:spcAft>
        <a:defRPr sz="4400" kern="1200">
          <a:solidFill>
            <a:schemeClr val="tx1"/>
          </a:solidFill>
          <a:latin typeface="Raleway" pitchFamily="2" charset="0"/>
          <a:ea typeface="+mj-ea"/>
          <a:cs typeface="+mj-cs"/>
        </a:defRPr>
      </a:lvl1pPr>
      <a:lvl2pPr algn="l" rtl="0" fontAlgn="base">
        <a:lnSpc>
          <a:spcPct val="90000"/>
        </a:lnSpc>
        <a:spcBef>
          <a:spcPct val="0"/>
        </a:spcBef>
        <a:spcAft>
          <a:spcPct val="0"/>
        </a:spcAft>
        <a:defRPr sz="4400">
          <a:solidFill>
            <a:schemeClr val="tx1"/>
          </a:solidFill>
          <a:latin typeface="Raleway" pitchFamily="2" charset="0"/>
        </a:defRPr>
      </a:lvl2pPr>
      <a:lvl3pPr algn="l" rtl="0" fontAlgn="base">
        <a:lnSpc>
          <a:spcPct val="90000"/>
        </a:lnSpc>
        <a:spcBef>
          <a:spcPct val="0"/>
        </a:spcBef>
        <a:spcAft>
          <a:spcPct val="0"/>
        </a:spcAft>
        <a:defRPr sz="4400">
          <a:solidFill>
            <a:schemeClr val="tx1"/>
          </a:solidFill>
          <a:latin typeface="Raleway" pitchFamily="2" charset="0"/>
        </a:defRPr>
      </a:lvl3pPr>
      <a:lvl4pPr algn="l" rtl="0" fontAlgn="base">
        <a:lnSpc>
          <a:spcPct val="90000"/>
        </a:lnSpc>
        <a:spcBef>
          <a:spcPct val="0"/>
        </a:spcBef>
        <a:spcAft>
          <a:spcPct val="0"/>
        </a:spcAft>
        <a:defRPr sz="4400">
          <a:solidFill>
            <a:schemeClr val="tx1"/>
          </a:solidFill>
          <a:latin typeface="Raleway" pitchFamily="2" charset="0"/>
        </a:defRPr>
      </a:lvl4pPr>
      <a:lvl5pPr algn="l" rtl="0" fontAlgn="base">
        <a:lnSpc>
          <a:spcPct val="90000"/>
        </a:lnSpc>
        <a:spcBef>
          <a:spcPct val="0"/>
        </a:spcBef>
        <a:spcAft>
          <a:spcPct val="0"/>
        </a:spcAft>
        <a:defRPr sz="4400">
          <a:solidFill>
            <a:schemeClr val="tx1"/>
          </a:solidFill>
          <a:latin typeface="Raleway" pitchFamily="2" charset="0"/>
        </a:defRPr>
      </a:lvl5pPr>
      <a:lvl6pPr marL="457200" algn="l" rtl="0" fontAlgn="base">
        <a:lnSpc>
          <a:spcPct val="90000"/>
        </a:lnSpc>
        <a:spcBef>
          <a:spcPct val="0"/>
        </a:spcBef>
        <a:spcAft>
          <a:spcPct val="0"/>
        </a:spcAft>
        <a:defRPr sz="4400">
          <a:solidFill>
            <a:schemeClr val="tx1"/>
          </a:solidFill>
          <a:latin typeface="Raleway" pitchFamily="2" charset="0"/>
        </a:defRPr>
      </a:lvl6pPr>
      <a:lvl7pPr marL="914400" algn="l" rtl="0" fontAlgn="base">
        <a:lnSpc>
          <a:spcPct val="90000"/>
        </a:lnSpc>
        <a:spcBef>
          <a:spcPct val="0"/>
        </a:spcBef>
        <a:spcAft>
          <a:spcPct val="0"/>
        </a:spcAft>
        <a:defRPr sz="4400">
          <a:solidFill>
            <a:schemeClr val="tx1"/>
          </a:solidFill>
          <a:latin typeface="Raleway" pitchFamily="2" charset="0"/>
        </a:defRPr>
      </a:lvl7pPr>
      <a:lvl8pPr marL="1371600" algn="l" rtl="0" fontAlgn="base">
        <a:lnSpc>
          <a:spcPct val="90000"/>
        </a:lnSpc>
        <a:spcBef>
          <a:spcPct val="0"/>
        </a:spcBef>
        <a:spcAft>
          <a:spcPct val="0"/>
        </a:spcAft>
        <a:defRPr sz="4400">
          <a:solidFill>
            <a:schemeClr val="tx1"/>
          </a:solidFill>
          <a:latin typeface="Raleway" pitchFamily="2" charset="0"/>
        </a:defRPr>
      </a:lvl8pPr>
      <a:lvl9pPr marL="1828800" algn="l" rtl="0" fontAlgn="base">
        <a:lnSpc>
          <a:spcPct val="90000"/>
        </a:lnSpc>
        <a:spcBef>
          <a:spcPct val="0"/>
        </a:spcBef>
        <a:spcAft>
          <a:spcPct val="0"/>
        </a:spcAft>
        <a:defRPr sz="4400">
          <a:solidFill>
            <a:schemeClr val="tx1"/>
          </a:solidFill>
          <a:latin typeface="Raleway" pitchFamily="2"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Raleway" pitchFamily="2" charset="0"/>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Raleway" pitchFamily="2" charset="0"/>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Raleway" pitchFamily="2" charset="0"/>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Raleway" pitchFamily="2" charset="0"/>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Raleway"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8434" name="Title Placeholder 1">
            <a:extLst>
              <a:ext uri="{FF2B5EF4-FFF2-40B4-BE49-F238E27FC236}">
                <a16:creationId xmlns:a16="http://schemas.microsoft.com/office/drawing/2014/main" id="{D32AC7B1-2EC7-AD4E-52E2-2C4DDE6A0E00}"/>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8435" name="Text Placeholder 2">
            <a:extLst>
              <a:ext uri="{FF2B5EF4-FFF2-40B4-BE49-F238E27FC236}">
                <a16:creationId xmlns:a16="http://schemas.microsoft.com/office/drawing/2014/main" id="{1C4F07E9-6BDD-7901-3FC0-C284ECF17369}"/>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90826385-FCEB-2E37-7B1A-B8752007F8B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mtClean="0">
                <a:solidFill>
                  <a:schemeClr val="tx1">
                    <a:tint val="75000"/>
                  </a:schemeClr>
                </a:solidFill>
                <a:latin typeface="Raleway" pitchFamily="2" charset="0"/>
              </a:defRPr>
            </a:lvl1pPr>
          </a:lstStyle>
          <a:p>
            <a:pPr>
              <a:defRPr/>
            </a:pPr>
            <a:fld id="{C58D9AF6-CC13-4DBB-93F3-5A0BE878B86C}" type="datetime1">
              <a:rPr lang="en-US" smtClean="0"/>
              <a:t>2/14/2024</a:t>
            </a:fld>
            <a:endParaRPr lang="en-US" dirty="0"/>
          </a:p>
        </p:txBody>
      </p:sp>
      <p:sp>
        <p:nvSpPr>
          <p:cNvPr id="5" name="Footer Placeholder 4">
            <a:extLst>
              <a:ext uri="{FF2B5EF4-FFF2-40B4-BE49-F238E27FC236}">
                <a16:creationId xmlns:a16="http://schemas.microsoft.com/office/drawing/2014/main" id="{2CD32CD3-DAED-8B22-CF05-98BF4A02894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dirty="0">
                <a:solidFill>
                  <a:schemeClr val="tx1">
                    <a:tint val="75000"/>
                  </a:schemeClr>
                </a:solidFill>
                <a:latin typeface="Raleway" pitchFamily="2" charset="0"/>
              </a:defRPr>
            </a:lvl1pPr>
          </a:lstStyle>
          <a:p>
            <a:pPr>
              <a:defRPr/>
            </a:pPr>
            <a:endParaRPr lang="en-US"/>
          </a:p>
        </p:txBody>
      </p:sp>
      <p:sp>
        <p:nvSpPr>
          <p:cNvPr id="6" name="Slide Number Placeholder 5">
            <a:extLst>
              <a:ext uri="{FF2B5EF4-FFF2-40B4-BE49-F238E27FC236}">
                <a16:creationId xmlns:a16="http://schemas.microsoft.com/office/drawing/2014/main" id="{7EF9C2EF-E800-7B14-9925-689C816652B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mtClean="0">
                <a:solidFill>
                  <a:schemeClr val="tx1">
                    <a:tint val="75000"/>
                  </a:schemeClr>
                </a:solidFill>
                <a:latin typeface="Raleway" pitchFamily="2" charset="0"/>
              </a:defRPr>
            </a:lvl1pPr>
          </a:lstStyle>
          <a:p>
            <a:pPr>
              <a:defRPr/>
            </a:pPr>
            <a:fld id="{65826842-EB9C-48C8-98CB-058DA79C1D86}"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5263" r:id="rId1"/>
    <p:sldLayoutId id="2147485264" r:id="rId2"/>
    <p:sldLayoutId id="2147485265" r:id="rId3"/>
    <p:sldLayoutId id="2147485266" r:id="rId4"/>
    <p:sldLayoutId id="2147485267" r:id="rId5"/>
    <p:sldLayoutId id="2147485268" r:id="rId6"/>
    <p:sldLayoutId id="2147485269" r:id="rId7"/>
    <p:sldLayoutId id="2147485270" r:id="rId8"/>
    <p:sldLayoutId id="2147485271" r:id="rId9"/>
    <p:sldLayoutId id="2147485272" r:id="rId10"/>
    <p:sldLayoutId id="2147485273" r:id="rId11"/>
  </p:sldLayoutIdLst>
  <p:hf hdr="0" ftr="0" dt="0"/>
  <p:txStyles>
    <p:titleStyle>
      <a:lvl1pPr algn="l" rtl="0" fontAlgn="base">
        <a:lnSpc>
          <a:spcPct val="90000"/>
        </a:lnSpc>
        <a:spcBef>
          <a:spcPct val="0"/>
        </a:spcBef>
        <a:spcAft>
          <a:spcPct val="0"/>
        </a:spcAft>
        <a:defRPr sz="4400" kern="1200">
          <a:solidFill>
            <a:schemeClr val="tx1"/>
          </a:solidFill>
          <a:latin typeface="Raleway" pitchFamily="2" charset="0"/>
          <a:ea typeface="+mj-ea"/>
          <a:cs typeface="+mj-cs"/>
        </a:defRPr>
      </a:lvl1pPr>
      <a:lvl2pPr algn="l" rtl="0" fontAlgn="base">
        <a:lnSpc>
          <a:spcPct val="90000"/>
        </a:lnSpc>
        <a:spcBef>
          <a:spcPct val="0"/>
        </a:spcBef>
        <a:spcAft>
          <a:spcPct val="0"/>
        </a:spcAft>
        <a:defRPr sz="4400">
          <a:solidFill>
            <a:schemeClr val="tx1"/>
          </a:solidFill>
          <a:latin typeface="Raleway" pitchFamily="2" charset="0"/>
        </a:defRPr>
      </a:lvl2pPr>
      <a:lvl3pPr algn="l" rtl="0" fontAlgn="base">
        <a:lnSpc>
          <a:spcPct val="90000"/>
        </a:lnSpc>
        <a:spcBef>
          <a:spcPct val="0"/>
        </a:spcBef>
        <a:spcAft>
          <a:spcPct val="0"/>
        </a:spcAft>
        <a:defRPr sz="4400">
          <a:solidFill>
            <a:schemeClr val="tx1"/>
          </a:solidFill>
          <a:latin typeface="Raleway" pitchFamily="2" charset="0"/>
        </a:defRPr>
      </a:lvl3pPr>
      <a:lvl4pPr algn="l" rtl="0" fontAlgn="base">
        <a:lnSpc>
          <a:spcPct val="90000"/>
        </a:lnSpc>
        <a:spcBef>
          <a:spcPct val="0"/>
        </a:spcBef>
        <a:spcAft>
          <a:spcPct val="0"/>
        </a:spcAft>
        <a:defRPr sz="4400">
          <a:solidFill>
            <a:schemeClr val="tx1"/>
          </a:solidFill>
          <a:latin typeface="Raleway" pitchFamily="2" charset="0"/>
        </a:defRPr>
      </a:lvl4pPr>
      <a:lvl5pPr algn="l" rtl="0" fontAlgn="base">
        <a:lnSpc>
          <a:spcPct val="90000"/>
        </a:lnSpc>
        <a:spcBef>
          <a:spcPct val="0"/>
        </a:spcBef>
        <a:spcAft>
          <a:spcPct val="0"/>
        </a:spcAft>
        <a:defRPr sz="4400">
          <a:solidFill>
            <a:schemeClr val="tx1"/>
          </a:solidFill>
          <a:latin typeface="Raleway" pitchFamily="2" charset="0"/>
        </a:defRPr>
      </a:lvl5pPr>
      <a:lvl6pPr marL="457200" algn="l" rtl="0" fontAlgn="base">
        <a:lnSpc>
          <a:spcPct val="90000"/>
        </a:lnSpc>
        <a:spcBef>
          <a:spcPct val="0"/>
        </a:spcBef>
        <a:spcAft>
          <a:spcPct val="0"/>
        </a:spcAft>
        <a:defRPr sz="4400">
          <a:solidFill>
            <a:schemeClr val="tx1"/>
          </a:solidFill>
          <a:latin typeface="Raleway" pitchFamily="2" charset="0"/>
        </a:defRPr>
      </a:lvl6pPr>
      <a:lvl7pPr marL="914400" algn="l" rtl="0" fontAlgn="base">
        <a:lnSpc>
          <a:spcPct val="90000"/>
        </a:lnSpc>
        <a:spcBef>
          <a:spcPct val="0"/>
        </a:spcBef>
        <a:spcAft>
          <a:spcPct val="0"/>
        </a:spcAft>
        <a:defRPr sz="4400">
          <a:solidFill>
            <a:schemeClr val="tx1"/>
          </a:solidFill>
          <a:latin typeface="Raleway" pitchFamily="2" charset="0"/>
        </a:defRPr>
      </a:lvl7pPr>
      <a:lvl8pPr marL="1371600" algn="l" rtl="0" fontAlgn="base">
        <a:lnSpc>
          <a:spcPct val="90000"/>
        </a:lnSpc>
        <a:spcBef>
          <a:spcPct val="0"/>
        </a:spcBef>
        <a:spcAft>
          <a:spcPct val="0"/>
        </a:spcAft>
        <a:defRPr sz="4400">
          <a:solidFill>
            <a:schemeClr val="tx1"/>
          </a:solidFill>
          <a:latin typeface="Raleway" pitchFamily="2" charset="0"/>
        </a:defRPr>
      </a:lvl8pPr>
      <a:lvl9pPr marL="1828800" algn="l" rtl="0" fontAlgn="base">
        <a:lnSpc>
          <a:spcPct val="90000"/>
        </a:lnSpc>
        <a:spcBef>
          <a:spcPct val="0"/>
        </a:spcBef>
        <a:spcAft>
          <a:spcPct val="0"/>
        </a:spcAft>
        <a:defRPr sz="4400">
          <a:solidFill>
            <a:schemeClr val="tx1"/>
          </a:solidFill>
          <a:latin typeface="Raleway" pitchFamily="2"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Raleway" pitchFamily="2" charset="0"/>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Raleway" pitchFamily="2" charset="0"/>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Raleway" pitchFamily="2" charset="0"/>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Raleway" pitchFamily="2" charset="0"/>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Raleway"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81.xml"/></Relationships>
</file>

<file path=ppt/slides/_rels/slide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6.xml"/></Relationships>
</file>

<file path=ppt/slides/_rels/slide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6.xml"/><Relationship Id="rId4" Type="http://schemas.openxmlformats.org/officeDocument/2006/relationships/image" Target="../media/image35.png"/></Relationships>
</file>

<file path=ppt/slides/_rels/slide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6.xml"/></Relationships>
</file>

<file path=ppt/slides/_rels/slide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1.xml"/></Relationships>
</file>

<file path=ppt/slides/_rels/slide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6.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1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g"/><Relationship Id="rId1" Type="http://schemas.openxmlformats.org/officeDocument/2006/relationships/slideLayout" Target="../slideLayouts/slideLayout76.xml"/><Relationship Id="rId5" Type="http://schemas.openxmlformats.org/officeDocument/2006/relationships/image" Target="../media/image47.png"/><Relationship Id="rId4" Type="http://schemas.openxmlformats.org/officeDocument/2006/relationships/image" Target="../media/image46.png"/></Relationships>
</file>

<file path=ppt/slides/_rels/slide1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3.xml"/></Relationships>
</file>

<file path=ppt/slides/_rels/slide1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76.xml"/><Relationship Id="rId5" Type="http://schemas.openxmlformats.org/officeDocument/2006/relationships/comments" Target="../comments/comment1.xml"/><Relationship Id="rId4" Type="http://schemas.openxmlformats.org/officeDocument/2006/relationships/image" Target="../media/image51.png"/></Relationships>
</file>

<file path=ppt/slides/_rels/slide1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76.xml"/></Relationships>
</file>

<file path=ppt/slides/_rels/slide15.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1.xml"/></Relationships>
</file>

<file path=ppt/slides/_rels/slide1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76.xml"/><Relationship Id="rId4" Type="http://schemas.openxmlformats.org/officeDocument/2006/relationships/image" Target="../media/image57.png"/></Relationships>
</file>

<file path=ppt/slides/_rels/slide1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76.xml"/><Relationship Id="rId4" Type="http://schemas.openxmlformats.org/officeDocument/2006/relationships/hyperlink" Target="http://www.policeboxes.co.uk/"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bbc.co.uk/news/av/technology-30430475/uk-s-first-mobile-phone-user-remembers-his-call-30-years-on" TargetMode="External"/><Relationship Id="rId2" Type="http://schemas.openxmlformats.org/officeDocument/2006/relationships/image" Target="../media/image60.png"/><Relationship Id="rId1" Type="http://schemas.openxmlformats.org/officeDocument/2006/relationships/slideLayout" Target="../slideLayouts/slideLayout76.xml"/><Relationship Id="rId4" Type="http://schemas.openxmlformats.org/officeDocument/2006/relationships/image" Target="../media/image61.png"/></Relationships>
</file>

<file path=ppt/slides/_rels/slide1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76.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jpg"/></Relationships>
</file>

<file path=ppt/slides/_rels/slide2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hyperlink" Target="https://youtu.be/24O00Jz8R04" TargetMode="External"/><Relationship Id="rId1" Type="http://schemas.openxmlformats.org/officeDocument/2006/relationships/slideLayout" Target="../slideLayouts/slideLayout8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2.xml"/></Relationships>
</file>

<file path=ppt/slides/_rels/slide22.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1.xml"/><Relationship Id="rId1" Type="http://schemas.openxmlformats.org/officeDocument/2006/relationships/slideLayout" Target="../slideLayouts/slideLayout84.xml"/></Relationships>
</file>

<file path=ppt/slides/_rels/slide23.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89.xml"/></Relationships>
</file>

<file path=ppt/slides/_rels/slide24.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84.xml"/></Relationships>
</file>

<file path=ppt/slides/_rels/slide25.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84.xml"/></Relationships>
</file>

<file path=ppt/slides/_rels/slide26.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slideLayout" Target="../slideLayouts/slideLayout84.xml"/><Relationship Id="rId1" Type="http://schemas.openxmlformats.org/officeDocument/2006/relationships/video" Target="https://www.youtube.com/embed/ibrxIP0H84M?feature=oembed" TargetMode="Externa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4.xml"/></Relationships>
</file>

<file path=ppt/slides/_rels/slide29.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94.xml"/></Relationships>
</file>

<file path=ppt/slides/_rels/slide30.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94.xml"/></Relationships>
</file>

<file path=ppt/slides/_rels/slide31.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83.xml"/></Relationships>
</file>

<file path=ppt/slides/_rels/slide32.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hyperlink" Target="https://www.marriottt.com/marriottt-brands.mi" TargetMode="External"/><Relationship Id="rId1" Type="http://schemas.openxmlformats.org/officeDocument/2006/relationships/slideLayout" Target="../slideLayouts/slideLayout84.xml"/></Relationships>
</file>

<file path=ppt/slides/_rels/slide33.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84.xml"/></Relationships>
</file>

<file path=ppt/slides/_rels/slide34.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84.xml"/></Relationships>
</file>

<file path=ppt/slides/_rels/slide35.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84.xml"/></Relationships>
</file>

<file path=ppt/slides/_rels/slide36.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slideLayout" Target="../slideLayouts/slideLayout84.xml"/><Relationship Id="rId1" Type="http://schemas.openxmlformats.org/officeDocument/2006/relationships/video" Target="https://www.youtube.com/embed/PYv_93MHpv0?feature=oembed"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8.xml"/></Relationships>
</file>

<file path=ppt/slides/_rels/slide41.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88.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4.xml"/></Relationships>
</file>

<file path=ppt/slides/_rels/slide43.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8.xml"/><Relationship Id="rId1" Type="http://schemas.openxmlformats.org/officeDocument/2006/relationships/slideLayout" Target="../slideLayouts/slideLayout84.xml"/><Relationship Id="rId5" Type="http://schemas.openxmlformats.org/officeDocument/2006/relationships/image" Target="../media/image80.png"/><Relationship Id="rId4" Type="http://schemas.openxmlformats.org/officeDocument/2006/relationships/image" Target="../media/image79.png"/></Relationships>
</file>

<file path=ppt/slides/_rels/slide44.xml.rels><?xml version="1.0" encoding="UTF-8" standalone="yes"?>
<Relationships xmlns="http://schemas.openxmlformats.org/package/2006/relationships"><Relationship Id="rId3" Type="http://schemas.openxmlformats.org/officeDocument/2006/relationships/hyperlink" Target="https://istina.msu.ru/media/conferences/conferencepresentation/374/88a/5194580/INTERNATIONAL_HOTEL_CHAINS_ON_THE_RUSSIAN_MARKET_AHTMM_2012.pdf" TargetMode="External"/><Relationship Id="rId2" Type="http://schemas.openxmlformats.org/officeDocument/2006/relationships/hyperlink" Target="https://www.marriottt.com/marriottt/aboutmarriottt.mi" TargetMode="External"/><Relationship Id="rId1" Type="http://schemas.openxmlformats.org/officeDocument/2006/relationships/slideLayout" Target="../slideLayouts/slideLayout8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4" descr="See the source image">
            <a:extLst>
              <a:ext uri="{FF2B5EF4-FFF2-40B4-BE49-F238E27FC236}">
                <a16:creationId xmlns:a16="http://schemas.microsoft.com/office/drawing/2014/main" id="{47D2F2F4-E3CB-07D4-940A-0AC59BAD01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7" y="-19635"/>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Background pattern&#10;&#10;Description automatically generated">
            <a:extLst>
              <a:ext uri="{FF2B5EF4-FFF2-40B4-BE49-F238E27FC236}">
                <a16:creationId xmlns:a16="http://schemas.microsoft.com/office/drawing/2014/main" id="{6864E6B5-7763-4F35-2CB6-E69BEA9E24EA}"/>
              </a:ext>
            </a:extLst>
          </p:cNvPr>
          <p:cNvPicPr>
            <a:picLocks noChangeAspect="1"/>
          </p:cNvPicPr>
          <p:nvPr/>
        </p:nvPicPr>
        <p:blipFill rotWithShape="1">
          <a:blip r:embed="rId3">
            <a:alphaModFix amt="65000"/>
          </a:blip>
          <a:srcRect r="50000"/>
          <a:stretch/>
        </p:blipFill>
        <p:spPr>
          <a:xfrm>
            <a:off x="-5475" y="0"/>
            <a:ext cx="6096000" cy="6858000"/>
          </a:xfrm>
          <a:prstGeom prst="rect">
            <a:avLst/>
          </a:prstGeom>
          <a:effectLst>
            <a:softEdge rad="63500"/>
          </a:effectLst>
        </p:spPr>
      </p:pic>
      <p:sp>
        <p:nvSpPr>
          <p:cNvPr id="2" name="Title 1">
            <a:extLst>
              <a:ext uri="{FF2B5EF4-FFF2-40B4-BE49-F238E27FC236}">
                <a16:creationId xmlns:a16="http://schemas.microsoft.com/office/drawing/2014/main" id="{AA755F3B-1648-699D-4374-32FD3C5A9220}"/>
              </a:ext>
            </a:extLst>
          </p:cNvPr>
          <p:cNvSpPr>
            <a:spLocks noGrp="1"/>
          </p:cNvSpPr>
          <p:nvPr>
            <p:ph type="title"/>
          </p:nvPr>
        </p:nvSpPr>
        <p:spPr>
          <a:xfrm>
            <a:off x="300038" y="2362200"/>
            <a:ext cx="5486400" cy="1989138"/>
          </a:xfrm>
        </p:spPr>
        <p:txBody>
          <a:bodyPr rtlCol="0">
            <a:noAutofit/>
          </a:bodyPr>
          <a:lstStyle/>
          <a:p>
            <a:pPr algn="ctr" fontAlgn="auto">
              <a:spcAft>
                <a:spcPts val="0"/>
              </a:spcAft>
              <a:defRPr/>
            </a:pPr>
            <a:br>
              <a:rPr lang="en-GB" sz="4400" b="1" dirty="0">
                <a:solidFill>
                  <a:schemeClr val="tx2">
                    <a:lumMod val="20000"/>
                    <a:lumOff val="80000"/>
                  </a:schemeClr>
                </a:solidFill>
              </a:rPr>
            </a:br>
            <a:r>
              <a:rPr lang="en-GB" sz="4400" b="1" dirty="0">
                <a:solidFill>
                  <a:schemeClr val="tx2">
                    <a:lumMod val="20000"/>
                    <a:lumOff val="80000"/>
                  </a:schemeClr>
                </a:solidFill>
              </a:rPr>
              <a:t>3. Strategy &amp; Strategic Management</a:t>
            </a:r>
            <a:br>
              <a:rPr lang="en-GB" sz="4400" b="1" dirty="0">
                <a:solidFill>
                  <a:schemeClr val="tx2">
                    <a:lumMod val="20000"/>
                    <a:lumOff val="80000"/>
                  </a:schemeClr>
                </a:solidFill>
              </a:rPr>
            </a:br>
            <a:br>
              <a:rPr lang="en-GB" sz="4400" b="1" dirty="0">
                <a:solidFill>
                  <a:schemeClr val="tx2">
                    <a:lumMod val="20000"/>
                    <a:lumOff val="80000"/>
                  </a:schemeClr>
                </a:solidFill>
              </a:rPr>
            </a:br>
            <a:r>
              <a:rPr lang="en-GB" sz="4400" b="1" dirty="0">
                <a:solidFill>
                  <a:schemeClr val="tx2">
                    <a:lumMod val="20000"/>
                    <a:lumOff val="80000"/>
                  </a:schemeClr>
                </a:solidFill>
              </a:rPr>
              <a:t>BMMB7027D</a:t>
            </a:r>
          </a:p>
        </p:txBody>
      </p:sp>
    </p:spTree>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8B3C74E-8E4B-F583-C8B9-30B77C39C6CE}"/>
              </a:ext>
            </a:extLst>
          </p:cNvPr>
          <p:cNvSpPr>
            <a:spLocks noGrp="1"/>
          </p:cNvSpPr>
          <p:nvPr>
            <p:ph type="title"/>
          </p:nvPr>
        </p:nvSpPr>
        <p:spPr>
          <a:xfrm>
            <a:off x="2855640" y="365125"/>
            <a:ext cx="8498160" cy="1325563"/>
          </a:xfrm>
        </p:spPr>
        <p:txBody>
          <a:bodyPr/>
          <a:lstStyle/>
          <a:p>
            <a:pPr algn="r"/>
            <a:r>
              <a:rPr lang="en-GB" sz="6600" dirty="0">
                <a:solidFill>
                  <a:schemeClr val="bg1"/>
                </a:solidFill>
              </a:rPr>
              <a:t>Aims</a:t>
            </a:r>
          </a:p>
        </p:txBody>
      </p:sp>
      <p:sp>
        <p:nvSpPr>
          <p:cNvPr id="4" name="Content Placeholder 3">
            <a:extLst>
              <a:ext uri="{FF2B5EF4-FFF2-40B4-BE49-F238E27FC236}">
                <a16:creationId xmlns:a16="http://schemas.microsoft.com/office/drawing/2014/main" id="{19195D8E-70CC-5F80-3456-913DD135B40F}"/>
              </a:ext>
            </a:extLst>
          </p:cNvPr>
          <p:cNvSpPr>
            <a:spLocks noGrp="1"/>
          </p:cNvSpPr>
          <p:nvPr>
            <p:ph idx="1"/>
          </p:nvPr>
        </p:nvSpPr>
        <p:spPr>
          <a:xfrm>
            <a:off x="479737" y="1412776"/>
            <a:ext cx="4969768" cy="4734251"/>
          </a:xfrm>
        </p:spPr>
        <p:txBody>
          <a:bodyPr/>
          <a:lstStyle/>
          <a:p>
            <a:r>
              <a:rPr lang="en-GB" dirty="0">
                <a:solidFill>
                  <a:schemeClr val="bg1"/>
                </a:solidFill>
              </a:rPr>
              <a:t>Evolution </a:t>
            </a:r>
          </a:p>
          <a:p>
            <a:r>
              <a:rPr lang="en-GB" dirty="0">
                <a:solidFill>
                  <a:schemeClr val="bg1"/>
                </a:solidFill>
              </a:rPr>
              <a:t>Strategy</a:t>
            </a:r>
          </a:p>
          <a:p>
            <a:r>
              <a:rPr lang="en-GB" dirty="0">
                <a:solidFill>
                  <a:schemeClr val="bg1"/>
                </a:solidFill>
              </a:rPr>
              <a:t>Stakeholders</a:t>
            </a:r>
          </a:p>
          <a:p>
            <a:r>
              <a:rPr lang="en-GB" dirty="0">
                <a:solidFill>
                  <a:schemeClr val="bg1"/>
                </a:solidFill>
              </a:rPr>
              <a:t>Strategy Vocabulary</a:t>
            </a:r>
          </a:p>
          <a:p>
            <a:r>
              <a:rPr lang="en-GB" dirty="0">
                <a:solidFill>
                  <a:schemeClr val="bg1"/>
                </a:solidFill>
              </a:rPr>
              <a:t>Missions, Visions &amp; Values</a:t>
            </a:r>
          </a:p>
          <a:p>
            <a:r>
              <a:rPr lang="en-GB" dirty="0">
                <a:solidFill>
                  <a:schemeClr val="bg1"/>
                </a:solidFill>
              </a:rPr>
              <a:t>Strategic Management Framework</a:t>
            </a:r>
          </a:p>
          <a:p>
            <a:r>
              <a:rPr lang="en-GB" dirty="0">
                <a:solidFill>
                  <a:schemeClr val="bg1"/>
                </a:solidFill>
              </a:rPr>
              <a:t>Levels of strategy</a:t>
            </a:r>
          </a:p>
          <a:p>
            <a:r>
              <a:rPr lang="en-GB" dirty="0">
                <a:solidFill>
                  <a:schemeClr val="bg1"/>
                </a:solidFill>
              </a:rPr>
              <a:t>Three horizons</a:t>
            </a:r>
          </a:p>
          <a:p>
            <a:endParaRPr lang="en-GB" dirty="0">
              <a:solidFill>
                <a:schemeClr val="bg1"/>
              </a:solidFill>
            </a:endParaRPr>
          </a:p>
          <a:p>
            <a:endParaRPr lang="en-GB" dirty="0">
              <a:solidFill>
                <a:schemeClr val="bg1"/>
              </a:solidFill>
            </a:endParaRPr>
          </a:p>
        </p:txBody>
      </p:sp>
      <p:sp>
        <p:nvSpPr>
          <p:cNvPr id="5" name="Slide Number Placeholder 4">
            <a:extLst>
              <a:ext uri="{FF2B5EF4-FFF2-40B4-BE49-F238E27FC236}">
                <a16:creationId xmlns:a16="http://schemas.microsoft.com/office/drawing/2014/main" id="{08947494-5A97-3BCC-55F5-8E849AAF2942}"/>
              </a:ext>
            </a:extLst>
          </p:cNvPr>
          <p:cNvSpPr>
            <a:spLocks noGrp="1"/>
          </p:cNvSpPr>
          <p:nvPr>
            <p:ph type="sldNum" sz="quarter" idx="12"/>
          </p:nvPr>
        </p:nvSpPr>
        <p:spPr/>
        <p:txBody>
          <a:bodyPr/>
          <a:lstStyle/>
          <a:p>
            <a:pPr>
              <a:defRPr/>
            </a:pPr>
            <a:fld id="{223CA3FD-9562-40E1-AA85-9496A1E9EEF6}" type="slidenum">
              <a:rPr lang="en-GB" altLang="en-US" smtClean="0"/>
              <a:pPr>
                <a:defRPr/>
              </a:pPr>
              <a:t>2</a:t>
            </a:fld>
            <a:endParaRPr lang="en-GB" altLang="en-US"/>
          </a:p>
        </p:txBody>
      </p:sp>
      <p:pic>
        <p:nvPicPr>
          <p:cNvPr id="6" name="Picture 5">
            <a:extLst>
              <a:ext uri="{FF2B5EF4-FFF2-40B4-BE49-F238E27FC236}">
                <a16:creationId xmlns:a16="http://schemas.microsoft.com/office/drawing/2014/main" id="{D77F18A6-CBFC-DC31-AA2C-72ECF45B0576}"/>
              </a:ext>
            </a:extLst>
          </p:cNvPr>
          <p:cNvPicPr>
            <a:picLocks noChangeAspect="1"/>
          </p:cNvPicPr>
          <p:nvPr/>
        </p:nvPicPr>
        <p:blipFill>
          <a:blip r:embed="rId2"/>
          <a:stretch>
            <a:fillRect/>
          </a:stretch>
        </p:blipFill>
        <p:spPr>
          <a:xfrm>
            <a:off x="5443622" y="1916832"/>
            <a:ext cx="6557033" cy="3410002"/>
          </a:xfrm>
          <a:prstGeom prst="rect">
            <a:avLst/>
          </a:prstGeom>
        </p:spPr>
      </p:pic>
    </p:spTree>
    <p:extLst>
      <p:ext uri="{BB962C8B-B14F-4D97-AF65-F5344CB8AC3E}">
        <p14:creationId xmlns:p14="http://schemas.microsoft.com/office/powerpoint/2010/main" val="275137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A875541-8164-4CC7-9F2F-6F0C49BB858D}" type="slidenum">
              <a:rPr lang="en-US" smtClean="0"/>
              <a:pPr/>
              <a:t>3</a:t>
            </a:fld>
            <a:endParaRPr lang="en-US"/>
          </a:p>
        </p:txBody>
      </p:sp>
      <p:sp>
        <p:nvSpPr>
          <p:cNvPr id="6" name="Rectangle 5"/>
          <p:cNvSpPr/>
          <p:nvPr/>
        </p:nvSpPr>
        <p:spPr>
          <a:xfrm>
            <a:off x="300288" y="1368119"/>
            <a:ext cx="5209032" cy="13025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t>1</a:t>
            </a:r>
            <a:r>
              <a:rPr lang="en-GB" sz="3600" baseline="30000" dirty="0"/>
              <a:t>st</a:t>
            </a:r>
            <a:r>
              <a:rPr lang="en-GB" sz="3600" dirty="0"/>
              <a:t> Industrial revolution</a:t>
            </a:r>
          </a:p>
          <a:p>
            <a:pPr algn="ctr"/>
            <a:r>
              <a:rPr lang="en-GB" sz="3600" dirty="0"/>
              <a:t>1760s - </a:t>
            </a:r>
          </a:p>
        </p:txBody>
      </p:sp>
      <p:sp>
        <p:nvSpPr>
          <p:cNvPr id="7" name="Rectangle 6"/>
          <p:cNvSpPr/>
          <p:nvPr/>
        </p:nvSpPr>
        <p:spPr>
          <a:xfrm>
            <a:off x="300288" y="2996952"/>
            <a:ext cx="5209032" cy="1302575"/>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t>2</a:t>
            </a:r>
            <a:r>
              <a:rPr lang="en-GB" sz="3600" baseline="30000" dirty="0"/>
              <a:t>nd</a:t>
            </a:r>
            <a:r>
              <a:rPr lang="en-GB" sz="3600" dirty="0"/>
              <a:t> Industrial revolution</a:t>
            </a:r>
          </a:p>
          <a:p>
            <a:pPr algn="ctr"/>
            <a:r>
              <a:rPr lang="en-GB" sz="3600" dirty="0"/>
              <a:t>1860s - </a:t>
            </a:r>
          </a:p>
        </p:txBody>
      </p:sp>
      <p:sp>
        <p:nvSpPr>
          <p:cNvPr id="8" name="Rectangle 7"/>
          <p:cNvSpPr/>
          <p:nvPr/>
        </p:nvSpPr>
        <p:spPr>
          <a:xfrm>
            <a:off x="320047" y="4625785"/>
            <a:ext cx="5209032" cy="13025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t>3</a:t>
            </a:r>
            <a:r>
              <a:rPr lang="en-GB" sz="3600" baseline="30000" dirty="0"/>
              <a:t>rd</a:t>
            </a:r>
            <a:r>
              <a:rPr lang="en-GB" sz="3600" dirty="0"/>
              <a:t> Industrial revolution</a:t>
            </a:r>
          </a:p>
          <a:p>
            <a:pPr algn="ctr"/>
            <a:r>
              <a:rPr lang="en-GB" sz="3600" dirty="0"/>
              <a:t>1990s - </a:t>
            </a:r>
          </a:p>
        </p:txBody>
      </p:sp>
      <p:sp>
        <p:nvSpPr>
          <p:cNvPr id="9" name="Rectangle 8"/>
          <p:cNvSpPr/>
          <p:nvPr/>
        </p:nvSpPr>
        <p:spPr>
          <a:xfrm>
            <a:off x="6153912" y="267017"/>
            <a:ext cx="5620512" cy="20048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Mechanisation: engines, looms, factories</a:t>
            </a:r>
          </a:p>
          <a:p>
            <a:pPr algn="ctr"/>
            <a:r>
              <a:rPr lang="en-GB" sz="2400" dirty="0"/>
              <a:t>Energy: from people, animals &amp; water to coal and steam</a:t>
            </a:r>
          </a:p>
          <a:p>
            <a:pPr algn="ctr"/>
            <a:r>
              <a:rPr lang="en-GB" sz="2400" dirty="0"/>
              <a:t>Mass Labour: local crafts to large labour</a:t>
            </a:r>
          </a:p>
          <a:p>
            <a:pPr algn="ctr"/>
            <a:r>
              <a:rPr lang="en-GB" sz="2400" dirty="0"/>
              <a:t>Transport: canals, roads and railways</a:t>
            </a:r>
          </a:p>
        </p:txBody>
      </p:sp>
      <p:sp>
        <p:nvSpPr>
          <p:cNvPr id="10" name="Rectangle 9"/>
          <p:cNvSpPr/>
          <p:nvPr/>
        </p:nvSpPr>
        <p:spPr>
          <a:xfrm>
            <a:off x="6153912" y="2446401"/>
            <a:ext cx="5620512" cy="2004822"/>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Mass production</a:t>
            </a:r>
          </a:p>
          <a:p>
            <a:pPr algn="ctr"/>
            <a:r>
              <a:rPr lang="en-GB" sz="2400" dirty="0"/>
              <a:t>Steel, petrol, electrification</a:t>
            </a:r>
          </a:p>
          <a:p>
            <a:pPr algn="ctr"/>
            <a:r>
              <a:rPr lang="en-GB" sz="2400" dirty="0"/>
              <a:t>New production methods</a:t>
            </a:r>
          </a:p>
          <a:p>
            <a:pPr algn="ctr"/>
            <a:r>
              <a:rPr lang="en-GB" sz="2400" dirty="0"/>
              <a:t>New management theory</a:t>
            </a:r>
          </a:p>
          <a:p>
            <a:pPr algn="ctr"/>
            <a:r>
              <a:rPr lang="en-GB" sz="2400" dirty="0"/>
              <a:t>More advanced distribution</a:t>
            </a:r>
          </a:p>
        </p:txBody>
      </p:sp>
      <p:sp>
        <p:nvSpPr>
          <p:cNvPr id="11" name="Rectangle 10"/>
          <p:cNvSpPr/>
          <p:nvPr/>
        </p:nvSpPr>
        <p:spPr>
          <a:xfrm>
            <a:off x="6153912" y="4625785"/>
            <a:ext cx="5620512" cy="2004822"/>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Internet</a:t>
            </a:r>
          </a:p>
          <a:p>
            <a:pPr algn="ctr"/>
            <a:r>
              <a:rPr lang="en-GB" sz="2400" dirty="0"/>
              <a:t>Renewables &amp; smart tech (</a:t>
            </a:r>
            <a:r>
              <a:rPr lang="en-GB" sz="2400" dirty="0" err="1"/>
              <a:t>IoT</a:t>
            </a:r>
            <a:r>
              <a:rPr lang="en-GB" sz="2400" dirty="0"/>
              <a:t>)</a:t>
            </a:r>
          </a:p>
          <a:p>
            <a:pPr algn="ctr"/>
            <a:r>
              <a:rPr lang="en-GB" sz="2400" dirty="0"/>
              <a:t>Consumers, collaboration, huge data</a:t>
            </a:r>
          </a:p>
          <a:p>
            <a:pPr algn="ctr"/>
            <a:r>
              <a:rPr lang="en-GB" sz="2400" dirty="0"/>
              <a:t>Design, human behaviour &amp; needs</a:t>
            </a:r>
          </a:p>
          <a:p>
            <a:pPr algn="ctr"/>
            <a:r>
              <a:rPr lang="en-GB" sz="2400" dirty="0"/>
              <a:t>People power &amp; consumer control </a:t>
            </a:r>
          </a:p>
        </p:txBody>
      </p:sp>
    </p:spTree>
    <p:extLst>
      <p:ext uri="{BB962C8B-B14F-4D97-AF65-F5344CB8AC3E}">
        <p14:creationId xmlns:p14="http://schemas.microsoft.com/office/powerpoint/2010/main" val="891106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A875541-8164-4CC7-9F2F-6F0C49BB858D}" type="slidenum">
              <a:rPr lang="en-US" smtClean="0"/>
              <a:pPr/>
              <a:t>4</a:t>
            </a:fld>
            <a:endParaRPr lang="en-US"/>
          </a:p>
        </p:txBody>
      </p:sp>
      <p:pic>
        <p:nvPicPr>
          <p:cNvPr id="6" name="Picture 5"/>
          <p:cNvPicPr>
            <a:picLocks noChangeAspect="1"/>
          </p:cNvPicPr>
          <p:nvPr/>
        </p:nvPicPr>
        <p:blipFill>
          <a:blip r:embed="rId2"/>
          <a:stretch>
            <a:fillRect/>
          </a:stretch>
        </p:blipFill>
        <p:spPr>
          <a:xfrm>
            <a:off x="145974" y="75989"/>
            <a:ext cx="8577402" cy="5468952"/>
          </a:xfrm>
          <a:prstGeom prst="rect">
            <a:avLst/>
          </a:prstGeom>
        </p:spPr>
      </p:pic>
      <p:pic>
        <p:nvPicPr>
          <p:cNvPr id="7" name="Picture 6"/>
          <p:cNvPicPr>
            <a:picLocks noChangeAspect="1"/>
          </p:cNvPicPr>
          <p:nvPr/>
        </p:nvPicPr>
        <p:blipFill>
          <a:blip r:embed="rId3"/>
          <a:stretch>
            <a:fillRect/>
          </a:stretch>
        </p:blipFill>
        <p:spPr>
          <a:xfrm>
            <a:off x="1177710" y="398379"/>
            <a:ext cx="9942848" cy="5957971"/>
          </a:xfrm>
          <a:prstGeom prst="rect">
            <a:avLst/>
          </a:prstGeom>
        </p:spPr>
      </p:pic>
    </p:spTree>
    <p:extLst>
      <p:ext uri="{BB962C8B-B14F-4D97-AF65-F5344CB8AC3E}">
        <p14:creationId xmlns:p14="http://schemas.microsoft.com/office/powerpoint/2010/main" val="3752761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F4B241-C814-422A-8954-C5CFE9CECEB9}"/>
              </a:ext>
            </a:extLst>
          </p:cNvPr>
          <p:cNvPicPr>
            <a:picLocks noChangeAspect="1"/>
          </p:cNvPicPr>
          <p:nvPr/>
        </p:nvPicPr>
        <p:blipFill rotWithShape="1">
          <a:blip r:embed="rId2"/>
          <a:srcRect t="13705" b="23270"/>
          <a:stretch/>
        </p:blipFill>
        <p:spPr>
          <a:xfrm>
            <a:off x="20" y="10"/>
            <a:ext cx="12191980" cy="6857990"/>
          </a:xfrm>
          <a:prstGeom prst="rect">
            <a:avLst/>
          </a:prstGeom>
        </p:spPr>
      </p:pic>
      <p:sp>
        <p:nvSpPr>
          <p:cNvPr id="4" name="Slide Number Placeholder 3">
            <a:extLst>
              <a:ext uri="{FF2B5EF4-FFF2-40B4-BE49-F238E27FC236}">
                <a16:creationId xmlns:a16="http://schemas.microsoft.com/office/drawing/2014/main" id="{919B9E5B-B6A7-43AF-84CE-5D5D0FA70DF7}"/>
              </a:ext>
            </a:extLst>
          </p:cNvPr>
          <p:cNvSpPr>
            <a:spLocks noGrp="1"/>
          </p:cNvSpPr>
          <p:nvPr>
            <p:ph type="sldNum" sz="quarter" idx="12"/>
          </p:nvPr>
        </p:nvSpPr>
        <p:spPr>
          <a:xfrm>
            <a:off x="8610600" y="6356350"/>
            <a:ext cx="2743200" cy="365125"/>
          </a:xfrm>
        </p:spPr>
        <p:txBody>
          <a:bodyPr>
            <a:normAutofit/>
          </a:bodyPr>
          <a:lstStyle/>
          <a:p>
            <a:pPr>
              <a:spcAft>
                <a:spcPts val="600"/>
              </a:spcAft>
            </a:pPr>
            <a:fld id="{BA875541-8164-4CC7-9F2F-6F0C49BB858D}" type="slidenum">
              <a:rPr lang="en-US">
                <a:solidFill>
                  <a:srgbClr val="FFFFFF"/>
                </a:solidFill>
              </a:rPr>
              <a:pPr>
                <a:spcAft>
                  <a:spcPts val="600"/>
                </a:spcAft>
              </a:pPr>
              <a:t>5</a:t>
            </a:fld>
            <a:endParaRPr lang="en-US">
              <a:solidFill>
                <a:srgbClr val="FFFFFF"/>
              </a:solidFill>
            </a:endParaRPr>
          </a:p>
        </p:txBody>
      </p:sp>
      <p:pic>
        <p:nvPicPr>
          <p:cNvPr id="6" name="Picture 5">
            <a:extLst>
              <a:ext uri="{FF2B5EF4-FFF2-40B4-BE49-F238E27FC236}">
                <a16:creationId xmlns:a16="http://schemas.microsoft.com/office/drawing/2014/main" id="{5E524C06-DBA3-4E0F-87D0-D10324E50099}"/>
              </a:ext>
            </a:extLst>
          </p:cNvPr>
          <p:cNvPicPr>
            <a:picLocks noChangeAspect="1"/>
          </p:cNvPicPr>
          <p:nvPr/>
        </p:nvPicPr>
        <p:blipFill>
          <a:blip r:embed="rId3"/>
          <a:stretch>
            <a:fillRect/>
          </a:stretch>
        </p:blipFill>
        <p:spPr>
          <a:xfrm>
            <a:off x="0" y="876300"/>
            <a:ext cx="12192000" cy="5105400"/>
          </a:xfrm>
          <a:prstGeom prst="rect">
            <a:avLst/>
          </a:prstGeom>
        </p:spPr>
      </p:pic>
      <p:pic>
        <p:nvPicPr>
          <p:cNvPr id="8" name="Picture 7">
            <a:extLst>
              <a:ext uri="{FF2B5EF4-FFF2-40B4-BE49-F238E27FC236}">
                <a16:creationId xmlns:a16="http://schemas.microsoft.com/office/drawing/2014/main" id="{19DE2447-5BED-437E-BC13-56E10EDE3865}"/>
              </a:ext>
            </a:extLst>
          </p:cNvPr>
          <p:cNvPicPr>
            <a:picLocks noChangeAspect="1"/>
          </p:cNvPicPr>
          <p:nvPr/>
        </p:nvPicPr>
        <p:blipFill>
          <a:blip r:embed="rId4"/>
          <a:stretch>
            <a:fillRect/>
          </a:stretch>
        </p:blipFill>
        <p:spPr>
          <a:xfrm>
            <a:off x="-9265" y="223736"/>
            <a:ext cx="11820265" cy="6205639"/>
          </a:xfrm>
          <a:prstGeom prst="rect">
            <a:avLst/>
          </a:prstGeom>
        </p:spPr>
      </p:pic>
    </p:spTree>
    <p:extLst>
      <p:ext uri="{BB962C8B-B14F-4D97-AF65-F5344CB8AC3E}">
        <p14:creationId xmlns:p14="http://schemas.microsoft.com/office/powerpoint/2010/main" val="949006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A875541-8164-4CC7-9F2F-6F0C49BB858D}" type="slidenum">
              <a:rPr lang="en-US" smtClean="0"/>
              <a:pPr/>
              <a:t>6</a:t>
            </a:fld>
            <a:endParaRPr lang="en-US"/>
          </a:p>
        </p:txBody>
      </p:sp>
      <p:pic>
        <p:nvPicPr>
          <p:cNvPr id="3" name="Picture 2"/>
          <p:cNvPicPr>
            <a:picLocks noChangeAspect="1"/>
          </p:cNvPicPr>
          <p:nvPr/>
        </p:nvPicPr>
        <p:blipFill>
          <a:blip r:embed="rId2"/>
          <a:stretch>
            <a:fillRect/>
          </a:stretch>
        </p:blipFill>
        <p:spPr>
          <a:xfrm>
            <a:off x="1999515" y="0"/>
            <a:ext cx="10087359" cy="6721475"/>
          </a:xfrm>
          <a:prstGeom prst="rect">
            <a:avLst/>
          </a:prstGeom>
        </p:spPr>
      </p:pic>
      <p:pic>
        <p:nvPicPr>
          <p:cNvPr id="4" name="Picture 3"/>
          <p:cNvPicPr>
            <a:picLocks noChangeAspect="1"/>
          </p:cNvPicPr>
          <p:nvPr/>
        </p:nvPicPr>
        <p:blipFill>
          <a:blip r:embed="rId3"/>
          <a:stretch>
            <a:fillRect/>
          </a:stretch>
        </p:blipFill>
        <p:spPr>
          <a:xfrm>
            <a:off x="0" y="1545336"/>
            <a:ext cx="7533978" cy="3950208"/>
          </a:xfrm>
          <a:prstGeom prst="rect">
            <a:avLst/>
          </a:prstGeom>
        </p:spPr>
      </p:pic>
    </p:spTree>
    <p:extLst>
      <p:ext uri="{BB962C8B-B14F-4D97-AF65-F5344CB8AC3E}">
        <p14:creationId xmlns:p14="http://schemas.microsoft.com/office/powerpoint/2010/main" val="12242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pPr algn="ctr"/>
            <a:r>
              <a:rPr lang="en-GB" sz="6000" dirty="0">
                <a:solidFill>
                  <a:schemeClr val="bg1"/>
                </a:solidFill>
              </a:rPr>
              <a:t>‘Modern society’</a:t>
            </a:r>
          </a:p>
        </p:txBody>
      </p:sp>
      <p:sp>
        <p:nvSpPr>
          <p:cNvPr id="7" name="Content Placeholder 6"/>
          <p:cNvSpPr>
            <a:spLocks noGrp="1"/>
          </p:cNvSpPr>
          <p:nvPr>
            <p:ph idx="1"/>
          </p:nvPr>
        </p:nvSpPr>
        <p:spPr>
          <a:xfrm>
            <a:off x="838200" y="1690688"/>
            <a:ext cx="11186160" cy="1662158"/>
          </a:xfrm>
        </p:spPr>
        <p:txBody>
          <a:bodyPr>
            <a:noAutofit/>
          </a:bodyPr>
          <a:lstStyle/>
          <a:p>
            <a:r>
              <a:rPr lang="en-GB" sz="3600" dirty="0">
                <a:solidFill>
                  <a:schemeClr val="bg1"/>
                </a:solidFill>
              </a:rPr>
              <a:t>A chronological label to distinguish a period in time from the last decades of the 18</a:t>
            </a:r>
            <a:r>
              <a:rPr lang="en-GB" sz="3600" baseline="30000" dirty="0">
                <a:solidFill>
                  <a:schemeClr val="bg1"/>
                </a:solidFill>
              </a:rPr>
              <a:t>th</a:t>
            </a:r>
            <a:r>
              <a:rPr lang="en-GB" sz="3600" dirty="0">
                <a:solidFill>
                  <a:schemeClr val="bg1"/>
                </a:solidFill>
              </a:rPr>
              <a:t> century to the present</a:t>
            </a:r>
          </a:p>
          <a:p>
            <a:r>
              <a:rPr lang="en-GB" sz="3600" dirty="0">
                <a:solidFill>
                  <a:schemeClr val="bg1"/>
                </a:solidFill>
              </a:rPr>
              <a:t>To focus on societies which have developed in this period of history</a:t>
            </a:r>
          </a:p>
        </p:txBody>
      </p:sp>
      <p:sp>
        <p:nvSpPr>
          <p:cNvPr id="5" name="Slide Number Placeholder 4"/>
          <p:cNvSpPr>
            <a:spLocks noGrp="1"/>
          </p:cNvSpPr>
          <p:nvPr>
            <p:ph type="sldNum" sz="quarter" idx="12"/>
          </p:nvPr>
        </p:nvSpPr>
        <p:spPr/>
        <p:txBody>
          <a:bodyPr/>
          <a:lstStyle/>
          <a:p>
            <a:fld id="{BA875541-8164-4CC7-9F2F-6F0C49BB858D}" type="slidenum">
              <a:rPr lang="en-US" smtClean="0"/>
              <a:pPr/>
              <a:t>7</a:t>
            </a:fld>
            <a:endParaRPr lang="en-US"/>
          </a:p>
        </p:txBody>
      </p:sp>
      <p:sp>
        <p:nvSpPr>
          <p:cNvPr id="8" name="TextBox 7"/>
          <p:cNvSpPr txBox="1"/>
          <p:nvPr/>
        </p:nvSpPr>
        <p:spPr>
          <a:xfrm>
            <a:off x="1262742" y="4544932"/>
            <a:ext cx="9666514" cy="2308324"/>
          </a:xfrm>
          <a:prstGeom prst="rect">
            <a:avLst/>
          </a:prstGeom>
          <a:solidFill>
            <a:srgbClr val="FFFF00"/>
          </a:solidFill>
          <a:ln w="25400">
            <a:solidFill>
              <a:schemeClr val="accent1"/>
            </a:solidFill>
          </a:ln>
        </p:spPr>
        <p:txBody>
          <a:bodyPr wrap="square" rtlCol="0">
            <a:spAutoFit/>
          </a:bodyPr>
          <a:lstStyle/>
          <a:p>
            <a:pPr algn="ctr"/>
            <a:r>
              <a:rPr lang="en-GB" sz="3600" dirty="0"/>
              <a:t>“This is the period when mechanised forms of production emerged starting a process that became known as the Industrial Revolution” Ransome (2010:2)</a:t>
            </a:r>
          </a:p>
        </p:txBody>
      </p:sp>
      <p:pic>
        <p:nvPicPr>
          <p:cNvPr id="9" name="Picture 8"/>
          <p:cNvPicPr>
            <a:picLocks noChangeAspect="1"/>
          </p:cNvPicPr>
          <p:nvPr/>
        </p:nvPicPr>
        <p:blipFill>
          <a:blip r:embed="rId2"/>
          <a:stretch>
            <a:fillRect/>
          </a:stretch>
        </p:blipFill>
        <p:spPr>
          <a:xfrm>
            <a:off x="3417696" y="100583"/>
            <a:ext cx="5356607" cy="4134041"/>
          </a:xfrm>
          <a:prstGeom prst="rect">
            <a:avLst/>
          </a:prstGeom>
        </p:spPr>
      </p:pic>
    </p:spTree>
    <p:extLst>
      <p:ext uri="{BB962C8B-B14F-4D97-AF65-F5344CB8AC3E}">
        <p14:creationId xmlns:p14="http://schemas.microsoft.com/office/powerpoint/2010/main" val="1179909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28EE9E6-6F78-4A50-BAB0-B3DBFAB9E29C}"/>
              </a:ext>
            </a:extLst>
          </p:cNvPr>
          <p:cNvSpPr>
            <a:spLocks noGrp="1"/>
          </p:cNvSpPr>
          <p:nvPr>
            <p:ph type="sldNum" sz="quarter" idx="12"/>
          </p:nvPr>
        </p:nvSpPr>
        <p:spPr/>
        <p:txBody>
          <a:bodyPr/>
          <a:lstStyle/>
          <a:p>
            <a:fld id="{BA875541-8164-4CC7-9F2F-6F0C49BB858D}" type="slidenum">
              <a:rPr lang="en-US" smtClean="0"/>
              <a:pPr/>
              <a:t>8</a:t>
            </a:fld>
            <a:endParaRPr lang="en-US"/>
          </a:p>
        </p:txBody>
      </p:sp>
      <p:pic>
        <p:nvPicPr>
          <p:cNvPr id="5" name="Picture 4">
            <a:extLst>
              <a:ext uri="{FF2B5EF4-FFF2-40B4-BE49-F238E27FC236}">
                <a16:creationId xmlns:a16="http://schemas.microsoft.com/office/drawing/2014/main" id="{71E7AABF-6F0D-4652-B9AD-7DB48D895978}"/>
              </a:ext>
            </a:extLst>
          </p:cNvPr>
          <p:cNvPicPr>
            <a:picLocks noChangeAspect="1"/>
          </p:cNvPicPr>
          <p:nvPr/>
        </p:nvPicPr>
        <p:blipFill>
          <a:blip r:embed="rId2"/>
          <a:stretch>
            <a:fillRect/>
          </a:stretch>
        </p:blipFill>
        <p:spPr>
          <a:xfrm>
            <a:off x="2261754" y="0"/>
            <a:ext cx="7668491" cy="6858000"/>
          </a:xfrm>
          <a:prstGeom prst="rect">
            <a:avLst/>
          </a:prstGeom>
        </p:spPr>
      </p:pic>
      <p:sp>
        <p:nvSpPr>
          <p:cNvPr id="2" name="Oval 1"/>
          <p:cNvSpPr/>
          <p:nvPr/>
        </p:nvSpPr>
        <p:spPr>
          <a:xfrm>
            <a:off x="4376058" y="74645"/>
            <a:ext cx="1719942" cy="1716833"/>
          </a:xfrm>
          <a:prstGeom prst="ellipse">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3"/>
          <a:stretch>
            <a:fillRect/>
          </a:stretch>
        </p:blipFill>
        <p:spPr>
          <a:xfrm>
            <a:off x="4043857" y="5629274"/>
            <a:ext cx="2052143" cy="727075"/>
          </a:xfrm>
          <a:prstGeom prst="rect">
            <a:avLst/>
          </a:prstGeom>
        </p:spPr>
      </p:pic>
      <p:pic>
        <p:nvPicPr>
          <p:cNvPr id="6" name="Picture 5">
            <a:extLst>
              <a:ext uri="{FF2B5EF4-FFF2-40B4-BE49-F238E27FC236}">
                <a16:creationId xmlns:a16="http://schemas.microsoft.com/office/drawing/2014/main" id="{7D63CFF2-69FC-4280-BE55-A9F63554CDE9}"/>
              </a:ext>
            </a:extLst>
          </p:cNvPr>
          <p:cNvPicPr>
            <a:picLocks noChangeAspect="1"/>
          </p:cNvPicPr>
          <p:nvPr/>
        </p:nvPicPr>
        <p:blipFill>
          <a:blip r:embed="rId4"/>
          <a:stretch>
            <a:fillRect/>
          </a:stretch>
        </p:blipFill>
        <p:spPr>
          <a:xfrm>
            <a:off x="1036990" y="614440"/>
            <a:ext cx="10824263" cy="5856288"/>
          </a:xfrm>
          <a:prstGeom prst="rect">
            <a:avLst/>
          </a:prstGeom>
        </p:spPr>
      </p:pic>
      <p:pic>
        <p:nvPicPr>
          <p:cNvPr id="7" name="Picture 6">
            <a:extLst>
              <a:ext uri="{FF2B5EF4-FFF2-40B4-BE49-F238E27FC236}">
                <a16:creationId xmlns:a16="http://schemas.microsoft.com/office/drawing/2014/main" id="{95A8ADF3-A37A-4856-B8C1-A0E9181FDB32}"/>
              </a:ext>
            </a:extLst>
          </p:cNvPr>
          <p:cNvPicPr>
            <a:picLocks noChangeAspect="1"/>
          </p:cNvPicPr>
          <p:nvPr/>
        </p:nvPicPr>
        <p:blipFill>
          <a:blip r:embed="rId5"/>
          <a:stretch>
            <a:fillRect/>
          </a:stretch>
        </p:blipFill>
        <p:spPr>
          <a:xfrm>
            <a:off x="1331631" y="2788"/>
            <a:ext cx="9944100" cy="6743700"/>
          </a:xfrm>
          <a:prstGeom prst="rect">
            <a:avLst/>
          </a:prstGeom>
        </p:spPr>
      </p:pic>
      <p:pic>
        <p:nvPicPr>
          <p:cNvPr id="8" name="Picture 7">
            <a:extLst>
              <a:ext uri="{FF2B5EF4-FFF2-40B4-BE49-F238E27FC236}">
                <a16:creationId xmlns:a16="http://schemas.microsoft.com/office/drawing/2014/main" id="{94B38020-DDFC-63CA-1F09-229708BF1B06}"/>
              </a:ext>
            </a:extLst>
          </p:cNvPr>
          <p:cNvPicPr>
            <a:picLocks noChangeAspect="1"/>
          </p:cNvPicPr>
          <p:nvPr/>
        </p:nvPicPr>
        <p:blipFill>
          <a:blip r:embed="rId6"/>
          <a:stretch>
            <a:fillRect/>
          </a:stretch>
        </p:blipFill>
        <p:spPr>
          <a:xfrm>
            <a:off x="7618124" y="935541"/>
            <a:ext cx="2909269" cy="4378597"/>
          </a:xfrm>
          <a:prstGeom prst="rect">
            <a:avLst/>
          </a:prstGeom>
        </p:spPr>
      </p:pic>
    </p:spTree>
    <p:extLst>
      <p:ext uri="{BB962C8B-B14F-4D97-AF65-F5344CB8AC3E}">
        <p14:creationId xmlns:p14="http://schemas.microsoft.com/office/powerpoint/2010/main" val="416925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circle(in)">
                                      <p:cBhvr>
                                        <p:cTn id="33" dur="2000"/>
                                        <p:tgtEl>
                                          <p:spTgt spid="7"/>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500" fill="hold"/>
                                        <p:tgtEl>
                                          <p:spTgt spid="8"/>
                                        </p:tgtEl>
                                        <p:attrNameLst>
                                          <p:attrName>ppt_x</p:attrName>
                                        </p:attrNameLst>
                                      </p:cBhvr>
                                      <p:tavLst>
                                        <p:tav tm="0">
                                          <p:val>
                                            <p:strVal val="#ppt_x"/>
                                          </p:val>
                                        </p:tav>
                                        <p:tav tm="100000">
                                          <p:val>
                                            <p:strVal val="#ppt_x"/>
                                          </p:val>
                                        </p:tav>
                                      </p:tavLst>
                                    </p:anim>
                                    <p:anim calcmode="lin" valueType="num">
                                      <p:cBhvr additive="base">
                                        <p:cTn id="3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GB" sz="6000" dirty="0">
                <a:solidFill>
                  <a:schemeClr val="bg1"/>
                </a:solidFill>
              </a:rPr>
              <a:t>Industrial society</a:t>
            </a:r>
          </a:p>
        </p:txBody>
      </p:sp>
      <p:sp>
        <p:nvSpPr>
          <p:cNvPr id="3" name="Content Placeholder 2"/>
          <p:cNvSpPr>
            <a:spLocks noGrp="1"/>
          </p:cNvSpPr>
          <p:nvPr>
            <p:ph idx="1"/>
          </p:nvPr>
        </p:nvSpPr>
        <p:spPr>
          <a:xfrm>
            <a:off x="838199" y="1489166"/>
            <a:ext cx="11088189" cy="4687797"/>
          </a:xfrm>
        </p:spPr>
        <p:txBody>
          <a:bodyPr>
            <a:noAutofit/>
          </a:bodyPr>
          <a:lstStyle/>
          <a:p>
            <a:r>
              <a:rPr lang="en-GB" sz="3200" dirty="0">
                <a:solidFill>
                  <a:schemeClr val="bg1"/>
                </a:solidFill>
              </a:rPr>
              <a:t>The wheels of industry are turned by mechanical sources of power, not by people or animals</a:t>
            </a:r>
          </a:p>
          <a:p>
            <a:r>
              <a:rPr lang="en-GB" sz="3200" dirty="0">
                <a:solidFill>
                  <a:schemeClr val="bg1"/>
                </a:solidFill>
              </a:rPr>
              <a:t>Types of power – waterwheels, steam, internal combustion engine, nuclear power</a:t>
            </a:r>
          </a:p>
          <a:p>
            <a:r>
              <a:rPr lang="en-GB" sz="3200" dirty="0">
                <a:solidFill>
                  <a:schemeClr val="bg1"/>
                </a:solidFill>
              </a:rPr>
              <a:t>Scale of industry – local workshops, medium then large scale factory production, then globally organised production</a:t>
            </a:r>
          </a:p>
          <a:p>
            <a:r>
              <a:rPr lang="en-GB" sz="3200" dirty="0">
                <a:solidFill>
                  <a:schemeClr val="bg1"/>
                </a:solidFill>
              </a:rPr>
              <a:t>Level of technology – machines that assist manual production, machines that substitute manual production, leading to fully automated production</a:t>
            </a:r>
          </a:p>
        </p:txBody>
      </p:sp>
      <p:sp>
        <p:nvSpPr>
          <p:cNvPr id="4" name="Slide Number Placeholder 3"/>
          <p:cNvSpPr>
            <a:spLocks noGrp="1"/>
          </p:cNvSpPr>
          <p:nvPr>
            <p:ph type="sldNum" sz="quarter" idx="12"/>
          </p:nvPr>
        </p:nvSpPr>
        <p:spPr/>
        <p:txBody>
          <a:bodyPr/>
          <a:lstStyle/>
          <a:p>
            <a:fld id="{BA875541-8164-4CC7-9F2F-6F0C49BB858D}" type="slidenum">
              <a:rPr lang="en-US" smtClean="0"/>
              <a:pPr/>
              <a:t>9</a:t>
            </a:fld>
            <a:endParaRPr lang="en-US"/>
          </a:p>
        </p:txBody>
      </p:sp>
    </p:spTree>
    <p:extLst>
      <p:ext uri="{BB962C8B-B14F-4D97-AF65-F5344CB8AC3E}">
        <p14:creationId xmlns:p14="http://schemas.microsoft.com/office/powerpoint/2010/main" val="1931030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A875541-8164-4CC7-9F2F-6F0C49BB858D}" type="slidenum">
              <a:rPr lang="en-US" smtClean="0"/>
              <a:pPr/>
              <a:t>10</a:t>
            </a:fld>
            <a:endParaRPr lang="en-US"/>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408023" cy="3860610"/>
          </a:xfrm>
          <a:prstGeom prst="rect">
            <a:avLst/>
          </a:prstGeom>
        </p:spPr>
      </p:pic>
      <p:pic>
        <p:nvPicPr>
          <p:cNvPr id="6" name="Picture 5"/>
          <p:cNvPicPr>
            <a:picLocks noChangeAspect="1"/>
          </p:cNvPicPr>
          <p:nvPr/>
        </p:nvPicPr>
        <p:blipFill>
          <a:blip r:embed="rId3"/>
          <a:stretch>
            <a:fillRect/>
          </a:stretch>
        </p:blipFill>
        <p:spPr>
          <a:xfrm>
            <a:off x="6477000" y="0"/>
            <a:ext cx="5715000" cy="3781425"/>
          </a:xfrm>
          <a:prstGeom prst="rect">
            <a:avLst/>
          </a:prstGeom>
        </p:spPr>
      </p:pic>
      <p:pic>
        <p:nvPicPr>
          <p:cNvPr id="7" name="Picture 6"/>
          <p:cNvPicPr>
            <a:picLocks noChangeAspect="1"/>
          </p:cNvPicPr>
          <p:nvPr/>
        </p:nvPicPr>
        <p:blipFill>
          <a:blip r:embed="rId4"/>
          <a:stretch>
            <a:fillRect/>
          </a:stretch>
        </p:blipFill>
        <p:spPr>
          <a:xfrm>
            <a:off x="6375491" y="2974430"/>
            <a:ext cx="5620567" cy="3747045"/>
          </a:xfrm>
          <a:prstGeom prst="rect">
            <a:avLst/>
          </a:prstGeom>
        </p:spPr>
      </p:pic>
      <p:pic>
        <p:nvPicPr>
          <p:cNvPr id="8" name="Picture 7"/>
          <p:cNvPicPr>
            <a:picLocks noChangeAspect="1"/>
          </p:cNvPicPr>
          <p:nvPr/>
        </p:nvPicPr>
        <p:blipFill>
          <a:blip r:embed="rId5"/>
          <a:stretch>
            <a:fillRect/>
          </a:stretch>
        </p:blipFill>
        <p:spPr>
          <a:xfrm>
            <a:off x="0" y="3096608"/>
            <a:ext cx="6126480" cy="3442303"/>
          </a:xfrm>
          <a:prstGeom prst="rect">
            <a:avLst/>
          </a:prstGeom>
        </p:spPr>
      </p:pic>
    </p:spTree>
    <p:extLst>
      <p:ext uri="{BB962C8B-B14F-4D97-AF65-F5344CB8AC3E}">
        <p14:creationId xmlns:p14="http://schemas.microsoft.com/office/powerpoint/2010/main" val="2799767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30795" y="697407"/>
            <a:ext cx="4843463" cy="1325563"/>
          </a:xfrm>
        </p:spPr>
        <p:txBody>
          <a:bodyPr>
            <a:normAutofit fontScale="90000"/>
          </a:bodyPr>
          <a:lstStyle/>
          <a:p>
            <a:r>
              <a:rPr lang="en-GB" sz="5400" dirty="0">
                <a:solidFill>
                  <a:schemeClr val="bg1"/>
                </a:solidFill>
              </a:rPr>
              <a:t>Industrialisation</a:t>
            </a:r>
          </a:p>
        </p:txBody>
      </p:sp>
      <p:sp>
        <p:nvSpPr>
          <p:cNvPr id="4" name="Content Placeholder 3"/>
          <p:cNvSpPr>
            <a:spLocks noGrp="1"/>
          </p:cNvSpPr>
          <p:nvPr>
            <p:ph idx="1"/>
          </p:nvPr>
        </p:nvSpPr>
        <p:spPr>
          <a:xfrm>
            <a:off x="838200" y="1922462"/>
            <a:ext cx="3962400" cy="4717823"/>
          </a:xfrm>
        </p:spPr>
        <p:txBody>
          <a:bodyPr>
            <a:normAutofit lnSpcReduction="10000"/>
          </a:bodyPr>
          <a:lstStyle/>
          <a:p>
            <a:r>
              <a:rPr lang="en-GB" sz="3200" dirty="0">
                <a:solidFill>
                  <a:schemeClr val="bg1"/>
                </a:solidFill>
              </a:rPr>
              <a:t>1760 onwards with mechanisation of spinning and weaving</a:t>
            </a:r>
          </a:p>
          <a:p>
            <a:r>
              <a:rPr lang="en-GB" sz="3200" dirty="0">
                <a:solidFill>
                  <a:schemeClr val="bg1"/>
                </a:solidFill>
              </a:rPr>
              <a:t>19</a:t>
            </a:r>
            <a:r>
              <a:rPr lang="en-GB" sz="3200" baseline="30000" dirty="0">
                <a:solidFill>
                  <a:schemeClr val="bg1"/>
                </a:solidFill>
              </a:rPr>
              <a:t>th</a:t>
            </a:r>
            <a:r>
              <a:rPr lang="en-GB" sz="3200" dirty="0">
                <a:solidFill>
                  <a:schemeClr val="bg1"/>
                </a:solidFill>
              </a:rPr>
              <a:t> century saw mass employment in larger workshops and factories, in the mines and the mills</a:t>
            </a:r>
          </a:p>
        </p:txBody>
      </p:sp>
      <p:sp>
        <p:nvSpPr>
          <p:cNvPr id="2" name="Slide Number Placeholder 1"/>
          <p:cNvSpPr>
            <a:spLocks noGrp="1"/>
          </p:cNvSpPr>
          <p:nvPr>
            <p:ph type="sldNum" sz="quarter" idx="12"/>
          </p:nvPr>
        </p:nvSpPr>
        <p:spPr/>
        <p:txBody>
          <a:bodyPr/>
          <a:lstStyle/>
          <a:p>
            <a:fld id="{BA875541-8164-4CC7-9F2F-6F0C49BB858D}" type="slidenum">
              <a:rPr lang="en-US" smtClean="0"/>
              <a:pPr/>
              <a:t>11</a:t>
            </a:fld>
            <a:endParaRPr lang="en-US" dirty="0"/>
          </a:p>
        </p:txBody>
      </p:sp>
      <p:pic>
        <p:nvPicPr>
          <p:cNvPr id="5" name="Picture 4"/>
          <p:cNvPicPr>
            <a:picLocks noChangeAspect="1"/>
          </p:cNvPicPr>
          <p:nvPr/>
        </p:nvPicPr>
        <p:blipFill>
          <a:blip r:embed="rId2"/>
          <a:stretch>
            <a:fillRect/>
          </a:stretch>
        </p:blipFill>
        <p:spPr>
          <a:xfrm>
            <a:off x="4724400" y="1539602"/>
            <a:ext cx="7391400" cy="4497177"/>
          </a:xfrm>
          <a:prstGeom prst="rect">
            <a:avLst/>
          </a:prstGeom>
        </p:spPr>
      </p:pic>
      <p:sp>
        <p:nvSpPr>
          <p:cNvPr id="6" name="TextBox 5"/>
          <p:cNvSpPr txBox="1"/>
          <p:nvPr/>
        </p:nvSpPr>
        <p:spPr>
          <a:xfrm>
            <a:off x="4871864" y="584182"/>
            <a:ext cx="3381375" cy="1107996"/>
          </a:xfrm>
          <a:prstGeom prst="rect">
            <a:avLst/>
          </a:prstGeom>
          <a:noFill/>
        </p:spPr>
        <p:txBody>
          <a:bodyPr wrap="square" rtlCol="0">
            <a:spAutoFit/>
          </a:bodyPr>
          <a:lstStyle/>
          <a:p>
            <a:pPr algn="ctr"/>
            <a:r>
              <a:rPr lang="en-GB" sz="6600" dirty="0">
                <a:solidFill>
                  <a:schemeClr val="bg1"/>
                </a:solidFill>
              </a:rPr>
              <a:t>1780</a:t>
            </a:r>
          </a:p>
        </p:txBody>
      </p:sp>
      <p:sp>
        <p:nvSpPr>
          <p:cNvPr id="8" name="TextBox 7"/>
          <p:cNvSpPr txBox="1"/>
          <p:nvPr/>
        </p:nvSpPr>
        <p:spPr>
          <a:xfrm>
            <a:off x="7752184" y="666033"/>
            <a:ext cx="3381375" cy="1107996"/>
          </a:xfrm>
          <a:prstGeom prst="rect">
            <a:avLst/>
          </a:prstGeom>
          <a:noFill/>
        </p:spPr>
        <p:txBody>
          <a:bodyPr wrap="square" rtlCol="0">
            <a:spAutoFit/>
          </a:bodyPr>
          <a:lstStyle/>
          <a:p>
            <a:pPr algn="ctr"/>
            <a:r>
              <a:rPr lang="en-GB" sz="6600" dirty="0">
                <a:solidFill>
                  <a:schemeClr val="bg1"/>
                </a:solidFill>
              </a:rPr>
              <a:t>1880</a:t>
            </a:r>
          </a:p>
        </p:txBody>
      </p:sp>
    </p:spTree>
    <p:extLst>
      <p:ext uri="{BB962C8B-B14F-4D97-AF65-F5344CB8AC3E}">
        <p14:creationId xmlns:p14="http://schemas.microsoft.com/office/powerpoint/2010/main" val="3955439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pPr algn="ctr"/>
            <a:r>
              <a:rPr lang="en-GB" sz="6000" dirty="0">
                <a:solidFill>
                  <a:schemeClr val="bg1"/>
                </a:solidFill>
              </a:rPr>
              <a:t>Global manufacturing</a:t>
            </a:r>
          </a:p>
        </p:txBody>
      </p:sp>
      <p:sp>
        <p:nvSpPr>
          <p:cNvPr id="4" name="Slide Number Placeholder 3"/>
          <p:cNvSpPr>
            <a:spLocks noGrp="1"/>
          </p:cNvSpPr>
          <p:nvPr>
            <p:ph type="sldNum" sz="quarter" idx="12"/>
          </p:nvPr>
        </p:nvSpPr>
        <p:spPr/>
        <p:txBody>
          <a:bodyPr/>
          <a:lstStyle/>
          <a:p>
            <a:fld id="{BA875541-8164-4CC7-9F2F-6F0C49BB858D}" type="slidenum">
              <a:rPr lang="en-US" smtClean="0"/>
              <a:pPr/>
              <a:t>12</a:t>
            </a:fld>
            <a:endParaRPr lang="en-US"/>
          </a:p>
        </p:txBody>
      </p:sp>
      <p:graphicFrame>
        <p:nvGraphicFramePr>
          <p:cNvPr id="10" name="Table 9"/>
          <p:cNvGraphicFramePr>
            <a:graphicFrameLocks noGrp="1"/>
          </p:cNvGraphicFramePr>
          <p:nvPr/>
        </p:nvGraphicFramePr>
        <p:xfrm>
          <a:off x="2032000" y="1762082"/>
          <a:ext cx="8127999" cy="3505200"/>
        </p:xfrm>
        <a:graphic>
          <a:graphicData uri="http://schemas.openxmlformats.org/drawingml/2006/table">
            <a:tbl>
              <a:tblPr firstRow="1" bandRow="1">
                <a:tableStyleId>{073A0DAA-6AF3-43AB-8588-CEC1D06C72B9}</a:tableStyleId>
              </a:tblPr>
              <a:tblGrid>
                <a:gridCol w="2709333">
                  <a:extLst>
                    <a:ext uri="{9D8B030D-6E8A-4147-A177-3AD203B41FA5}">
                      <a16:colId xmlns:a16="http://schemas.microsoft.com/office/drawing/2014/main" val="20000"/>
                    </a:ext>
                  </a:extLst>
                </a:gridCol>
                <a:gridCol w="2709333">
                  <a:extLst>
                    <a:ext uri="{9D8B030D-6E8A-4147-A177-3AD203B41FA5}">
                      <a16:colId xmlns:a16="http://schemas.microsoft.com/office/drawing/2014/main" val="20001"/>
                    </a:ext>
                  </a:extLst>
                </a:gridCol>
                <a:gridCol w="2709333">
                  <a:extLst>
                    <a:ext uri="{9D8B030D-6E8A-4147-A177-3AD203B41FA5}">
                      <a16:colId xmlns:a16="http://schemas.microsoft.com/office/drawing/2014/main" val="20002"/>
                    </a:ext>
                  </a:extLst>
                </a:gridCol>
              </a:tblGrid>
              <a:tr h="370840">
                <a:tc>
                  <a:txBody>
                    <a:bodyPr/>
                    <a:lstStyle/>
                    <a:p>
                      <a:endParaRPr lang="en-GB" sz="40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r>
                        <a:rPr lang="en-GB" sz="4000" dirty="0"/>
                        <a:t>1750</a:t>
                      </a:r>
                    </a:p>
                  </a:txBody>
                  <a:tcPr>
                    <a:lnT w="12700" cap="flat" cmpd="sng" algn="ctr">
                      <a:solidFill>
                        <a:schemeClr val="tx1"/>
                      </a:solidFill>
                      <a:prstDash val="solid"/>
                      <a:round/>
                      <a:headEnd type="none" w="med" len="med"/>
                      <a:tailEnd type="none" w="med" len="med"/>
                    </a:lnT>
                  </a:tcPr>
                </a:tc>
                <a:tc>
                  <a:txBody>
                    <a:bodyPr/>
                    <a:lstStyle/>
                    <a:p>
                      <a:r>
                        <a:rPr lang="en-GB" sz="4000" dirty="0"/>
                        <a:t>1880</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0"/>
                  </a:ext>
                </a:extLst>
              </a:tr>
              <a:tr h="370840">
                <a:tc>
                  <a:txBody>
                    <a:bodyPr/>
                    <a:lstStyle/>
                    <a:p>
                      <a:r>
                        <a:rPr lang="en-GB" sz="4000" dirty="0"/>
                        <a:t>China</a:t>
                      </a:r>
                    </a:p>
                  </a:txBody>
                  <a:tcPr>
                    <a:lnL w="12700" cap="flat" cmpd="sng" algn="ctr">
                      <a:solidFill>
                        <a:schemeClr val="tx1"/>
                      </a:solidFill>
                      <a:prstDash val="solid"/>
                      <a:round/>
                      <a:headEnd type="none" w="med" len="med"/>
                      <a:tailEnd type="none" w="med" len="med"/>
                    </a:lnL>
                  </a:tcPr>
                </a:tc>
                <a:tc>
                  <a:txBody>
                    <a:bodyPr/>
                    <a:lstStyle/>
                    <a:p>
                      <a:r>
                        <a:rPr lang="en-GB" sz="4000" dirty="0"/>
                        <a:t>33%</a:t>
                      </a:r>
                    </a:p>
                  </a:txBody>
                  <a:tcPr/>
                </a:tc>
                <a:tc>
                  <a:txBody>
                    <a:bodyPr/>
                    <a:lstStyle/>
                    <a:p>
                      <a:r>
                        <a:rPr lang="en-GB" sz="4000" dirty="0"/>
                        <a:t>12.5%</a:t>
                      </a: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370840">
                <a:tc>
                  <a:txBody>
                    <a:bodyPr/>
                    <a:lstStyle/>
                    <a:p>
                      <a:r>
                        <a:rPr lang="en-GB" sz="4000" dirty="0"/>
                        <a:t>India</a:t>
                      </a:r>
                    </a:p>
                  </a:txBody>
                  <a:tcPr>
                    <a:lnL w="12700" cap="flat" cmpd="sng" algn="ctr">
                      <a:solidFill>
                        <a:schemeClr val="tx1"/>
                      </a:solidFill>
                      <a:prstDash val="solid"/>
                      <a:round/>
                      <a:headEnd type="none" w="med" len="med"/>
                      <a:tailEnd type="none" w="med" len="med"/>
                    </a:lnL>
                  </a:tcPr>
                </a:tc>
                <a:tc>
                  <a:txBody>
                    <a:bodyPr/>
                    <a:lstStyle/>
                    <a:p>
                      <a:r>
                        <a:rPr lang="en-GB" sz="4000" dirty="0"/>
                        <a:t>25%</a:t>
                      </a:r>
                    </a:p>
                  </a:txBody>
                  <a:tcPr/>
                </a:tc>
                <a:tc>
                  <a:txBody>
                    <a:bodyPr/>
                    <a:lstStyle/>
                    <a:p>
                      <a:r>
                        <a:rPr lang="en-GB" sz="4000" dirty="0"/>
                        <a:t>2.8%</a:t>
                      </a: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370840">
                <a:tc>
                  <a:txBody>
                    <a:bodyPr/>
                    <a:lstStyle/>
                    <a:p>
                      <a:r>
                        <a:rPr lang="en-GB" sz="4000" dirty="0"/>
                        <a:t>UK</a:t>
                      </a:r>
                    </a:p>
                  </a:txBody>
                  <a:tcPr>
                    <a:lnL w="12700" cap="flat" cmpd="sng" algn="ctr">
                      <a:solidFill>
                        <a:schemeClr val="tx1"/>
                      </a:solidFill>
                      <a:prstDash val="solid"/>
                      <a:round/>
                      <a:headEnd type="none" w="med" len="med"/>
                      <a:tailEnd type="none" w="med" len="med"/>
                    </a:lnL>
                  </a:tcPr>
                </a:tc>
                <a:tc>
                  <a:txBody>
                    <a:bodyPr/>
                    <a:lstStyle/>
                    <a:p>
                      <a:r>
                        <a:rPr lang="en-GB" sz="4000" dirty="0"/>
                        <a:t>1.9%</a:t>
                      </a:r>
                    </a:p>
                  </a:txBody>
                  <a:tcPr/>
                </a:tc>
                <a:tc>
                  <a:txBody>
                    <a:bodyPr/>
                    <a:lstStyle/>
                    <a:p>
                      <a:r>
                        <a:rPr lang="en-GB" sz="4000" dirty="0"/>
                        <a:t>23%</a:t>
                      </a: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r h="370840">
                <a:tc>
                  <a:txBody>
                    <a:bodyPr/>
                    <a:lstStyle/>
                    <a:p>
                      <a:r>
                        <a:rPr lang="en-GB" sz="4000" dirty="0"/>
                        <a:t>US</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r>
                        <a:rPr lang="en-GB" sz="4000" dirty="0"/>
                        <a:t>0.1%</a:t>
                      </a:r>
                    </a:p>
                  </a:txBody>
                  <a:tcPr>
                    <a:lnB w="12700" cap="flat" cmpd="sng" algn="ctr">
                      <a:solidFill>
                        <a:schemeClr val="tx1"/>
                      </a:solidFill>
                      <a:prstDash val="solid"/>
                      <a:round/>
                      <a:headEnd type="none" w="med" len="med"/>
                      <a:tailEnd type="none" w="med" len="med"/>
                    </a:lnB>
                  </a:tcPr>
                </a:tc>
                <a:tc>
                  <a:txBody>
                    <a:bodyPr/>
                    <a:lstStyle/>
                    <a:p>
                      <a:r>
                        <a:rPr lang="en-GB" sz="4000" dirty="0"/>
                        <a:t>15%</a:t>
                      </a: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9314234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A875541-8164-4CC7-9F2F-6F0C49BB858D}" type="slidenum">
              <a:rPr lang="en-US" smtClean="0"/>
              <a:pPr/>
              <a:t>13</a:t>
            </a:fld>
            <a:endParaRPr lang="en-US"/>
          </a:p>
        </p:txBody>
      </p:sp>
      <p:pic>
        <p:nvPicPr>
          <p:cNvPr id="6" name="Picture 5"/>
          <p:cNvPicPr>
            <a:picLocks noChangeAspect="1"/>
          </p:cNvPicPr>
          <p:nvPr/>
        </p:nvPicPr>
        <p:blipFill>
          <a:blip r:embed="rId2"/>
          <a:stretch>
            <a:fillRect/>
          </a:stretch>
        </p:blipFill>
        <p:spPr>
          <a:xfrm>
            <a:off x="202882" y="174307"/>
            <a:ext cx="7206407" cy="4342829"/>
          </a:xfrm>
          <a:prstGeom prst="rect">
            <a:avLst/>
          </a:prstGeom>
        </p:spPr>
      </p:pic>
      <p:pic>
        <p:nvPicPr>
          <p:cNvPr id="7" name="Picture 6"/>
          <p:cNvPicPr>
            <a:picLocks noChangeAspect="1"/>
          </p:cNvPicPr>
          <p:nvPr/>
        </p:nvPicPr>
        <p:blipFill>
          <a:blip r:embed="rId3"/>
          <a:stretch>
            <a:fillRect/>
          </a:stretch>
        </p:blipFill>
        <p:spPr>
          <a:xfrm>
            <a:off x="7368063" y="209360"/>
            <a:ext cx="4823937" cy="4307776"/>
          </a:xfrm>
          <a:prstGeom prst="rect">
            <a:avLst/>
          </a:prstGeom>
        </p:spPr>
      </p:pic>
      <p:grpSp>
        <p:nvGrpSpPr>
          <p:cNvPr id="10" name="Group 9"/>
          <p:cNvGrpSpPr/>
          <p:nvPr/>
        </p:nvGrpSpPr>
        <p:grpSpPr>
          <a:xfrm>
            <a:off x="767334" y="350012"/>
            <a:ext cx="10946130" cy="6371463"/>
            <a:chOff x="136398" y="2278761"/>
            <a:chExt cx="8572500" cy="4476750"/>
          </a:xfrm>
        </p:grpSpPr>
        <p:pic>
          <p:nvPicPr>
            <p:cNvPr id="8" name="Picture 7"/>
            <p:cNvPicPr>
              <a:picLocks noChangeAspect="1"/>
            </p:cNvPicPr>
            <p:nvPr/>
          </p:nvPicPr>
          <p:blipFill>
            <a:blip r:embed="rId4"/>
            <a:stretch>
              <a:fillRect/>
            </a:stretch>
          </p:blipFill>
          <p:spPr>
            <a:xfrm>
              <a:off x="136398" y="2278761"/>
              <a:ext cx="8572500" cy="4476750"/>
            </a:xfrm>
            <a:prstGeom prst="rect">
              <a:avLst/>
            </a:prstGeom>
          </p:spPr>
        </p:pic>
        <p:sp>
          <p:nvSpPr>
            <p:cNvPr id="9" name="TextBox 8"/>
            <p:cNvSpPr txBox="1"/>
            <p:nvPr/>
          </p:nvSpPr>
          <p:spPr>
            <a:xfrm>
              <a:off x="136398" y="2292762"/>
              <a:ext cx="2450592" cy="843381"/>
            </a:xfrm>
            <a:prstGeom prst="rect">
              <a:avLst/>
            </a:prstGeom>
            <a:solidFill>
              <a:srgbClr val="FFFF00"/>
            </a:solidFill>
          </p:spPr>
          <p:txBody>
            <a:bodyPr wrap="square" rtlCol="0">
              <a:spAutoFit/>
            </a:bodyPr>
            <a:lstStyle/>
            <a:p>
              <a:pPr algn="ctr"/>
              <a:r>
                <a:rPr lang="en-GB" sz="2400" dirty="0"/>
                <a:t>1764 James Hargreaves’ Spinning Jenny</a:t>
              </a:r>
            </a:p>
          </p:txBody>
        </p:sp>
      </p:grpSp>
    </p:spTree>
    <p:extLst>
      <p:ext uri="{BB962C8B-B14F-4D97-AF65-F5344CB8AC3E}">
        <p14:creationId xmlns:p14="http://schemas.microsoft.com/office/powerpoint/2010/main" val="3742054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A875541-8164-4CC7-9F2F-6F0C49BB858D}" type="slidenum">
              <a:rPr lang="en-US" smtClean="0"/>
              <a:pPr/>
              <a:t>14</a:t>
            </a:fld>
            <a:endParaRPr lang="en-US"/>
          </a:p>
        </p:txBody>
      </p:sp>
      <p:pic>
        <p:nvPicPr>
          <p:cNvPr id="3" name="Picture 2"/>
          <p:cNvPicPr>
            <a:picLocks noChangeAspect="1"/>
          </p:cNvPicPr>
          <p:nvPr/>
        </p:nvPicPr>
        <p:blipFill>
          <a:blip r:embed="rId2"/>
          <a:stretch>
            <a:fillRect/>
          </a:stretch>
        </p:blipFill>
        <p:spPr>
          <a:xfrm>
            <a:off x="374904" y="267354"/>
            <a:ext cx="6455663" cy="6014028"/>
          </a:xfrm>
          <a:prstGeom prst="rect">
            <a:avLst/>
          </a:prstGeom>
        </p:spPr>
      </p:pic>
      <p:pic>
        <p:nvPicPr>
          <p:cNvPr id="4" name="Picture 3"/>
          <p:cNvPicPr>
            <a:picLocks noChangeAspect="1"/>
          </p:cNvPicPr>
          <p:nvPr/>
        </p:nvPicPr>
        <p:blipFill>
          <a:blip r:embed="rId3"/>
          <a:stretch>
            <a:fillRect/>
          </a:stretch>
        </p:blipFill>
        <p:spPr>
          <a:xfrm>
            <a:off x="1773569" y="267354"/>
            <a:ext cx="9233007" cy="6474646"/>
          </a:xfrm>
          <a:prstGeom prst="rect">
            <a:avLst/>
          </a:prstGeom>
        </p:spPr>
      </p:pic>
    </p:spTree>
    <p:extLst>
      <p:ext uri="{BB962C8B-B14F-4D97-AF65-F5344CB8AC3E}">
        <p14:creationId xmlns:p14="http://schemas.microsoft.com/office/powerpoint/2010/main" val="1188532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5447928" y="1504513"/>
            <a:ext cx="6605667" cy="5321949"/>
          </a:xfrm>
          <a:prstGeom prst="rect">
            <a:avLst/>
          </a:prstGeom>
        </p:spPr>
      </p:pic>
      <p:sp>
        <p:nvSpPr>
          <p:cNvPr id="3" name="Title 2"/>
          <p:cNvSpPr>
            <a:spLocks noGrp="1"/>
          </p:cNvSpPr>
          <p:nvPr>
            <p:ph type="title"/>
          </p:nvPr>
        </p:nvSpPr>
        <p:spPr>
          <a:xfrm>
            <a:off x="266330" y="365125"/>
            <a:ext cx="11087470" cy="1325563"/>
          </a:xfrm>
        </p:spPr>
        <p:txBody>
          <a:bodyPr>
            <a:normAutofit/>
          </a:bodyPr>
          <a:lstStyle/>
          <a:p>
            <a:pPr algn="ctr"/>
            <a:r>
              <a:rPr lang="en-GB" sz="6000" dirty="0">
                <a:solidFill>
                  <a:schemeClr val="bg1"/>
                </a:solidFill>
              </a:rPr>
              <a:t>Industrialisation</a:t>
            </a:r>
          </a:p>
        </p:txBody>
      </p:sp>
      <p:sp>
        <p:nvSpPr>
          <p:cNvPr id="4" name="Content Placeholder 3"/>
          <p:cNvSpPr>
            <a:spLocks noGrp="1"/>
          </p:cNvSpPr>
          <p:nvPr>
            <p:ph idx="1"/>
          </p:nvPr>
        </p:nvSpPr>
        <p:spPr>
          <a:xfrm>
            <a:off x="838200" y="1458686"/>
            <a:ext cx="4746171" cy="5181600"/>
          </a:xfrm>
        </p:spPr>
        <p:txBody>
          <a:bodyPr>
            <a:normAutofit/>
          </a:bodyPr>
          <a:lstStyle/>
          <a:p>
            <a:r>
              <a:rPr lang="en-GB" sz="3200" dirty="0">
                <a:solidFill>
                  <a:schemeClr val="bg1"/>
                </a:solidFill>
              </a:rPr>
              <a:t>20</a:t>
            </a:r>
            <a:r>
              <a:rPr lang="en-GB" sz="3200" baseline="30000" dirty="0">
                <a:solidFill>
                  <a:schemeClr val="bg1"/>
                </a:solidFill>
              </a:rPr>
              <a:t>th</a:t>
            </a:r>
            <a:r>
              <a:rPr lang="en-GB" sz="3200" dirty="0">
                <a:solidFill>
                  <a:schemeClr val="bg1"/>
                </a:solidFill>
              </a:rPr>
              <a:t> century saw mass production techniques and the birth of management theory to make workers more productive</a:t>
            </a:r>
          </a:p>
          <a:p>
            <a:r>
              <a:rPr lang="en-GB" sz="3200" dirty="0">
                <a:solidFill>
                  <a:schemeClr val="bg1"/>
                </a:solidFill>
              </a:rPr>
              <a:t>1970s and 80s saw a 2</a:t>
            </a:r>
            <a:r>
              <a:rPr lang="en-GB" sz="3200" baseline="30000" dirty="0">
                <a:solidFill>
                  <a:schemeClr val="bg1"/>
                </a:solidFill>
              </a:rPr>
              <a:t>nd</a:t>
            </a:r>
            <a:r>
              <a:rPr lang="en-GB" sz="3200" dirty="0">
                <a:solidFill>
                  <a:schemeClr val="bg1"/>
                </a:solidFill>
              </a:rPr>
              <a:t> industrial revolution with computer based technologies</a:t>
            </a:r>
          </a:p>
        </p:txBody>
      </p:sp>
      <p:sp>
        <p:nvSpPr>
          <p:cNvPr id="2" name="Slide Number Placeholder 1"/>
          <p:cNvSpPr>
            <a:spLocks noGrp="1"/>
          </p:cNvSpPr>
          <p:nvPr>
            <p:ph type="sldNum" sz="quarter" idx="12"/>
          </p:nvPr>
        </p:nvSpPr>
        <p:spPr>
          <a:xfrm>
            <a:off x="10853928" y="6356350"/>
            <a:ext cx="499872" cy="365125"/>
          </a:xfrm>
        </p:spPr>
        <p:txBody>
          <a:bodyPr/>
          <a:lstStyle/>
          <a:p>
            <a:fld id="{BA875541-8164-4CC7-9F2F-6F0C49BB858D}" type="slidenum">
              <a:rPr lang="en-US" smtClean="0">
                <a:solidFill>
                  <a:prstClr val="black">
                    <a:tint val="75000"/>
                  </a:prstClr>
                </a:solidFill>
              </a:rPr>
              <a:pPr/>
              <a:t>15</a:t>
            </a:fld>
            <a:endParaRPr lang="en-US" dirty="0">
              <a:solidFill>
                <a:prstClr val="black">
                  <a:tint val="75000"/>
                </a:prstClr>
              </a:solidFill>
            </a:endParaRPr>
          </a:p>
        </p:txBody>
      </p:sp>
    </p:spTree>
    <p:extLst>
      <p:ext uri="{BB962C8B-B14F-4D97-AF65-F5344CB8AC3E}">
        <p14:creationId xmlns:p14="http://schemas.microsoft.com/office/powerpoint/2010/main" val="864353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13BB8DD-BC02-4E52-8341-A70F496AD9F5}"/>
              </a:ext>
            </a:extLst>
          </p:cNvPr>
          <p:cNvSpPr>
            <a:spLocks noGrp="1"/>
          </p:cNvSpPr>
          <p:nvPr>
            <p:ph type="sldNum" sz="quarter" idx="12"/>
          </p:nvPr>
        </p:nvSpPr>
        <p:spPr/>
        <p:txBody>
          <a:bodyPr/>
          <a:lstStyle/>
          <a:p>
            <a:fld id="{BA875541-8164-4CC7-9F2F-6F0C49BB858D}" type="slidenum">
              <a:rPr lang="en-US" smtClean="0"/>
              <a:pPr/>
              <a:t>16</a:t>
            </a:fld>
            <a:endParaRPr lang="en-US"/>
          </a:p>
        </p:txBody>
      </p:sp>
      <p:pic>
        <p:nvPicPr>
          <p:cNvPr id="6" name="Picture 5">
            <a:extLst>
              <a:ext uri="{FF2B5EF4-FFF2-40B4-BE49-F238E27FC236}">
                <a16:creationId xmlns:a16="http://schemas.microsoft.com/office/drawing/2014/main" id="{EB150F24-C639-4C3D-8E33-CB7F28AE08C9}"/>
              </a:ext>
            </a:extLst>
          </p:cNvPr>
          <p:cNvPicPr>
            <a:picLocks noChangeAspect="1"/>
          </p:cNvPicPr>
          <p:nvPr/>
        </p:nvPicPr>
        <p:blipFill>
          <a:blip r:embed="rId2"/>
          <a:stretch>
            <a:fillRect/>
          </a:stretch>
        </p:blipFill>
        <p:spPr>
          <a:xfrm>
            <a:off x="203199" y="-1"/>
            <a:ext cx="7839969" cy="5626477"/>
          </a:xfrm>
          <a:prstGeom prst="rect">
            <a:avLst/>
          </a:prstGeom>
        </p:spPr>
      </p:pic>
      <p:pic>
        <p:nvPicPr>
          <p:cNvPr id="7" name="Picture 6">
            <a:extLst>
              <a:ext uri="{FF2B5EF4-FFF2-40B4-BE49-F238E27FC236}">
                <a16:creationId xmlns:a16="http://schemas.microsoft.com/office/drawing/2014/main" id="{876F7781-E3CA-48D3-B020-FD38FFFB340C}"/>
              </a:ext>
            </a:extLst>
          </p:cNvPr>
          <p:cNvPicPr>
            <a:picLocks noChangeAspect="1"/>
          </p:cNvPicPr>
          <p:nvPr/>
        </p:nvPicPr>
        <p:blipFill>
          <a:blip r:embed="rId3"/>
          <a:stretch>
            <a:fillRect/>
          </a:stretch>
        </p:blipFill>
        <p:spPr>
          <a:xfrm>
            <a:off x="3229551" y="1231524"/>
            <a:ext cx="7974068" cy="5158833"/>
          </a:xfrm>
          <a:prstGeom prst="rect">
            <a:avLst/>
          </a:prstGeom>
        </p:spPr>
      </p:pic>
      <p:pic>
        <p:nvPicPr>
          <p:cNvPr id="8" name="Picture 7">
            <a:extLst>
              <a:ext uri="{FF2B5EF4-FFF2-40B4-BE49-F238E27FC236}">
                <a16:creationId xmlns:a16="http://schemas.microsoft.com/office/drawing/2014/main" id="{B5435EC2-BC86-4EBA-A8E4-AEDA33CD8CC7}"/>
              </a:ext>
            </a:extLst>
          </p:cNvPr>
          <p:cNvPicPr>
            <a:picLocks noChangeAspect="1"/>
          </p:cNvPicPr>
          <p:nvPr/>
        </p:nvPicPr>
        <p:blipFill>
          <a:blip r:embed="rId4"/>
          <a:stretch>
            <a:fillRect/>
          </a:stretch>
        </p:blipFill>
        <p:spPr>
          <a:xfrm>
            <a:off x="6800295" y="2723337"/>
            <a:ext cx="4922175" cy="3667020"/>
          </a:xfrm>
          <a:prstGeom prst="rect">
            <a:avLst/>
          </a:prstGeom>
        </p:spPr>
      </p:pic>
    </p:spTree>
    <p:extLst>
      <p:ext uri="{BB962C8B-B14F-4D97-AF65-F5344CB8AC3E}">
        <p14:creationId xmlns:p14="http://schemas.microsoft.com/office/powerpoint/2010/main" val="2566432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535DD10-5AFC-42DA-B363-087BD50F39B3}"/>
              </a:ext>
            </a:extLst>
          </p:cNvPr>
          <p:cNvPicPr>
            <a:picLocks noChangeAspect="1"/>
          </p:cNvPicPr>
          <p:nvPr/>
        </p:nvPicPr>
        <p:blipFill rotWithShape="1">
          <a:blip r:embed="rId2"/>
          <a:srcRect t="15131" r="-1" b="9789"/>
          <a:stretch/>
        </p:blipFill>
        <p:spPr>
          <a:xfrm>
            <a:off x="-838725" y="-10481"/>
            <a:ext cx="9141724" cy="6863475"/>
          </a:xfrm>
          <a:custGeom>
            <a:avLst/>
            <a:gdLst>
              <a:gd name="connsiteX0" fmla="*/ 0 w 9141744"/>
              <a:gd name="connsiteY0" fmla="*/ 0 h 6863485"/>
              <a:gd name="connsiteX1" fmla="*/ 5963051 w 9141744"/>
              <a:gd name="connsiteY1" fmla="*/ 0 h 6863485"/>
              <a:gd name="connsiteX2" fmla="*/ 9141744 w 9141744"/>
              <a:gd name="connsiteY2" fmla="*/ 6863485 h 6863485"/>
              <a:gd name="connsiteX3" fmla="*/ 0 w 9141744"/>
              <a:gd name="connsiteY3" fmla="*/ 6863485 h 6863485"/>
              <a:gd name="connsiteX4" fmla="*/ 0 w 9141744"/>
              <a:gd name="connsiteY4" fmla="*/ 0 h 68634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1744" h="6863485">
                <a:moveTo>
                  <a:pt x="0" y="0"/>
                </a:moveTo>
                <a:lnTo>
                  <a:pt x="5963051" y="0"/>
                </a:lnTo>
                <a:lnTo>
                  <a:pt x="9141744" y="6863485"/>
                </a:lnTo>
                <a:lnTo>
                  <a:pt x="0" y="6863485"/>
                </a:lnTo>
                <a:lnTo>
                  <a:pt x="0" y="0"/>
                </a:lnTo>
                <a:close/>
              </a:path>
            </a:pathLst>
          </a:custGeom>
        </p:spPr>
      </p:pic>
      <p:pic>
        <p:nvPicPr>
          <p:cNvPr id="3" name="Picture 2">
            <a:extLst>
              <a:ext uri="{FF2B5EF4-FFF2-40B4-BE49-F238E27FC236}">
                <a16:creationId xmlns:a16="http://schemas.microsoft.com/office/drawing/2014/main" id="{780AAE23-5A8D-4714-8750-FD5A70C33970}"/>
              </a:ext>
            </a:extLst>
          </p:cNvPr>
          <p:cNvPicPr>
            <a:picLocks noChangeAspect="1"/>
          </p:cNvPicPr>
          <p:nvPr/>
        </p:nvPicPr>
        <p:blipFill rotWithShape="1">
          <a:blip r:embed="rId3"/>
          <a:srcRect l="2250" r="4333" b="-3"/>
          <a:stretch/>
        </p:blipFill>
        <p:spPr>
          <a:xfrm>
            <a:off x="5790353" y="10"/>
            <a:ext cx="6401647" cy="6852984"/>
          </a:xfrm>
          <a:custGeom>
            <a:avLst/>
            <a:gdLst>
              <a:gd name="connsiteX0" fmla="*/ 354282 w 6401647"/>
              <a:gd name="connsiteY0" fmla="*/ 0 h 6852994"/>
              <a:gd name="connsiteX1" fmla="*/ 6401647 w 6401647"/>
              <a:gd name="connsiteY1" fmla="*/ 0 h 6852994"/>
              <a:gd name="connsiteX2" fmla="*/ 6401647 w 6401647"/>
              <a:gd name="connsiteY2" fmla="*/ 6852994 h 6852994"/>
              <a:gd name="connsiteX3" fmla="*/ 0 w 6401647"/>
              <a:gd name="connsiteY3" fmla="*/ 6852994 h 6852994"/>
              <a:gd name="connsiteX4" fmla="*/ 0 w 6401647"/>
              <a:gd name="connsiteY4" fmla="*/ 6852993 h 6852994"/>
              <a:gd name="connsiteX5" fmla="*/ 3528116 w 6401647"/>
              <a:gd name="connsiteY5" fmla="*/ 6852993 h 68529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1647" h="6852994">
                <a:moveTo>
                  <a:pt x="354282" y="0"/>
                </a:moveTo>
                <a:lnTo>
                  <a:pt x="6401647" y="0"/>
                </a:lnTo>
                <a:lnTo>
                  <a:pt x="6401647" y="6852994"/>
                </a:lnTo>
                <a:lnTo>
                  <a:pt x="0" y="6852994"/>
                </a:lnTo>
                <a:lnTo>
                  <a:pt x="0" y="6852993"/>
                </a:lnTo>
                <a:lnTo>
                  <a:pt x="3528116" y="6852993"/>
                </a:lnTo>
                <a:close/>
              </a:path>
            </a:pathLst>
          </a:custGeom>
        </p:spPr>
      </p:pic>
      <p:sp>
        <p:nvSpPr>
          <p:cNvPr id="2" name="Slide Number Placeholder 1">
            <a:extLst>
              <a:ext uri="{FF2B5EF4-FFF2-40B4-BE49-F238E27FC236}">
                <a16:creationId xmlns:a16="http://schemas.microsoft.com/office/drawing/2014/main" id="{7021C8F1-3869-4D1F-B496-46F823789DBF}"/>
              </a:ext>
            </a:extLst>
          </p:cNvPr>
          <p:cNvSpPr>
            <a:spLocks noGrp="1"/>
          </p:cNvSpPr>
          <p:nvPr>
            <p:ph type="sldNum" sz="quarter" idx="12"/>
          </p:nvPr>
        </p:nvSpPr>
        <p:spPr>
          <a:xfrm>
            <a:off x="9708204" y="6356350"/>
            <a:ext cx="1645596" cy="365125"/>
          </a:xfrm>
        </p:spPr>
        <p:txBody>
          <a:bodyPr>
            <a:normAutofit/>
          </a:bodyPr>
          <a:lstStyle/>
          <a:p>
            <a:pPr>
              <a:spcAft>
                <a:spcPts val="600"/>
              </a:spcAft>
            </a:pPr>
            <a:fld id="{BA875541-8164-4CC7-9F2F-6F0C49BB858D}" type="slidenum">
              <a:rPr lang="en-US">
                <a:solidFill>
                  <a:srgbClr val="FFFFFF"/>
                </a:solidFill>
              </a:rPr>
              <a:pPr>
                <a:spcAft>
                  <a:spcPts val="600"/>
                </a:spcAft>
              </a:pPr>
              <a:t>17</a:t>
            </a:fld>
            <a:endParaRPr lang="en-US">
              <a:solidFill>
                <a:srgbClr val="FFFFFF"/>
              </a:solidFill>
            </a:endParaRPr>
          </a:p>
        </p:txBody>
      </p:sp>
      <p:sp>
        <p:nvSpPr>
          <p:cNvPr id="5" name="Rectangle 4">
            <a:extLst>
              <a:ext uri="{FF2B5EF4-FFF2-40B4-BE49-F238E27FC236}">
                <a16:creationId xmlns:a16="http://schemas.microsoft.com/office/drawing/2014/main" id="{AC5677CB-3513-4BF4-BA09-D8A9FED5EBDE}"/>
              </a:ext>
            </a:extLst>
          </p:cNvPr>
          <p:cNvSpPr/>
          <p:nvPr/>
        </p:nvSpPr>
        <p:spPr>
          <a:xfrm>
            <a:off x="2584952" y="4027518"/>
            <a:ext cx="3410711" cy="2246769"/>
          </a:xfrm>
          <a:prstGeom prst="rect">
            <a:avLst/>
          </a:prstGeom>
        </p:spPr>
        <p:txBody>
          <a:bodyPr wrap="square">
            <a:spAutoFit/>
          </a:bodyPr>
          <a:lstStyle/>
          <a:p>
            <a:pPr algn="ctr"/>
            <a:r>
              <a:rPr lang="en-US" sz="2800" dirty="0">
                <a:solidFill>
                  <a:schemeClr val="bg1"/>
                </a:solidFill>
              </a:rPr>
              <a:t>Appeared first in 1929 – by 1953, 685 Gilbert Mackenzie Trench police boxes on the streets of London </a:t>
            </a:r>
            <a:endParaRPr lang="en-GB" sz="2800" dirty="0">
              <a:solidFill>
                <a:schemeClr val="bg1"/>
              </a:solidFill>
            </a:endParaRPr>
          </a:p>
        </p:txBody>
      </p:sp>
      <p:sp>
        <p:nvSpPr>
          <p:cNvPr id="7" name="Rectangle 6">
            <a:extLst>
              <a:ext uri="{FF2B5EF4-FFF2-40B4-BE49-F238E27FC236}">
                <a16:creationId xmlns:a16="http://schemas.microsoft.com/office/drawing/2014/main" id="{547C87E8-C238-4AE0-B5B5-6EAD428E617C}"/>
              </a:ext>
            </a:extLst>
          </p:cNvPr>
          <p:cNvSpPr/>
          <p:nvPr/>
        </p:nvSpPr>
        <p:spPr>
          <a:xfrm rot="16200000">
            <a:off x="5495004" y="5318687"/>
            <a:ext cx="2497800" cy="307777"/>
          </a:xfrm>
          <a:prstGeom prst="rect">
            <a:avLst/>
          </a:prstGeom>
        </p:spPr>
        <p:txBody>
          <a:bodyPr wrap="none">
            <a:spAutoFit/>
          </a:bodyPr>
          <a:lstStyle/>
          <a:p>
            <a:r>
              <a:rPr lang="en-GB" sz="1400" dirty="0">
                <a:hlinkClick r:id="rId4"/>
              </a:rPr>
              <a:t>http://www.policeboxes.co.uk/</a:t>
            </a:r>
            <a:r>
              <a:rPr lang="en-GB" sz="1400" dirty="0"/>
              <a:t> </a:t>
            </a:r>
          </a:p>
        </p:txBody>
      </p:sp>
    </p:spTree>
    <p:extLst>
      <p:ext uri="{BB962C8B-B14F-4D97-AF65-F5344CB8AC3E}">
        <p14:creationId xmlns:p14="http://schemas.microsoft.com/office/powerpoint/2010/main" val="34137875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20396" y="225083"/>
            <a:ext cx="9189720" cy="6131267"/>
          </a:xfrm>
          <a:prstGeom prst="rect">
            <a:avLst/>
          </a:prstGeom>
        </p:spPr>
      </p:pic>
      <p:sp>
        <p:nvSpPr>
          <p:cNvPr id="2" name="Rectangle 1">
            <a:extLst>
              <a:ext uri="{FF2B5EF4-FFF2-40B4-BE49-F238E27FC236}">
                <a16:creationId xmlns:a16="http://schemas.microsoft.com/office/drawing/2014/main" id="{3FEE50BF-E4FB-49AD-8E8A-C9D74FEF21FB}"/>
              </a:ext>
            </a:extLst>
          </p:cNvPr>
          <p:cNvSpPr/>
          <p:nvPr/>
        </p:nvSpPr>
        <p:spPr>
          <a:xfrm>
            <a:off x="6940296" y="3290716"/>
            <a:ext cx="786384" cy="11166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Slide Number Placeholder 3"/>
          <p:cNvSpPr>
            <a:spLocks noGrp="1"/>
          </p:cNvSpPr>
          <p:nvPr>
            <p:ph type="sldNum" sz="quarter" idx="12"/>
          </p:nvPr>
        </p:nvSpPr>
        <p:spPr/>
        <p:txBody>
          <a:bodyPr/>
          <a:lstStyle/>
          <a:p>
            <a:fld id="{BA875541-8164-4CC7-9F2F-6F0C49BB858D}" type="slidenum">
              <a:rPr lang="en-US" smtClean="0"/>
              <a:pPr/>
              <a:t>18</a:t>
            </a:fld>
            <a:endParaRPr lang="en-US"/>
          </a:p>
        </p:txBody>
      </p:sp>
      <p:sp>
        <p:nvSpPr>
          <p:cNvPr id="3" name="Rectangle 2">
            <a:extLst>
              <a:ext uri="{FF2B5EF4-FFF2-40B4-BE49-F238E27FC236}">
                <a16:creationId xmlns:a16="http://schemas.microsoft.com/office/drawing/2014/main" id="{52EC4AED-512D-4FDC-8043-80EB20D3B822}"/>
              </a:ext>
            </a:extLst>
          </p:cNvPr>
          <p:cNvSpPr/>
          <p:nvPr/>
        </p:nvSpPr>
        <p:spPr>
          <a:xfrm>
            <a:off x="6766560" y="4946904"/>
            <a:ext cx="960120" cy="104241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8BA4586-16B9-4C4F-8BAC-48D5548404A7}"/>
              </a:ext>
            </a:extLst>
          </p:cNvPr>
          <p:cNvSpPr/>
          <p:nvPr/>
        </p:nvSpPr>
        <p:spPr>
          <a:xfrm>
            <a:off x="3663" y="6344150"/>
            <a:ext cx="11515402" cy="369332"/>
          </a:xfrm>
          <a:prstGeom prst="rect">
            <a:avLst/>
          </a:prstGeom>
        </p:spPr>
        <p:txBody>
          <a:bodyPr wrap="square">
            <a:spAutoFit/>
          </a:bodyPr>
          <a:lstStyle/>
          <a:p>
            <a:r>
              <a:rPr lang="en-GB" dirty="0">
                <a:hlinkClick r:id="rId3"/>
              </a:rPr>
              <a:t>https://www.bbc.co.uk/news/av/technology-30430475/uk-s-first-mobile-phone-user-remembers-his-call-30-years-on</a:t>
            </a:r>
            <a:r>
              <a:rPr lang="en-GB" dirty="0"/>
              <a:t> </a:t>
            </a:r>
          </a:p>
        </p:txBody>
      </p:sp>
      <p:pic>
        <p:nvPicPr>
          <p:cNvPr id="10" name="Picture 9">
            <a:extLst>
              <a:ext uri="{FF2B5EF4-FFF2-40B4-BE49-F238E27FC236}">
                <a16:creationId xmlns:a16="http://schemas.microsoft.com/office/drawing/2014/main" id="{F7F64DDB-500C-451F-A932-B8B4E79CCAF7}"/>
              </a:ext>
            </a:extLst>
          </p:cNvPr>
          <p:cNvPicPr>
            <a:picLocks noChangeAspect="1"/>
          </p:cNvPicPr>
          <p:nvPr/>
        </p:nvPicPr>
        <p:blipFill>
          <a:blip r:embed="rId4"/>
          <a:stretch>
            <a:fillRect/>
          </a:stretch>
        </p:blipFill>
        <p:spPr>
          <a:xfrm>
            <a:off x="5087888" y="235576"/>
            <a:ext cx="6717217" cy="5898334"/>
          </a:xfrm>
          <a:prstGeom prst="rect">
            <a:avLst/>
          </a:prstGeom>
        </p:spPr>
      </p:pic>
      <p:sp>
        <p:nvSpPr>
          <p:cNvPr id="11" name="TextBox 10">
            <a:extLst>
              <a:ext uri="{FF2B5EF4-FFF2-40B4-BE49-F238E27FC236}">
                <a16:creationId xmlns:a16="http://schemas.microsoft.com/office/drawing/2014/main" id="{08B825AC-E631-443A-9DCC-B685B90B1174}"/>
              </a:ext>
            </a:extLst>
          </p:cNvPr>
          <p:cNvSpPr txBox="1"/>
          <p:nvPr/>
        </p:nvSpPr>
        <p:spPr>
          <a:xfrm>
            <a:off x="5518064" y="4526143"/>
            <a:ext cx="5869156" cy="1384995"/>
          </a:xfrm>
          <a:prstGeom prst="rect">
            <a:avLst/>
          </a:prstGeom>
          <a:solidFill>
            <a:schemeClr val="tx1"/>
          </a:solidFill>
        </p:spPr>
        <p:txBody>
          <a:bodyPr wrap="square" rtlCol="0">
            <a:spAutoFit/>
          </a:bodyPr>
          <a:lstStyle/>
          <a:p>
            <a:r>
              <a:rPr lang="en-GB" sz="2800" dirty="0">
                <a:solidFill>
                  <a:schemeClr val="bg1"/>
                </a:solidFill>
              </a:rPr>
              <a:t>Michael Harrison of Racal Vodaphone rang his dad Sir Earnest Harrison 1 min after midnight on 1.1.85.</a:t>
            </a:r>
          </a:p>
        </p:txBody>
      </p:sp>
    </p:spTree>
    <p:extLst>
      <p:ext uri="{BB962C8B-B14F-4D97-AF65-F5344CB8AC3E}">
        <p14:creationId xmlns:p14="http://schemas.microsoft.com/office/powerpoint/2010/main" val="2251144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5" presetClass="exit" presetSubtype="0" fill="hold" grpId="0" nodeType="clickEffect">
                                  <p:stCondLst>
                                    <p:cond delay="0"/>
                                  </p:stCondLst>
                                  <p:childTnLst>
                                    <p:animEffect transition="out" filter="fade">
                                      <p:cBhvr>
                                        <p:cTn id="10" dur="2000"/>
                                        <p:tgtEl>
                                          <p:spTgt spid="2"/>
                                        </p:tgtEl>
                                      </p:cBhvr>
                                    </p:animEffect>
                                    <p:anim calcmode="lin" valueType="num">
                                      <p:cBhvr>
                                        <p:cTn id="11" dur="2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 dur="2000"/>
                                        <p:tgtEl>
                                          <p:spTgt spid="2"/>
                                        </p:tgtEl>
                                        <p:attrNameLst>
                                          <p:attrName>ppt_h</p:attrName>
                                        </p:attrNameLst>
                                      </p:cBhvr>
                                      <p:tavLst>
                                        <p:tav tm="0">
                                          <p:val>
                                            <p:strVal val="ppt_h"/>
                                          </p:val>
                                        </p:tav>
                                        <p:tav tm="100000">
                                          <p:val>
                                            <p:strVal val="ppt_h"/>
                                          </p:val>
                                        </p:tav>
                                      </p:tavLst>
                                    </p:anim>
                                    <p:set>
                                      <p:cBhvr>
                                        <p:cTn id="13" dur="1" fill="hold">
                                          <p:stCondLst>
                                            <p:cond delay="1999"/>
                                          </p:stCondLst>
                                        </p:cTn>
                                        <p:tgtEl>
                                          <p:spTgt spid="2"/>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45" presetClass="exit" presetSubtype="0" fill="hold" grpId="0" nodeType="clickEffect">
                                  <p:stCondLst>
                                    <p:cond delay="0"/>
                                  </p:stCondLst>
                                  <p:childTnLst>
                                    <p:animEffect transition="out" filter="fade">
                                      <p:cBhvr>
                                        <p:cTn id="17" dur="2000"/>
                                        <p:tgtEl>
                                          <p:spTgt spid="3"/>
                                        </p:tgtEl>
                                      </p:cBhvr>
                                    </p:animEffect>
                                    <p:anim calcmode="lin" valueType="num">
                                      <p:cBhvr>
                                        <p:cTn id="18"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9" dur="2000"/>
                                        <p:tgtEl>
                                          <p:spTgt spid="3"/>
                                        </p:tgtEl>
                                        <p:attrNameLst>
                                          <p:attrName>ppt_h</p:attrName>
                                        </p:attrNameLst>
                                      </p:cBhvr>
                                      <p:tavLst>
                                        <p:tav tm="0">
                                          <p:val>
                                            <p:strVal val="ppt_h"/>
                                          </p:val>
                                        </p:tav>
                                        <p:tav tm="100000">
                                          <p:val>
                                            <p:strVal val="ppt_h"/>
                                          </p:val>
                                        </p:tav>
                                      </p:tavLst>
                                    </p:anim>
                                    <p:set>
                                      <p:cBhvr>
                                        <p:cTn id="20" dur="1" fill="hold">
                                          <p:stCondLst>
                                            <p:cond delay="1999"/>
                                          </p:stCondLst>
                                        </p:cTn>
                                        <p:tgtEl>
                                          <p:spTgt spid="3"/>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fill="hold"/>
                                        <p:tgtEl>
                                          <p:spTgt spid="11"/>
                                        </p:tgtEl>
                                        <p:attrNameLst>
                                          <p:attrName>ppt_x</p:attrName>
                                        </p:attrNameLst>
                                      </p:cBhvr>
                                      <p:tavLst>
                                        <p:tav tm="0">
                                          <p:val>
                                            <p:strVal val="#ppt_x"/>
                                          </p:val>
                                        </p:tav>
                                        <p:tav tm="100000">
                                          <p:val>
                                            <p:strVal val="#ppt_x"/>
                                          </p:val>
                                        </p:tav>
                                      </p:tavLst>
                                    </p:anim>
                                    <p:anim calcmode="lin" valueType="num">
                                      <p:cBhvr additive="base">
                                        <p:cTn id="3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A875541-8164-4CC7-9F2F-6F0C49BB858D}" type="slidenum">
              <a:rPr lang="en-US" smtClean="0"/>
              <a:pPr/>
              <a:t>19</a:t>
            </a:fld>
            <a:endParaRPr lang="en-US"/>
          </a:p>
        </p:txBody>
      </p:sp>
      <p:pic>
        <p:nvPicPr>
          <p:cNvPr id="3" name="Picture 2"/>
          <p:cNvPicPr>
            <a:picLocks noChangeAspect="1"/>
          </p:cNvPicPr>
          <p:nvPr/>
        </p:nvPicPr>
        <p:blipFill>
          <a:blip r:embed="rId2"/>
          <a:stretch>
            <a:fillRect/>
          </a:stretch>
        </p:blipFill>
        <p:spPr>
          <a:xfrm>
            <a:off x="175069" y="160019"/>
            <a:ext cx="6938963" cy="4529755"/>
          </a:xfrm>
          <a:prstGeom prst="rect">
            <a:avLst/>
          </a:prstGeom>
        </p:spPr>
      </p:pic>
      <p:sp>
        <p:nvSpPr>
          <p:cNvPr id="4" name="TextBox 3"/>
          <p:cNvSpPr txBox="1"/>
          <p:nvPr/>
        </p:nvSpPr>
        <p:spPr>
          <a:xfrm>
            <a:off x="175069" y="402336"/>
            <a:ext cx="2167128" cy="461665"/>
          </a:xfrm>
          <a:prstGeom prst="rect">
            <a:avLst/>
          </a:prstGeom>
          <a:noFill/>
        </p:spPr>
        <p:txBody>
          <a:bodyPr wrap="square" rtlCol="0">
            <a:spAutoFit/>
          </a:bodyPr>
          <a:lstStyle/>
          <a:p>
            <a:r>
              <a:rPr lang="en-GB" sz="2400" dirty="0">
                <a:solidFill>
                  <a:schemeClr val="bg1"/>
                </a:solidFill>
              </a:rPr>
              <a:t>29</a:t>
            </a:r>
            <a:r>
              <a:rPr lang="en-GB" sz="2400" baseline="30000" dirty="0">
                <a:solidFill>
                  <a:schemeClr val="bg1"/>
                </a:solidFill>
              </a:rPr>
              <a:t>th</a:t>
            </a:r>
            <a:r>
              <a:rPr lang="en-GB" sz="2400" dirty="0">
                <a:solidFill>
                  <a:schemeClr val="bg1"/>
                </a:solidFill>
              </a:rPr>
              <a:t> July 2007</a:t>
            </a:r>
          </a:p>
        </p:txBody>
      </p:sp>
      <p:pic>
        <p:nvPicPr>
          <p:cNvPr id="5" name="Picture 4"/>
          <p:cNvPicPr>
            <a:picLocks noChangeAspect="1"/>
          </p:cNvPicPr>
          <p:nvPr/>
        </p:nvPicPr>
        <p:blipFill>
          <a:blip r:embed="rId3"/>
          <a:stretch>
            <a:fillRect/>
          </a:stretch>
        </p:blipFill>
        <p:spPr>
          <a:xfrm>
            <a:off x="1258633" y="1197863"/>
            <a:ext cx="8449056" cy="4815962"/>
          </a:xfrm>
          <a:prstGeom prst="rect">
            <a:avLst/>
          </a:prstGeom>
        </p:spPr>
      </p:pic>
      <p:grpSp>
        <p:nvGrpSpPr>
          <p:cNvPr id="9" name="Group 8"/>
          <p:cNvGrpSpPr/>
          <p:nvPr/>
        </p:nvGrpSpPr>
        <p:grpSpPr>
          <a:xfrm>
            <a:off x="859535" y="0"/>
            <a:ext cx="10221975" cy="6818017"/>
            <a:chOff x="859535" y="0"/>
            <a:chExt cx="10221975" cy="6818017"/>
          </a:xfrm>
        </p:grpSpPr>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9535" y="0"/>
              <a:ext cx="10221975" cy="6818017"/>
            </a:xfrm>
            <a:prstGeom prst="rect">
              <a:avLst/>
            </a:prstGeom>
          </p:spPr>
        </p:pic>
        <p:sp>
          <p:nvSpPr>
            <p:cNvPr id="8" name="TextBox 7"/>
            <p:cNvSpPr txBox="1"/>
            <p:nvPr/>
          </p:nvSpPr>
          <p:spPr>
            <a:xfrm>
              <a:off x="1645920" y="5824728"/>
              <a:ext cx="2944368" cy="461665"/>
            </a:xfrm>
            <a:prstGeom prst="rect">
              <a:avLst/>
            </a:prstGeom>
            <a:noFill/>
          </p:spPr>
          <p:txBody>
            <a:bodyPr wrap="square" rtlCol="0">
              <a:spAutoFit/>
            </a:bodyPr>
            <a:lstStyle/>
            <a:p>
              <a:r>
                <a:rPr lang="en-GB" sz="2400" dirty="0" err="1"/>
                <a:t>iphone</a:t>
              </a:r>
              <a:r>
                <a:rPr lang="en-GB" sz="2400" dirty="0"/>
                <a:t> 7 2016</a:t>
              </a:r>
            </a:p>
          </p:txBody>
        </p:sp>
      </p:grpSp>
      <p:grpSp>
        <p:nvGrpSpPr>
          <p:cNvPr id="12" name="Group 11"/>
          <p:cNvGrpSpPr/>
          <p:nvPr/>
        </p:nvGrpSpPr>
        <p:grpSpPr>
          <a:xfrm>
            <a:off x="2563954" y="160019"/>
            <a:ext cx="8198534" cy="6501438"/>
            <a:chOff x="2563954" y="160019"/>
            <a:chExt cx="8198534" cy="6501438"/>
          </a:xfrm>
        </p:grpSpPr>
        <p:pic>
          <p:nvPicPr>
            <p:cNvPr id="10" name="Picture 9"/>
            <p:cNvPicPr>
              <a:picLocks noChangeAspect="1"/>
            </p:cNvPicPr>
            <p:nvPr/>
          </p:nvPicPr>
          <p:blipFill>
            <a:blip r:embed="rId5"/>
            <a:stretch>
              <a:fillRect/>
            </a:stretch>
          </p:blipFill>
          <p:spPr>
            <a:xfrm>
              <a:off x="2563954" y="160019"/>
              <a:ext cx="8198534" cy="6501438"/>
            </a:xfrm>
            <a:prstGeom prst="rect">
              <a:avLst/>
            </a:prstGeom>
          </p:spPr>
        </p:pic>
        <p:sp>
          <p:nvSpPr>
            <p:cNvPr id="11" name="TextBox 10"/>
            <p:cNvSpPr txBox="1"/>
            <p:nvPr/>
          </p:nvSpPr>
          <p:spPr>
            <a:xfrm>
              <a:off x="3703320" y="530352"/>
              <a:ext cx="2926080" cy="1015663"/>
            </a:xfrm>
            <a:prstGeom prst="rect">
              <a:avLst/>
            </a:prstGeom>
            <a:noFill/>
          </p:spPr>
          <p:txBody>
            <a:bodyPr wrap="square" rtlCol="0">
              <a:spAutoFit/>
            </a:bodyPr>
            <a:lstStyle/>
            <a:p>
              <a:r>
                <a:rPr lang="en-GB" sz="6000" dirty="0">
                  <a:solidFill>
                    <a:schemeClr val="bg1"/>
                  </a:solidFill>
                </a:rPr>
                <a:t>2017</a:t>
              </a:r>
            </a:p>
          </p:txBody>
        </p:sp>
      </p:grpSp>
      <p:pic>
        <p:nvPicPr>
          <p:cNvPr id="6" name="Picture 5"/>
          <p:cNvPicPr>
            <a:picLocks noChangeAspect="1"/>
          </p:cNvPicPr>
          <p:nvPr/>
        </p:nvPicPr>
        <p:blipFill>
          <a:blip r:embed="rId6"/>
          <a:stretch>
            <a:fillRect/>
          </a:stretch>
        </p:blipFill>
        <p:spPr>
          <a:xfrm>
            <a:off x="0" y="487803"/>
            <a:ext cx="12192000" cy="5882394"/>
          </a:xfrm>
          <a:prstGeom prst="rect">
            <a:avLst/>
          </a:prstGeom>
        </p:spPr>
      </p:pic>
    </p:spTree>
    <p:extLst>
      <p:ext uri="{BB962C8B-B14F-4D97-AF65-F5344CB8AC3E}">
        <p14:creationId xmlns:p14="http://schemas.microsoft.com/office/powerpoint/2010/main" val="1323059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heel(1)">
                                      <p:cBhvr>
                                        <p:cTn id="15" dur="20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236EC-239F-68D2-991D-7F5504D7C002}"/>
              </a:ext>
            </a:extLst>
          </p:cNvPr>
          <p:cNvSpPr>
            <a:spLocks noGrp="1"/>
          </p:cNvSpPr>
          <p:nvPr>
            <p:ph type="title"/>
          </p:nvPr>
        </p:nvSpPr>
        <p:spPr>
          <a:xfrm>
            <a:off x="521209" y="237746"/>
            <a:ext cx="10396883" cy="1151965"/>
          </a:xfrm>
        </p:spPr>
        <p:txBody>
          <a:bodyPr/>
          <a:lstStyle/>
          <a:p>
            <a:pPr algn="r"/>
            <a:r>
              <a:rPr lang="en-GB" dirty="0">
                <a:solidFill>
                  <a:schemeClr val="bg1"/>
                </a:solidFill>
              </a:rPr>
              <a:t>Smartphone Evolution</a:t>
            </a:r>
          </a:p>
        </p:txBody>
      </p:sp>
      <p:pic>
        <p:nvPicPr>
          <p:cNvPr id="7" name="Content Placeholder 6">
            <a:hlinkClick r:id="rId2"/>
            <a:extLst>
              <a:ext uri="{FF2B5EF4-FFF2-40B4-BE49-F238E27FC236}">
                <a16:creationId xmlns:a16="http://schemas.microsoft.com/office/drawing/2014/main" id="{8E949F9B-2EEE-910B-443D-B4DC67BD66BE}"/>
              </a:ext>
            </a:extLst>
          </p:cNvPr>
          <p:cNvPicPr>
            <a:picLocks noGrp="1" noChangeAspect="1"/>
          </p:cNvPicPr>
          <p:nvPr>
            <p:ph sz="quarter" idx="13"/>
          </p:nvPr>
        </p:nvPicPr>
        <p:blipFill>
          <a:blip r:embed="rId3"/>
          <a:stretch>
            <a:fillRect/>
          </a:stretch>
        </p:blipFill>
        <p:spPr>
          <a:xfrm>
            <a:off x="1080037" y="1268760"/>
            <a:ext cx="9279225" cy="4879592"/>
          </a:xfrm>
        </p:spPr>
      </p:pic>
    </p:spTree>
    <p:extLst>
      <p:ext uri="{BB962C8B-B14F-4D97-AF65-F5344CB8AC3E}">
        <p14:creationId xmlns:p14="http://schemas.microsoft.com/office/powerpoint/2010/main" val="34180552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F3A2C-5669-23F8-1ABD-E7CC4DA533D9}"/>
              </a:ext>
            </a:extLst>
          </p:cNvPr>
          <p:cNvSpPr>
            <a:spLocks noGrp="1"/>
          </p:cNvSpPr>
          <p:nvPr>
            <p:ph type="title"/>
          </p:nvPr>
        </p:nvSpPr>
        <p:spPr>
          <a:xfrm>
            <a:off x="911424" y="1520788"/>
            <a:ext cx="11017224" cy="3816424"/>
          </a:xfrm>
        </p:spPr>
        <p:txBody>
          <a:bodyPr/>
          <a:lstStyle/>
          <a:p>
            <a:r>
              <a:rPr lang="en-GB" dirty="0">
                <a:solidFill>
                  <a:schemeClr val="bg1"/>
                </a:solidFill>
              </a:rPr>
              <a:t>Is there any better example of a major, dramatic shift in any aspect of industry?</a:t>
            </a:r>
            <a:br>
              <a:rPr lang="en-GB" dirty="0">
                <a:solidFill>
                  <a:schemeClr val="bg1"/>
                </a:solidFill>
              </a:rPr>
            </a:br>
            <a:br>
              <a:rPr lang="en-GB" dirty="0">
                <a:solidFill>
                  <a:schemeClr val="bg1"/>
                </a:solidFill>
              </a:rPr>
            </a:br>
            <a:r>
              <a:rPr lang="en-GB" dirty="0">
                <a:solidFill>
                  <a:schemeClr val="bg1"/>
                </a:solidFill>
              </a:rPr>
              <a:t>Jobs had an incredible future position in mind for his company</a:t>
            </a:r>
          </a:p>
        </p:txBody>
      </p:sp>
      <p:sp>
        <p:nvSpPr>
          <p:cNvPr id="4" name="Slide Number Placeholder 3">
            <a:extLst>
              <a:ext uri="{FF2B5EF4-FFF2-40B4-BE49-F238E27FC236}">
                <a16:creationId xmlns:a16="http://schemas.microsoft.com/office/drawing/2014/main" id="{08EB512C-61D8-8D8F-C45E-42FFC5B401FA}"/>
              </a:ext>
            </a:extLst>
          </p:cNvPr>
          <p:cNvSpPr>
            <a:spLocks noGrp="1"/>
          </p:cNvSpPr>
          <p:nvPr>
            <p:ph type="sldNum" sz="quarter" idx="12"/>
          </p:nvPr>
        </p:nvSpPr>
        <p:spPr/>
        <p:txBody>
          <a:bodyPr/>
          <a:lstStyle/>
          <a:p>
            <a:fld id="{E47BC571-DE90-4929-B8C9-D8F59542B1BB}" type="slidenum">
              <a:rPr lang="en-GB" smtClean="0"/>
              <a:pPr/>
              <a:t>21</a:t>
            </a:fld>
            <a:endParaRPr lang="en-GB"/>
          </a:p>
        </p:txBody>
      </p:sp>
    </p:spTree>
    <p:extLst>
      <p:ext uri="{BB962C8B-B14F-4D97-AF65-F5344CB8AC3E}">
        <p14:creationId xmlns:p14="http://schemas.microsoft.com/office/powerpoint/2010/main" val="11359654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a:extLst>
              <a:ext uri="{FF2B5EF4-FFF2-40B4-BE49-F238E27FC236}">
                <a16:creationId xmlns:a16="http://schemas.microsoft.com/office/drawing/2014/main" id="{F98BE62C-18F5-44E5-2D7B-C4697441D183}"/>
              </a:ext>
            </a:extLst>
          </p:cNvPr>
          <p:cNvSpPr>
            <a:spLocks noGrp="1" noChangeArrowheads="1"/>
          </p:cNvSpPr>
          <p:nvPr>
            <p:ph type="title"/>
          </p:nvPr>
        </p:nvSpPr>
        <p:spPr>
          <a:xfrm>
            <a:off x="2175656" y="619795"/>
            <a:ext cx="8229600" cy="937543"/>
          </a:xfrm>
        </p:spPr>
        <p:txBody>
          <a:bodyPr rtlCol="0" anchor="t">
            <a:noAutofit/>
          </a:bodyPr>
          <a:lstStyle/>
          <a:p>
            <a:pPr fontAlgn="auto">
              <a:spcAft>
                <a:spcPts val="0"/>
              </a:spcAft>
              <a:defRPr/>
            </a:pPr>
            <a:r>
              <a:rPr lang="en-GB" altLang="en-US" sz="5400" b="1" spc="-15" dirty="0">
                <a:solidFill>
                  <a:srgbClr val="FFC000"/>
                </a:solidFill>
                <a:latin typeface="Raleway" panose="020B0003030101060003" pitchFamily="34" charset="0"/>
                <a:cs typeface="Calibri"/>
              </a:rPr>
              <a:t>Definitions of strategy</a:t>
            </a:r>
          </a:p>
        </p:txBody>
      </p:sp>
      <p:sp>
        <p:nvSpPr>
          <p:cNvPr id="96260" name="TextBox 4">
            <a:extLst>
              <a:ext uri="{FF2B5EF4-FFF2-40B4-BE49-F238E27FC236}">
                <a16:creationId xmlns:a16="http://schemas.microsoft.com/office/drawing/2014/main" id="{94B493E4-3464-B862-CF7C-4004FC3EE6C3}"/>
              </a:ext>
            </a:extLst>
          </p:cNvPr>
          <p:cNvSpPr txBox="1">
            <a:spLocks noChangeArrowheads="1"/>
          </p:cNvSpPr>
          <p:nvPr/>
        </p:nvSpPr>
        <p:spPr bwMode="auto">
          <a:xfrm>
            <a:off x="407368" y="5317442"/>
            <a:ext cx="999788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US" altLang="en-US" sz="1400" i="1" dirty="0">
                <a:latin typeface="Raleway" pitchFamily="2" charset="0"/>
                <a:cs typeface="Arial" panose="020B0604020202020204" pitchFamily="34" charset="0"/>
              </a:rPr>
              <a:t>Sources</a:t>
            </a:r>
            <a:r>
              <a:rPr lang="en-US" altLang="en-US" sz="1400" dirty="0">
                <a:latin typeface="Raleway" pitchFamily="2" charset="0"/>
                <a:cs typeface="Arial" panose="020B0604020202020204" pitchFamily="34" charset="0"/>
              </a:rPr>
              <a:t>: A.D. Chandler, </a:t>
            </a:r>
            <a:r>
              <a:rPr lang="en-US" altLang="en-US" sz="1400" i="1" dirty="0">
                <a:latin typeface="Raleway" pitchFamily="2" charset="0"/>
                <a:cs typeface="Arial" panose="020B0604020202020204" pitchFamily="34" charset="0"/>
              </a:rPr>
              <a:t>Strategy and Structure: Chapters in the History of American Enterprise</a:t>
            </a:r>
            <a:r>
              <a:rPr lang="en-US" altLang="en-US" sz="1400" dirty="0">
                <a:latin typeface="Raleway" pitchFamily="2" charset="0"/>
                <a:cs typeface="Arial" panose="020B0604020202020204" pitchFamily="34" charset="0"/>
              </a:rPr>
              <a:t>, MIT Press, 1963, p. 13; M.E. Porter, ‘What is strategy?’,</a:t>
            </a:r>
          </a:p>
          <a:p>
            <a:pPr eaLnBrk="1" hangingPunct="1"/>
            <a:r>
              <a:rPr lang="en-US" altLang="en-US" sz="1400" i="1" dirty="0">
                <a:latin typeface="Raleway" pitchFamily="2" charset="0"/>
                <a:cs typeface="Arial" panose="020B0604020202020204" pitchFamily="34" charset="0"/>
              </a:rPr>
              <a:t>Harvard Business Review</a:t>
            </a:r>
            <a:r>
              <a:rPr lang="en-US" altLang="en-US" sz="1400" dirty="0">
                <a:latin typeface="Raleway" pitchFamily="2" charset="0"/>
                <a:cs typeface="Arial" panose="020B0604020202020204" pitchFamily="34" charset="0"/>
              </a:rPr>
              <a:t>, November–December 1996, p. 60; P.F. Drucker, ‘The theory of business’, </a:t>
            </a:r>
            <a:r>
              <a:rPr lang="en-US" altLang="en-US" sz="1400" i="1" dirty="0">
                <a:latin typeface="Raleway" pitchFamily="2" charset="0"/>
                <a:cs typeface="Arial" panose="020B0604020202020204" pitchFamily="34" charset="0"/>
              </a:rPr>
              <a:t>Harvard Business Review</a:t>
            </a:r>
            <a:r>
              <a:rPr lang="en-US" altLang="en-US" sz="1400" dirty="0">
                <a:latin typeface="Raleway" pitchFamily="2" charset="0"/>
                <a:cs typeface="Arial" panose="020B0604020202020204" pitchFamily="34" charset="0"/>
              </a:rPr>
              <a:t>, September–October</a:t>
            </a:r>
          </a:p>
          <a:p>
            <a:pPr eaLnBrk="1" hangingPunct="1"/>
            <a:r>
              <a:rPr lang="en-US" altLang="en-US" sz="1400" dirty="0">
                <a:latin typeface="Raleway" pitchFamily="2" charset="0"/>
                <a:cs typeface="Arial" panose="020B0604020202020204" pitchFamily="34" charset="0"/>
              </a:rPr>
              <a:t>1994, pp. 95–106; H. Mintzberg, </a:t>
            </a:r>
            <a:r>
              <a:rPr lang="en-US" altLang="en-US" sz="1400" i="1" dirty="0">
                <a:latin typeface="Raleway" pitchFamily="2" charset="0"/>
                <a:cs typeface="Arial" panose="020B0604020202020204" pitchFamily="34" charset="0"/>
              </a:rPr>
              <a:t>Tracking Strategies: Towards a General Theory</a:t>
            </a:r>
            <a:r>
              <a:rPr lang="en-US" altLang="en-US" sz="1400" dirty="0">
                <a:latin typeface="Raleway" pitchFamily="2" charset="0"/>
                <a:cs typeface="Arial" panose="020B0604020202020204" pitchFamily="34" charset="0"/>
              </a:rPr>
              <a:t>, Oxford University Press, 2007, p. 3.</a:t>
            </a:r>
            <a:endParaRPr lang="en-IN" altLang="en-US" sz="1400" dirty="0">
              <a:latin typeface="Raleway" pitchFamily="2" charset="0"/>
              <a:cs typeface="Arial" panose="020B0604020202020204" pitchFamily="34" charset="0"/>
            </a:endParaRPr>
          </a:p>
        </p:txBody>
      </p:sp>
      <p:pic>
        <p:nvPicPr>
          <p:cNvPr id="96261" name="Picture 4" descr="Y:\08VOL4\Graphics\Powerpoint\PE_UK\PE528-JOHNSON\Final files\GIF\ch01\M01NF001.gif">
            <a:extLst>
              <a:ext uri="{FF2B5EF4-FFF2-40B4-BE49-F238E27FC236}">
                <a16:creationId xmlns:a16="http://schemas.microsoft.com/office/drawing/2014/main" id="{C681D3B3-CA4C-8880-2A56-AF2398DB2F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5163" y="1700213"/>
            <a:ext cx="8321675" cy="345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Rounded Corners 1">
            <a:extLst>
              <a:ext uri="{FF2B5EF4-FFF2-40B4-BE49-F238E27FC236}">
                <a16:creationId xmlns:a16="http://schemas.microsoft.com/office/drawing/2014/main" id="{CA25961D-F78A-4354-F532-EBFC196D3F84}"/>
              </a:ext>
            </a:extLst>
          </p:cNvPr>
          <p:cNvSpPr/>
          <p:nvPr/>
        </p:nvSpPr>
        <p:spPr>
          <a:xfrm>
            <a:off x="3359696" y="1844824"/>
            <a:ext cx="5574754" cy="10081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Rounded Corners 2">
            <a:extLst>
              <a:ext uri="{FF2B5EF4-FFF2-40B4-BE49-F238E27FC236}">
                <a16:creationId xmlns:a16="http://schemas.microsoft.com/office/drawing/2014/main" id="{FDDE7507-7B65-69CE-B04A-C6081593F323}"/>
              </a:ext>
            </a:extLst>
          </p:cNvPr>
          <p:cNvSpPr/>
          <p:nvPr/>
        </p:nvSpPr>
        <p:spPr>
          <a:xfrm>
            <a:off x="3391867" y="2944182"/>
            <a:ext cx="5574754" cy="10081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Rounded Corners 5">
            <a:extLst>
              <a:ext uri="{FF2B5EF4-FFF2-40B4-BE49-F238E27FC236}">
                <a16:creationId xmlns:a16="http://schemas.microsoft.com/office/drawing/2014/main" id="{AB55898A-2497-F82B-77F3-9671547BDECE}"/>
              </a:ext>
            </a:extLst>
          </p:cNvPr>
          <p:cNvSpPr/>
          <p:nvPr/>
        </p:nvSpPr>
        <p:spPr>
          <a:xfrm>
            <a:off x="2567608" y="4066583"/>
            <a:ext cx="7200800" cy="10081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Slide Number Placeholder 3">
            <a:extLst>
              <a:ext uri="{FF2B5EF4-FFF2-40B4-BE49-F238E27FC236}">
                <a16:creationId xmlns:a16="http://schemas.microsoft.com/office/drawing/2014/main" id="{035CBAEB-2A76-878A-654C-6A14DB656813}"/>
              </a:ext>
            </a:extLst>
          </p:cNvPr>
          <p:cNvSpPr>
            <a:spLocks noGrp="1"/>
          </p:cNvSpPr>
          <p:nvPr>
            <p:ph type="sldNum" sz="quarter" idx="12"/>
          </p:nvPr>
        </p:nvSpPr>
        <p:spPr/>
        <p:txBody>
          <a:bodyPr/>
          <a:lstStyle/>
          <a:p>
            <a:pPr>
              <a:defRPr/>
            </a:pPr>
            <a:fld id="{12FB0DAB-E926-4223-B5FA-6CE38FD8ABFF}" type="slidenum">
              <a:rPr lang="en-US" smtClean="0"/>
              <a:pPr>
                <a:defRPr/>
              </a:pPr>
              <a:t>22</a:t>
            </a:fld>
            <a:endParaRPr 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4" presetClass="exit" presetSubtype="10" fill="hold" grpId="0" nodeType="clickEffect">
                                  <p:stCondLst>
                                    <p:cond delay="0"/>
                                  </p:stCondLst>
                                  <p:childTnLst>
                                    <p:animEffect transition="out" filter="randombar(horizontal)">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4" presetClass="exit" presetSubtype="10" fill="hold" grpId="0" nodeType="clickEffect">
                                  <p:stCondLst>
                                    <p:cond delay="0"/>
                                  </p:stCondLst>
                                  <p:childTnLst>
                                    <p:animEffect transition="out" filter="randombar(horizontal)">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1">
            <a:extLst>
              <a:ext uri="{FF2B5EF4-FFF2-40B4-BE49-F238E27FC236}">
                <a16:creationId xmlns:a16="http://schemas.microsoft.com/office/drawing/2014/main" id="{0DF8BC33-AB6E-AEE9-CA6C-105F8D7DAC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9496" y="620688"/>
            <a:ext cx="8856984" cy="5832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a:extLst>
              <a:ext uri="{FF2B5EF4-FFF2-40B4-BE49-F238E27FC236}">
                <a16:creationId xmlns:a16="http://schemas.microsoft.com/office/drawing/2014/main" id="{F26E5E21-4F65-61B3-016C-F6673D099CAB}"/>
              </a:ext>
            </a:extLst>
          </p:cNvPr>
          <p:cNvSpPr>
            <a:spLocks noGrp="1"/>
          </p:cNvSpPr>
          <p:nvPr>
            <p:ph type="sldNum" sz="quarter" idx="12"/>
          </p:nvPr>
        </p:nvSpPr>
        <p:spPr/>
        <p:txBody>
          <a:bodyPr/>
          <a:lstStyle/>
          <a:p>
            <a:pPr>
              <a:defRPr/>
            </a:pPr>
            <a:fld id="{F1F562DD-BBA2-44CA-8ABF-028AAC0B4023}" type="slidenum">
              <a:rPr lang="en-US" smtClean="0"/>
              <a:pPr>
                <a:defRPr/>
              </a:pPr>
              <a:t>23</a:t>
            </a:fld>
            <a:endParaRPr lang="en-US"/>
          </a:p>
        </p:txBody>
      </p:sp>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5">
            <a:extLst>
              <a:ext uri="{FF2B5EF4-FFF2-40B4-BE49-F238E27FC236}">
                <a16:creationId xmlns:a16="http://schemas.microsoft.com/office/drawing/2014/main" id="{18AABD98-E41D-FAF9-EF21-55F9D5CCEDDB}"/>
              </a:ext>
            </a:extLst>
          </p:cNvPr>
          <p:cNvSpPr txBox="1">
            <a:spLocks noChangeArrowheads="1"/>
          </p:cNvSpPr>
          <p:nvPr/>
        </p:nvSpPr>
        <p:spPr bwMode="auto">
          <a:xfrm>
            <a:off x="1971675" y="20081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Raleway" pitchFamily="2" charset="0"/>
              </a:defRPr>
            </a:lvl1pPr>
            <a:lvl2pPr marL="742950" indent="-285750">
              <a:lnSpc>
                <a:spcPct val="90000"/>
              </a:lnSpc>
              <a:spcBef>
                <a:spcPts val="500"/>
              </a:spcBef>
              <a:buFont typeface="Arial" panose="020B0604020202020204" pitchFamily="34" charset="0"/>
              <a:buChar char="•"/>
              <a:defRPr sz="2400">
                <a:solidFill>
                  <a:schemeClr val="tx1"/>
                </a:solidFill>
                <a:latin typeface="Raleway" pitchFamily="2" charset="0"/>
              </a:defRPr>
            </a:lvl2pPr>
            <a:lvl3pPr marL="1143000" indent="-228600">
              <a:lnSpc>
                <a:spcPct val="90000"/>
              </a:lnSpc>
              <a:spcBef>
                <a:spcPts val="500"/>
              </a:spcBef>
              <a:buFont typeface="Arial" panose="020B0604020202020204" pitchFamily="34" charset="0"/>
              <a:buChar char="•"/>
              <a:defRPr sz="2000">
                <a:solidFill>
                  <a:schemeClr val="tx1"/>
                </a:solidFill>
                <a:latin typeface="Raleway" pitchFamily="2" charset="0"/>
              </a:defRPr>
            </a:lvl3pPr>
            <a:lvl4pPr marL="1600200" indent="-228600">
              <a:lnSpc>
                <a:spcPct val="90000"/>
              </a:lnSpc>
              <a:spcBef>
                <a:spcPts val="500"/>
              </a:spcBef>
              <a:buFont typeface="Arial" panose="020B0604020202020204" pitchFamily="34" charset="0"/>
              <a:buChar char="•"/>
              <a:defRPr>
                <a:solidFill>
                  <a:schemeClr val="tx1"/>
                </a:solidFill>
                <a:latin typeface="Raleway" pitchFamily="2" charset="0"/>
              </a:defRPr>
            </a:lvl4pPr>
            <a:lvl5pPr marL="2057400" indent="-228600">
              <a:lnSpc>
                <a:spcPct val="90000"/>
              </a:lnSpc>
              <a:spcBef>
                <a:spcPts val="500"/>
              </a:spcBef>
              <a:buFont typeface="Arial" panose="020B0604020202020204" pitchFamily="34" charset="0"/>
              <a:buChar char="•"/>
              <a:defRPr>
                <a:solidFill>
                  <a:schemeClr val="tx1"/>
                </a:solidFill>
                <a:latin typeface="Raleway" pitchFamily="2"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Raleway" pitchFamily="2"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Raleway" pitchFamily="2"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Raleway" pitchFamily="2"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Raleway" pitchFamily="2" charset="0"/>
              </a:defRPr>
            </a:lvl9pPr>
          </a:lstStyle>
          <a:p>
            <a:pPr eaLnBrk="1" hangingPunct="1">
              <a:lnSpc>
                <a:spcPct val="100000"/>
              </a:lnSpc>
              <a:spcBef>
                <a:spcPct val="0"/>
              </a:spcBef>
              <a:buFontTx/>
              <a:buNone/>
            </a:pPr>
            <a:endParaRPr lang="en-US" altLang="en-US" sz="1800"/>
          </a:p>
        </p:txBody>
      </p:sp>
      <p:sp>
        <p:nvSpPr>
          <p:cNvPr id="77830" name="Rectangle 6">
            <a:extLst>
              <a:ext uri="{FF2B5EF4-FFF2-40B4-BE49-F238E27FC236}">
                <a16:creationId xmlns:a16="http://schemas.microsoft.com/office/drawing/2014/main" id="{E71123BD-D4A8-68AD-A6A2-600BCDB4485A}"/>
              </a:ext>
            </a:extLst>
          </p:cNvPr>
          <p:cNvSpPr>
            <a:spLocks noGrp="1" noChangeArrowheads="1"/>
          </p:cNvSpPr>
          <p:nvPr>
            <p:ph idx="1"/>
          </p:nvPr>
        </p:nvSpPr>
        <p:spPr>
          <a:xfrm>
            <a:off x="2423592" y="868362"/>
            <a:ext cx="7086600" cy="3608759"/>
          </a:xfrm>
        </p:spPr>
        <p:txBody>
          <a:bodyPr rtlCol="0">
            <a:normAutofit/>
          </a:bodyPr>
          <a:lstStyle/>
          <a:p>
            <a:pPr algn="just" fontAlgn="auto">
              <a:lnSpc>
                <a:spcPct val="100000"/>
              </a:lnSpc>
              <a:spcAft>
                <a:spcPts val="0"/>
              </a:spcAft>
              <a:buFontTx/>
              <a:buNone/>
              <a:defRPr/>
            </a:pPr>
            <a:r>
              <a:rPr lang="en-GB" altLang="en-US" sz="3600" b="1" spc="-15" dirty="0">
                <a:solidFill>
                  <a:srgbClr val="FFC000"/>
                </a:solidFill>
                <a:latin typeface="Raleway" panose="020B0003030101060003" pitchFamily="34" charset="0"/>
                <a:ea typeface="+mj-ea"/>
                <a:cs typeface="Calibri"/>
              </a:rPr>
              <a:t>Strategy</a:t>
            </a:r>
            <a:r>
              <a:rPr lang="en-GB" altLang="en-US" i="1" dirty="0"/>
              <a:t> </a:t>
            </a:r>
            <a:r>
              <a:rPr lang="en-GB" altLang="en-US" i="1" dirty="0">
                <a:solidFill>
                  <a:schemeClr val="bg1">
                    <a:lumMod val="95000"/>
                  </a:schemeClr>
                </a:solidFill>
              </a:rPr>
              <a:t>is the direction and scope of an organisation over the long term, which achieves advantage in a changing environment through its configuration of resources and competences with the aim of fulfilling stakeholder expectations.</a:t>
            </a:r>
            <a:endParaRPr lang="en-US" altLang="en-US" i="1" dirty="0">
              <a:solidFill>
                <a:schemeClr val="bg1">
                  <a:lumMod val="95000"/>
                </a:schemeClr>
              </a:solidFill>
            </a:endParaRPr>
          </a:p>
        </p:txBody>
      </p:sp>
      <p:sp>
        <p:nvSpPr>
          <p:cNvPr id="99332" name="Text Box 9">
            <a:extLst>
              <a:ext uri="{FF2B5EF4-FFF2-40B4-BE49-F238E27FC236}">
                <a16:creationId xmlns:a16="http://schemas.microsoft.com/office/drawing/2014/main" id="{C6D64AD0-127F-46AA-243B-01079D266F02}"/>
              </a:ext>
            </a:extLst>
          </p:cNvPr>
          <p:cNvSpPr txBox="1">
            <a:spLocks noChangeArrowheads="1"/>
          </p:cNvSpPr>
          <p:nvPr/>
        </p:nvSpPr>
        <p:spPr bwMode="auto">
          <a:xfrm>
            <a:off x="8911977" y="3963380"/>
            <a:ext cx="29956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Raleway" pitchFamily="2" charset="0"/>
              </a:defRPr>
            </a:lvl1pPr>
            <a:lvl2pPr marL="742950" indent="-285750">
              <a:lnSpc>
                <a:spcPct val="90000"/>
              </a:lnSpc>
              <a:spcBef>
                <a:spcPts val="500"/>
              </a:spcBef>
              <a:buFont typeface="Arial" panose="020B0604020202020204" pitchFamily="34" charset="0"/>
              <a:buChar char="•"/>
              <a:defRPr sz="2400">
                <a:solidFill>
                  <a:schemeClr val="tx1"/>
                </a:solidFill>
                <a:latin typeface="Raleway" pitchFamily="2" charset="0"/>
              </a:defRPr>
            </a:lvl2pPr>
            <a:lvl3pPr marL="1143000" indent="-228600">
              <a:lnSpc>
                <a:spcPct val="90000"/>
              </a:lnSpc>
              <a:spcBef>
                <a:spcPts val="500"/>
              </a:spcBef>
              <a:buFont typeface="Arial" panose="020B0604020202020204" pitchFamily="34" charset="0"/>
              <a:buChar char="•"/>
              <a:defRPr sz="2000">
                <a:solidFill>
                  <a:schemeClr val="tx1"/>
                </a:solidFill>
                <a:latin typeface="Raleway" pitchFamily="2" charset="0"/>
              </a:defRPr>
            </a:lvl3pPr>
            <a:lvl4pPr marL="1600200" indent="-228600">
              <a:lnSpc>
                <a:spcPct val="90000"/>
              </a:lnSpc>
              <a:spcBef>
                <a:spcPts val="500"/>
              </a:spcBef>
              <a:buFont typeface="Arial" panose="020B0604020202020204" pitchFamily="34" charset="0"/>
              <a:buChar char="•"/>
              <a:defRPr>
                <a:solidFill>
                  <a:schemeClr val="tx1"/>
                </a:solidFill>
                <a:latin typeface="Raleway" pitchFamily="2" charset="0"/>
              </a:defRPr>
            </a:lvl4pPr>
            <a:lvl5pPr marL="2057400" indent="-228600">
              <a:lnSpc>
                <a:spcPct val="90000"/>
              </a:lnSpc>
              <a:spcBef>
                <a:spcPts val="500"/>
              </a:spcBef>
              <a:buFont typeface="Arial" panose="020B0604020202020204" pitchFamily="34" charset="0"/>
              <a:buChar char="•"/>
              <a:defRPr>
                <a:solidFill>
                  <a:schemeClr val="tx1"/>
                </a:solidFill>
                <a:latin typeface="Raleway" pitchFamily="2"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Raleway" pitchFamily="2"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Raleway" pitchFamily="2"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Raleway" pitchFamily="2"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Raleway" pitchFamily="2" charset="0"/>
              </a:defRPr>
            </a:lvl9pPr>
          </a:lstStyle>
          <a:p>
            <a:pPr eaLnBrk="1" hangingPunct="1">
              <a:lnSpc>
                <a:spcPct val="100000"/>
              </a:lnSpc>
              <a:spcBef>
                <a:spcPct val="0"/>
              </a:spcBef>
              <a:buFontTx/>
              <a:buNone/>
            </a:pPr>
            <a:r>
              <a:rPr lang="en-GB" altLang="en-US" sz="1800" dirty="0"/>
              <a:t>(Johnson &amp; Scholes (2008)</a:t>
            </a:r>
          </a:p>
        </p:txBody>
      </p:sp>
      <p:sp>
        <p:nvSpPr>
          <p:cNvPr id="80901" name="Text Box 10">
            <a:extLst>
              <a:ext uri="{FF2B5EF4-FFF2-40B4-BE49-F238E27FC236}">
                <a16:creationId xmlns:a16="http://schemas.microsoft.com/office/drawing/2014/main" id="{E6C64490-6969-C8AA-9830-D2A6C3D12486}"/>
              </a:ext>
            </a:extLst>
          </p:cNvPr>
          <p:cNvSpPr txBox="1">
            <a:spLocks noChangeArrowheads="1"/>
          </p:cNvSpPr>
          <p:nvPr/>
        </p:nvSpPr>
        <p:spPr bwMode="auto">
          <a:xfrm>
            <a:off x="3935413" y="4554538"/>
            <a:ext cx="6264275" cy="1076325"/>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defRPr/>
            </a:pPr>
            <a:r>
              <a:rPr lang="en-GB" altLang="en-US" sz="3200" i="1" dirty="0">
                <a:latin typeface="Raleway" pitchFamily="2" charset="0"/>
              </a:rPr>
              <a:t> </a:t>
            </a:r>
            <a:r>
              <a:rPr lang="en-GB" altLang="en-US" sz="3200" b="1" i="1" dirty="0">
                <a:solidFill>
                  <a:schemeClr val="accent1">
                    <a:lumMod val="40000"/>
                    <a:lumOff val="60000"/>
                  </a:schemeClr>
                </a:solidFill>
                <a:latin typeface="Raleway" pitchFamily="2" charset="0"/>
              </a:rPr>
              <a:t>What are the key words in the above definition?</a:t>
            </a:r>
          </a:p>
        </p:txBody>
      </p:sp>
      <p:pic>
        <p:nvPicPr>
          <p:cNvPr id="99334" name="Picture 1">
            <a:extLst>
              <a:ext uri="{FF2B5EF4-FFF2-40B4-BE49-F238E27FC236}">
                <a16:creationId xmlns:a16="http://schemas.microsoft.com/office/drawing/2014/main" id="{093207CE-DBD9-66BB-F0F0-2C6135F1A1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9900" y="4165180"/>
            <a:ext cx="3231629" cy="2155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a:extLst>
              <a:ext uri="{FF2B5EF4-FFF2-40B4-BE49-F238E27FC236}">
                <a16:creationId xmlns:a16="http://schemas.microsoft.com/office/drawing/2014/main" id="{100322C6-F866-E2DF-3CC8-03C32631CC95}"/>
              </a:ext>
            </a:extLst>
          </p:cNvPr>
          <p:cNvSpPr>
            <a:spLocks noGrp="1"/>
          </p:cNvSpPr>
          <p:nvPr>
            <p:ph type="sldNum" sz="quarter" idx="12"/>
          </p:nvPr>
        </p:nvSpPr>
        <p:spPr/>
        <p:txBody>
          <a:bodyPr/>
          <a:lstStyle/>
          <a:p>
            <a:pPr>
              <a:defRPr/>
            </a:pPr>
            <a:fld id="{12FB0DAB-E926-4223-B5FA-6CE38FD8ABFF}" type="slidenum">
              <a:rPr lang="en-US" smtClean="0"/>
              <a:pPr>
                <a:defRPr/>
              </a:pPr>
              <a:t>24</a:t>
            </a:fld>
            <a:endParaRPr 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7830">
                                            <p:txEl>
                                              <p:pRg st="0" end="0"/>
                                            </p:txEl>
                                          </p:spTgt>
                                        </p:tgtEl>
                                        <p:attrNameLst>
                                          <p:attrName>style.visibility</p:attrName>
                                        </p:attrNameLst>
                                      </p:cBhvr>
                                      <p:to>
                                        <p:strVal val="visible"/>
                                      </p:to>
                                    </p:set>
                                    <p:animEffect transition="in" filter="blinds(horizontal)">
                                      <p:cBhvr>
                                        <p:cTn id="7" dur="500"/>
                                        <p:tgtEl>
                                          <p:spTgt spid="7783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30"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B9E9FF6-A90E-A335-4883-E79ACC3B5B24}"/>
              </a:ext>
            </a:extLst>
          </p:cNvPr>
          <p:cNvPicPr>
            <a:picLocks noChangeAspect="1"/>
          </p:cNvPicPr>
          <p:nvPr/>
        </p:nvPicPr>
        <p:blipFill>
          <a:blip r:embed="rId2"/>
          <a:stretch>
            <a:fillRect/>
          </a:stretch>
        </p:blipFill>
        <p:spPr>
          <a:xfrm>
            <a:off x="-381000" y="0"/>
            <a:ext cx="12954000" cy="6477000"/>
          </a:xfrm>
          <a:prstGeom prst="rect">
            <a:avLst/>
          </a:prstGeom>
        </p:spPr>
      </p:pic>
      <p:sp>
        <p:nvSpPr>
          <p:cNvPr id="21506" name="Content Placeholder 2">
            <a:extLst>
              <a:ext uri="{FF2B5EF4-FFF2-40B4-BE49-F238E27FC236}">
                <a16:creationId xmlns:a16="http://schemas.microsoft.com/office/drawing/2014/main" id="{07207AC2-F149-E46A-0905-93B19885BA01}"/>
              </a:ext>
            </a:extLst>
          </p:cNvPr>
          <p:cNvSpPr>
            <a:spLocks noGrp="1" noChangeArrowheads="1"/>
          </p:cNvSpPr>
          <p:nvPr>
            <p:ph idx="1"/>
          </p:nvPr>
        </p:nvSpPr>
        <p:spPr>
          <a:xfrm>
            <a:off x="191344" y="2852936"/>
            <a:ext cx="12000656" cy="4005063"/>
          </a:xfrm>
          <a:solidFill>
            <a:schemeClr val="tx1"/>
          </a:solidFill>
        </p:spPr>
        <p:txBody>
          <a:bodyPr/>
          <a:lstStyle/>
          <a:p>
            <a:pPr marL="0" indent="0">
              <a:buFont typeface="Arial" panose="020B0604020202020204" pitchFamily="34" charset="0"/>
              <a:buNone/>
            </a:pPr>
            <a:r>
              <a:rPr lang="en-GB" altLang="en-US" sz="2400" dirty="0">
                <a:solidFill>
                  <a:schemeClr val="bg1"/>
                </a:solidFill>
              </a:rPr>
              <a:t>Strategy is about exploring the key issues for future success of organisations operating in competitive marketplaces and ensuring they have the resources, competences and capabilities for managing and maintaining sustainability</a:t>
            </a:r>
          </a:p>
          <a:p>
            <a:pPr marL="0" indent="0">
              <a:buFont typeface="Arial" panose="020B0604020202020204" pitchFamily="34" charset="0"/>
              <a:buNone/>
            </a:pPr>
            <a:r>
              <a:rPr lang="en-GB" altLang="en-US" sz="2400" dirty="0">
                <a:solidFill>
                  <a:schemeClr val="bg1"/>
                </a:solidFill>
              </a:rPr>
              <a:t>				Seeing the future</a:t>
            </a:r>
          </a:p>
          <a:p>
            <a:pPr marL="0" indent="0">
              <a:buFont typeface="Arial" panose="020B0604020202020204" pitchFamily="34" charset="0"/>
              <a:buNone/>
            </a:pPr>
            <a:r>
              <a:rPr lang="en-GB" altLang="en-US" sz="2400" dirty="0">
                <a:solidFill>
                  <a:schemeClr val="bg1"/>
                </a:solidFill>
              </a:rPr>
              <a:t>				Predicting</a:t>
            </a:r>
          </a:p>
          <a:p>
            <a:pPr marL="0" indent="0">
              <a:buFont typeface="Arial" panose="020B0604020202020204" pitchFamily="34" charset="0"/>
              <a:buNone/>
            </a:pPr>
            <a:r>
              <a:rPr lang="en-GB" altLang="en-US" sz="2400" dirty="0">
                <a:solidFill>
                  <a:schemeClr val="bg1"/>
                </a:solidFill>
              </a:rPr>
              <a:t>				Analysis</a:t>
            </a:r>
          </a:p>
          <a:p>
            <a:pPr marL="0" indent="0">
              <a:buFont typeface="Arial" panose="020B0604020202020204" pitchFamily="34" charset="0"/>
              <a:buNone/>
            </a:pPr>
            <a:r>
              <a:rPr lang="en-GB" altLang="en-US" sz="2400" dirty="0">
                <a:solidFill>
                  <a:schemeClr val="bg1"/>
                </a:solidFill>
              </a:rPr>
              <a:t>				Reading the tea leaves</a:t>
            </a:r>
          </a:p>
          <a:p>
            <a:pPr marL="0" indent="0">
              <a:buFont typeface="Arial" panose="020B0604020202020204" pitchFamily="34" charset="0"/>
              <a:buNone/>
            </a:pPr>
            <a:r>
              <a:rPr lang="en-GB" altLang="en-US" sz="2400" dirty="0">
                <a:solidFill>
                  <a:schemeClr val="bg1"/>
                </a:solidFill>
              </a:rPr>
              <a:t>				What-if thinking</a:t>
            </a:r>
          </a:p>
          <a:p>
            <a:pPr marL="0" indent="0">
              <a:buFont typeface="Arial" panose="020B0604020202020204" pitchFamily="34" charset="0"/>
              <a:buNone/>
            </a:pPr>
            <a:endParaRPr lang="en-GB" altLang="en-US" sz="2400" dirty="0">
              <a:solidFill>
                <a:schemeClr val="bg1"/>
              </a:solidFill>
            </a:endParaRPr>
          </a:p>
          <a:p>
            <a:pPr marL="0" indent="0">
              <a:buFont typeface="Arial" panose="020B0604020202020204" pitchFamily="34" charset="0"/>
              <a:buNone/>
            </a:pPr>
            <a:endParaRPr lang="en-GB" altLang="en-US" sz="2400" dirty="0">
              <a:solidFill>
                <a:schemeClr val="bg1"/>
              </a:solidFill>
            </a:endParaRPr>
          </a:p>
        </p:txBody>
      </p:sp>
      <p:sp>
        <p:nvSpPr>
          <p:cNvPr id="2" name="Slide Number Placeholder 1">
            <a:extLst>
              <a:ext uri="{FF2B5EF4-FFF2-40B4-BE49-F238E27FC236}">
                <a16:creationId xmlns:a16="http://schemas.microsoft.com/office/drawing/2014/main" id="{124EE526-369F-29BF-120D-F7DD2560E7F7}"/>
              </a:ext>
            </a:extLst>
          </p:cNvPr>
          <p:cNvSpPr>
            <a:spLocks noGrp="1"/>
          </p:cNvSpPr>
          <p:nvPr>
            <p:ph type="sldNum" sz="quarter" idx="12"/>
          </p:nvPr>
        </p:nvSpPr>
        <p:spPr/>
        <p:txBody>
          <a:bodyPr/>
          <a:lstStyle/>
          <a:p>
            <a:pPr>
              <a:defRPr/>
            </a:pPr>
            <a:fld id="{12FB0DAB-E926-4223-B5FA-6CE38FD8ABFF}" type="slidenum">
              <a:rPr lang="en-US" smtClean="0"/>
              <a:pPr>
                <a:defRPr/>
              </a:pPr>
              <a:t>25</a:t>
            </a:fld>
            <a:endParaRPr 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1506">
                                            <p:bg/>
                                          </p:spTgt>
                                        </p:tgtEl>
                                        <p:attrNameLst>
                                          <p:attrName>style.visibility</p:attrName>
                                        </p:attrNameLst>
                                      </p:cBhvr>
                                      <p:to>
                                        <p:strVal val="visible"/>
                                      </p:to>
                                    </p:set>
                                    <p:animEffect transition="in" filter="fade">
                                      <p:cBhvr>
                                        <p:cTn id="7" dur="1000"/>
                                        <p:tgtEl>
                                          <p:spTgt spid="21506">
                                            <p:bg/>
                                          </p:spTgt>
                                        </p:tgtEl>
                                      </p:cBhvr>
                                    </p:animEffect>
                                    <p:anim calcmode="lin" valueType="num">
                                      <p:cBhvr>
                                        <p:cTn id="8" dur="1000" fill="hold"/>
                                        <p:tgtEl>
                                          <p:spTgt spid="21506">
                                            <p:bg/>
                                          </p:spTgt>
                                        </p:tgtEl>
                                        <p:attrNameLst>
                                          <p:attrName>ppt_x</p:attrName>
                                        </p:attrNameLst>
                                      </p:cBhvr>
                                      <p:tavLst>
                                        <p:tav tm="0">
                                          <p:val>
                                            <p:strVal val="#ppt_x"/>
                                          </p:val>
                                        </p:tav>
                                        <p:tav tm="100000">
                                          <p:val>
                                            <p:strVal val="#ppt_x"/>
                                          </p:val>
                                        </p:tav>
                                      </p:tavLst>
                                    </p:anim>
                                    <p:anim calcmode="lin" valueType="num">
                                      <p:cBhvr>
                                        <p:cTn id="9" dur="1000" fill="hold"/>
                                        <p:tgtEl>
                                          <p:spTgt spid="21506">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1506">
                                            <p:txEl>
                                              <p:pRg st="0" end="0"/>
                                            </p:txEl>
                                          </p:spTgt>
                                        </p:tgtEl>
                                        <p:attrNameLst>
                                          <p:attrName>style.visibility</p:attrName>
                                        </p:attrNameLst>
                                      </p:cBhvr>
                                      <p:to>
                                        <p:strVal val="visible"/>
                                      </p:to>
                                    </p:set>
                                    <p:animEffect transition="in" filter="fade">
                                      <p:cBhvr>
                                        <p:cTn id="14" dur="1000"/>
                                        <p:tgtEl>
                                          <p:spTgt spid="21506">
                                            <p:txEl>
                                              <p:pRg st="0" end="0"/>
                                            </p:txEl>
                                          </p:spTgt>
                                        </p:tgtEl>
                                      </p:cBhvr>
                                    </p:animEffect>
                                    <p:anim calcmode="lin" valueType="num">
                                      <p:cBhvr>
                                        <p:cTn id="15" dur="1000" fill="hold"/>
                                        <p:tgtEl>
                                          <p:spTgt spid="2150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2150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1506">
                                            <p:txEl>
                                              <p:pRg st="1" end="1"/>
                                            </p:txEl>
                                          </p:spTgt>
                                        </p:tgtEl>
                                        <p:attrNameLst>
                                          <p:attrName>style.visibility</p:attrName>
                                        </p:attrNameLst>
                                      </p:cBhvr>
                                      <p:to>
                                        <p:strVal val="visible"/>
                                      </p:to>
                                    </p:set>
                                    <p:animEffect transition="in" filter="fade">
                                      <p:cBhvr>
                                        <p:cTn id="21" dur="1000"/>
                                        <p:tgtEl>
                                          <p:spTgt spid="21506">
                                            <p:txEl>
                                              <p:pRg st="1" end="1"/>
                                            </p:txEl>
                                          </p:spTgt>
                                        </p:tgtEl>
                                      </p:cBhvr>
                                    </p:animEffect>
                                    <p:anim calcmode="lin" valueType="num">
                                      <p:cBhvr>
                                        <p:cTn id="22" dur="1000" fill="hold"/>
                                        <p:tgtEl>
                                          <p:spTgt spid="21506">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2150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1506">
                                            <p:txEl>
                                              <p:pRg st="2" end="2"/>
                                            </p:txEl>
                                          </p:spTgt>
                                        </p:tgtEl>
                                        <p:attrNameLst>
                                          <p:attrName>style.visibility</p:attrName>
                                        </p:attrNameLst>
                                      </p:cBhvr>
                                      <p:to>
                                        <p:strVal val="visible"/>
                                      </p:to>
                                    </p:set>
                                    <p:animEffect transition="in" filter="fade">
                                      <p:cBhvr>
                                        <p:cTn id="28" dur="1000"/>
                                        <p:tgtEl>
                                          <p:spTgt spid="21506">
                                            <p:txEl>
                                              <p:pRg st="2" end="2"/>
                                            </p:txEl>
                                          </p:spTgt>
                                        </p:tgtEl>
                                      </p:cBhvr>
                                    </p:animEffect>
                                    <p:anim calcmode="lin" valueType="num">
                                      <p:cBhvr>
                                        <p:cTn id="29" dur="1000" fill="hold"/>
                                        <p:tgtEl>
                                          <p:spTgt spid="21506">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2150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1506">
                                            <p:txEl>
                                              <p:pRg st="3" end="3"/>
                                            </p:txEl>
                                          </p:spTgt>
                                        </p:tgtEl>
                                        <p:attrNameLst>
                                          <p:attrName>style.visibility</p:attrName>
                                        </p:attrNameLst>
                                      </p:cBhvr>
                                      <p:to>
                                        <p:strVal val="visible"/>
                                      </p:to>
                                    </p:set>
                                    <p:animEffect transition="in" filter="fade">
                                      <p:cBhvr>
                                        <p:cTn id="35" dur="1000"/>
                                        <p:tgtEl>
                                          <p:spTgt spid="21506">
                                            <p:txEl>
                                              <p:pRg st="3" end="3"/>
                                            </p:txEl>
                                          </p:spTgt>
                                        </p:tgtEl>
                                      </p:cBhvr>
                                    </p:animEffect>
                                    <p:anim calcmode="lin" valueType="num">
                                      <p:cBhvr>
                                        <p:cTn id="36" dur="1000" fill="hold"/>
                                        <p:tgtEl>
                                          <p:spTgt spid="21506">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2150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1506">
                                            <p:txEl>
                                              <p:pRg st="4" end="4"/>
                                            </p:txEl>
                                          </p:spTgt>
                                        </p:tgtEl>
                                        <p:attrNameLst>
                                          <p:attrName>style.visibility</p:attrName>
                                        </p:attrNameLst>
                                      </p:cBhvr>
                                      <p:to>
                                        <p:strVal val="visible"/>
                                      </p:to>
                                    </p:set>
                                    <p:animEffect transition="in" filter="fade">
                                      <p:cBhvr>
                                        <p:cTn id="42" dur="1000"/>
                                        <p:tgtEl>
                                          <p:spTgt spid="21506">
                                            <p:txEl>
                                              <p:pRg st="4" end="4"/>
                                            </p:txEl>
                                          </p:spTgt>
                                        </p:tgtEl>
                                      </p:cBhvr>
                                    </p:animEffect>
                                    <p:anim calcmode="lin" valueType="num">
                                      <p:cBhvr>
                                        <p:cTn id="43" dur="1000" fill="hold"/>
                                        <p:tgtEl>
                                          <p:spTgt spid="21506">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2150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21506">
                                            <p:txEl>
                                              <p:pRg st="5" end="5"/>
                                            </p:txEl>
                                          </p:spTgt>
                                        </p:tgtEl>
                                        <p:attrNameLst>
                                          <p:attrName>style.visibility</p:attrName>
                                        </p:attrNameLst>
                                      </p:cBhvr>
                                      <p:to>
                                        <p:strVal val="visible"/>
                                      </p:to>
                                    </p:set>
                                    <p:animEffect transition="in" filter="fade">
                                      <p:cBhvr>
                                        <p:cTn id="49" dur="1000"/>
                                        <p:tgtEl>
                                          <p:spTgt spid="21506">
                                            <p:txEl>
                                              <p:pRg st="5" end="5"/>
                                            </p:txEl>
                                          </p:spTgt>
                                        </p:tgtEl>
                                      </p:cBhvr>
                                    </p:animEffect>
                                    <p:anim calcmode="lin" valueType="num">
                                      <p:cBhvr>
                                        <p:cTn id="50" dur="1000" fill="hold"/>
                                        <p:tgtEl>
                                          <p:spTgt spid="21506">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21506">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D0057-E664-C6B5-C43A-4F7527C37762}"/>
              </a:ext>
            </a:extLst>
          </p:cNvPr>
          <p:cNvSpPr>
            <a:spLocks noGrp="1"/>
          </p:cNvSpPr>
          <p:nvPr>
            <p:ph type="title"/>
          </p:nvPr>
        </p:nvSpPr>
        <p:spPr/>
        <p:txBody>
          <a:bodyPr/>
          <a:lstStyle/>
          <a:p>
            <a:pPr algn="r"/>
            <a:r>
              <a:rPr lang="en-GB" dirty="0">
                <a:solidFill>
                  <a:schemeClr val="bg1"/>
                </a:solidFill>
              </a:rPr>
              <a:t>Michael Porter on Strategy</a:t>
            </a:r>
          </a:p>
        </p:txBody>
      </p:sp>
      <p:pic>
        <p:nvPicPr>
          <p:cNvPr id="5" name="Online Media 4" title="What is Strategy?">
            <a:hlinkClick r:id="" action="ppaction://media"/>
            <a:extLst>
              <a:ext uri="{FF2B5EF4-FFF2-40B4-BE49-F238E27FC236}">
                <a16:creationId xmlns:a16="http://schemas.microsoft.com/office/drawing/2014/main" id="{BC792DEA-3837-36CA-FDA6-392BE02E0AA2}"/>
              </a:ext>
            </a:extLst>
          </p:cNvPr>
          <p:cNvPicPr>
            <a:picLocks noGrp="1" noRot="1" noChangeAspect="1"/>
          </p:cNvPicPr>
          <p:nvPr>
            <p:ph idx="1"/>
            <a:videoFile r:link="rId1"/>
          </p:nvPr>
        </p:nvPicPr>
        <p:blipFill>
          <a:blip r:embed="rId3"/>
          <a:stretch>
            <a:fillRect/>
          </a:stretch>
        </p:blipFill>
        <p:spPr>
          <a:xfrm>
            <a:off x="847114" y="1690688"/>
            <a:ext cx="5802313" cy="4351338"/>
          </a:xfrm>
          <a:prstGeom prst="rect">
            <a:avLst/>
          </a:prstGeom>
        </p:spPr>
      </p:pic>
      <p:sp>
        <p:nvSpPr>
          <p:cNvPr id="6" name="TextBox 5">
            <a:extLst>
              <a:ext uri="{FF2B5EF4-FFF2-40B4-BE49-F238E27FC236}">
                <a16:creationId xmlns:a16="http://schemas.microsoft.com/office/drawing/2014/main" id="{9660BA28-1E6C-920B-40BD-D7D0751F4D09}"/>
              </a:ext>
            </a:extLst>
          </p:cNvPr>
          <p:cNvSpPr txBox="1"/>
          <p:nvPr/>
        </p:nvSpPr>
        <p:spPr>
          <a:xfrm>
            <a:off x="6816080" y="2922060"/>
            <a:ext cx="5012236" cy="954107"/>
          </a:xfrm>
          <a:prstGeom prst="rect">
            <a:avLst/>
          </a:prstGeom>
          <a:noFill/>
        </p:spPr>
        <p:txBody>
          <a:bodyPr wrap="square" rtlCol="0">
            <a:spAutoFit/>
          </a:bodyPr>
          <a:lstStyle/>
          <a:p>
            <a:r>
              <a:rPr lang="en-GB" sz="2800" dirty="0">
                <a:solidFill>
                  <a:schemeClr val="bg1"/>
                </a:solidFill>
              </a:rPr>
              <a:t>Strategy is our end game</a:t>
            </a:r>
          </a:p>
          <a:p>
            <a:r>
              <a:rPr lang="en-GB" sz="2800" dirty="0">
                <a:solidFill>
                  <a:schemeClr val="bg1"/>
                </a:solidFill>
              </a:rPr>
              <a:t>Not the steps but the destination</a:t>
            </a:r>
          </a:p>
        </p:txBody>
      </p:sp>
      <p:sp>
        <p:nvSpPr>
          <p:cNvPr id="7" name="Slide Number Placeholder 6">
            <a:extLst>
              <a:ext uri="{FF2B5EF4-FFF2-40B4-BE49-F238E27FC236}">
                <a16:creationId xmlns:a16="http://schemas.microsoft.com/office/drawing/2014/main" id="{9D9B6809-805C-7053-AB9A-47B2AB9952D6}"/>
              </a:ext>
            </a:extLst>
          </p:cNvPr>
          <p:cNvSpPr>
            <a:spLocks noGrp="1"/>
          </p:cNvSpPr>
          <p:nvPr>
            <p:ph type="sldNum" sz="quarter" idx="12"/>
          </p:nvPr>
        </p:nvSpPr>
        <p:spPr/>
        <p:txBody>
          <a:bodyPr/>
          <a:lstStyle/>
          <a:p>
            <a:pPr>
              <a:defRPr/>
            </a:pPr>
            <a:fld id="{12FB0DAB-E926-4223-B5FA-6CE38FD8ABFF}" type="slidenum">
              <a:rPr lang="en-US" smtClean="0"/>
              <a:pPr>
                <a:defRPr/>
              </a:pPr>
              <a:t>26</a:t>
            </a:fld>
            <a:endParaRPr lang="en-US"/>
          </a:p>
        </p:txBody>
      </p:sp>
    </p:spTree>
    <p:extLst>
      <p:ext uri="{BB962C8B-B14F-4D97-AF65-F5344CB8AC3E}">
        <p14:creationId xmlns:p14="http://schemas.microsoft.com/office/powerpoint/2010/main" val="4294004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a:extLst>
              <a:ext uri="{FF2B5EF4-FFF2-40B4-BE49-F238E27FC236}">
                <a16:creationId xmlns:a16="http://schemas.microsoft.com/office/drawing/2014/main" id="{3A68C349-C0C7-352B-33AB-C8AD3D520D3F}"/>
              </a:ext>
            </a:extLst>
          </p:cNvPr>
          <p:cNvSpPr>
            <a:spLocks noGrp="1" noChangeArrowheads="1"/>
          </p:cNvSpPr>
          <p:nvPr>
            <p:ph type="title"/>
          </p:nvPr>
        </p:nvSpPr>
        <p:spPr>
          <a:xfrm>
            <a:off x="2855912" y="239712"/>
            <a:ext cx="8856711" cy="957039"/>
          </a:xfrm>
        </p:spPr>
        <p:txBody>
          <a:bodyPr rtlCol="0" anchor="t">
            <a:normAutofit/>
          </a:bodyPr>
          <a:lstStyle/>
          <a:p>
            <a:pPr algn="r" fontAlgn="auto">
              <a:spcAft>
                <a:spcPts val="0"/>
              </a:spcAft>
              <a:defRPr/>
            </a:pPr>
            <a:r>
              <a:rPr lang="en-GB" altLang="en-US" sz="4800" b="1" spc="-15" dirty="0">
                <a:solidFill>
                  <a:srgbClr val="FFC000"/>
                </a:solidFill>
                <a:latin typeface="Raleway" panose="020B0003030101060003" pitchFamily="34" charset="0"/>
                <a:cs typeface="Calibri"/>
              </a:rPr>
              <a:t>Stakeholders</a:t>
            </a:r>
          </a:p>
        </p:txBody>
      </p:sp>
      <p:sp>
        <p:nvSpPr>
          <p:cNvPr id="11267" name="Content Placeholder 2">
            <a:extLst>
              <a:ext uri="{FF2B5EF4-FFF2-40B4-BE49-F238E27FC236}">
                <a16:creationId xmlns:a16="http://schemas.microsoft.com/office/drawing/2014/main" id="{F59806C8-EE2A-3732-5452-508B46B71DB9}"/>
              </a:ext>
            </a:extLst>
          </p:cNvPr>
          <p:cNvSpPr>
            <a:spLocks noGrp="1"/>
          </p:cNvSpPr>
          <p:nvPr>
            <p:ph idx="1"/>
          </p:nvPr>
        </p:nvSpPr>
        <p:spPr>
          <a:xfrm>
            <a:off x="695325" y="1103313"/>
            <a:ext cx="10296525" cy="5121275"/>
          </a:xfrm>
        </p:spPr>
        <p:txBody>
          <a:bodyPr rtlCol="0">
            <a:normAutofit/>
          </a:bodyPr>
          <a:lstStyle/>
          <a:p>
            <a:pPr marL="373063" indent="-373063" fontAlgn="auto">
              <a:spcAft>
                <a:spcPts val="0"/>
              </a:spcAft>
              <a:buFont typeface="Arial" panose="020B0604020202020204" pitchFamily="34" charset="0"/>
              <a:buNone/>
              <a:defRPr/>
            </a:pPr>
            <a:r>
              <a:rPr lang="en-US" altLang="en-US" b="1" dirty="0">
                <a:solidFill>
                  <a:schemeClr val="bg1"/>
                </a:solidFill>
              </a:rPr>
              <a:t>What is Strategy for?</a:t>
            </a:r>
          </a:p>
          <a:p>
            <a:pPr marL="0" indent="0" fontAlgn="auto">
              <a:spcAft>
                <a:spcPts val="0"/>
              </a:spcAft>
              <a:buFont typeface="Arial" panose="020B0604020202020204" pitchFamily="34" charset="0"/>
              <a:buNone/>
              <a:defRPr/>
            </a:pPr>
            <a:r>
              <a:rPr lang="en-US" altLang="en-US" sz="2400" dirty="0">
                <a:solidFill>
                  <a:schemeClr val="bg1"/>
                </a:solidFill>
              </a:rPr>
              <a:t>To define and express the purpose of an organisation to </a:t>
            </a:r>
            <a:r>
              <a:rPr lang="en-US" altLang="en-US" sz="2400" b="1" i="1" dirty="0">
                <a:solidFill>
                  <a:schemeClr val="bg1"/>
                </a:solidFill>
              </a:rPr>
              <a:t>stakeholders</a:t>
            </a:r>
            <a:r>
              <a:rPr lang="en-US" altLang="en-US" sz="2400" dirty="0">
                <a:solidFill>
                  <a:schemeClr val="bg1"/>
                </a:solidFill>
              </a:rPr>
              <a:t>.</a:t>
            </a:r>
          </a:p>
          <a:p>
            <a:pPr marL="0" indent="0" fontAlgn="auto">
              <a:spcAft>
                <a:spcPts val="0"/>
              </a:spcAft>
              <a:buFont typeface="Arial" panose="020B0604020202020204" pitchFamily="34" charset="0"/>
              <a:buNone/>
              <a:defRPr/>
            </a:pPr>
            <a:r>
              <a:rPr lang="en-US" altLang="en-US" sz="2400" b="1" i="1" dirty="0">
                <a:solidFill>
                  <a:schemeClr val="bg1"/>
                </a:solidFill>
              </a:rPr>
              <a:t>Stakeholders</a:t>
            </a:r>
            <a:r>
              <a:rPr lang="en-US" altLang="en-US" sz="2400" dirty="0">
                <a:solidFill>
                  <a:schemeClr val="bg1"/>
                </a:solidFill>
              </a:rPr>
              <a:t> are those individuals or groups that depend on an organisation to fulfil their own goals and on whom, in turn, the organisation depends.</a:t>
            </a:r>
          </a:p>
          <a:p>
            <a:pPr marL="0" indent="0" fontAlgn="auto">
              <a:spcAft>
                <a:spcPts val="0"/>
              </a:spcAft>
              <a:buFont typeface="Arial" panose="020B0604020202020204" pitchFamily="34" charset="0"/>
              <a:buNone/>
              <a:defRPr/>
            </a:pPr>
            <a:endParaRPr lang="en-US" altLang="en-US" sz="2400" dirty="0">
              <a:solidFill>
                <a:schemeClr val="bg1"/>
              </a:solidFill>
            </a:endParaRPr>
          </a:p>
          <a:p>
            <a:pPr marL="0" indent="0" fontAlgn="auto">
              <a:spcAft>
                <a:spcPts val="0"/>
              </a:spcAft>
              <a:buFont typeface="Arial" panose="020B0604020202020204" pitchFamily="34" charset="0"/>
              <a:buNone/>
              <a:defRPr/>
            </a:pPr>
            <a:r>
              <a:rPr lang="en-US" altLang="en-US" sz="2400" dirty="0">
                <a:solidFill>
                  <a:schemeClr val="bg1"/>
                </a:solidFill>
              </a:rPr>
              <a:t>Four ways to define an organisation’s purpose:</a:t>
            </a:r>
          </a:p>
          <a:p>
            <a:pPr marL="0" indent="0" fontAlgn="auto">
              <a:spcAft>
                <a:spcPts val="0"/>
              </a:spcAft>
              <a:buFont typeface="Arial" panose="020B0604020202020204" pitchFamily="34" charset="0"/>
              <a:buNone/>
              <a:defRPr/>
            </a:pPr>
            <a:endParaRPr lang="en-US" altLang="en-US" sz="2400" dirty="0">
              <a:solidFill>
                <a:schemeClr val="bg1"/>
              </a:solidFill>
            </a:endParaRPr>
          </a:p>
          <a:p>
            <a:pPr marL="400050" lvl="1" indent="0" fontAlgn="auto">
              <a:spcAft>
                <a:spcPts val="0"/>
              </a:spcAft>
              <a:buFont typeface="Arial" panose="020B0604020202020204" pitchFamily="34" charset="0"/>
              <a:buNone/>
              <a:defRPr/>
            </a:pPr>
            <a:r>
              <a:rPr lang="en-US" altLang="en-US" b="1" dirty="0">
                <a:solidFill>
                  <a:schemeClr val="bg1"/>
                </a:solidFill>
              </a:rPr>
              <a:t>Mission Statement </a:t>
            </a:r>
            <a:r>
              <a:rPr lang="en-US" altLang="en-US" dirty="0">
                <a:solidFill>
                  <a:schemeClr val="bg1"/>
                </a:solidFill>
              </a:rPr>
              <a:t>– purpose/differentiation</a:t>
            </a:r>
          </a:p>
          <a:p>
            <a:pPr marL="400050" lvl="1" indent="0" fontAlgn="auto">
              <a:spcAft>
                <a:spcPts val="0"/>
              </a:spcAft>
              <a:buFont typeface="Arial" panose="020B0604020202020204" pitchFamily="34" charset="0"/>
              <a:buNone/>
              <a:defRPr/>
            </a:pPr>
            <a:r>
              <a:rPr lang="en-US" altLang="en-US" b="1" dirty="0">
                <a:solidFill>
                  <a:schemeClr val="bg1"/>
                </a:solidFill>
              </a:rPr>
              <a:t>Vision Statement </a:t>
            </a:r>
            <a:r>
              <a:rPr lang="en-US" altLang="en-US" dirty="0">
                <a:solidFill>
                  <a:schemeClr val="bg1"/>
                </a:solidFill>
              </a:rPr>
              <a:t>– future achievement</a:t>
            </a:r>
          </a:p>
          <a:p>
            <a:pPr marL="400050" lvl="1" indent="0" fontAlgn="auto">
              <a:spcAft>
                <a:spcPts val="0"/>
              </a:spcAft>
              <a:buFont typeface="Arial" panose="020B0604020202020204" pitchFamily="34" charset="0"/>
              <a:buNone/>
              <a:defRPr/>
            </a:pPr>
            <a:r>
              <a:rPr lang="en-US" altLang="en-US" b="1" dirty="0">
                <a:solidFill>
                  <a:schemeClr val="bg1"/>
                </a:solidFill>
              </a:rPr>
              <a:t>Statement of Corporate Values </a:t>
            </a:r>
            <a:r>
              <a:rPr lang="en-US" altLang="en-US" dirty="0">
                <a:solidFill>
                  <a:schemeClr val="bg1"/>
                </a:solidFill>
              </a:rPr>
              <a:t>– guiding core principles</a:t>
            </a:r>
          </a:p>
          <a:p>
            <a:pPr marL="400050" lvl="1" indent="0" fontAlgn="auto">
              <a:spcAft>
                <a:spcPts val="0"/>
              </a:spcAft>
              <a:buFont typeface="Arial" panose="020B0604020202020204" pitchFamily="34" charset="0"/>
              <a:buNone/>
              <a:defRPr/>
            </a:pPr>
            <a:r>
              <a:rPr lang="en-US" altLang="en-US" b="1" dirty="0">
                <a:solidFill>
                  <a:schemeClr val="bg1"/>
                </a:solidFill>
              </a:rPr>
              <a:t>Statement of Objectives </a:t>
            </a:r>
            <a:r>
              <a:rPr lang="en-US" altLang="en-US" dirty="0">
                <a:solidFill>
                  <a:schemeClr val="bg1"/>
                </a:solidFill>
              </a:rPr>
              <a:t>– specific outcomes to achieve</a:t>
            </a:r>
          </a:p>
        </p:txBody>
      </p:sp>
      <p:sp>
        <p:nvSpPr>
          <p:cNvPr id="2" name="Slide Number Placeholder 1">
            <a:extLst>
              <a:ext uri="{FF2B5EF4-FFF2-40B4-BE49-F238E27FC236}">
                <a16:creationId xmlns:a16="http://schemas.microsoft.com/office/drawing/2014/main" id="{F53D5786-00DB-2E46-C825-4F6DCABE479D}"/>
              </a:ext>
            </a:extLst>
          </p:cNvPr>
          <p:cNvSpPr>
            <a:spLocks noGrp="1"/>
          </p:cNvSpPr>
          <p:nvPr>
            <p:ph type="sldNum" sz="quarter" idx="12"/>
          </p:nvPr>
        </p:nvSpPr>
        <p:spPr/>
        <p:txBody>
          <a:bodyPr/>
          <a:lstStyle/>
          <a:p>
            <a:pPr>
              <a:defRPr/>
            </a:pPr>
            <a:fld id="{12FB0DAB-E926-4223-B5FA-6CE38FD8ABFF}" type="slidenum">
              <a:rPr lang="en-US" smtClean="0"/>
              <a:pPr>
                <a:defRPr/>
              </a:pPr>
              <a:t>27</a:t>
            </a:fld>
            <a:endParaRPr 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267">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1267">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1267">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1267">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1267">
                                            <p:txEl>
                                              <p:pRg st="7" end="7"/>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1267">
                                            <p:txEl>
                                              <p:pRg st="8" end="8"/>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11267">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itle 1">
            <a:extLst>
              <a:ext uri="{FF2B5EF4-FFF2-40B4-BE49-F238E27FC236}">
                <a16:creationId xmlns:a16="http://schemas.microsoft.com/office/drawing/2014/main" id="{597CFBE0-98E8-27F9-3DB5-1A3A350154BD}"/>
              </a:ext>
            </a:extLst>
          </p:cNvPr>
          <p:cNvSpPr>
            <a:spLocks noGrp="1" noChangeArrowheads="1"/>
          </p:cNvSpPr>
          <p:nvPr>
            <p:ph type="title"/>
          </p:nvPr>
        </p:nvSpPr>
        <p:spPr>
          <a:xfrm>
            <a:off x="2711450" y="333375"/>
            <a:ext cx="8229600" cy="641350"/>
          </a:xfrm>
        </p:spPr>
        <p:txBody>
          <a:bodyPr rtlCol="0" anchor="t">
            <a:noAutofit/>
          </a:bodyPr>
          <a:lstStyle/>
          <a:p>
            <a:pPr algn="r" fontAlgn="auto">
              <a:spcAft>
                <a:spcPts val="0"/>
              </a:spcAft>
              <a:defRPr/>
            </a:pPr>
            <a:r>
              <a:rPr lang="en-GB" altLang="en-US" b="1" spc="-15" dirty="0">
                <a:solidFill>
                  <a:srgbClr val="FFC000"/>
                </a:solidFill>
                <a:latin typeface="Raleway" panose="020B0003030101060003" pitchFamily="34" charset="0"/>
                <a:cs typeface="Calibri"/>
              </a:rPr>
              <a:t>Strategy statements</a:t>
            </a:r>
          </a:p>
        </p:txBody>
      </p:sp>
      <p:sp>
        <p:nvSpPr>
          <p:cNvPr id="16387" name="Content Placeholder 2">
            <a:extLst>
              <a:ext uri="{FF2B5EF4-FFF2-40B4-BE49-F238E27FC236}">
                <a16:creationId xmlns:a16="http://schemas.microsoft.com/office/drawing/2014/main" id="{4EA88606-12EF-DCF3-E35E-E2846088F7B4}"/>
              </a:ext>
            </a:extLst>
          </p:cNvPr>
          <p:cNvSpPr>
            <a:spLocks noGrp="1" noChangeArrowheads="1"/>
          </p:cNvSpPr>
          <p:nvPr>
            <p:ph idx="1"/>
          </p:nvPr>
        </p:nvSpPr>
        <p:spPr>
          <a:xfrm>
            <a:off x="1847528" y="1335823"/>
            <a:ext cx="8928100" cy="4606925"/>
          </a:xfrm>
        </p:spPr>
        <p:txBody>
          <a:bodyPr rtlCol="0">
            <a:normAutofit lnSpcReduction="10000"/>
          </a:bodyPr>
          <a:lstStyle/>
          <a:p>
            <a:pPr marL="0" indent="0" fontAlgn="auto">
              <a:spcAft>
                <a:spcPts val="0"/>
              </a:spcAft>
              <a:buFont typeface="Arial" panose="020B0604020202020204" pitchFamily="34" charset="0"/>
              <a:buNone/>
              <a:defRPr/>
            </a:pPr>
            <a:r>
              <a:rPr lang="en-GB" altLang="en-US" sz="3000" b="1" i="1" dirty="0">
                <a:solidFill>
                  <a:schemeClr val="bg1"/>
                </a:solidFill>
              </a:rPr>
              <a:t>Strategy statements </a:t>
            </a:r>
            <a:r>
              <a:rPr lang="en-GB" altLang="en-US" sz="3000" dirty="0">
                <a:solidFill>
                  <a:schemeClr val="bg1"/>
                </a:solidFill>
              </a:rPr>
              <a:t>should have three main themes: </a:t>
            </a:r>
          </a:p>
          <a:p>
            <a:pPr marL="0" indent="0" fontAlgn="auto">
              <a:spcAft>
                <a:spcPts val="0"/>
              </a:spcAft>
              <a:buFont typeface="Arial" panose="020B0604020202020204" pitchFamily="34" charset="0"/>
              <a:buNone/>
              <a:defRPr/>
            </a:pPr>
            <a:endParaRPr lang="en-GB" altLang="en-US" sz="1000" dirty="0">
              <a:solidFill>
                <a:schemeClr val="bg1"/>
              </a:solidFill>
            </a:endParaRPr>
          </a:p>
          <a:p>
            <a:pPr marL="0" indent="0" fontAlgn="auto">
              <a:spcAft>
                <a:spcPts val="0"/>
              </a:spcAft>
              <a:buFont typeface="Arial" panose="020B0604020202020204" pitchFamily="34" charset="0"/>
              <a:buNone/>
              <a:defRPr/>
            </a:pPr>
            <a:r>
              <a:rPr lang="en-GB" altLang="en-US" sz="3000" dirty="0">
                <a:solidFill>
                  <a:schemeClr val="bg1"/>
                </a:solidFill>
              </a:rPr>
              <a:t>Fundamental </a:t>
            </a:r>
            <a:r>
              <a:rPr lang="en-GB" altLang="en-US" sz="3000" b="1" i="1" u="sng" dirty="0">
                <a:solidFill>
                  <a:schemeClr val="bg1"/>
                </a:solidFill>
              </a:rPr>
              <a:t>goals</a:t>
            </a:r>
            <a:r>
              <a:rPr lang="en-GB" altLang="en-US" sz="3000" dirty="0">
                <a:solidFill>
                  <a:schemeClr val="bg1"/>
                </a:solidFill>
              </a:rPr>
              <a:t> that the organisation seeks, which reflect the stated mission, vision and objectives.</a:t>
            </a:r>
          </a:p>
          <a:p>
            <a:pPr marL="0" indent="0" fontAlgn="auto">
              <a:spcAft>
                <a:spcPts val="0"/>
              </a:spcAft>
              <a:buFont typeface="Arial" panose="020B0604020202020204" pitchFamily="34" charset="0"/>
              <a:buNone/>
              <a:defRPr/>
            </a:pPr>
            <a:endParaRPr lang="en-GB" altLang="en-US" sz="1000" dirty="0">
              <a:solidFill>
                <a:schemeClr val="bg1"/>
              </a:solidFill>
            </a:endParaRPr>
          </a:p>
          <a:p>
            <a:pPr marL="0" indent="0" fontAlgn="auto">
              <a:spcAft>
                <a:spcPts val="0"/>
              </a:spcAft>
              <a:buFont typeface="Arial" panose="020B0604020202020204" pitchFamily="34" charset="0"/>
              <a:buNone/>
              <a:defRPr/>
            </a:pPr>
            <a:r>
              <a:rPr lang="en-GB" altLang="en-US" sz="3000" dirty="0">
                <a:solidFill>
                  <a:schemeClr val="bg1"/>
                </a:solidFill>
              </a:rPr>
              <a:t>The </a:t>
            </a:r>
            <a:r>
              <a:rPr lang="en-GB" altLang="en-US" sz="3000" b="1" i="1" u="sng" dirty="0">
                <a:solidFill>
                  <a:schemeClr val="bg1"/>
                </a:solidFill>
              </a:rPr>
              <a:t>scope</a:t>
            </a:r>
            <a:r>
              <a:rPr lang="en-GB" altLang="en-US" sz="3000" dirty="0">
                <a:solidFill>
                  <a:schemeClr val="bg1"/>
                </a:solidFill>
              </a:rPr>
              <a:t> or domain of the organisation’s activities.</a:t>
            </a:r>
          </a:p>
          <a:p>
            <a:pPr marL="0" indent="0" fontAlgn="auto">
              <a:spcAft>
                <a:spcPts val="0"/>
              </a:spcAft>
              <a:buFont typeface="Arial" panose="020B0604020202020204" pitchFamily="34" charset="0"/>
              <a:buNone/>
              <a:defRPr/>
            </a:pPr>
            <a:endParaRPr lang="en-GB" altLang="en-US" sz="1000" dirty="0">
              <a:solidFill>
                <a:schemeClr val="bg1"/>
              </a:solidFill>
            </a:endParaRPr>
          </a:p>
          <a:p>
            <a:pPr marL="0" indent="0" fontAlgn="auto">
              <a:spcAft>
                <a:spcPts val="0"/>
              </a:spcAft>
              <a:buFont typeface="Arial" panose="020B0604020202020204" pitchFamily="34" charset="0"/>
              <a:buNone/>
              <a:defRPr/>
            </a:pPr>
            <a:r>
              <a:rPr lang="en-GB" altLang="en-US" sz="3000" dirty="0">
                <a:solidFill>
                  <a:schemeClr val="bg1"/>
                </a:solidFill>
              </a:rPr>
              <a:t>The particular </a:t>
            </a:r>
            <a:r>
              <a:rPr lang="en-GB" altLang="en-US" sz="3000" b="1" i="1" u="sng" dirty="0">
                <a:solidFill>
                  <a:schemeClr val="bg1"/>
                </a:solidFill>
              </a:rPr>
              <a:t>advantages</a:t>
            </a:r>
            <a:r>
              <a:rPr lang="en-GB" altLang="en-US" sz="3000" dirty="0">
                <a:solidFill>
                  <a:schemeClr val="bg1"/>
                </a:solidFill>
              </a:rPr>
              <a:t> or </a:t>
            </a:r>
            <a:r>
              <a:rPr lang="en-GB" altLang="en-US" sz="3000" b="1" i="1" u="sng" dirty="0">
                <a:solidFill>
                  <a:schemeClr val="bg1"/>
                </a:solidFill>
              </a:rPr>
              <a:t>capabilities</a:t>
            </a:r>
            <a:r>
              <a:rPr lang="en-GB" altLang="en-US" sz="3000" dirty="0">
                <a:solidFill>
                  <a:schemeClr val="bg1"/>
                </a:solidFill>
              </a:rPr>
              <a:t> it has to deliver all of these.</a:t>
            </a:r>
          </a:p>
        </p:txBody>
      </p:sp>
      <p:sp>
        <p:nvSpPr>
          <p:cNvPr id="2" name="Slide Number Placeholder 1">
            <a:extLst>
              <a:ext uri="{FF2B5EF4-FFF2-40B4-BE49-F238E27FC236}">
                <a16:creationId xmlns:a16="http://schemas.microsoft.com/office/drawing/2014/main" id="{903F8984-7CCA-4B40-D3B5-5C3BD986AA89}"/>
              </a:ext>
            </a:extLst>
          </p:cNvPr>
          <p:cNvSpPr>
            <a:spLocks noGrp="1"/>
          </p:cNvSpPr>
          <p:nvPr>
            <p:ph type="sldNum" sz="quarter" idx="12"/>
          </p:nvPr>
        </p:nvSpPr>
        <p:spPr/>
        <p:txBody>
          <a:bodyPr/>
          <a:lstStyle/>
          <a:p>
            <a:pPr>
              <a:defRPr/>
            </a:pPr>
            <a:fld id="{12FB0DAB-E926-4223-B5FA-6CE38FD8ABFF}" type="slidenum">
              <a:rPr lang="en-US" smtClean="0"/>
              <a:pPr>
                <a:defRPr/>
              </a:pPr>
              <a:t>28</a:t>
            </a:fld>
            <a:endParaRPr 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6387">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6387">
                                            <p:txEl>
                                              <p:pRg st="4" end="4"/>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638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8806" y="549780"/>
            <a:ext cx="8982338" cy="1151965"/>
          </a:xfrm>
        </p:spPr>
        <p:txBody>
          <a:bodyPr/>
          <a:lstStyle/>
          <a:p>
            <a:pPr algn="ctr"/>
            <a:r>
              <a:rPr lang="en-US" sz="5400" dirty="0">
                <a:solidFill>
                  <a:schemeClr val="bg1"/>
                </a:solidFill>
                <a:latin typeface="Verdana" panose="020B0604030504040204" pitchFamily="34" charset="0"/>
                <a:ea typeface="Verdana" panose="020B0604030504040204" pitchFamily="34" charset="0"/>
                <a:cs typeface="Verdana" panose="020B0604030504040204" pitchFamily="34" charset="0"/>
              </a:rPr>
              <a:t>Vocabulary of Strategy</a:t>
            </a:r>
            <a:endParaRPr lang="en-GB" sz="54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4" name="Slide Number Placeholder 3"/>
          <p:cNvSpPr>
            <a:spLocks noGrp="1"/>
          </p:cNvSpPr>
          <p:nvPr>
            <p:ph type="sldNum" sz="quarter" idx="12"/>
          </p:nvPr>
        </p:nvSpPr>
        <p:spPr>
          <a:xfrm>
            <a:off x="191344" y="6092196"/>
            <a:ext cx="8363272" cy="432048"/>
          </a:xfrm>
        </p:spPr>
        <p:txBody>
          <a:bodyPr/>
          <a:lstStyle/>
          <a:p>
            <a:pPr algn="l"/>
            <a:r>
              <a:rPr lang="en-GB" sz="2000" dirty="0">
                <a:solidFill>
                  <a:schemeClr val="bg1"/>
                </a:solidFill>
                <a:latin typeface="Comic Sans MS" pitchFamily="66" charset="0"/>
              </a:rPr>
              <a:t>Adapted from Johnson </a:t>
            </a:r>
            <a:r>
              <a:rPr lang="en-GB" sz="2000" i="1" dirty="0">
                <a:solidFill>
                  <a:schemeClr val="bg1"/>
                </a:solidFill>
                <a:latin typeface="Comic Sans MS" pitchFamily="66" charset="0"/>
              </a:rPr>
              <a:t>et al </a:t>
            </a:r>
            <a:r>
              <a:rPr lang="en-GB" sz="2000" dirty="0">
                <a:solidFill>
                  <a:schemeClr val="bg1"/>
                </a:solidFill>
                <a:latin typeface="Comic Sans MS" pitchFamily="66" charset="0"/>
              </a:rPr>
              <a:t>2011</a:t>
            </a:r>
          </a:p>
        </p:txBody>
      </p:sp>
      <p:pic>
        <p:nvPicPr>
          <p:cNvPr id="8" name="Picture 7">
            <a:extLst>
              <a:ext uri="{FF2B5EF4-FFF2-40B4-BE49-F238E27FC236}">
                <a16:creationId xmlns:a16="http://schemas.microsoft.com/office/drawing/2014/main" id="{81112378-AC50-DCC9-B262-5426BF6F2AB4}"/>
              </a:ext>
            </a:extLst>
          </p:cNvPr>
          <p:cNvPicPr>
            <a:picLocks noChangeAspect="1"/>
          </p:cNvPicPr>
          <p:nvPr/>
        </p:nvPicPr>
        <p:blipFill>
          <a:blip r:embed="rId2"/>
          <a:stretch>
            <a:fillRect/>
          </a:stretch>
        </p:blipFill>
        <p:spPr>
          <a:xfrm>
            <a:off x="191344" y="2060848"/>
            <a:ext cx="11907160" cy="3240360"/>
          </a:xfrm>
          <a:prstGeom prst="rect">
            <a:avLst/>
          </a:prstGeom>
        </p:spPr>
      </p:pic>
    </p:spTree>
    <p:extLst>
      <p:ext uri="{BB962C8B-B14F-4D97-AF65-F5344CB8AC3E}">
        <p14:creationId xmlns:p14="http://schemas.microsoft.com/office/powerpoint/2010/main" val="1476685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1000" fill="hold"/>
                                        <p:tgtEl>
                                          <p:spTgt spid="4"/>
                                        </p:tgtEl>
                                        <p:attrNameLst>
                                          <p:attrName>ppt_x</p:attrName>
                                        </p:attrNameLst>
                                      </p:cBhvr>
                                      <p:tavLst>
                                        <p:tav tm="0">
                                          <p:val>
                                            <p:strVal val="0-#ppt_w/2"/>
                                          </p:val>
                                        </p:tav>
                                        <p:tav tm="100000">
                                          <p:val>
                                            <p:strVal val="#ppt_x"/>
                                          </p:val>
                                        </p:tav>
                                      </p:tavLst>
                                    </p:anim>
                                    <p:anim calcmode="lin" valueType="num">
                                      <p:cBhvr additive="base">
                                        <p:cTn id="1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01726" y="404665"/>
            <a:ext cx="8774794" cy="1151965"/>
          </a:xfrm>
        </p:spPr>
        <p:txBody>
          <a:bodyPr/>
          <a:lstStyle/>
          <a:p>
            <a:pPr algn="ctr"/>
            <a:r>
              <a:rPr lang="en-US" sz="5400" dirty="0">
                <a:solidFill>
                  <a:schemeClr val="bg1"/>
                </a:solidFill>
                <a:latin typeface="Verdana" panose="020B0604030504040204" pitchFamily="34" charset="0"/>
                <a:ea typeface="Verdana" panose="020B0604030504040204" pitchFamily="34" charset="0"/>
                <a:cs typeface="Verdana" panose="020B0604030504040204" pitchFamily="34" charset="0"/>
              </a:rPr>
              <a:t>Vocabulary of Strategy</a:t>
            </a:r>
            <a:endParaRPr lang="en-GB" sz="54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4" name="Slide Number Placeholder 3"/>
          <p:cNvSpPr>
            <a:spLocks noGrp="1"/>
          </p:cNvSpPr>
          <p:nvPr>
            <p:ph type="sldNum" sz="quarter" idx="12"/>
          </p:nvPr>
        </p:nvSpPr>
        <p:spPr>
          <a:xfrm>
            <a:off x="479376" y="6237311"/>
            <a:ext cx="8363272" cy="432048"/>
          </a:xfrm>
        </p:spPr>
        <p:txBody>
          <a:bodyPr/>
          <a:lstStyle/>
          <a:p>
            <a:pPr algn="l"/>
            <a:r>
              <a:rPr lang="en-GB" sz="2000" dirty="0">
                <a:solidFill>
                  <a:schemeClr val="bg1"/>
                </a:solidFill>
                <a:latin typeface="Comic Sans MS" pitchFamily="66" charset="0"/>
              </a:rPr>
              <a:t>Adapted from Johnson </a:t>
            </a:r>
            <a:r>
              <a:rPr lang="en-GB" sz="2000" i="1" dirty="0">
                <a:solidFill>
                  <a:schemeClr val="bg1"/>
                </a:solidFill>
                <a:latin typeface="Comic Sans MS" pitchFamily="66" charset="0"/>
              </a:rPr>
              <a:t>et al </a:t>
            </a:r>
            <a:r>
              <a:rPr lang="en-GB" sz="2000" dirty="0">
                <a:solidFill>
                  <a:schemeClr val="bg1"/>
                </a:solidFill>
                <a:latin typeface="Comic Sans MS" pitchFamily="66" charset="0"/>
              </a:rPr>
              <a:t>2011</a:t>
            </a:r>
          </a:p>
        </p:txBody>
      </p:sp>
      <p:pic>
        <p:nvPicPr>
          <p:cNvPr id="8" name="Picture 7">
            <a:extLst>
              <a:ext uri="{FF2B5EF4-FFF2-40B4-BE49-F238E27FC236}">
                <a16:creationId xmlns:a16="http://schemas.microsoft.com/office/drawing/2014/main" id="{72A6FB0C-61A6-6E39-D8EA-BB2939006F62}"/>
              </a:ext>
            </a:extLst>
          </p:cNvPr>
          <p:cNvPicPr>
            <a:picLocks noChangeAspect="1"/>
          </p:cNvPicPr>
          <p:nvPr/>
        </p:nvPicPr>
        <p:blipFill>
          <a:blip r:embed="rId2"/>
          <a:stretch>
            <a:fillRect/>
          </a:stretch>
        </p:blipFill>
        <p:spPr>
          <a:xfrm>
            <a:off x="551384" y="1556630"/>
            <a:ext cx="11233248" cy="3904062"/>
          </a:xfrm>
          <a:prstGeom prst="rect">
            <a:avLst/>
          </a:prstGeom>
        </p:spPr>
      </p:pic>
    </p:spTree>
    <p:extLst>
      <p:ext uri="{BB962C8B-B14F-4D97-AF65-F5344CB8AC3E}">
        <p14:creationId xmlns:p14="http://schemas.microsoft.com/office/powerpoint/2010/main" val="232112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1000" fill="hold"/>
                                        <p:tgtEl>
                                          <p:spTgt spid="4"/>
                                        </p:tgtEl>
                                        <p:attrNameLst>
                                          <p:attrName>ppt_x</p:attrName>
                                        </p:attrNameLst>
                                      </p:cBhvr>
                                      <p:tavLst>
                                        <p:tav tm="0">
                                          <p:val>
                                            <p:strVal val="0-#ppt_w/2"/>
                                          </p:val>
                                        </p:tav>
                                        <p:tav tm="100000">
                                          <p:val>
                                            <p:strVal val="#ppt_x"/>
                                          </p:val>
                                        </p:tav>
                                      </p:tavLst>
                                    </p:anim>
                                    <p:anim calcmode="lin" valueType="num">
                                      <p:cBhvr additive="base">
                                        <p:cTn id="1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a:extLst>
              <a:ext uri="{FF2B5EF4-FFF2-40B4-BE49-F238E27FC236}">
                <a16:creationId xmlns:a16="http://schemas.microsoft.com/office/drawing/2014/main" id="{839EF8AA-379E-68D8-6CD1-CCB8B7E4DB99}"/>
              </a:ext>
            </a:extLst>
          </p:cNvPr>
          <p:cNvSpPr>
            <a:spLocks noGrp="1" noChangeArrowheads="1"/>
          </p:cNvSpPr>
          <p:nvPr>
            <p:ph type="ctrTitle"/>
          </p:nvPr>
        </p:nvSpPr>
        <p:spPr>
          <a:xfrm>
            <a:off x="1775520" y="623094"/>
            <a:ext cx="9505950" cy="579437"/>
          </a:xfrm>
        </p:spPr>
        <p:txBody>
          <a:bodyPr rtlCol="0">
            <a:normAutofit fontScale="90000"/>
          </a:bodyPr>
          <a:lstStyle/>
          <a:p>
            <a:pPr fontAlgn="auto">
              <a:spcAft>
                <a:spcPts val="0"/>
              </a:spcAft>
              <a:defRPr/>
            </a:pPr>
            <a:r>
              <a:rPr lang="en-GB" altLang="en-US" sz="3600" b="1" spc="-15" dirty="0">
                <a:solidFill>
                  <a:srgbClr val="FFC000"/>
                </a:solidFill>
                <a:latin typeface="Raleway" panose="020B0003030101060003" pitchFamily="34" charset="0"/>
                <a:cs typeface="Calibri"/>
              </a:rPr>
              <a:t>Marriott’s Mission Statement </a:t>
            </a:r>
            <a:endParaRPr lang="en-GB" altLang="en-US" sz="2800" b="1" dirty="0">
              <a:solidFill>
                <a:srgbClr val="0070C0"/>
              </a:solidFill>
            </a:endParaRPr>
          </a:p>
        </p:txBody>
      </p:sp>
      <p:sp>
        <p:nvSpPr>
          <p:cNvPr id="106499" name="Subtitle 2">
            <a:extLst>
              <a:ext uri="{FF2B5EF4-FFF2-40B4-BE49-F238E27FC236}">
                <a16:creationId xmlns:a16="http://schemas.microsoft.com/office/drawing/2014/main" id="{26620549-479B-41C7-97E1-26FAD720F860}"/>
              </a:ext>
            </a:extLst>
          </p:cNvPr>
          <p:cNvSpPr>
            <a:spLocks noGrp="1" noChangeArrowheads="1"/>
          </p:cNvSpPr>
          <p:nvPr>
            <p:ph type="subTitle" idx="1"/>
          </p:nvPr>
        </p:nvSpPr>
        <p:spPr>
          <a:xfrm>
            <a:off x="407368" y="1340768"/>
            <a:ext cx="11233150" cy="4319587"/>
          </a:xfrm>
        </p:spPr>
        <p:txBody>
          <a:bodyPr/>
          <a:lstStyle/>
          <a:p>
            <a:pPr>
              <a:lnSpc>
                <a:spcPct val="100000"/>
              </a:lnSpc>
            </a:pPr>
            <a:r>
              <a:rPr lang="en-GB" altLang="en-US" dirty="0">
                <a:solidFill>
                  <a:schemeClr val="bg1"/>
                </a:solidFill>
                <a:cs typeface="Arial" panose="020B0604020202020204" pitchFamily="34" charset="0"/>
              </a:rPr>
              <a:t>“</a:t>
            </a:r>
            <a:r>
              <a:rPr lang="en-GB" altLang="en-US" b="1" dirty="0">
                <a:solidFill>
                  <a:schemeClr val="bg1"/>
                </a:solidFill>
                <a:cs typeface="Arial" panose="020B0604020202020204" pitchFamily="34" charset="0"/>
              </a:rPr>
              <a:t>to enhance the lives of our customers by creating and enabling unsurpassed vacation and leisure experiences</a:t>
            </a:r>
            <a:r>
              <a:rPr lang="en-GB" altLang="en-US" dirty="0">
                <a:solidFill>
                  <a:schemeClr val="bg1"/>
                </a:solidFill>
                <a:cs typeface="Arial" panose="020B0604020202020204" pitchFamily="34" charset="0"/>
              </a:rPr>
              <a:t>.” </a:t>
            </a:r>
          </a:p>
          <a:p>
            <a:pPr algn="just">
              <a:lnSpc>
                <a:spcPct val="100000"/>
              </a:lnSpc>
            </a:pPr>
            <a:r>
              <a:rPr lang="en-GB" altLang="en-US" sz="1400" dirty="0">
                <a:solidFill>
                  <a:schemeClr val="bg1"/>
                </a:solidFill>
                <a:cs typeface="Arial" panose="020B0604020202020204" pitchFamily="34" charset="0"/>
              </a:rPr>
              <a:t>This is all about customer benefit. In fact, the mission statement comes out as a vow that they should expect nothing short of excellent services. The following characteristics make up this mission statement.</a:t>
            </a:r>
          </a:p>
          <a:p>
            <a:pPr algn="just">
              <a:lnSpc>
                <a:spcPct val="100000"/>
              </a:lnSpc>
            </a:pPr>
            <a:r>
              <a:rPr lang="en-GB" altLang="en-US" sz="1400" b="1" dirty="0">
                <a:solidFill>
                  <a:schemeClr val="bg1"/>
                </a:solidFill>
                <a:cs typeface="Arial" panose="020B0604020202020204" pitchFamily="34" charset="0"/>
              </a:rPr>
              <a:t>Improving lives</a:t>
            </a:r>
            <a:r>
              <a:rPr lang="en-GB" altLang="en-US" sz="1400" dirty="0">
                <a:solidFill>
                  <a:schemeClr val="bg1"/>
                </a:solidFill>
                <a:cs typeface="Arial" panose="020B0604020202020204" pitchFamily="34" charset="0"/>
              </a:rPr>
              <a:t>. In the mission statement, Marriott implies that the first priority of this company is to enhance its customer’s lives. The enterprise has put in place a variety of packages for the customers to choose from, and each is accompanied by distinguished on-demand services. At Marriott, all the customers have to do is make their preferential choices and leave the rest to the able and professional expertise to make their lives there memorable and enjoyable. </a:t>
            </a:r>
          </a:p>
          <a:p>
            <a:pPr algn="just">
              <a:lnSpc>
                <a:spcPct val="100000"/>
              </a:lnSpc>
            </a:pPr>
            <a:r>
              <a:rPr lang="en-GB" altLang="en-US" sz="1400" b="1" dirty="0">
                <a:solidFill>
                  <a:schemeClr val="bg1"/>
                </a:solidFill>
                <a:cs typeface="Arial" panose="020B0604020202020204" pitchFamily="34" charset="0"/>
              </a:rPr>
              <a:t>Exceeding expectations</a:t>
            </a:r>
            <a:r>
              <a:rPr lang="en-GB" altLang="en-US" sz="1400" dirty="0">
                <a:solidFill>
                  <a:schemeClr val="bg1"/>
                </a:solidFill>
                <a:cs typeface="Arial" panose="020B0604020202020204" pitchFamily="34" charset="0"/>
              </a:rPr>
              <a:t>. Based is unheard-of at Marriott. It is an effort the company strives to achieve to fulfil this component of its mission statement. For instance, by stating that its vacations are unrivalled, Marriott means just that because it does not offer conventional services. Everything at the hospitality giant is customer-specific with a spice that leaves the clients longing for more. As if that is not enough, customers who enrol for membership get inconceivable services and experiences that can only be described as ‘out of this universe.’ They are simply incomparable and possibly unheard of elsewhere.</a:t>
            </a:r>
          </a:p>
          <a:p>
            <a:pPr algn="just">
              <a:lnSpc>
                <a:spcPct val="100000"/>
              </a:lnSpc>
            </a:pPr>
            <a:r>
              <a:rPr lang="en-GB" altLang="en-US" sz="1400" b="1" dirty="0">
                <a:solidFill>
                  <a:schemeClr val="bg1"/>
                </a:solidFill>
                <a:cs typeface="Arial" panose="020B0604020202020204" pitchFamily="34" charset="0"/>
              </a:rPr>
              <a:t>Improving communities</a:t>
            </a:r>
            <a:r>
              <a:rPr lang="en-GB" altLang="en-US" sz="1400" dirty="0">
                <a:solidFill>
                  <a:schemeClr val="bg1"/>
                </a:solidFill>
                <a:cs typeface="Arial" panose="020B0604020202020204" pitchFamily="34" charset="0"/>
              </a:rPr>
              <a:t>. Marriott does not just give people ways to connect and opportunities to explore the world. The company also takes its prominence across the globe as an advantage to be a source of good to the communities in various impactful ways. For instance, Marriott has 2025 sustainability and social impact goals that guide how it extends its developments and care to societies and the environment. It also has many other social empowerments and support initiatives spread across the globe.</a:t>
            </a:r>
          </a:p>
          <a:p>
            <a:pPr algn="just">
              <a:lnSpc>
                <a:spcPct val="100000"/>
              </a:lnSpc>
            </a:pPr>
            <a:endParaRPr lang="en-GB" altLang="en-US" sz="1400" dirty="0">
              <a:solidFill>
                <a:schemeClr val="bg1"/>
              </a:solidFill>
              <a:cs typeface="Arial" panose="020B0604020202020204" pitchFamily="34" charset="0"/>
            </a:endParaRPr>
          </a:p>
        </p:txBody>
      </p:sp>
      <p:pic>
        <p:nvPicPr>
          <p:cNvPr id="88069" name="Picture 5" descr="See the source image">
            <a:extLst>
              <a:ext uri="{FF2B5EF4-FFF2-40B4-BE49-F238E27FC236}">
                <a16:creationId xmlns:a16="http://schemas.microsoft.com/office/drawing/2014/main" id="{D74001FA-54A5-35B8-2F46-7B915B7A6F36}"/>
              </a:ext>
            </a:extLst>
          </p:cNvPr>
          <p:cNvPicPr>
            <a:picLocks noChangeAspect="1" noChangeArrowheads="1"/>
          </p:cNvPicPr>
          <p:nvPr/>
        </p:nvPicPr>
        <p:blipFill>
          <a:blip r:embed="rId2"/>
          <a:srcRect/>
          <a:stretch>
            <a:fillRect/>
          </a:stretch>
        </p:blipFill>
        <p:spPr bwMode="auto">
          <a:xfrm>
            <a:off x="4151784" y="6021288"/>
            <a:ext cx="2784783" cy="666825"/>
          </a:xfrm>
          <a:prstGeom prst="rect">
            <a:avLst/>
          </a:prstGeom>
          <a:noFill/>
          <a:effectLst>
            <a:glow rad="228600">
              <a:schemeClr val="bg1">
                <a:alpha val="56000"/>
              </a:schemeClr>
            </a:glow>
          </a:effectLst>
        </p:spPr>
      </p:pic>
      <p:sp>
        <p:nvSpPr>
          <p:cNvPr id="2" name="Rectangle 1">
            <a:extLst>
              <a:ext uri="{FF2B5EF4-FFF2-40B4-BE49-F238E27FC236}">
                <a16:creationId xmlns:a16="http://schemas.microsoft.com/office/drawing/2014/main" id="{A74FC3AB-5423-3C0F-F19B-B74EF8C19D0C}"/>
              </a:ext>
            </a:extLst>
          </p:cNvPr>
          <p:cNvSpPr/>
          <p:nvPr/>
        </p:nvSpPr>
        <p:spPr>
          <a:xfrm>
            <a:off x="407368" y="2246866"/>
            <a:ext cx="11233248" cy="35283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lide Number Placeholder 2">
            <a:extLst>
              <a:ext uri="{FF2B5EF4-FFF2-40B4-BE49-F238E27FC236}">
                <a16:creationId xmlns:a16="http://schemas.microsoft.com/office/drawing/2014/main" id="{5090CFB4-3DB6-DA6D-8CF2-7A176AE6B654}"/>
              </a:ext>
            </a:extLst>
          </p:cNvPr>
          <p:cNvSpPr>
            <a:spLocks noGrp="1"/>
          </p:cNvSpPr>
          <p:nvPr>
            <p:ph type="sldNum" sz="quarter" idx="12"/>
          </p:nvPr>
        </p:nvSpPr>
        <p:spPr/>
        <p:txBody>
          <a:bodyPr/>
          <a:lstStyle/>
          <a:p>
            <a:pPr>
              <a:defRPr/>
            </a:pPr>
            <a:fld id="{16BB4608-BB46-478A-BFBF-69A403D870BB}" type="slidenum">
              <a:rPr lang="en-US" smtClean="0"/>
              <a:pPr>
                <a:defRPr/>
              </a:pPr>
              <a:t>31</a:t>
            </a:fld>
            <a:endParaRPr 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a:extLst>
              <a:ext uri="{FF2B5EF4-FFF2-40B4-BE49-F238E27FC236}">
                <a16:creationId xmlns:a16="http://schemas.microsoft.com/office/drawing/2014/main" id="{A700BA75-1050-1B74-7521-F05E9BF169B0}"/>
              </a:ext>
            </a:extLst>
          </p:cNvPr>
          <p:cNvSpPr>
            <a:spLocks noGrp="1" noChangeArrowheads="1"/>
          </p:cNvSpPr>
          <p:nvPr>
            <p:ph type="title"/>
          </p:nvPr>
        </p:nvSpPr>
        <p:spPr>
          <a:xfrm>
            <a:off x="2495600" y="497540"/>
            <a:ext cx="7886700" cy="542925"/>
          </a:xfrm>
        </p:spPr>
        <p:txBody>
          <a:bodyPr rtlCol="0" anchor="t">
            <a:noAutofit/>
          </a:bodyPr>
          <a:lstStyle/>
          <a:p>
            <a:pPr fontAlgn="auto">
              <a:spcAft>
                <a:spcPts val="0"/>
              </a:spcAft>
              <a:defRPr/>
            </a:pPr>
            <a:r>
              <a:rPr lang="en-GB" sz="4000" b="1" dirty="0">
                <a:solidFill>
                  <a:srgbClr val="FFC000"/>
                </a:solidFill>
                <a:cs typeface="Arial" panose="020B0604020202020204" pitchFamily="34" charset="0"/>
              </a:rPr>
              <a:t>Marriott’s </a:t>
            </a:r>
            <a:r>
              <a:rPr lang="en-GB" altLang="en-US" sz="4000" b="1" spc="-15" dirty="0">
                <a:solidFill>
                  <a:srgbClr val="FFC000"/>
                </a:solidFill>
                <a:latin typeface="Raleway" panose="020B0003030101060003" pitchFamily="34" charset="0"/>
                <a:cs typeface="Calibri"/>
              </a:rPr>
              <a:t>Vision Statement</a:t>
            </a:r>
          </a:p>
        </p:txBody>
      </p:sp>
      <p:sp>
        <p:nvSpPr>
          <p:cNvPr id="3" name="Content Placeholder 2">
            <a:extLst>
              <a:ext uri="{FF2B5EF4-FFF2-40B4-BE49-F238E27FC236}">
                <a16:creationId xmlns:a16="http://schemas.microsoft.com/office/drawing/2014/main" id="{5F0FCD4D-8E4C-5927-1475-9F686005B9D2}"/>
              </a:ext>
            </a:extLst>
          </p:cNvPr>
          <p:cNvSpPr>
            <a:spLocks noGrp="1"/>
          </p:cNvSpPr>
          <p:nvPr>
            <p:ph idx="1"/>
          </p:nvPr>
        </p:nvSpPr>
        <p:spPr>
          <a:xfrm>
            <a:off x="479376" y="1307777"/>
            <a:ext cx="10117138" cy="5256436"/>
          </a:xfrm>
        </p:spPr>
        <p:txBody>
          <a:bodyPr rtlCol="0">
            <a:normAutofit/>
          </a:bodyPr>
          <a:lstStyle/>
          <a:p>
            <a:pPr marL="0" indent="0" algn="ctr" fontAlgn="auto">
              <a:spcAft>
                <a:spcPts val="0"/>
              </a:spcAft>
              <a:buFont typeface="Arial" panose="020B0604020202020204" pitchFamily="34" charset="0"/>
              <a:buNone/>
              <a:defRPr/>
            </a:pPr>
            <a:r>
              <a:rPr lang="en-GB" sz="2400" dirty="0">
                <a:solidFill>
                  <a:schemeClr val="bg1"/>
                </a:solidFill>
                <a:cs typeface="Arial" panose="020B0604020202020204" pitchFamily="34" charset="0"/>
              </a:rPr>
              <a:t>“</a:t>
            </a:r>
            <a:r>
              <a:rPr lang="en-GB" sz="2400" b="1" dirty="0">
                <a:solidFill>
                  <a:schemeClr val="bg1"/>
                </a:solidFill>
                <a:cs typeface="Arial" panose="020B0604020202020204" pitchFamily="34" charset="0"/>
              </a:rPr>
              <a:t>to become the premiere provider and facilitator of leisure &amp; vacation experiences in the world.</a:t>
            </a:r>
            <a:r>
              <a:rPr lang="en-GB" sz="2400" dirty="0">
                <a:solidFill>
                  <a:schemeClr val="bg1"/>
                </a:solidFill>
                <a:cs typeface="Arial" panose="020B0604020202020204" pitchFamily="34" charset="0"/>
              </a:rPr>
              <a:t>” </a:t>
            </a:r>
          </a:p>
          <a:p>
            <a:pPr marL="0" indent="0" fontAlgn="auto">
              <a:spcAft>
                <a:spcPts val="0"/>
              </a:spcAft>
              <a:buFont typeface="Arial" panose="020B0604020202020204" pitchFamily="34" charset="0"/>
              <a:buNone/>
              <a:defRPr/>
            </a:pPr>
            <a:endParaRPr lang="en-GB" sz="1600" dirty="0">
              <a:solidFill>
                <a:schemeClr val="bg1"/>
              </a:solidFill>
              <a:cs typeface="Arial" panose="020B0604020202020204" pitchFamily="34" charset="0"/>
            </a:endParaRPr>
          </a:p>
          <a:p>
            <a:pPr marL="0" indent="0" fontAlgn="auto">
              <a:spcAft>
                <a:spcPts val="0"/>
              </a:spcAft>
              <a:buFont typeface="Arial" panose="020B0604020202020204" pitchFamily="34" charset="0"/>
              <a:buNone/>
              <a:defRPr/>
            </a:pPr>
            <a:r>
              <a:rPr lang="en-GB" sz="1600" dirty="0">
                <a:solidFill>
                  <a:schemeClr val="bg1"/>
                </a:solidFill>
                <a:cs typeface="Arial" panose="020B0604020202020204" pitchFamily="34" charset="0"/>
              </a:rPr>
              <a:t>This is all about leading from the front. The company shows its determination to be a primary influencer in the sector through differentiated services and experiences for all its customers. </a:t>
            </a:r>
          </a:p>
          <a:p>
            <a:pPr marL="0" indent="0" fontAlgn="auto">
              <a:spcAft>
                <a:spcPts val="0"/>
              </a:spcAft>
              <a:buFont typeface="Arial" panose="020B0604020202020204" pitchFamily="34" charset="0"/>
              <a:buNone/>
              <a:defRPr/>
            </a:pPr>
            <a:endParaRPr lang="en-GB" sz="800" dirty="0">
              <a:solidFill>
                <a:schemeClr val="bg1"/>
              </a:solidFill>
              <a:cs typeface="Arial" panose="020B0604020202020204" pitchFamily="34" charset="0"/>
            </a:endParaRPr>
          </a:p>
          <a:p>
            <a:pPr marL="0" indent="0" fontAlgn="auto">
              <a:spcAft>
                <a:spcPts val="0"/>
              </a:spcAft>
              <a:buFont typeface="Arial" panose="020B0604020202020204" pitchFamily="34" charset="0"/>
              <a:buNone/>
              <a:defRPr/>
            </a:pPr>
            <a:r>
              <a:rPr lang="en-GB" sz="1600" dirty="0">
                <a:solidFill>
                  <a:schemeClr val="bg1"/>
                </a:solidFill>
                <a:cs typeface="Arial" panose="020B0604020202020204" pitchFamily="34" charset="0"/>
              </a:rPr>
              <a:t>The statement has these features:</a:t>
            </a:r>
            <a:endParaRPr lang="en-GB" sz="800" dirty="0">
              <a:solidFill>
                <a:schemeClr val="bg1"/>
              </a:solidFill>
              <a:cs typeface="Arial" panose="020B0604020202020204" pitchFamily="34" charset="0"/>
            </a:endParaRPr>
          </a:p>
          <a:p>
            <a:pPr fontAlgn="auto">
              <a:spcAft>
                <a:spcPts val="0"/>
              </a:spcAft>
              <a:buFont typeface="+mj-lt"/>
              <a:buAutoNum type="arabicPeriod"/>
              <a:defRPr/>
            </a:pPr>
            <a:r>
              <a:rPr lang="en-GB" sz="1400" b="1" dirty="0">
                <a:solidFill>
                  <a:schemeClr val="bg1"/>
                </a:solidFill>
                <a:cs typeface="Arial" panose="020B0604020202020204" pitchFamily="34" charset="0"/>
              </a:rPr>
              <a:t>Premier Provider</a:t>
            </a:r>
            <a:r>
              <a:rPr lang="en-GB" sz="1400" dirty="0">
                <a:solidFill>
                  <a:schemeClr val="bg1"/>
                </a:solidFill>
                <a:cs typeface="Arial" panose="020B0604020202020204" pitchFamily="34" charset="0"/>
              </a:rPr>
              <a:t>. In this feature, Marriott’s focus is on being the best of its kind in the hospitality sector, and the company has achieved this ambition over the years through top services and remarkable destinations. Marriott acknowledges that competition is rife, however, to maintain its position, the company has taken its branding to another with </a:t>
            </a:r>
            <a:r>
              <a:rPr lang="en-GB" sz="1400" dirty="0">
                <a:solidFill>
                  <a:schemeClr val="bg1"/>
                </a:solidFill>
                <a:cs typeface="Arial" panose="020B0604020202020204" pitchFamily="34" charset="0"/>
                <a:hlinkClick r:id="rId2"/>
              </a:rPr>
              <a:t>premium brands</a:t>
            </a:r>
            <a:r>
              <a:rPr lang="en-GB" sz="1400" dirty="0">
                <a:solidFill>
                  <a:schemeClr val="bg1"/>
                </a:solidFill>
                <a:cs typeface="Arial" panose="020B0604020202020204" pitchFamily="34" charset="0"/>
              </a:rPr>
              <a:t> that offer cutting-edge and thoughtful services.</a:t>
            </a:r>
            <a:endParaRPr lang="en-GB" sz="800" dirty="0">
              <a:solidFill>
                <a:schemeClr val="bg1"/>
              </a:solidFill>
              <a:cs typeface="Arial" panose="020B0604020202020204" pitchFamily="34" charset="0"/>
            </a:endParaRPr>
          </a:p>
          <a:p>
            <a:pPr fontAlgn="auto">
              <a:spcAft>
                <a:spcPts val="0"/>
              </a:spcAft>
              <a:buFont typeface="+mj-lt"/>
              <a:buAutoNum type="arabicPeriod"/>
              <a:defRPr/>
            </a:pPr>
            <a:r>
              <a:rPr lang="en-GB" sz="1400" b="1" dirty="0">
                <a:solidFill>
                  <a:schemeClr val="bg1"/>
                </a:solidFill>
                <a:cs typeface="Arial" panose="020B0604020202020204" pitchFamily="34" charset="0"/>
              </a:rPr>
              <a:t>Global experiences</a:t>
            </a:r>
            <a:r>
              <a:rPr lang="en-GB" sz="1400" dirty="0">
                <a:solidFill>
                  <a:schemeClr val="bg1"/>
                </a:solidFill>
                <a:cs typeface="Arial" panose="020B0604020202020204" pitchFamily="34" charset="0"/>
              </a:rPr>
              <a:t>. The premiership that the vision statement of Marriott reflects on is also linked to the scope of operation of its business. Marriott International is not a regional corporation but a global one, and therefore, there is no limitation to the experiences clients can get. For instance, a look at the top destinations offered in this company will leave both adventurers and non-adventurers clients thinking of their next experiences. The allure Marriott promises out there is just a snippet of the entire package – there is so much more the company has in store for everyone across the globe.</a:t>
            </a:r>
          </a:p>
          <a:p>
            <a:pPr fontAlgn="auto">
              <a:spcAft>
                <a:spcPts val="0"/>
              </a:spcAft>
              <a:defRPr/>
            </a:pPr>
            <a:endParaRPr lang="en-GB" dirty="0">
              <a:solidFill>
                <a:schemeClr val="bg1"/>
              </a:solidFill>
            </a:endParaRPr>
          </a:p>
        </p:txBody>
      </p:sp>
      <p:pic>
        <p:nvPicPr>
          <p:cNvPr id="2" name="Picture 5" descr="See the source image">
            <a:extLst>
              <a:ext uri="{FF2B5EF4-FFF2-40B4-BE49-F238E27FC236}">
                <a16:creationId xmlns:a16="http://schemas.microsoft.com/office/drawing/2014/main" id="{0DE3542C-7624-E52F-0FD7-F3FCD3BF5CE9}"/>
              </a:ext>
            </a:extLst>
          </p:cNvPr>
          <p:cNvPicPr>
            <a:picLocks noChangeAspect="1" noChangeArrowheads="1"/>
          </p:cNvPicPr>
          <p:nvPr/>
        </p:nvPicPr>
        <p:blipFill>
          <a:blip r:embed="rId3"/>
          <a:srcRect/>
          <a:stretch>
            <a:fillRect/>
          </a:stretch>
        </p:blipFill>
        <p:spPr bwMode="auto">
          <a:xfrm>
            <a:off x="4151784" y="6021288"/>
            <a:ext cx="2784783" cy="666825"/>
          </a:xfrm>
          <a:prstGeom prst="rect">
            <a:avLst/>
          </a:prstGeom>
          <a:noFill/>
          <a:effectLst>
            <a:glow rad="228600">
              <a:schemeClr val="bg1">
                <a:alpha val="56000"/>
              </a:schemeClr>
            </a:glow>
          </a:effectLst>
        </p:spPr>
      </p:pic>
      <p:sp>
        <p:nvSpPr>
          <p:cNvPr id="4" name="Rectangle 3">
            <a:extLst>
              <a:ext uri="{FF2B5EF4-FFF2-40B4-BE49-F238E27FC236}">
                <a16:creationId xmlns:a16="http://schemas.microsoft.com/office/drawing/2014/main" id="{66AA235D-D04B-3B66-97C0-3C034CF72FD0}"/>
              </a:ext>
            </a:extLst>
          </p:cNvPr>
          <p:cNvSpPr/>
          <p:nvPr/>
        </p:nvSpPr>
        <p:spPr>
          <a:xfrm>
            <a:off x="293961" y="2339754"/>
            <a:ext cx="11433224" cy="35283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a:extLst>
              <a:ext uri="{FF2B5EF4-FFF2-40B4-BE49-F238E27FC236}">
                <a16:creationId xmlns:a16="http://schemas.microsoft.com/office/drawing/2014/main" id="{0EC512B1-A422-589E-1008-A8933D989DB0}"/>
              </a:ext>
            </a:extLst>
          </p:cNvPr>
          <p:cNvSpPr>
            <a:spLocks noGrp="1"/>
          </p:cNvSpPr>
          <p:nvPr>
            <p:ph type="sldNum" sz="quarter" idx="12"/>
          </p:nvPr>
        </p:nvSpPr>
        <p:spPr/>
        <p:txBody>
          <a:bodyPr/>
          <a:lstStyle/>
          <a:p>
            <a:pPr>
              <a:defRPr/>
            </a:pPr>
            <a:fld id="{12FB0DAB-E926-4223-B5FA-6CE38FD8ABFF}" type="slidenum">
              <a:rPr lang="en-US" smtClean="0"/>
              <a:pPr>
                <a:defRPr/>
              </a:pPr>
              <a:t>32</a:t>
            </a:fld>
            <a:endParaRPr 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itle 1">
            <a:extLst>
              <a:ext uri="{FF2B5EF4-FFF2-40B4-BE49-F238E27FC236}">
                <a16:creationId xmlns:a16="http://schemas.microsoft.com/office/drawing/2014/main" id="{EDBE363D-C0DB-0906-03D3-8F9651E2144A}"/>
              </a:ext>
            </a:extLst>
          </p:cNvPr>
          <p:cNvSpPr>
            <a:spLocks noGrp="1" noChangeArrowheads="1"/>
          </p:cNvSpPr>
          <p:nvPr>
            <p:ph type="title"/>
          </p:nvPr>
        </p:nvSpPr>
        <p:spPr>
          <a:xfrm>
            <a:off x="3071664" y="501058"/>
            <a:ext cx="5904656" cy="687388"/>
          </a:xfrm>
        </p:spPr>
        <p:txBody>
          <a:bodyPr rtlCol="0" anchor="t">
            <a:normAutofit fontScale="90000"/>
          </a:bodyPr>
          <a:lstStyle/>
          <a:p>
            <a:pPr fontAlgn="auto">
              <a:spcAft>
                <a:spcPts val="0"/>
              </a:spcAft>
              <a:defRPr/>
            </a:pPr>
            <a:r>
              <a:rPr lang="en-GB" altLang="en-US" b="1" spc="-15" dirty="0">
                <a:solidFill>
                  <a:srgbClr val="FFC000"/>
                </a:solidFill>
                <a:latin typeface="Raleway" panose="020B0003030101060003" pitchFamily="34" charset="0"/>
                <a:cs typeface="Calibri"/>
              </a:rPr>
              <a:t>Marriott’s Core Values</a:t>
            </a:r>
            <a:br>
              <a:rPr lang="en-GB" altLang="en-US" sz="3600" b="1" spc="-15" dirty="0">
                <a:solidFill>
                  <a:srgbClr val="FFC000"/>
                </a:solidFill>
                <a:latin typeface="Raleway" panose="020B0003030101060003" pitchFamily="34" charset="0"/>
                <a:cs typeface="Calibri"/>
              </a:rPr>
            </a:br>
            <a:endParaRPr lang="en-GB" altLang="en-US" sz="3600" b="1" spc="-15" dirty="0">
              <a:solidFill>
                <a:srgbClr val="FFC000"/>
              </a:solidFill>
              <a:latin typeface="Raleway" panose="020B0003030101060003" pitchFamily="34" charset="0"/>
              <a:cs typeface="Calibri"/>
            </a:endParaRPr>
          </a:p>
        </p:txBody>
      </p:sp>
      <p:sp>
        <p:nvSpPr>
          <p:cNvPr id="3" name="Content Placeholder 2">
            <a:extLst>
              <a:ext uri="{FF2B5EF4-FFF2-40B4-BE49-F238E27FC236}">
                <a16:creationId xmlns:a16="http://schemas.microsoft.com/office/drawing/2014/main" id="{6B080E27-3297-410C-26F0-425D6C08F2E1}"/>
              </a:ext>
            </a:extLst>
          </p:cNvPr>
          <p:cNvSpPr>
            <a:spLocks noGrp="1"/>
          </p:cNvSpPr>
          <p:nvPr>
            <p:ph idx="1"/>
          </p:nvPr>
        </p:nvSpPr>
        <p:spPr>
          <a:xfrm>
            <a:off x="263525" y="1268760"/>
            <a:ext cx="10225088" cy="4681190"/>
          </a:xfrm>
        </p:spPr>
        <p:txBody>
          <a:bodyPr rtlCol="0">
            <a:normAutofit/>
          </a:bodyPr>
          <a:lstStyle/>
          <a:p>
            <a:pPr marL="0" indent="0" algn="ctr" fontAlgn="auto">
              <a:lnSpc>
                <a:spcPct val="100000"/>
              </a:lnSpc>
              <a:spcAft>
                <a:spcPts val="0"/>
              </a:spcAft>
              <a:buFont typeface="Arial" panose="020B0604020202020204" pitchFamily="34" charset="0"/>
              <a:buNone/>
              <a:defRPr/>
            </a:pPr>
            <a:r>
              <a:rPr lang="en-GB" sz="2400" dirty="0">
                <a:solidFill>
                  <a:schemeClr val="bg1"/>
                </a:solidFill>
                <a:cs typeface="Arial" panose="020B0604020202020204" pitchFamily="34" charset="0"/>
              </a:rPr>
              <a:t> “</a:t>
            </a:r>
            <a:r>
              <a:rPr lang="en-GB" sz="2400" b="1" dirty="0">
                <a:solidFill>
                  <a:schemeClr val="bg1"/>
                </a:solidFill>
                <a:cs typeface="Arial" panose="020B0604020202020204" pitchFamily="34" charset="0"/>
              </a:rPr>
              <a:t>we put people first, we pursue excellence, we embrace change, we act with integrity, and we serve our world</a:t>
            </a:r>
            <a:r>
              <a:rPr lang="en-GB" sz="2400" dirty="0">
                <a:solidFill>
                  <a:schemeClr val="bg1"/>
                </a:solidFill>
                <a:cs typeface="Arial" panose="020B0604020202020204" pitchFamily="34" charset="0"/>
              </a:rPr>
              <a:t>.”</a:t>
            </a:r>
          </a:p>
          <a:p>
            <a:pPr marL="0" indent="0" algn="just" fontAlgn="auto">
              <a:lnSpc>
                <a:spcPct val="100000"/>
              </a:lnSpc>
              <a:spcAft>
                <a:spcPts val="0"/>
              </a:spcAft>
              <a:buFont typeface="Arial" panose="020B0604020202020204" pitchFamily="34" charset="0"/>
              <a:buNone/>
              <a:defRPr/>
            </a:pPr>
            <a:endParaRPr lang="en-GB" sz="1600" dirty="0">
              <a:solidFill>
                <a:schemeClr val="bg1"/>
              </a:solidFill>
              <a:cs typeface="Arial" panose="020B0604020202020204" pitchFamily="34" charset="0"/>
            </a:endParaRPr>
          </a:p>
          <a:p>
            <a:pPr marL="0" indent="0" algn="just" fontAlgn="auto">
              <a:lnSpc>
                <a:spcPct val="100000"/>
              </a:lnSpc>
              <a:spcAft>
                <a:spcPts val="0"/>
              </a:spcAft>
              <a:buFont typeface="Arial" panose="020B0604020202020204" pitchFamily="34" charset="0"/>
              <a:buNone/>
              <a:defRPr/>
            </a:pPr>
            <a:r>
              <a:rPr lang="en-GB" sz="1600" dirty="0">
                <a:solidFill>
                  <a:schemeClr val="bg1"/>
                </a:solidFill>
                <a:cs typeface="Arial" panose="020B0604020202020204" pitchFamily="34" charset="0"/>
              </a:rPr>
              <a:t>With these core values, Marriott has done what many hospitality companies have failed to do – establish an internal corporate culture that works for the overall growth of the firm. In fact, this is what has made it so easy for Marriott to remain in line with its mission and vision statements.</a:t>
            </a:r>
          </a:p>
          <a:p>
            <a:pPr marL="0" indent="0" algn="just" fontAlgn="auto">
              <a:lnSpc>
                <a:spcPct val="100000"/>
              </a:lnSpc>
              <a:spcAft>
                <a:spcPts val="0"/>
              </a:spcAft>
              <a:buFont typeface="Arial" panose="020B0604020202020204" pitchFamily="34" charset="0"/>
              <a:buNone/>
              <a:defRPr/>
            </a:pPr>
            <a:endParaRPr lang="en-GB" sz="1600" dirty="0">
              <a:solidFill>
                <a:schemeClr val="bg1"/>
              </a:solidFill>
              <a:cs typeface="Arial" panose="020B0604020202020204" pitchFamily="34" charset="0"/>
            </a:endParaRPr>
          </a:p>
          <a:p>
            <a:pPr marL="0" indent="0" algn="just" fontAlgn="auto">
              <a:lnSpc>
                <a:spcPct val="100000"/>
              </a:lnSpc>
              <a:spcAft>
                <a:spcPts val="0"/>
              </a:spcAft>
              <a:buFont typeface="Arial" panose="020B0604020202020204" pitchFamily="34" charset="0"/>
              <a:buNone/>
              <a:defRPr/>
            </a:pPr>
            <a:r>
              <a:rPr lang="en-GB" sz="1600" dirty="0">
                <a:solidFill>
                  <a:schemeClr val="bg1"/>
                </a:solidFill>
                <a:cs typeface="Arial" panose="020B0604020202020204" pitchFamily="34" charset="0"/>
              </a:rPr>
              <a:t>Any company that values not only its customers but also the larger society gains an unprecedented favour, and Marriott has been able to exploit this through its first values. By ensuring that it creates a winning mentality, one that is not only flexible and accommodative of change but also values doing things in the right way and for the right purpose, Marriott has positioned itself among the best corporations. In this way, it has earned itself a reputation fit to serve everyone across the world.</a:t>
            </a:r>
          </a:p>
          <a:p>
            <a:pPr marL="0" indent="0" fontAlgn="auto">
              <a:lnSpc>
                <a:spcPct val="100000"/>
              </a:lnSpc>
              <a:spcAft>
                <a:spcPts val="0"/>
              </a:spcAft>
              <a:buNone/>
              <a:defRPr/>
            </a:pPr>
            <a:endParaRPr lang="en-GB" dirty="0">
              <a:solidFill>
                <a:schemeClr val="bg1"/>
              </a:solidFill>
            </a:endParaRPr>
          </a:p>
        </p:txBody>
      </p:sp>
      <p:pic>
        <p:nvPicPr>
          <p:cNvPr id="2" name="Picture 5" descr="See the source image">
            <a:extLst>
              <a:ext uri="{FF2B5EF4-FFF2-40B4-BE49-F238E27FC236}">
                <a16:creationId xmlns:a16="http://schemas.microsoft.com/office/drawing/2014/main" id="{5E6C64F8-6AB8-577A-31FE-8AE1BCFF48EE}"/>
              </a:ext>
            </a:extLst>
          </p:cNvPr>
          <p:cNvPicPr>
            <a:picLocks noChangeAspect="1" noChangeArrowheads="1"/>
          </p:cNvPicPr>
          <p:nvPr/>
        </p:nvPicPr>
        <p:blipFill>
          <a:blip r:embed="rId2"/>
          <a:srcRect/>
          <a:stretch>
            <a:fillRect/>
          </a:stretch>
        </p:blipFill>
        <p:spPr bwMode="auto">
          <a:xfrm>
            <a:off x="4151784" y="6021288"/>
            <a:ext cx="2784783" cy="666825"/>
          </a:xfrm>
          <a:prstGeom prst="rect">
            <a:avLst/>
          </a:prstGeom>
          <a:noFill/>
          <a:effectLst>
            <a:glow rad="228600">
              <a:schemeClr val="bg1">
                <a:alpha val="56000"/>
              </a:schemeClr>
            </a:glow>
          </a:effectLst>
        </p:spPr>
      </p:pic>
      <p:sp>
        <p:nvSpPr>
          <p:cNvPr id="4" name="Rectangle 3">
            <a:extLst>
              <a:ext uri="{FF2B5EF4-FFF2-40B4-BE49-F238E27FC236}">
                <a16:creationId xmlns:a16="http://schemas.microsoft.com/office/drawing/2014/main" id="{0509F990-45F0-9C6B-97CE-301E5C836B46}"/>
              </a:ext>
            </a:extLst>
          </p:cNvPr>
          <p:cNvSpPr/>
          <p:nvPr/>
        </p:nvSpPr>
        <p:spPr>
          <a:xfrm>
            <a:off x="279400" y="2276872"/>
            <a:ext cx="11433224" cy="35283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a:extLst>
              <a:ext uri="{FF2B5EF4-FFF2-40B4-BE49-F238E27FC236}">
                <a16:creationId xmlns:a16="http://schemas.microsoft.com/office/drawing/2014/main" id="{51FD4E11-09CA-2081-B904-F9FF997E8338}"/>
              </a:ext>
            </a:extLst>
          </p:cNvPr>
          <p:cNvSpPr>
            <a:spLocks noGrp="1"/>
          </p:cNvSpPr>
          <p:nvPr>
            <p:ph type="sldNum" sz="quarter" idx="12"/>
          </p:nvPr>
        </p:nvSpPr>
        <p:spPr/>
        <p:txBody>
          <a:bodyPr/>
          <a:lstStyle/>
          <a:p>
            <a:pPr>
              <a:defRPr/>
            </a:pPr>
            <a:fld id="{12FB0DAB-E926-4223-B5FA-6CE38FD8ABFF}" type="slidenum">
              <a:rPr lang="en-US" smtClean="0"/>
              <a:pPr>
                <a:defRPr/>
              </a:pPr>
              <a:t>33</a:t>
            </a:fld>
            <a:endParaRPr 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8DDE153-0E09-A780-3801-41EC2A4967EF}"/>
              </a:ext>
            </a:extLst>
          </p:cNvPr>
          <p:cNvSpPr txBox="1"/>
          <p:nvPr/>
        </p:nvSpPr>
        <p:spPr>
          <a:xfrm>
            <a:off x="1415480" y="2894294"/>
            <a:ext cx="8556654" cy="2246769"/>
          </a:xfrm>
          <a:prstGeom prst="rect">
            <a:avLst/>
          </a:prstGeom>
          <a:noFill/>
        </p:spPr>
        <p:txBody>
          <a:bodyPr wrap="square">
            <a:spAutoFit/>
          </a:bodyPr>
          <a:lstStyle/>
          <a:p>
            <a:pPr algn="ctr" eaLnBrk="1" fontAlgn="auto" hangingPunct="1">
              <a:spcBef>
                <a:spcPts val="0"/>
              </a:spcBef>
              <a:spcAft>
                <a:spcPts val="0"/>
              </a:spcAft>
              <a:defRPr/>
            </a:pPr>
            <a:r>
              <a:rPr lang="en-GB" sz="2800" dirty="0">
                <a:solidFill>
                  <a:schemeClr val="bg1"/>
                </a:solidFill>
                <a:latin typeface="Raleway" pitchFamily="2" charset="0"/>
              </a:rPr>
              <a:t>In which way do these organisations aim to differentiate from the competition?</a:t>
            </a:r>
          </a:p>
          <a:p>
            <a:pPr algn="ctr" eaLnBrk="1" fontAlgn="auto" hangingPunct="1">
              <a:spcBef>
                <a:spcPts val="0"/>
              </a:spcBef>
              <a:spcAft>
                <a:spcPts val="0"/>
              </a:spcAft>
              <a:defRPr/>
            </a:pPr>
            <a:endParaRPr lang="en-GB" sz="2800" dirty="0">
              <a:solidFill>
                <a:schemeClr val="bg1"/>
              </a:solidFill>
              <a:latin typeface="Raleway" pitchFamily="2" charset="0"/>
            </a:endParaRPr>
          </a:p>
          <a:p>
            <a:pPr algn="ctr" eaLnBrk="1" fontAlgn="auto" hangingPunct="1">
              <a:spcBef>
                <a:spcPts val="0"/>
              </a:spcBef>
              <a:spcAft>
                <a:spcPts val="0"/>
              </a:spcAft>
              <a:defRPr/>
            </a:pPr>
            <a:r>
              <a:rPr lang="en-GB" sz="2800" dirty="0">
                <a:solidFill>
                  <a:schemeClr val="bg1"/>
                </a:solidFill>
                <a:latin typeface="Raleway" pitchFamily="2" charset="0"/>
              </a:rPr>
              <a:t>How easy to copy are these organisations’ qualities and resources?</a:t>
            </a:r>
          </a:p>
        </p:txBody>
      </p:sp>
      <p:pic>
        <p:nvPicPr>
          <p:cNvPr id="2" name="Picture 5" descr="See the source image">
            <a:extLst>
              <a:ext uri="{FF2B5EF4-FFF2-40B4-BE49-F238E27FC236}">
                <a16:creationId xmlns:a16="http://schemas.microsoft.com/office/drawing/2014/main" id="{3DBC2913-FBE1-BA93-9464-808309970A2F}"/>
              </a:ext>
            </a:extLst>
          </p:cNvPr>
          <p:cNvPicPr>
            <a:picLocks noChangeAspect="1" noChangeArrowheads="1"/>
          </p:cNvPicPr>
          <p:nvPr/>
        </p:nvPicPr>
        <p:blipFill>
          <a:blip r:embed="rId2"/>
          <a:srcRect/>
          <a:stretch>
            <a:fillRect/>
          </a:stretch>
        </p:blipFill>
        <p:spPr bwMode="auto">
          <a:xfrm>
            <a:off x="4151784" y="6021288"/>
            <a:ext cx="2784783" cy="666825"/>
          </a:xfrm>
          <a:prstGeom prst="rect">
            <a:avLst/>
          </a:prstGeom>
          <a:noFill/>
          <a:effectLst>
            <a:glow rad="228600">
              <a:schemeClr val="bg1">
                <a:alpha val="56000"/>
              </a:schemeClr>
            </a:glow>
          </a:effectLst>
        </p:spPr>
      </p:pic>
      <p:sp>
        <p:nvSpPr>
          <p:cNvPr id="4" name="TextBox 3">
            <a:extLst>
              <a:ext uri="{FF2B5EF4-FFF2-40B4-BE49-F238E27FC236}">
                <a16:creationId xmlns:a16="http://schemas.microsoft.com/office/drawing/2014/main" id="{BFC23FD9-EA29-E974-9F10-303F108B6A9D}"/>
              </a:ext>
            </a:extLst>
          </p:cNvPr>
          <p:cNvSpPr txBox="1"/>
          <p:nvPr/>
        </p:nvSpPr>
        <p:spPr>
          <a:xfrm>
            <a:off x="875420" y="1298137"/>
            <a:ext cx="10441160" cy="1200329"/>
          </a:xfrm>
          <a:prstGeom prst="rect">
            <a:avLst/>
          </a:prstGeom>
          <a:noFill/>
        </p:spPr>
        <p:txBody>
          <a:bodyPr wrap="square">
            <a:spAutoFit/>
          </a:bodyPr>
          <a:lstStyle/>
          <a:p>
            <a:pPr algn="ctr" eaLnBrk="1" fontAlgn="auto" hangingPunct="1">
              <a:lnSpc>
                <a:spcPct val="90000"/>
              </a:lnSpc>
              <a:spcAft>
                <a:spcPts val="0"/>
              </a:spcAft>
              <a:defRPr/>
            </a:pPr>
            <a:r>
              <a:rPr lang="en-GB" sz="4000" b="1" spc="-15" dirty="0">
                <a:solidFill>
                  <a:srgbClr val="FFC000"/>
                </a:solidFill>
                <a:latin typeface="Raleway" panose="020B0003030101060003" pitchFamily="34" charset="0"/>
                <a:ea typeface="+mj-ea"/>
                <a:cs typeface="Calibri"/>
              </a:rPr>
              <a:t>Considering Companies’  </a:t>
            </a:r>
          </a:p>
          <a:p>
            <a:pPr algn="ctr" eaLnBrk="1" fontAlgn="auto" hangingPunct="1">
              <a:lnSpc>
                <a:spcPct val="90000"/>
              </a:lnSpc>
              <a:spcAft>
                <a:spcPts val="0"/>
              </a:spcAft>
              <a:defRPr/>
            </a:pPr>
            <a:r>
              <a:rPr lang="en-GB" sz="4000" b="1" spc="-15" dirty="0">
                <a:solidFill>
                  <a:srgbClr val="FFC000"/>
                </a:solidFill>
                <a:latin typeface="Raleway" panose="020B0003030101060003" pitchFamily="34" charset="0"/>
                <a:ea typeface="+mj-ea"/>
                <a:cs typeface="Calibri"/>
              </a:rPr>
              <a:t>Missions, Visions and Values </a:t>
            </a:r>
          </a:p>
        </p:txBody>
      </p:sp>
      <p:sp>
        <p:nvSpPr>
          <p:cNvPr id="3" name="Slide Number Placeholder 2">
            <a:extLst>
              <a:ext uri="{FF2B5EF4-FFF2-40B4-BE49-F238E27FC236}">
                <a16:creationId xmlns:a16="http://schemas.microsoft.com/office/drawing/2014/main" id="{5AD28518-DC5A-3B8A-1D83-3141ECC32F63}"/>
              </a:ext>
            </a:extLst>
          </p:cNvPr>
          <p:cNvSpPr>
            <a:spLocks noGrp="1"/>
          </p:cNvSpPr>
          <p:nvPr>
            <p:ph type="sldNum" sz="quarter" idx="12"/>
          </p:nvPr>
        </p:nvSpPr>
        <p:spPr/>
        <p:txBody>
          <a:bodyPr/>
          <a:lstStyle/>
          <a:p>
            <a:pPr>
              <a:defRPr/>
            </a:pPr>
            <a:fld id="{12FB0DAB-E926-4223-B5FA-6CE38FD8ABFF}" type="slidenum">
              <a:rPr lang="en-US" smtClean="0"/>
              <a:pPr>
                <a:defRPr/>
              </a:pPr>
              <a:t>34</a:t>
            </a:fld>
            <a:endParaRPr lang="en-US"/>
          </a:p>
        </p:txBody>
      </p:sp>
    </p:spTree>
  </p:cSld>
  <p:clrMapOvr>
    <a:masterClrMapping/>
  </p:clrMapOvr>
  <p:transition spd="slow"/>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Content Placeholder 2">
            <a:extLst>
              <a:ext uri="{FF2B5EF4-FFF2-40B4-BE49-F238E27FC236}">
                <a16:creationId xmlns:a16="http://schemas.microsoft.com/office/drawing/2014/main" id="{9F23E9FD-28E2-023C-C9B2-E025350CE3F6}"/>
              </a:ext>
            </a:extLst>
          </p:cNvPr>
          <p:cNvSpPr>
            <a:spLocks noGrp="1" noChangeArrowheads="1"/>
          </p:cNvSpPr>
          <p:nvPr>
            <p:ph idx="1"/>
          </p:nvPr>
        </p:nvSpPr>
        <p:spPr>
          <a:xfrm>
            <a:off x="1558925" y="1557338"/>
            <a:ext cx="8407400" cy="2466975"/>
          </a:xfrm>
        </p:spPr>
        <p:txBody>
          <a:bodyPr rtlCol="0">
            <a:normAutofit fontScale="85000" lnSpcReduction="20000"/>
          </a:bodyPr>
          <a:lstStyle/>
          <a:p>
            <a:pPr marL="0" indent="0" algn="ctr" fontAlgn="auto">
              <a:lnSpc>
                <a:spcPct val="120000"/>
              </a:lnSpc>
              <a:spcAft>
                <a:spcPts val="0"/>
              </a:spcAft>
              <a:buFont typeface="Arial" panose="020B0604020202020204" pitchFamily="34" charset="0"/>
              <a:buNone/>
              <a:defRPr/>
            </a:pPr>
            <a:r>
              <a:rPr lang="en-GB" altLang="en-US" dirty="0">
                <a:solidFill>
                  <a:schemeClr val="bg1"/>
                </a:solidFill>
              </a:rPr>
              <a:t>Carry out a search engine review (Google or similar) to find a competitor of Marriott and compare their Mission, Vision and Values statement… is there a district difference that underpins their strategy?</a:t>
            </a:r>
          </a:p>
          <a:p>
            <a:pPr marL="0" indent="0" fontAlgn="auto">
              <a:spcAft>
                <a:spcPts val="0"/>
              </a:spcAft>
              <a:buFont typeface="Arial" panose="020B0604020202020204" pitchFamily="34" charset="0"/>
              <a:buNone/>
              <a:defRPr/>
            </a:pPr>
            <a:endParaRPr lang="en-GB" altLang="en-US" dirty="0"/>
          </a:p>
          <a:p>
            <a:pPr marL="0" indent="0" algn="ctr" fontAlgn="auto">
              <a:spcAft>
                <a:spcPts val="0"/>
              </a:spcAft>
              <a:buFont typeface="Arial" panose="020B0604020202020204" pitchFamily="34" charset="0"/>
              <a:buNone/>
              <a:defRPr/>
            </a:pPr>
            <a:r>
              <a:rPr lang="en-GB" altLang="en-US" sz="3900" b="1" spc="-15" dirty="0">
                <a:solidFill>
                  <a:srgbClr val="FFC000"/>
                </a:solidFill>
                <a:latin typeface="Raleway" panose="020B0003030101060003" pitchFamily="34" charset="0"/>
                <a:ea typeface="+mj-ea"/>
                <a:cs typeface="Calibri"/>
              </a:rPr>
              <a:t>We will then discuss as a group…</a:t>
            </a:r>
          </a:p>
        </p:txBody>
      </p:sp>
      <p:pic>
        <p:nvPicPr>
          <p:cNvPr id="2" name="Picture 5" descr="See the source image">
            <a:extLst>
              <a:ext uri="{FF2B5EF4-FFF2-40B4-BE49-F238E27FC236}">
                <a16:creationId xmlns:a16="http://schemas.microsoft.com/office/drawing/2014/main" id="{CBCCDC14-BDED-2ED7-73EF-DE6E822D7FF9}"/>
              </a:ext>
            </a:extLst>
          </p:cNvPr>
          <p:cNvPicPr>
            <a:picLocks noChangeAspect="1" noChangeArrowheads="1"/>
          </p:cNvPicPr>
          <p:nvPr/>
        </p:nvPicPr>
        <p:blipFill>
          <a:blip r:embed="rId2"/>
          <a:srcRect/>
          <a:stretch>
            <a:fillRect/>
          </a:stretch>
        </p:blipFill>
        <p:spPr bwMode="auto">
          <a:xfrm>
            <a:off x="4295800" y="4365104"/>
            <a:ext cx="2784783" cy="666825"/>
          </a:xfrm>
          <a:prstGeom prst="rect">
            <a:avLst/>
          </a:prstGeom>
          <a:noFill/>
          <a:effectLst>
            <a:glow rad="228600">
              <a:schemeClr val="bg1">
                <a:alpha val="56000"/>
              </a:schemeClr>
            </a:glow>
          </a:effectLst>
        </p:spPr>
      </p:pic>
      <p:sp>
        <p:nvSpPr>
          <p:cNvPr id="4" name="TextBox 3">
            <a:extLst>
              <a:ext uri="{FF2B5EF4-FFF2-40B4-BE49-F238E27FC236}">
                <a16:creationId xmlns:a16="http://schemas.microsoft.com/office/drawing/2014/main" id="{CE29C801-F407-826B-FEA1-9DAAD40D8A5C}"/>
              </a:ext>
            </a:extLst>
          </p:cNvPr>
          <p:cNvSpPr txBox="1"/>
          <p:nvPr/>
        </p:nvSpPr>
        <p:spPr>
          <a:xfrm>
            <a:off x="4656138" y="569913"/>
            <a:ext cx="6096000" cy="707886"/>
          </a:xfrm>
          <a:prstGeom prst="rect">
            <a:avLst/>
          </a:prstGeom>
          <a:noFill/>
        </p:spPr>
        <p:txBody>
          <a:bodyPr>
            <a:spAutoFit/>
          </a:bodyPr>
          <a:lstStyle/>
          <a:p>
            <a:pPr>
              <a:defRPr/>
            </a:pPr>
            <a:r>
              <a:rPr lang="en-GB" sz="4000" b="1" spc="-15" dirty="0">
                <a:solidFill>
                  <a:srgbClr val="FFC000"/>
                </a:solidFill>
                <a:latin typeface="Raleway" panose="020B0003030101060003" pitchFamily="34" charset="0"/>
                <a:cs typeface="Calibri"/>
              </a:rPr>
              <a:t>Activity</a:t>
            </a:r>
            <a:endParaRPr lang="en-GB" sz="4000" b="1" dirty="0"/>
          </a:p>
        </p:txBody>
      </p:sp>
      <p:sp>
        <p:nvSpPr>
          <p:cNvPr id="6" name="TextBox 5">
            <a:extLst>
              <a:ext uri="{FF2B5EF4-FFF2-40B4-BE49-F238E27FC236}">
                <a16:creationId xmlns:a16="http://schemas.microsoft.com/office/drawing/2014/main" id="{761F3DAD-C52E-54E0-C9CB-B59CE04BD1BD}"/>
              </a:ext>
            </a:extLst>
          </p:cNvPr>
          <p:cNvSpPr txBox="1"/>
          <p:nvPr/>
        </p:nvSpPr>
        <p:spPr>
          <a:xfrm>
            <a:off x="2782888" y="5229225"/>
            <a:ext cx="6096000" cy="923925"/>
          </a:xfrm>
          <a:prstGeom prst="rect">
            <a:avLst/>
          </a:prstGeom>
          <a:noFill/>
        </p:spPr>
        <p:txBody>
          <a:bodyPr>
            <a:spAutoFit/>
          </a:bodyPr>
          <a:lstStyle/>
          <a:p>
            <a:pPr algn="ctr">
              <a:defRPr/>
            </a:pPr>
            <a:r>
              <a:rPr lang="en-GB" altLang="en-US" b="1" i="1" spc="-15" dirty="0">
                <a:solidFill>
                  <a:srgbClr val="FFC000"/>
                </a:solidFill>
                <a:latin typeface="Raleway" panose="020B0003030101060003" pitchFamily="34" charset="0"/>
                <a:cs typeface="Calibri"/>
              </a:rPr>
              <a:t>Vs</a:t>
            </a:r>
          </a:p>
          <a:p>
            <a:pPr algn="ctr">
              <a:defRPr/>
            </a:pPr>
            <a:endParaRPr lang="en-GB" b="1" spc="-15" dirty="0">
              <a:solidFill>
                <a:srgbClr val="FFC000"/>
              </a:solidFill>
              <a:latin typeface="Raleway" panose="020B0003030101060003" pitchFamily="34" charset="0"/>
              <a:cs typeface="Calibri"/>
            </a:endParaRPr>
          </a:p>
          <a:p>
            <a:pPr algn="ctr">
              <a:defRPr/>
            </a:pPr>
            <a:r>
              <a:rPr lang="en-GB" b="1" spc="-15" dirty="0">
                <a:solidFill>
                  <a:srgbClr val="FFC000"/>
                </a:solidFill>
                <a:latin typeface="Raleway" panose="020B0003030101060003" pitchFamily="34" charset="0"/>
                <a:cs typeface="Calibri"/>
              </a:rPr>
              <a:t>___________________________</a:t>
            </a:r>
            <a:endParaRPr lang="en-GB" dirty="0"/>
          </a:p>
        </p:txBody>
      </p:sp>
      <p:sp>
        <p:nvSpPr>
          <p:cNvPr id="3" name="Slide Number Placeholder 2">
            <a:extLst>
              <a:ext uri="{FF2B5EF4-FFF2-40B4-BE49-F238E27FC236}">
                <a16:creationId xmlns:a16="http://schemas.microsoft.com/office/drawing/2014/main" id="{721E6989-CC26-B4E6-1E56-BE9E47C752ED}"/>
              </a:ext>
            </a:extLst>
          </p:cNvPr>
          <p:cNvSpPr>
            <a:spLocks noGrp="1"/>
          </p:cNvSpPr>
          <p:nvPr>
            <p:ph type="sldNum" sz="quarter" idx="12"/>
          </p:nvPr>
        </p:nvSpPr>
        <p:spPr/>
        <p:txBody>
          <a:bodyPr/>
          <a:lstStyle/>
          <a:p>
            <a:pPr>
              <a:defRPr/>
            </a:pPr>
            <a:fld id="{12FB0DAB-E926-4223-B5FA-6CE38FD8ABFF}" type="slidenum">
              <a:rPr lang="en-US" smtClean="0"/>
              <a:pPr>
                <a:defRPr/>
              </a:pPr>
              <a:t>35</a:t>
            </a:fld>
            <a:endParaRPr lang="en-US"/>
          </a:p>
        </p:txBody>
      </p:sp>
    </p:spTree>
  </p:cSld>
  <p:clrMapOvr>
    <a:masterClrMapping/>
  </p:clrMapOvr>
  <p:transition spd="slow"/>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7CFD3-1869-BB28-34CE-BDC9920F2883}"/>
              </a:ext>
            </a:extLst>
          </p:cNvPr>
          <p:cNvSpPr>
            <a:spLocks noGrp="1"/>
          </p:cNvSpPr>
          <p:nvPr>
            <p:ph type="title"/>
          </p:nvPr>
        </p:nvSpPr>
        <p:spPr>
          <a:xfrm>
            <a:off x="838200" y="522677"/>
            <a:ext cx="10515600" cy="1325563"/>
          </a:xfrm>
        </p:spPr>
        <p:txBody>
          <a:bodyPr/>
          <a:lstStyle/>
          <a:p>
            <a:r>
              <a:rPr lang="en-GB" dirty="0">
                <a:solidFill>
                  <a:schemeClr val="bg1"/>
                </a:solidFill>
              </a:rPr>
              <a:t>Marriott CEO </a:t>
            </a:r>
            <a:r>
              <a:rPr lang="en-GB" dirty="0" err="1">
                <a:solidFill>
                  <a:schemeClr val="bg1"/>
                </a:solidFill>
              </a:rPr>
              <a:t>CEO</a:t>
            </a:r>
            <a:r>
              <a:rPr lang="en-GB" dirty="0">
                <a:solidFill>
                  <a:schemeClr val="bg1"/>
                </a:solidFill>
              </a:rPr>
              <a:t> Anthony Capuano</a:t>
            </a:r>
          </a:p>
        </p:txBody>
      </p:sp>
      <p:pic>
        <p:nvPicPr>
          <p:cNvPr id="5" name="Online Media 4" title="Marriott's CEO lays out his vision for the brands">
            <a:hlinkClick r:id="" action="ppaction://media"/>
            <a:extLst>
              <a:ext uri="{FF2B5EF4-FFF2-40B4-BE49-F238E27FC236}">
                <a16:creationId xmlns:a16="http://schemas.microsoft.com/office/drawing/2014/main" id="{793BB473-4E4A-C101-B21E-4EBFBA665DCB}"/>
              </a:ext>
            </a:extLst>
          </p:cNvPr>
          <p:cNvPicPr>
            <a:picLocks noGrp="1" noRot="1" noChangeAspect="1"/>
          </p:cNvPicPr>
          <p:nvPr>
            <p:ph idx="1"/>
            <a:videoFile r:link="rId1"/>
          </p:nvPr>
        </p:nvPicPr>
        <p:blipFill>
          <a:blip r:embed="rId3"/>
          <a:stretch>
            <a:fillRect/>
          </a:stretch>
        </p:blipFill>
        <p:spPr>
          <a:xfrm>
            <a:off x="2244725" y="1825625"/>
            <a:ext cx="7700963" cy="4351338"/>
          </a:xfrm>
          <a:prstGeom prst="rect">
            <a:avLst/>
          </a:prstGeom>
        </p:spPr>
      </p:pic>
      <p:sp>
        <p:nvSpPr>
          <p:cNvPr id="6" name="Slide Number Placeholder 5">
            <a:extLst>
              <a:ext uri="{FF2B5EF4-FFF2-40B4-BE49-F238E27FC236}">
                <a16:creationId xmlns:a16="http://schemas.microsoft.com/office/drawing/2014/main" id="{D24382C4-39A8-E186-EDFD-760AA7EF8774}"/>
              </a:ext>
            </a:extLst>
          </p:cNvPr>
          <p:cNvSpPr>
            <a:spLocks noGrp="1"/>
          </p:cNvSpPr>
          <p:nvPr>
            <p:ph type="sldNum" sz="quarter" idx="12"/>
          </p:nvPr>
        </p:nvSpPr>
        <p:spPr/>
        <p:txBody>
          <a:bodyPr/>
          <a:lstStyle/>
          <a:p>
            <a:pPr>
              <a:defRPr/>
            </a:pPr>
            <a:fld id="{12FB0DAB-E926-4223-B5FA-6CE38FD8ABFF}" type="slidenum">
              <a:rPr lang="en-US" smtClean="0"/>
              <a:pPr>
                <a:defRPr/>
              </a:pPr>
              <a:t>36</a:t>
            </a:fld>
            <a:endParaRPr lang="en-US"/>
          </a:p>
        </p:txBody>
      </p:sp>
    </p:spTree>
    <p:extLst>
      <p:ext uri="{BB962C8B-B14F-4D97-AF65-F5344CB8AC3E}">
        <p14:creationId xmlns:p14="http://schemas.microsoft.com/office/powerpoint/2010/main" val="4192860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D809C2C2-5419-DDC3-8C37-785AE99A8FC5}"/>
              </a:ext>
            </a:extLst>
          </p:cNvPr>
          <p:cNvSpPr txBox="1">
            <a:spLocks noGrp="1"/>
          </p:cNvSpPr>
          <p:nvPr>
            <p:ph type="title"/>
          </p:nvPr>
        </p:nvSpPr>
        <p:spPr>
          <a:xfrm>
            <a:off x="1199456" y="1188505"/>
            <a:ext cx="11641137" cy="511175"/>
          </a:xfrm>
        </p:spPr>
        <p:txBody>
          <a:bodyPr lIns="0" tIns="12065" rIns="0" bIns="0">
            <a:spAutoFit/>
          </a:bodyPr>
          <a:lstStyle/>
          <a:p>
            <a:pPr marL="12700"/>
            <a:r>
              <a:rPr lang="en-US" altLang="en-US" sz="3600" b="1" dirty="0">
                <a:solidFill>
                  <a:srgbClr val="FFC000"/>
                </a:solidFill>
                <a:cs typeface="Calibri" panose="020F0502020204030204" pitchFamily="34" charset="0"/>
              </a:rPr>
              <a:t>STRATEGIC MANAGEMENT FRAMEWORK</a:t>
            </a:r>
          </a:p>
        </p:txBody>
      </p:sp>
      <p:grpSp>
        <p:nvGrpSpPr>
          <p:cNvPr id="111619" name="object 3">
            <a:extLst>
              <a:ext uri="{FF2B5EF4-FFF2-40B4-BE49-F238E27FC236}">
                <a16:creationId xmlns:a16="http://schemas.microsoft.com/office/drawing/2014/main" id="{E5A54481-A12D-B822-E99E-69600852B96E}"/>
              </a:ext>
            </a:extLst>
          </p:cNvPr>
          <p:cNvGrpSpPr>
            <a:grpSpLocks/>
          </p:cNvGrpSpPr>
          <p:nvPr/>
        </p:nvGrpSpPr>
        <p:grpSpPr bwMode="auto">
          <a:xfrm>
            <a:off x="3000375" y="2276475"/>
            <a:ext cx="5811838" cy="3432175"/>
            <a:chOff x="1591246" y="1785937"/>
            <a:chExt cx="5812155" cy="3432175"/>
          </a:xfrm>
        </p:grpSpPr>
        <p:sp>
          <p:nvSpPr>
            <p:cNvPr id="111645" name="object 4">
              <a:extLst>
                <a:ext uri="{FF2B5EF4-FFF2-40B4-BE49-F238E27FC236}">
                  <a16:creationId xmlns:a16="http://schemas.microsoft.com/office/drawing/2014/main" id="{4BF29B1C-375F-2D50-90F0-9EE70DAD606B}"/>
                </a:ext>
              </a:extLst>
            </p:cNvPr>
            <p:cNvSpPr>
              <a:spLocks/>
            </p:cNvSpPr>
            <p:nvPr/>
          </p:nvSpPr>
          <p:spPr bwMode="auto">
            <a:xfrm>
              <a:off x="4498085" y="2212086"/>
              <a:ext cx="2890520" cy="2207260"/>
            </a:xfrm>
            <a:custGeom>
              <a:avLst/>
              <a:gdLst>
                <a:gd name="T0" fmla="*/ 0 w 2890520"/>
                <a:gd name="T1" fmla="*/ 2207006 h 2207260"/>
                <a:gd name="T2" fmla="*/ 0 w 2890520"/>
                <a:gd name="T3" fmla="*/ 2123059 h 2207260"/>
                <a:gd name="T4" fmla="*/ 2793 w 2890520"/>
                <a:gd name="T5" fmla="*/ 2123059 h 2207260"/>
                <a:gd name="T6" fmla="*/ 2793 w 2890520"/>
                <a:gd name="T7" fmla="*/ 2039112 h 2207260"/>
                <a:gd name="T8" fmla="*/ 2793 w 2890520"/>
                <a:gd name="T9" fmla="*/ 754634 h 2207260"/>
                <a:gd name="T10" fmla="*/ 2793 w 2890520"/>
                <a:gd name="T11" fmla="*/ 670687 h 2207260"/>
                <a:gd name="T12" fmla="*/ 0 w 2890520"/>
                <a:gd name="T13" fmla="*/ 670687 h 2207260"/>
                <a:gd name="T14" fmla="*/ 0 w 2890520"/>
                <a:gd name="T15" fmla="*/ 586739 h 2207260"/>
                <a:gd name="T16" fmla="*/ 2890519 w 2890520"/>
                <a:gd name="T17" fmla="*/ 167893 h 2207260"/>
                <a:gd name="T18" fmla="*/ 2890519 w 2890520"/>
                <a:gd name="T19" fmla="*/ 83947 h 2207260"/>
                <a:gd name="T20" fmla="*/ 1524 w 2890520"/>
                <a:gd name="T21" fmla="*/ 83947 h 2207260"/>
                <a:gd name="T22" fmla="*/ 1524 w 2890520"/>
                <a:gd name="T23" fmla="*/ 0 h 2207260"/>
                <a:gd name="T24" fmla="*/ 0 w 2890520"/>
                <a:gd name="T25" fmla="*/ 167893 h 2207260"/>
                <a:gd name="T26" fmla="*/ 0 w 2890520"/>
                <a:gd name="T27" fmla="*/ 83947 h 2207260"/>
                <a:gd name="T28" fmla="*/ 2793 w 2890520"/>
                <a:gd name="T29" fmla="*/ 83947 h 2207260"/>
                <a:gd name="T30" fmla="*/ 2793 w 2890520"/>
                <a:gd name="T31" fmla="*/ 0 h 2207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90520" h="2207260">
                  <a:moveTo>
                    <a:pt x="0" y="2207006"/>
                  </a:moveTo>
                  <a:lnTo>
                    <a:pt x="0" y="2123059"/>
                  </a:lnTo>
                  <a:lnTo>
                    <a:pt x="2793" y="2123059"/>
                  </a:lnTo>
                  <a:lnTo>
                    <a:pt x="2793" y="2039112"/>
                  </a:lnTo>
                </a:path>
                <a:path w="2890520" h="2207260">
                  <a:moveTo>
                    <a:pt x="2793" y="754634"/>
                  </a:moveTo>
                  <a:lnTo>
                    <a:pt x="2793" y="670687"/>
                  </a:lnTo>
                  <a:lnTo>
                    <a:pt x="0" y="670687"/>
                  </a:lnTo>
                  <a:lnTo>
                    <a:pt x="0" y="586739"/>
                  </a:lnTo>
                </a:path>
                <a:path w="2890520" h="2207260">
                  <a:moveTo>
                    <a:pt x="2890519" y="167893"/>
                  </a:moveTo>
                  <a:lnTo>
                    <a:pt x="2890519" y="83947"/>
                  </a:lnTo>
                  <a:lnTo>
                    <a:pt x="1524" y="83947"/>
                  </a:lnTo>
                  <a:lnTo>
                    <a:pt x="1524" y="0"/>
                  </a:lnTo>
                </a:path>
                <a:path w="2890520" h="2207260">
                  <a:moveTo>
                    <a:pt x="0" y="167893"/>
                  </a:moveTo>
                  <a:lnTo>
                    <a:pt x="0" y="83947"/>
                  </a:lnTo>
                  <a:lnTo>
                    <a:pt x="2793" y="83947"/>
                  </a:lnTo>
                  <a:lnTo>
                    <a:pt x="2793" y="0"/>
                  </a:lnTo>
                </a:path>
              </a:pathLst>
            </a:custGeom>
            <a:noFill/>
            <a:ln w="28575">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en-GB"/>
            </a:p>
          </p:txBody>
        </p:sp>
        <p:sp>
          <p:nvSpPr>
            <p:cNvPr id="111646" name="object 5">
              <a:extLst>
                <a:ext uri="{FF2B5EF4-FFF2-40B4-BE49-F238E27FC236}">
                  <a16:creationId xmlns:a16="http://schemas.microsoft.com/office/drawing/2014/main" id="{CCB4E620-D94D-D6BF-21EB-C2DE2ECC3595}"/>
                </a:ext>
              </a:extLst>
            </p:cNvPr>
            <p:cNvSpPr>
              <a:spLocks/>
            </p:cNvSpPr>
            <p:nvPr/>
          </p:nvSpPr>
          <p:spPr bwMode="auto">
            <a:xfrm>
              <a:off x="1605533" y="2212086"/>
              <a:ext cx="2894965" cy="168275"/>
            </a:xfrm>
            <a:custGeom>
              <a:avLst/>
              <a:gdLst>
                <a:gd name="T0" fmla="*/ 0 w 2894965"/>
                <a:gd name="T1" fmla="*/ 167893 h 168275"/>
                <a:gd name="T2" fmla="*/ 0 w 2894965"/>
                <a:gd name="T3" fmla="*/ 83947 h 168275"/>
                <a:gd name="T4" fmla="*/ 2894456 w 2894965"/>
                <a:gd name="T5" fmla="*/ 83947 h 168275"/>
                <a:gd name="T6" fmla="*/ 2894456 w 2894965"/>
                <a:gd name="T7" fmla="*/ 0 h 168275"/>
              </a:gdLst>
              <a:ahLst/>
              <a:cxnLst>
                <a:cxn ang="0">
                  <a:pos x="T0" y="T1"/>
                </a:cxn>
                <a:cxn ang="0">
                  <a:pos x="T2" y="T3"/>
                </a:cxn>
                <a:cxn ang="0">
                  <a:pos x="T4" y="T5"/>
                </a:cxn>
                <a:cxn ang="0">
                  <a:pos x="T6" y="T7"/>
                </a:cxn>
              </a:cxnLst>
              <a:rect l="0" t="0" r="r" b="b"/>
              <a:pathLst>
                <a:path w="2894965" h="168275">
                  <a:moveTo>
                    <a:pt x="0" y="167893"/>
                  </a:moveTo>
                  <a:lnTo>
                    <a:pt x="0" y="83947"/>
                  </a:lnTo>
                  <a:lnTo>
                    <a:pt x="2894456" y="83947"/>
                  </a:lnTo>
                  <a:lnTo>
                    <a:pt x="2894456" y="0"/>
                  </a:lnTo>
                </a:path>
              </a:pathLst>
            </a:custGeom>
            <a:noFill/>
            <a:ln w="28575">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en-GB"/>
            </a:p>
          </p:txBody>
        </p:sp>
        <p:sp>
          <p:nvSpPr>
            <p:cNvPr id="111647" name="object 6">
              <a:extLst>
                <a:ext uri="{FF2B5EF4-FFF2-40B4-BE49-F238E27FC236}">
                  <a16:creationId xmlns:a16="http://schemas.microsoft.com/office/drawing/2014/main" id="{4050388B-606B-AE84-204D-85791EC0E519}"/>
                </a:ext>
              </a:extLst>
            </p:cNvPr>
            <p:cNvSpPr>
              <a:spLocks/>
            </p:cNvSpPr>
            <p:nvPr/>
          </p:nvSpPr>
          <p:spPr bwMode="auto">
            <a:xfrm>
              <a:off x="3247644" y="1790700"/>
              <a:ext cx="2498090" cy="421005"/>
            </a:xfrm>
            <a:custGeom>
              <a:avLst/>
              <a:gdLst>
                <a:gd name="T0" fmla="*/ 2427732 w 2498090"/>
                <a:gd name="T1" fmla="*/ 0 h 421005"/>
                <a:gd name="T2" fmla="*/ 70104 w 2498090"/>
                <a:gd name="T3" fmla="*/ 0 h 421005"/>
                <a:gd name="T4" fmla="*/ 42808 w 2498090"/>
                <a:gd name="T5" fmla="*/ 5506 h 421005"/>
                <a:gd name="T6" fmla="*/ 20526 w 2498090"/>
                <a:gd name="T7" fmla="*/ 20526 h 421005"/>
                <a:gd name="T8" fmla="*/ 5506 w 2498090"/>
                <a:gd name="T9" fmla="*/ 42808 h 421005"/>
                <a:gd name="T10" fmla="*/ 0 w 2498090"/>
                <a:gd name="T11" fmla="*/ 70103 h 421005"/>
                <a:gd name="T12" fmla="*/ 0 w 2498090"/>
                <a:gd name="T13" fmla="*/ 350520 h 421005"/>
                <a:gd name="T14" fmla="*/ 5506 w 2498090"/>
                <a:gd name="T15" fmla="*/ 377815 h 421005"/>
                <a:gd name="T16" fmla="*/ 20526 w 2498090"/>
                <a:gd name="T17" fmla="*/ 400097 h 421005"/>
                <a:gd name="T18" fmla="*/ 42808 w 2498090"/>
                <a:gd name="T19" fmla="*/ 415117 h 421005"/>
                <a:gd name="T20" fmla="*/ 70104 w 2498090"/>
                <a:gd name="T21" fmla="*/ 420624 h 421005"/>
                <a:gd name="T22" fmla="*/ 2427732 w 2498090"/>
                <a:gd name="T23" fmla="*/ 420624 h 421005"/>
                <a:gd name="T24" fmla="*/ 2455027 w 2498090"/>
                <a:gd name="T25" fmla="*/ 415117 h 421005"/>
                <a:gd name="T26" fmla="*/ 2477309 w 2498090"/>
                <a:gd name="T27" fmla="*/ 400097 h 421005"/>
                <a:gd name="T28" fmla="*/ 2492329 w 2498090"/>
                <a:gd name="T29" fmla="*/ 377815 h 421005"/>
                <a:gd name="T30" fmla="*/ 2497835 w 2498090"/>
                <a:gd name="T31" fmla="*/ 350520 h 421005"/>
                <a:gd name="T32" fmla="*/ 2497835 w 2498090"/>
                <a:gd name="T33" fmla="*/ 70103 h 421005"/>
                <a:gd name="T34" fmla="*/ 2492329 w 2498090"/>
                <a:gd name="T35" fmla="*/ 42808 h 421005"/>
                <a:gd name="T36" fmla="*/ 2477309 w 2498090"/>
                <a:gd name="T37" fmla="*/ 20526 h 421005"/>
                <a:gd name="T38" fmla="*/ 2455027 w 2498090"/>
                <a:gd name="T39" fmla="*/ 5506 h 421005"/>
                <a:gd name="T40" fmla="*/ 2427732 w 2498090"/>
                <a:gd name="T41" fmla="*/ 0 h 42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98090" h="421005">
                  <a:moveTo>
                    <a:pt x="2427732" y="0"/>
                  </a:moveTo>
                  <a:lnTo>
                    <a:pt x="70104" y="0"/>
                  </a:lnTo>
                  <a:lnTo>
                    <a:pt x="42808" y="5506"/>
                  </a:lnTo>
                  <a:lnTo>
                    <a:pt x="20526" y="20526"/>
                  </a:lnTo>
                  <a:lnTo>
                    <a:pt x="5506" y="42808"/>
                  </a:lnTo>
                  <a:lnTo>
                    <a:pt x="0" y="70103"/>
                  </a:lnTo>
                  <a:lnTo>
                    <a:pt x="0" y="350520"/>
                  </a:lnTo>
                  <a:lnTo>
                    <a:pt x="5506" y="377815"/>
                  </a:lnTo>
                  <a:lnTo>
                    <a:pt x="20526" y="400097"/>
                  </a:lnTo>
                  <a:lnTo>
                    <a:pt x="42808" y="415117"/>
                  </a:lnTo>
                  <a:lnTo>
                    <a:pt x="70104" y="420624"/>
                  </a:lnTo>
                  <a:lnTo>
                    <a:pt x="2427732" y="420624"/>
                  </a:lnTo>
                  <a:lnTo>
                    <a:pt x="2455027" y="415117"/>
                  </a:lnTo>
                  <a:lnTo>
                    <a:pt x="2477309" y="400097"/>
                  </a:lnTo>
                  <a:lnTo>
                    <a:pt x="2492329" y="377815"/>
                  </a:lnTo>
                  <a:lnTo>
                    <a:pt x="2497835" y="350520"/>
                  </a:lnTo>
                  <a:lnTo>
                    <a:pt x="2497835" y="70103"/>
                  </a:lnTo>
                  <a:lnTo>
                    <a:pt x="2492329" y="42808"/>
                  </a:lnTo>
                  <a:lnTo>
                    <a:pt x="2477309" y="20526"/>
                  </a:lnTo>
                  <a:lnTo>
                    <a:pt x="2455027" y="5506"/>
                  </a:lnTo>
                  <a:lnTo>
                    <a:pt x="2427732" y="0"/>
                  </a:lnTo>
                  <a:close/>
                </a:path>
              </a:pathLst>
            </a:custGeom>
            <a:solidFill>
              <a:srgbClr val="4F81BC"/>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GB"/>
            </a:p>
          </p:txBody>
        </p:sp>
        <p:sp>
          <p:nvSpPr>
            <p:cNvPr id="111648" name="object 7">
              <a:extLst>
                <a:ext uri="{FF2B5EF4-FFF2-40B4-BE49-F238E27FC236}">
                  <a16:creationId xmlns:a16="http://schemas.microsoft.com/office/drawing/2014/main" id="{EF7BE359-18C2-C624-4370-96F285296546}"/>
                </a:ext>
              </a:extLst>
            </p:cNvPr>
            <p:cNvSpPr>
              <a:spLocks/>
            </p:cNvSpPr>
            <p:nvPr/>
          </p:nvSpPr>
          <p:spPr bwMode="auto">
            <a:xfrm>
              <a:off x="3247644" y="1790700"/>
              <a:ext cx="2498090" cy="421005"/>
            </a:xfrm>
            <a:custGeom>
              <a:avLst/>
              <a:gdLst>
                <a:gd name="T0" fmla="*/ 0 w 2498090"/>
                <a:gd name="T1" fmla="*/ 70103 h 421005"/>
                <a:gd name="T2" fmla="*/ 5506 w 2498090"/>
                <a:gd name="T3" fmla="*/ 42808 h 421005"/>
                <a:gd name="T4" fmla="*/ 20526 w 2498090"/>
                <a:gd name="T5" fmla="*/ 20526 h 421005"/>
                <a:gd name="T6" fmla="*/ 42808 w 2498090"/>
                <a:gd name="T7" fmla="*/ 5506 h 421005"/>
                <a:gd name="T8" fmla="*/ 70104 w 2498090"/>
                <a:gd name="T9" fmla="*/ 0 h 421005"/>
                <a:gd name="T10" fmla="*/ 2427732 w 2498090"/>
                <a:gd name="T11" fmla="*/ 0 h 421005"/>
                <a:gd name="T12" fmla="*/ 2455027 w 2498090"/>
                <a:gd name="T13" fmla="*/ 5506 h 421005"/>
                <a:gd name="T14" fmla="*/ 2477309 w 2498090"/>
                <a:gd name="T15" fmla="*/ 20526 h 421005"/>
                <a:gd name="T16" fmla="*/ 2492329 w 2498090"/>
                <a:gd name="T17" fmla="*/ 42808 h 421005"/>
                <a:gd name="T18" fmla="*/ 2497835 w 2498090"/>
                <a:gd name="T19" fmla="*/ 70103 h 421005"/>
                <a:gd name="T20" fmla="*/ 2497835 w 2498090"/>
                <a:gd name="T21" fmla="*/ 350520 h 421005"/>
                <a:gd name="T22" fmla="*/ 2492329 w 2498090"/>
                <a:gd name="T23" fmla="*/ 377815 h 421005"/>
                <a:gd name="T24" fmla="*/ 2477309 w 2498090"/>
                <a:gd name="T25" fmla="*/ 400097 h 421005"/>
                <a:gd name="T26" fmla="*/ 2455027 w 2498090"/>
                <a:gd name="T27" fmla="*/ 415117 h 421005"/>
                <a:gd name="T28" fmla="*/ 2427732 w 2498090"/>
                <a:gd name="T29" fmla="*/ 420624 h 421005"/>
                <a:gd name="T30" fmla="*/ 70104 w 2498090"/>
                <a:gd name="T31" fmla="*/ 420624 h 421005"/>
                <a:gd name="T32" fmla="*/ 42808 w 2498090"/>
                <a:gd name="T33" fmla="*/ 415117 h 421005"/>
                <a:gd name="T34" fmla="*/ 20526 w 2498090"/>
                <a:gd name="T35" fmla="*/ 400097 h 421005"/>
                <a:gd name="T36" fmla="*/ 5506 w 2498090"/>
                <a:gd name="T37" fmla="*/ 377815 h 421005"/>
                <a:gd name="T38" fmla="*/ 0 w 2498090"/>
                <a:gd name="T39" fmla="*/ 350520 h 421005"/>
                <a:gd name="T40" fmla="*/ 0 w 2498090"/>
                <a:gd name="T41" fmla="*/ 70103 h 42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98090" h="421005">
                  <a:moveTo>
                    <a:pt x="0" y="70103"/>
                  </a:moveTo>
                  <a:lnTo>
                    <a:pt x="5506" y="42808"/>
                  </a:lnTo>
                  <a:lnTo>
                    <a:pt x="20526" y="20526"/>
                  </a:lnTo>
                  <a:lnTo>
                    <a:pt x="42808" y="5506"/>
                  </a:lnTo>
                  <a:lnTo>
                    <a:pt x="70104" y="0"/>
                  </a:lnTo>
                  <a:lnTo>
                    <a:pt x="2427732" y="0"/>
                  </a:lnTo>
                  <a:lnTo>
                    <a:pt x="2455027" y="5506"/>
                  </a:lnTo>
                  <a:lnTo>
                    <a:pt x="2477309" y="20526"/>
                  </a:lnTo>
                  <a:lnTo>
                    <a:pt x="2492329" y="42808"/>
                  </a:lnTo>
                  <a:lnTo>
                    <a:pt x="2497835" y="70103"/>
                  </a:lnTo>
                  <a:lnTo>
                    <a:pt x="2497835" y="350520"/>
                  </a:lnTo>
                  <a:lnTo>
                    <a:pt x="2492329" y="377815"/>
                  </a:lnTo>
                  <a:lnTo>
                    <a:pt x="2477309" y="400097"/>
                  </a:lnTo>
                  <a:lnTo>
                    <a:pt x="2455027" y="415117"/>
                  </a:lnTo>
                  <a:lnTo>
                    <a:pt x="2427732" y="420624"/>
                  </a:lnTo>
                  <a:lnTo>
                    <a:pt x="70104" y="420624"/>
                  </a:lnTo>
                  <a:lnTo>
                    <a:pt x="42808" y="415117"/>
                  </a:lnTo>
                  <a:lnTo>
                    <a:pt x="20526" y="400097"/>
                  </a:lnTo>
                  <a:lnTo>
                    <a:pt x="5506" y="377815"/>
                  </a:lnTo>
                  <a:lnTo>
                    <a:pt x="0" y="350520"/>
                  </a:lnTo>
                  <a:lnTo>
                    <a:pt x="0" y="70103"/>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en-GB"/>
            </a:p>
          </p:txBody>
        </p:sp>
        <p:sp>
          <p:nvSpPr>
            <p:cNvPr id="111649" name="object 8">
              <a:extLst>
                <a:ext uri="{FF2B5EF4-FFF2-40B4-BE49-F238E27FC236}">
                  <a16:creationId xmlns:a16="http://schemas.microsoft.com/office/drawing/2014/main" id="{38A8150F-B113-7290-DB42-CEC801C2F09C}"/>
                </a:ext>
              </a:extLst>
            </p:cNvPr>
            <p:cNvSpPr>
              <a:spLocks/>
            </p:cNvSpPr>
            <p:nvPr/>
          </p:nvSpPr>
          <p:spPr bwMode="auto">
            <a:xfrm>
              <a:off x="4496561" y="5034533"/>
              <a:ext cx="3175" cy="168910"/>
            </a:xfrm>
            <a:custGeom>
              <a:avLst/>
              <a:gdLst>
                <a:gd name="T0" fmla="*/ 0 w 3175"/>
                <a:gd name="T1" fmla="*/ 168910 h 168910"/>
                <a:gd name="T2" fmla="*/ 2793 w 3175"/>
                <a:gd name="T3" fmla="*/ 0 h 168910"/>
              </a:gdLst>
              <a:ahLst/>
              <a:cxnLst>
                <a:cxn ang="0">
                  <a:pos x="T0" y="T1"/>
                </a:cxn>
                <a:cxn ang="0">
                  <a:pos x="T2" y="T3"/>
                </a:cxn>
              </a:cxnLst>
              <a:rect l="0" t="0" r="r" b="b"/>
              <a:pathLst>
                <a:path w="3175" h="168910">
                  <a:moveTo>
                    <a:pt x="0" y="168910"/>
                  </a:moveTo>
                  <a:lnTo>
                    <a:pt x="2793" y="0"/>
                  </a:lnTo>
                </a:path>
              </a:pathLst>
            </a:custGeom>
            <a:noFill/>
            <a:ln w="28575">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en-GB"/>
            </a:p>
          </p:txBody>
        </p:sp>
      </p:grpSp>
      <p:sp>
        <p:nvSpPr>
          <p:cNvPr id="9" name="object 9">
            <a:extLst>
              <a:ext uri="{FF2B5EF4-FFF2-40B4-BE49-F238E27FC236}">
                <a16:creationId xmlns:a16="http://schemas.microsoft.com/office/drawing/2014/main" id="{EB011830-704E-FB35-02EC-74AAFAF792E0}"/>
              </a:ext>
            </a:extLst>
          </p:cNvPr>
          <p:cNvSpPr txBox="1"/>
          <p:nvPr/>
        </p:nvSpPr>
        <p:spPr>
          <a:xfrm>
            <a:off x="4991100" y="2308225"/>
            <a:ext cx="1827213" cy="360363"/>
          </a:xfrm>
          <a:prstGeom prst="rect">
            <a:avLst/>
          </a:prstGeom>
        </p:spPr>
        <p:txBody>
          <a:bodyPr lIns="0" tIns="13335" rIns="0" bIns="0">
            <a:spAutoFit/>
          </a:bodyPr>
          <a:lstStyle>
            <a:lvl1pPr marL="560388" indent="-547688">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spcBef>
                <a:spcPts val="100"/>
              </a:spcBef>
            </a:pPr>
            <a:r>
              <a:rPr lang="en-US" altLang="en-US" sz="1100" b="1" dirty="0">
                <a:solidFill>
                  <a:srgbClr val="FFFF00"/>
                </a:solidFill>
                <a:latin typeface="Raleway" pitchFamily="2" charset="0"/>
                <a:cs typeface="Arial" panose="020B0604020202020204" pitchFamily="34" charset="0"/>
              </a:rPr>
              <a:t>Mission, Vision, Goals, and Objectives</a:t>
            </a:r>
            <a:endParaRPr lang="en-US" altLang="en-US" sz="1100" dirty="0">
              <a:solidFill>
                <a:srgbClr val="FFFF00"/>
              </a:solidFill>
              <a:latin typeface="Raleway" pitchFamily="2" charset="0"/>
              <a:cs typeface="Arial" panose="020B0604020202020204" pitchFamily="34" charset="0"/>
            </a:endParaRPr>
          </a:p>
        </p:txBody>
      </p:sp>
      <p:grpSp>
        <p:nvGrpSpPr>
          <p:cNvPr id="111621" name="object 10">
            <a:extLst>
              <a:ext uri="{FF2B5EF4-FFF2-40B4-BE49-F238E27FC236}">
                <a16:creationId xmlns:a16="http://schemas.microsoft.com/office/drawing/2014/main" id="{C445845D-EAE9-A42A-C515-03E651D83B10}"/>
              </a:ext>
            </a:extLst>
          </p:cNvPr>
          <p:cNvGrpSpPr>
            <a:grpSpLocks/>
          </p:cNvGrpSpPr>
          <p:nvPr/>
        </p:nvGrpSpPr>
        <p:grpSpPr bwMode="auto">
          <a:xfrm>
            <a:off x="1784350" y="2865438"/>
            <a:ext cx="2455863" cy="430212"/>
            <a:chOff x="376237" y="2374201"/>
            <a:chExt cx="2455545" cy="430530"/>
          </a:xfrm>
        </p:grpSpPr>
        <p:sp>
          <p:nvSpPr>
            <p:cNvPr id="111643" name="object 11">
              <a:extLst>
                <a:ext uri="{FF2B5EF4-FFF2-40B4-BE49-F238E27FC236}">
                  <a16:creationId xmlns:a16="http://schemas.microsoft.com/office/drawing/2014/main" id="{EE0EF8EA-248B-DC89-5C08-06997DB90567}"/>
                </a:ext>
              </a:extLst>
            </p:cNvPr>
            <p:cNvSpPr>
              <a:spLocks/>
            </p:cNvSpPr>
            <p:nvPr/>
          </p:nvSpPr>
          <p:spPr bwMode="auto">
            <a:xfrm>
              <a:off x="381000" y="2378964"/>
              <a:ext cx="2446020" cy="421005"/>
            </a:xfrm>
            <a:custGeom>
              <a:avLst/>
              <a:gdLst>
                <a:gd name="T0" fmla="*/ 2375916 w 2446020"/>
                <a:gd name="T1" fmla="*/ 0 h 421005"/>
                <a:gd name="T2" fmla="*/ 70104 w 2446020"/>
                <a:gd name="T3" fmla="*/ 0 h 421005"/>
                <a:gd name="T4" fmla="*/ 42814 w 2446020"/>
                <a:gd name="T5" fmla="*/ 5506 h 421005"/>
                <a:gd name="T6" fmla="*/ 20531 w 2446020"/>
                <a:gd name="T7" fmla="*/ 20526 h 421005"/>
                <a:gd name="T8" fmla="*/ 5508 w 2446020"/>
                <a:gd name="T9" fmla="*/ 42808 h 421005"/>
                <a:gd name="T10" fmla="*/ 0 w 2446020"/>
                <a:gd name="T11" fmla="*/ 70103 h 421005"/>
                <a:gd name="T12" fmla="*/ 0 w 2446020"/>
                <a:gd name="T13" fmla="*/ 350520 h 421005"/>
                <a:gd name="T14" fmla="*/ 5508 w 2446020"/>
                <a:gd name="T15" fmla="*/ 377815 h 421005"/>
                <a:gd name="T16" fmla="*/ 20531 w 2446020"/>
                <a:gd name="T17" fmla="*/ 400097 h 421005"/>
                <a:gd name="T18" fmla="*/ 42814 w 2446020"/>
                <a:gd name="T19" fmla="*/ 415117 h 421005"/>
                <a:gd name="T20" fmla="*/ 70104 w 2446020"/>
                <a:gd name="T21" fmla="*/ 420624 h 421005"/>
                <a:gd name="T22" fmla="*/ 2375916 w 2446020"/>
                <a:gd name="T23" fmla="*/ 420624 h 421005"/>
                <a:gd name="T24" fmla="*/ 2403211 w 2446020"/>
                <a:gd name="T25" fmla="*/ 415117 h 421005"/>
                <a:gd name="T26" fmla="*/ 2425493 w 2446020"/>
                <a:gd name="T27" fmla="*/ 400097 h 421005"/>
                <a:gd name="T28" fmla="*/ 2440513 w 2446020"/>
                <a:gd name="T29" fmla="*/ 377815 h 421005"/>
                <a:gd name="T30" fmla="*/ 2446020 w 2446020"/>
                <a:gd name="T31" fmla="*/ 350520 h 421005"/>
                <a:gd name="T32" fmla="*/ 2446020 w 2446020"/>
                <a:gd name="T33" fmla="*/ 70103 h 421005"/>
                <a:gd name="T34" fmla="*/ 2440513 w 2446020"/>
                <a:gd name="T35" fmla="*/ 42808 h 421005"/>
                <a:gd name="T36" fmla="*/ 2425493 w 2446020"/>
                <a:gd name="T37" fmla="*/ 20526 h 421005"/>
                <a:gd name="T38" fmla="*/ 2403211 w 2446020"/>
                <a:gd name="T39" fmla="*/ 5506 h 421005"/>
                <a:gd name="T40" fmla="*/ 2375916 w 2446020"/>
                <a:gd name="T41" fmla="*/ 0 h 42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46020" h="421005">
                  <a:moveTo>
                    <a:pt x="2375916" y="0"/>
                  </a:moveTo>
                  <a:lnTo>
                    <a:pt x="70104" y="0"/>
                  </a:lnTo>
                  <a:lnTo>
                    <a:pt x="42814" y="5506"/>
                  </a:lnTo>
                  <a:lnTo>
                    <a:pt x="20531" y="20526"/>
                  </a:lnTo>
                  <a:lnTo>
                    <a:pt x="5508" y="42808"/>
                  </a:lnTo>
                  <a:lnTo>
                    <a:pt x="0" y="70103"/>
                  </a:lnTo>
                  <a:lnTo>
                    <a:pt x="0" y="350520"/>
                  </a:lnTo>
                  <a:lnTo>
                    <a:pt x="5508" y="377815"/>
                  </a:lnTo>
                  <a:lnTo>
                    <a:pt x="20531" y="400097"/>
                  </a:lnTo>
                  <a:lnTo>
                    <a:pt x="42814" y="415117"/>
                  </a:lnTo>
                  <a:lnTo>
                    <a:pt x="70104" y="420624"/>
                  </a:lnTo>
                  <a:lnTo>
                    <a:pt x="2375916" y="420624"/>
                  </a:lnTo>
                  <a:lnTo>
                    <a:pt x="2403211" y="415117"/>
                  </a:lnTo>
                  <a:lnTo>
                    <a:pt x="2425493" y="400097"/>
                  </a:lnTo>
                  <a:lnTo>
                    <a:pt x="2440513" y="377815"/>
                  </a:lnTo>
                  <a:lnTo>
                    <a:pt x="2446020" y="350520"/>
                  </a:lnTo>
                  <a:lnTo>
                    <a:pt x="2446020" y="70103"/>
                  </a:lnTo>
                  <a:lnTo>
                    <a:pt x="2440513" y="42808"/>
                  </a:lnTo>
                  <a:lnTo>
                    <a:pt x="2425493" y="20526"/>
                  </a:lnTo>
                  <a:lnTo>
                    <a:pt x="2403211" y="5506"/>
                  </a:lnTo>
                  <a:lnTo>
                    <a:pt x="2375916" y="0"/>
                  </a:lnTo>
                  <a:close/>
                </a:path>
              </a:pathLst>
            </a:custGeom>
            <a:solidFill>
              <a:srgbClr val="4F81BC"/>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GB"/>
            </a:p>
          </p:txBody>
        </p:sp>
        <p:sp>
          <p:nvSpPr>
            <p:cNvPr id="111644" name="object 12">
              <a:extLst>
                <a:ext uri="{FF2B5EF4-FFF2-40B4-BE49-F238E27FC236}">
                  <a16:creationId xmlns:a16="http://schemas.microsoft.com/office/drawing/2014/main" id="{2C75E00C-49B7-F6CF-52FC-C647BBE9D4E6}"/>
                </a:ext>
              </a:extLst>
            </p:cNvPr>
            <p:cNvSpPr>
              <a:spLocks/>
            </p:cNvSpPr>
            <p:nvPr/>
          </p:nvSpPr>
          <p:spPr bwMode="auto">
            <a:xfrm>
              <a:off x="381000" y="2378964"/>
              <a:ext cx="2446020" cy="421005"/>
            </a:xfrm>
            <a:custGeom>
              <a:avLst/>
              <a:gdLst>
                <a:gd name="T0" fmla="*/ 0 w 2446020"/>
                <a:gd name="T1" fmla="*/ 70103 h 421005"/>
                <a:gd name="T2" fmla="*/ 5508 w 2446020"/>
                <a:gd name="T3" fmla="*/ 42808 h 421005"/>
                <a:gd name="T4" fmla="*/ 20531 w 2446020"/>
                <a:gd name="T5" fmla="*/ 20526 h 421005"/>
                <a:gd name="T6" fmla="*/ 42814 w 2446020"/>
                <a:gd name="T7" fmla="*/ 5506 h 421005"/>
                <a:gd name="T8" fmla="*/ 70104 w 2446020"/>
                <a:gd name="T9" fmla="*/ 0 h 421005"/>
                <a:gd name="T10" fmla="*/ 2375916 w 2446020"/>
                <a:gd name="T11" fmla="*/ 0 h 421005"/>
                <a:gd name="T12" fmla="*/ 2403211 w 2446020"/>
                <a:gd name="T13" fmla="*/ 5506 h 421005"/>
                <a:gd name="T14" fmla="*/ 2425493 w 2446020"/>
                <a:gd name="T15" fmla="*/ 20526 h 421005"/>
                <a:gd name="T16" fmla="*/ 2440513 w 2446020"/>
                <a:gd name="T17" fmla="*/ 42808 h 421005"/>
                <a:gd name="T18" fmla="*/ 2446020 w 2446020"/>
                <a:gd name="T19" fmla="*/ 70103 h 421005"/>
                <a:gd name="T20" fmla="*/ 2446020 w 2446020"/>
                <a:gd name="T21" fmla="*/ 350520 h 421005"/>
                <a:gd name="T22" fmla="*/ 2440513 w 2446020"/>
                <a:gd name="T23" fmla="*/ 377815 h 421005"/>
                <a:gd name="T24" fmla="*/ 2425493 w 2446020"/>
                <a:gd name="T25" fmla="*/ 400097 h 421005"/>
                <a:gd name="T26" fmla="*/ 2403211 w 2446020"/>
                <a:gd name="T27" fmla="*/ 415117 h 421005"/>
                <a:gd name="T28" fmla="*/ 2375916 w 2446020"/>
                <a:gd name="T29" fmla="*/ 420624 h 421005"/>
                <a:gd name="T30" fmla="*/ 70104 w 2446020"/>
                <a:gd name="T31" fmla="*/ 420624 h 421005"/>
                <a:gd name="T32" fmla="*/ 42814 w 2446020"/>
                <a:gd name="T33" fmla="*/ 415117 h 421005"/>
                <a:gd name="T34" fmla="*/ 20531 w 2446020"/>
                <a:gd name="T35" fmla="*/ 400097 h 421005"/>
                <a:gd name="T36" fmla="*/ 5508 w 2446020"/>
                <a:gd name="T37" fmla="*/ 377815 h 421005"/>
                <a:gd name="T38" fmla="*/ 0 w 2446020"/>
                <a:gd name="T39" fmla="*/ 350520 h 421005"/>
                <a:gd name="T40" fmla="*/ 0 w 2446020"/>
                <a:gd name="T41" fmla="*/ 70103 h 42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46020" h="421005">
                  <a:moveTo>
                    <a:pt x="0" y="70103"/>
                  </a:moveTo>
                  <a:lnTo>
                    <a:pt x="5508" y="42808"/>
                  </a:lnTo>
                  <a:lnTo>
                    <a:pt x="20531" y="20526"/>
                  </a:lnTo>
                  <a:lnTo>
                    <a:pt x="42814" y="5506"/>
                  </a:lnTo>
                  <a:lnTo>
                    <a:pt x="70104" y="0"/>
                  </a:lnTo>
                  <a:lnTo>
                    <a:pt x="2375916" y="0"/>
                  </a:lnTo>
                  <a:lnTo>
                    <a:pt x="2403211" y="5506"/>
                  </a:lnTo>
                  <a:lnTo>
                    <a:pt x="2425493" y="20526"/>
                  </a:lnTo>
                  <a:lnTo>
                    <a:pt x="2440513" y="42808"/>
                  </a:lnTo>
                  <a:lnTo>
                    <a:pt x="2446020" y="70103"/>
                  </a:lnTo>
                  <a:lnTo>
                    <a:pt x="2446020" y="350520"/>
                  </a:lnTo>
                  <a:lnTo>
                    <a:pt x="2440513" y="377815"/>
                  </a:lnTo>
                  <a:lnTo>
                    <a:pt x="2425493" y="400097"/>
                  </a:lnTo>
                  <a:lnTo>
                    <a:pt x="2403211" y="415117"/>
                  </a:lnTo>
                  <a:lnTo>
                    <a:pt x="2375916" y="420624"/>
                  </a:lnTo>
                  <a:lnTo>
                    <a:pt x="70104" y="420624"/>
                  </a:lnTo>
                  <a:lnTo>
                    <a:pt x="42814" y="415117"/>
                  </a:lnTo>
                  <a:lnTo>
                    <a:pt x="20531" y="400097"/>
                  </a:lnTo>
                  <a:lnTo>
                    <a:pt x="5508" y="377815"/>
                  </a:lnTo>
                  <a:lnTo>
                    <a:pt x="0" y="350520"/>
                  </a:lnTo>
                  <a:lnTo>
                    <a:pt x="0" y="70103"/>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en-GB"/>
            </a:p>
          </p:txBody>
        </p:sp>
      </p:grpSp>
      <p:sp>
        <p:nvSpPr>
          <p:cNvPr id="13" name="object 13">
            <a:extLst>
              <a:ext uri="{FF2B5EF4-FFF2-40B4-BE49-F238E27FC236}">
                <a16:creationId xmlns:a16="http://schemas.microsoft.com/office/drawing/2014/main" id="{EB709A72-6397-45F6-9301-083C4EAE8481}"/>
              </a:ext>
            </a:extLst>
          </p:cNvPr>
          <p:cNvSpPr txBox="1"/>
          <p:nvPr/>
        </p:nvSpPr>
        <p:spPr>
          <a:xfrm>
            <a:off x="2117725" y="2895600"/>
            <a:ext cx="1787525" cy="361950"/>
          </a:xfrm>
          <a:prstGeom prst="rect">
            <a:avLst/>
          </a:prstGeom>
        </p:spPr>
        <p:txBody>
          <a:bodyPr lIns="0" tIns="13335" rIns="0" bIns="0">
            <a:spAutoFit/>
          </a:bodyPr>
          <a:lstStyle>
            <a:lvl1pPr marL="12700" indent="3365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spcBef>
                <a:spcPts val="100"/>
              </a:spcBef>
            </a:pPr>
            <a:r>
              <a:rPr lang="en-US" altLang="en-US" sz="1100" b="1">
                <a:solidFill>
                  <a:srgbClr val="FFFF00"/>
                </a:solidFill>
                <a:latin typeface="Raleway" pitchFamily="2" charset="0"/>
                <a:cs typeface="Arial" panose="020B0604020202020204" pitchFamily="34" charset="0"/>
              </a:rPr>
              <a:t>Internal analysis (Strengths &amp; Weaknesses)</a:t>
            </a:r>
            <a:endParaRPr lang="en-US" altLang="en-US" sz="1100">
              <a:solidFill>
                <a:srgbClr val="FFFF00"/>
              </a:solidFill>
              <a:latin typeface="Raleway" pitchFamily="2" charset="0"/>
              <a:cs typeface="Arial" panose="020B0604020202020204" pitchFamily="34" charset="0"/>
            </a:endParaRPr>
          </a:p>
        </p:txBody>
      </p:sp>
      <p:grpSp>
        <p:nvGrpSpPr>
          <p:cNvPr id="111623" name="object 14">
            <a:extLst>
              <a:ext uri="{FF2B5EF4-FFF2-40B4-BE49-F238E27FC236}">
                <a16:creationId xmlns:a16="http://schemas.microsoft.com/office/drawing/2014/main" id="{7DE68045-098E-5E15-D1AC-B115FE4F3568}"/>
              </a:ext>
            </a:extLst>
          </p:cNvPr>
          <p:cNvGrpSpPr>
            <a:grpSpLocks/>
          </p:cNvGrpSpPr>
          <p:nvPr/>
        </p:nvGrpSpPr>
        <p:grpSpPr bwMode="auto">
          <a:xfrm>
            <a:off x="4675188" y="2865438"/>
            <a:ext cx="2455862" cy="430212"/>
            <a:chOff x="3267265" y="2374201"/>
            <a:chExt cx="2455545" cy="430530"/>
          </a:xfrm>
        </p:grpSpPr>
        <p:sp>
          <p:nvSpPr>
            <p:cNvPr id="111641" name="object 15">
              <a:extLst>
                <a:ext uri="{FF2B5EF4-FFF2-40B4-BE49-F238E27FC236}">
                  <a16:creationId xmlns:a16="http://schemas.microsoft.com/office/drawing/2014/main" id="{9525EDA2-C1CC-9916-DB39-B826EDA6DD35}"/>
                </a:ext>
              </a:extLst>
            </p:cNvPr>
            <p:cNvSpPr>
              <a:spLocks/>
            </p:cNvSpPr>
            <p:nvPr/>
          </p:nvSpPr>
          <p:spPr bwMode="auto">
            <a:xfrm>
              <a:off x="3272028" y="2378964"/>
              <a:ext cx="2446020" cy="421005"/>
            </a:xfrm>
            <a:custGeom>
              <a:avLst/>
              <a:gdLst>
                <a:gd name="T0" fmla="*/ 2375916 w 2446020"/>
                <a:gd name="T1" fmla="*/ 0 h 421005"/>
                <a:gd name="T2" fmla="*/ 70104 w 2446020"/>
                <a:gd name="T3" fmla="*/ 0 h 421005"/>
                <a:gd name="T4" fmla="*/ 42808 w 2446020"/>
                <a:gd name="T5" fmla="*/ 5506 h 421005"/>
                <a:gd name="T6" fmla="*/ 20526 w 2446020"/>
                <a:gd name="T7" fmla="*/ 20526 h 421005"/>
                <a:gd name="T8" fmla="*/ 5506 w 2446020"/>
                <a:gd name="T9" fmla="*/ 42808 h 421005"/>
                <a:gd name="T10" fmla="*/ 0 w 2446020"/>
                <a:gd name="T11" fmla="*/ 70103 h 421005"/>
                <a:gd name="T12" fmla="*/ 0 w 2446020"/>
                <a:gd name="T13" fmla="*/ 350520 h 421005"/>
                <a:gd name="T14" fmla="*/ 5506 w 2446020"/>
                <a:gd name="T15" fmla="*/ 377815 h 421005"/>
                <a:gd name="T16" fmla="*/ 20526 w 2446020"/>
                <a:gd name="T17" fmla="*/ 400097 h 421005"/>
                <a:gd name="T18" fmla="*/ 42808 w 2446020"/>
                <a:gd name="T19" fmla="*/ 415117 h 421005"/>
                <a:gd name="T20" fmla="*/ 70104 w 2446020"/>
                <a:gd name="T21" fmla="*/ 420624 h 421005"/>
                <a:gd name="T22" fmla="*/ 2375916 w 2446020"/>
                <a:gd name="T23" fmla="*/ 420624 h 421005"/>
                <a:gd name="T24" fmla="*/ 2403211 w 2446020"/>
                <a:gd name="T25" fmla="*/ 415117 h 421005"/>
                <a:gd name="T26" fmla="*/ 2425493 w 2446020"/>
                <a:gd name="T27" fmla="*/ 400097 h 421005"/>
                <a:gd name="T28" fmla="*/ 2440513 w 2446020"/>
                <a:gd name="T29" fmla="*/ 377815 h 421005"/>
                <a:gd name="T30" fmla="*/ 2446020 w 2446020"/>
                <a:gd name="T31" fmla="*/ 350520 h 421005"/>
                <a:gd name="T32" fmla="*/ 2446020 w 2446020"/>
                <a:gd name="T33" fmla="*/ 70103 h 421005"/>
                <a:gd name="T34" fmla="*/ 2440513 w 2446020"/>
                <a:gd name="T35" fmla="*/ 42808 h 421005"/>
                <a:gd name="T36" fmla="*/ 2425493 w 2446020"/>
                <a:gd name="T37" fmla="*/ 20526 h 421005"/>
                <a:gd name="T38" fmla="*/ 2403211 w 2446020"/>
                <a:gd name="T39" fmla="*/ 5506 h 421005"/>
                <a:gd name="T40" fmla="*/ 2375916 w 2446020"/>
                <a:gd name="T41" fmla="*/ 0 h 42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46020" h="421005">
                  <a:moveTo>
                    <a:pt x="2375916" y="0"/>
                  </a:moveTo>
                  <a:lnTo>
                    <a:pt x="70104" y="0"/>
                  </a:lnTo>
                  <a:lnTo>
                    <a:pt x="42808" y="5506"/>
                  </a:lnTo>
                  <a:lnTo>
                    <a:pt x="20526" y="20526"/>
                  </a:lnTo>
                  <a:lnTo>
                    <a:pt x="5506" y="42808"/>
                  </a:lnTo>
                  <a:lnTo>
                    <a:pt x="0" y="70103"/>
                  </a:lnTo>
                  <a:lnTo>
                    <a:pt x="0" y="350520"/>
                  </a:lnTo>
                  <a:lnTo>
                    <a:pt x="5506" y="377815"/>
                  </a:lnTo>
                  <a:lnTo>
                    <a:pt x="20526" y="400097"/>
                  </a:lnTo>
                  <a:lnTo>
                    <a:pt x="42808" y="415117"/>
                  </a:lnTo>
                  <a:lnTo>
                    <a:pt x="70104" y="420624"/>
                  </a:lnTo>
                  <a:lnTo>
                    <a:pt x="2375916" y="420624"/>
                  </a:lnTo>
                  <a:lnTo>
                    <a:pt x="2403211" y="415117"/>
                  </a:lnTo>
                  <a:lnTo>
                    <a:pt x="2425493" y="400097"/>
                  </a:lnTo>
                  <a:lnTo>
                    <a:pt x="2440513" y="377815"/>
                  </a:lnTo>
                  <a:lnTo>
                    <a:pt x="2446020" y="350520"/>
                  </a:lnTo>
                  <a:lnTo>
                    <a:pt x="2446020" y="70103"/>
                  </a:lnTo>
                  <a:lnTo>
                    <a:pt x="2440513" y="42808"/>
                  </a:lnTo>
                  <a:lnTo>
                    <a:pt x="2425493" y="20526"/>
                  </a:lnTo>
                  <a:lnTo>
                    <a:pt x="2403211" y="5506"/>
                  </a:lnTo>
                  <a:lnTo>
                    <a:pt x="2375916" y="0"/>
                  </a:lnTo>
                  <a:close/>
                </a:path>
              </a:pathLst>
            </a:custGeom>
            <a:solidFill>
              <a:srgbClr val="4F81BC"/>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GB"/>
            </a:p>
          </p:txBody>
        </p:sp>
        <p:sp>
          <p:nvSpPr>
            <p:cNvPr id="111642" name="object 16">
              <a:extLst>
                <a:ext uri="{FF2B5EF4-FFF2-40B4-BE49-F238E27FC236}">
                  <a16:creationId xmlns:a16="http://schemas.microsoft.com/office/drawing/2014/main" id="{0E91CCCB-9EB4-E907-8B7F-936FEE72920F}"/>
                </a:ext>
              </a:extLst>
            </p:cNvPr>
            <p:cNvSpPr>
              <a:spLocks/>
            </p:cNvSpPr>
            <p:nvPr/>
          </p:nvSpPr>
          <p:spPr bwMode="auto">
            <a:xfrm>
              <a:off x="3272028" y="2378964"/>
              <a:ext cx="2446020" cy="421005"/>
            </a:xfrm>
            <a:custGeom>
              <a:avLst/>
              <a:gdLst>
                <a:gd name="T0" fmla="*/ 0 w 2446020"/>
                <a:gd name="T1" fmla="*/ 70103 h 421005"/>
                <a:gd name="T2" fmla="*/ 5506 w 2446020"/>
                <a:gd name="T3" fmla="*/ 42808 h 421005"/>
                <a:gd name="T4" fmla="*/ 20526 w 2446020"/>
                <a:gd name="T5" fmla="*/ 20526 h 421005"/>
                <a:gd name="T6" fmla="*/ 42808 w 2446020"/>
                <a:gd name="T7" fmla="*/ 5506 h 421005"/>
                <a:gd name="T8" fmla="*/ 70104 w 2446020"/>
                <a:gd name="T9" fmla="*/ 0 h 421005"/>
                <a:gd name="T10" fmla="*/ 2375916 w 2446020"/>
                <a:gd name="T11" fmla="*/ 0 h 421005"/>
                <a:gd name="T12" fmla="*/ 2403211 w 2446020"/>
                <a:gd name="T13" fmla="*/ 5506 h 421005"/>
                <a:gd name="T14" fmla="*/ 2425493 w 2446020"/>
                <a:gd name="T15" fmla="*/ 20526 h 421005"/>
                <a:gd name="T16" fmla="*/ 2440513 w 2446020"/>
                <a:gd name="T17" fmla="*/ 42808 h 421005"/>
                <a:gd name="T18" fmla="*/ 2446020 w 2446020"/>
                <a:gd name="T19" fmla="*/ 70103 h 421005"/>
                <a:gd name="T20" fmla="*/ 2446020 w 2446020"/>
                <a:gd name="T21" fmla="*/ 350520 h 421005"/>
                <a:gd name="T22" fmla="*/ 2440513 w 2446020"/>
                <a:gd name="T23" fmla="*/ 377815 h 421005"/>
                <a:gd name="T24" fmla="*/ 2425493 w 2446020"/>
                <a:gd name="T25" fmla="*/ 400097 h 421005"/>
                <a:gd name="T26" fmla="*/ 2403211 w 2446020"/>
                <a:gd name="T27" fmla="*/ 415117 h 421005"/>
                <a:gd name="T28" fmla="*/ 2375916 w 2446020"/>
                <a:gd name="T29" fmla="*/ 420624 h 421005"/>
                <a:gd name="T30" fmla="*/ 70104 w 2446020"/>
                <a:gd name="T31" fmla="*/ 420624 h 421005"/>
                <a:gd name="T32" fmla="*/ 42808 w 2446020"/>
                <a:gd name="T33" fmla="*/ 415117 h 421005"/>
                <a:gd name="T34" fmla="*/ 20526 w 2446020"/>
                <a:gd name="T35" fmla="*/ 400097 h 421005"/>
                <a:gd name="T36" fmla="*/ 5506 w 2446020"/>
                <a:gd name="T37" fmla="*/ 377815 h 421005"/>
                <a:gd name="T38" fmla="*/ 0 w 2446020"/>
                <a:gd name="T39" fmla="*/ 350520 h 421005"/>
                <a:gd name="T40" fmla="*/ 0 w 2446020"/>
                <a:gd name="T41" fmla="*/ 70103 h 42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46020" h="421005">
                  <a:moveTo>
                    <a:pt x="0" y="70103"/>
                  </a:moveTo>
                  <a:lnTo>
                    <a:pt x="5506" y="42808"/>
                  </a:lnTo>
                  <a:lnTo>
                    <a:pt x="20526" y="20526"/>
                  </a:lnTo>
                  <a:lnTo>
                    <a:pt x="42808" y="5506"/>
                  </a:lnTo>
                  <a:lnTo>
                    <a:pt x="70104" y="0"/>
                  </a:lnTo>
                  <a:lnTo>
                    <a:pt x="2375916" y="0"/>
                  </a:lnTo>
                  <a:lnTo>
                    <a:pt x="2403211" y="5506"/>
                  </a:lnTo>
                  <a:lnTo>
                    <a:pt x="2425493" y="20526"/>
                  </a:lnTo>
                  <a:lnTo>
                    <a:pt x="2440513" y="42808"/>
                  </a:lnTo>
                  <a:lnTo>
                    <a:pt x="2446020" y="70103"/>
                  </a:lnTo>
                  <a:lnTo>
                    <a:pt x="2446020" y="350520"/>
                  </a:lnTo>
                  <a:lnTo>
                    <a:pt x="2440513" y="377815"/>
                  </a:lnTo>
                  <a:lnTo>
                    <a:pt x="2425493" y="400097"/>
                  </a:lnTo>
                  <a:lnTo>
                    <a:pt x="2403211" y="415117"/>
                  </a:lnTo>
                  <a:lnTo>
                    <a:pt x="2375916" y="420624"/>
                  </a:lnTo>
                  <a:lnTo>
                    <a:pt x="70104" y="420624"/>
                  </a:lnTo>
                  <a:lnTo>
                    <a:pt x="42808" y="415117"/>
                  </a:lnTo>
                  <a:lnTo>
                    <a:pt x="20526" y="400097"/>
                  </a:lnTo>
                  <a:lnTo>
                    <a:pt x="5506" y="377815"/>
                  </a:lnTo>
                  <a:lnTo>
                    <a:pt x="0" y="350520"/>
                  </a:lnTo>
                  <a:lnTo>
                    <a:pt x="0" y="70103"/>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en-GB"/>
            </a:p>
          </p:txBody>
        </p:sp>
      </p:grpSp>
      <p:sp>
        <p:nvSpPr>
          <p:cNvPr id="17" name="object 17">
            <a:extLst>
              <a:ext uri="{FF2B5EF4-FFF2-40B4-BE49-F238E27FC236}">
                <a16:creationId xmlns:a16="http://schemas.microsoft.com/office/drawing/2014/main" id="{EF20CC9C-8349-E5B6-2824-EDC95794D157}"/>
              </a:ext>
            </a:extLst>
          </p:cNvPr>
          <p:cNvSpPr txBox="1"/>
          <p:nvPr/>
        </p:nvSpPr>
        <p:spPr>
          <a:xfrm>
            <a:off x="5299075" y="2979738"/>
            <a:ext cx="1211263" cy="182562"/>
          </a:xfrm>
          <a:prstGeom prst="rect">
            <a:avLst/>
          </a:prstGeom>
        </p:spPr>
        <p:txBody>
          <a:bodyPr lIns="0" tIns="13335" rIns="0" bIns="0">
            <a:spAutoFit/>
          </a:bodyPr>
          <a:lstStyle/>
          <a:p>
            <a:pPr marL="12700">
              <a:spcBef>
                <a:spcPts val="105"/>
              </a:spcBef>
              <a:defRPr/>
            </a:pPr>
            <a:r>
              <a:rPr sz="1100" b="1" dirty="0">
                <a:solidFill>
                  <a:srgbClr val="FFFF00"/>
                </a:solidFill>
                <a:latin typeface="Raleway" panose="020B0003030101060003" pitchFamily="34" charset="0"/>
                <a:cs typeface="Arial"/>
              </a:rPr>
              <a:t>Strategic</a:t>
            </a:r>
            <a:r>
              <a:rPr sz="1100" b="1" spc="-60" dirty="0">
                <a:solidFill>
                  <a:srgbClr val="FFFF00"/>
                </a:solidFill>
                <a:latin typeface="Raleway" panose="020B0003030101060003" pitchFamily="34" charset="0"/>
                <a:cs typeface="Arial"/>
              </a:rPr>
              <a:t> </a:t>
            </a:r>
            <a:r>
              <a:rPr sz="1100" b="1" spc="-10" dirty="0">
                <a:solidFill>
                  <a:srgbClr val="FFFF00"/>
                </a:solidFill>
                <a:latin typeface="Raleway" panose="020B0003030101060003" pitchFamily="34" charset="0"/>
                <a:cs typeface="Arial"/>
              </a:rPr>
              <a:t>analysis</a:t>
            </a:r>
            <a:endParaRPr sz="1100" dirty="0">
              <a:solidFill>
                <a:srgbClr val="FFFF00"/>
              </a:solidFill>
              <a:latin typeface="Raleway" panose="020B0003030101060003" pitchFamily="34" charset="0"/>
              <a:cs typeface="Arial"/>
            </a:endParaRPr>
          </a:p>
        </p:txBody>
      </p:sp>
      <p:grpSp>
        <p:nvGrpSpPr>
          <p:cNvPr id="111625" name="object 18">
            <a:extLst>
              <a:ext uri="{FF2B5EF4-FFF2-40B4-BE49-F238E27FC236}">
                <a16:creationId xmlns:a16="http://schemas.microsoft.com/office/drawing/2014/main" id="{3F90B24F-10DF-DBBE-21CC-468446730BEC}"/>
              </a:ext>
            </a:extLst>
          </p:cNvPr>
          <p:cNvGrpSpPr>
            <a:grpSpLocks/>
          </p:cNvGrpSpPr>
          <p:nvPr/>
        </p:nvGrpSpPr>
        <p:grpSpPr bwMode="auto">
          <a:xfrm>
            <a:off x="7567613" y="2865438"/>
            <a:ext cx="2455862" cy="430212"/>
            <a:chOff x="6159817" y="2374201"/>
            <a:chExt cx="2455545" cy="430530"/>
          </a:xfrm>
        </p:grpSpPr>
        <p:sp>
          <p:nvSpPr>
            <p:cNvPr id="111639" name="object 19">
              <a:extLst>
                <a:ext uri="{FF2B5EF4-FFF2-40B4-BE49-F238E27FC236}">
                  <a16:creationId xmlns:a16="http://schemas.microsoft.com/office/drawing/2014/main" id="{8E696AAD-075D-7BD5-F6AA-3C2C1033F696}"/>
                </a:ext>
              </a:extLst>
            </p:cNvPr>
            <p:cNvSpPr>
              <a:spLocks/>
            </p:cNvSpPr>
            <p:nvPr/>
          </p:nvSpPr>
          <p:spPr bwMode="auto">
            <a:xfrm>
              <a:off x="6164579" y="2378964"/>
              <a:ext cx="2446020" cy="421005"/>
            </a:xfrm>
            <a:custGeom>
              <a:avLst/>
              <a:gdLst>
                <a:gd name="T0" fmla="*/ 2375916 w 2446020"/>
                <a:gd name="T1" fmla="*/ 0 h 421005"/>
                <a:gd name="T2" fmla="*/ 70104 w 2446020"/>
                <a:gd name="T3" fmla="*/ 0 h 421005"/>
                <a:gd name="T4" fmla="*/ 42808 w 2446020"/>
                <a:gd name="T5" fmla="*/ 5506 h 421005"/>
                <a:gd name="T6" fmla="*/ 20526 w 2446020"/>
                <a:gd name="T7" fmla="*/ 20526 h 421005"/>
                <a:gd name="T8" fmla="*/ 5506 w 2446020"/>
                <a:gd name="T9" fmla="*/ 42808 h 421005"/>
                <a:gd name="T10" fmla="*/ 0 w 2446020"/>
                <a:gd name="T11" fmla="*/ 70103 h 421005"/>
                <a:gd name="T12" fmla="*/ 0 w 2446020"/>
                <a:gd name="T13" fmla="*/ 350520 h 421005"/>
                <a:gd name="T14" fmla="*/ 5506 w 2446020"/>
                <a:gd name="T15" fmla="*/ 377815 h 421005"/>
                <a:gd name="T16" fmla="*/ 20526 w 2446020"/>
                <a:gd name="T17" fmla="*/ 400097 h 421005"/>
                <a:gd name="T18" fmla="*/ 42808 w 2446020"/>
                <a:gd name="T19" fmla="*/ 415117 h 421005"/>
                <a:gd name="T20" fmla="*/ 70104 w 2446020"/>
                <a:gd name="T21" fmla="*/ 420624 h 421005"/>
                <a:gd name="T22" fmla="*/ 2375916 w 2446020"/>
                <a:gd name="T23" fmla="*/ 420624 h 421005"/>
                <a:gd name="T24" fmla="*/ 2403211 w 2446020"/>
                <a:gd name="T25" fmla="*/ 415117 h 421005"/>
                <a:gd name="T26" fmla="*/ 2425493 w 2446020"/>
                <a:gd name="T27" fmla="*/ 400097 h 421005"/>
                <a:gd name="T28" fmla="*/ 2440513 w 2446020"/>
                <a:gd name="T29" fmla="*/ 377815 h 421005"/>
                <a:gd name="T30" fmla="*/ 2446020 w 2446020"/>
                <a:gd name="T31" fmla="*/ 350520 h 421005"/>
                <a:gd name="T32" fmla="*/ 2446020 w 2446020"/>
                <a:gd name="T33" fmla="*/ 70103 h 421005"/>
                <a:gd name="T34" fmla="*/ 2440513 w 2446020"/>
                <a:gd name="T35" fmla="*/ 42808 h 421005"/>
                <a:gd name="T36" fmla="*/ 2425493 w 2446020"/>
                <a:gd name="T37" fmla="*/ 20526 h 421005"/>
                <a:gd name="T38" fmla="*/ 2403211 w 2446020"/>
                <a:gd name="T39" fmla="*/ 5506 h 421005"/>
                <a:gd name="T40" fmla="*/ 2375916 w 2446020"/>
                <a:gd name="T41" fmla="*/ 0 h 42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46020" h="421005">
                  <a:moveTo>
                    <a:pt x="2375916" y="0"/>
                  </a:moveTo>
                  <a:lnTo>
                    <a:pt x="70104" y="0"/>
                  </a:lnTo>
                  <a:lnTo>
                    <a:pt x="42808" y="5506"/>
                  </a:lnTo>
                  <a:lnTo>
                    <a:pt x="20526" y="20526"/>
                  </a:lnTo>
                  <a:lnTo>
                    <a:pt x="5506" y="42808"/>
                  </a:lnTo>
                  <a:lnTo>
                    <a:pt x="0" y="70103"/>
                  </a:lnTo>
                  <a:lnTo>
                    <a:pt x="0" y="350520"/>
                  </a:lnTo>
                  <a:lnTo>
                    <a:pt x="5506" y="377815"/>
                  </a:lnTo>
                  <a:lnTo>
                    <a:pt x="20526" y="400097"/>
                  </a:lnTo>
                  <a:lnTo>
                    <a:pt x="42808" y="415117"/>
                  </a:lnTo>
                  <a:lnTo>
                    <a:pt x="70104" y="420624"/>
                  </a:lnTo>
                  <a:lnTo>
                    <a:pt x="2375916" y="420624"/>
                  </a:lnTo>
                  <a:lnTo>
                    <a:pt x="2403211" y="415117"/>
                  </a:lnTo>
                  <a:lnTo>
                    <a:pt x="2425493" y="400097"/>
                  </a:lnTo>
                  <a:lnTo>
                    <a:pt x="2440513" y="377815"/>
                  </a:lnTo>
                  <a:lnTo>
                    <a:pt x="2446020" y="350520"/>
                  </a:lnTo>
                  <a:lnTo>
                    <a:pt x="2446020" y="70103"/>
                  </a:lnTo>
                  <a:lnTo>
                    <a:pt x="2440513" y="42808"/>
                  </a:lnTo>
                  <a:lnTo>
                    <a:pt x="2425493" y="20526"/>
                  </a:lnTo>
                  <a:lnTo>
                    <a:pt x="2403211" y="5506"/>
                  </a:lnTo>
                  <a:lnTo>
                    <a:pt x="2375916" y="0"/>
                  </a:lnTo>
                  <a:close/>
                </a:path>
              </a:pathLst>
            </a:custGeom>
            <a:solidFill>
              <a:srgbClr val="4F81BC"/>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GB"/>
            </a:p>
          </p:txBody>
        </p:sp>
        <p:sp>
          <p:nvSpPr>
            <p:cNvPr id="111640" name="object 20">
              <a:extLst>
                <a:ext uri="{FF2B5EF4-FFF2-40B4-BE49-F238E27FC236}">
                  <a16:creationId xmlns:a16="http://schemas.microsoft.com/office/drawing/2014/main" id="{B84FE547-3A7A-5703-52E7-4523DFC08760}"/>
                </a:ext>
              </a:extLst>
            </p:cNvPr>
            <p:cNvSpPr>
              <a:spLocks/>
            </p:cNvSpPr>
            <p:nvPr/>
          </p:nvSpPr>
          <p:spPr bwMode="auto">
            <a:xfrm>
              <a:off x="6164579" y="2378964"/>
              <a:ext cx="2446020" cy="421005"/>
            </a:xfrm>
            <a:custGeom>
              <a:avLst/>
              <a:gdLst>
                <a:gd name="T0" fmla="*/ 0 w 2446020"/>
                <a:gd name="T1" fmla="*/ 70103 h 421005"/>
                <a:gd name="T2" fmla="*/ 5506 w 2446020"/>
                <a:gd name="T3" fmla="*/ 42808 h 421005"/>
                <a:gd name="T4" fmla="*/ 20526 w 2446020"/>
                <a:gd name="T5" fmla="*/ 20526 h 421005"/>
                <a:gd name="T6" fmla="*/ 42808 w 2446020"/>
                <a:gd name="T7" fmla="*/ 5506 h 421005"/>
                <a:gd name="T8" fmla="*/ 70104 w 2446020"/>
                <a:gd name="T9" fmla="*/ 0 h 421005"/>
                <a:gd name="T10" fmla="*/ 2375916 w 2446020"/>
                <a:gd name="T11" fmla="*/ 0 h 421005"/>
                <a:gd name="T12" fmla="*/ 2403211 w 2446020"/>
                <a:gd name="T13" fmla="*/ 5506 h 421005"/>
                <a:gd name="T14" fmla="*/ 2425493 w 2446020"/>
                <a:gd name="T15" fmla="*/ 20526 h 421005"/>
                <a:gd name="T16" fmla="*/ 2440513 w 2446020"/>
                <a:gd name="T17" fmla="*/ 42808 h 421005"/>
                <a:gd name="T18" fmla="*/ 2446020 w 2446020"/>
                <a:gd name="T19" fmla="*/ 70103 h 421005"/>
                <a:gd name="T20" fmla="*/ 2446020 w 2446020"/>
                <a:gd name="T21" fmla="*/ 350520 h 421005"/>
                <a:gd name="T22" fmla="*/ 2440513 w 2446020"/>
                <a:gd name="T23" fmla="*/ 377815 h 421005"/>
                <a:gd name="T24" fmla="*/ 2425493 w 2446020"/>
                <a:gd name="T25" fmla="*/ 400097 h 421005"/>
                <a:gd name="T26" fmla="*/ 2403211 w 2446020"/>
                <a:gd name="T27" fmla="*/ 415117 h 421005"/>
                <a:gd name="T28" fmla="*/ 2375916 w 2446020"/>
                <a:gd name="T29" fmla="*/ 420624 h 421005"/>
                <a:gd name="T30" fmla="*/ 70104 w 2446020"/>
                <a:gd name="T31" fmla="*/ 420624 h 421005"/>
                <a:gd name="T32" fmla="*/ 42808 w 2446020"/>
                <a:gd name="T33" fmla="*/ 415117 h 421005"/>
                <a:gd name="T34" fmla="*/ 20526 w 2446020"/>
                <a:gd name="T35" fmla="*/ 400097 h 421005"/>
                <a:gd name="T36" fmla="*/ 5506 w 2446020"/>
                <a:gd name="T37" fmla="*/ 377815 h 421005"/>
                <a:gd name="T38" fmla="*/ 0 w 2446020"/>
                <a:gd name="T39" fmla="*/ 350520 h 421005"/>
                <a:gd name="T40" fmla="*/ 0 w 2446020"/>
                <a:gd name="T41" fmla="*/ 70103 h 42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46020" h="421005">
                  <a:moveTo>
                    <a:pt x="0" y="70103"/>
                  </a:moveTo>
                  <a:lnTo>
                    <a:pt x="5506" y="42808"/>
                  </a:lnTo>
                  <a:lnTo>
                    <a:pt x="20526" y="20526"/>
                  </a:lnTo>
                  <a:lnTo>
                    <a:pt x="42808" y="5506"/>
                  </a:lnTo>
                  <a:lnTo>
                    <a:pt x="70104" y="0"/>
                  </a:lnTo>
                  <a:lnTo>
                    <a:pt x="2375916" y="0"/>
                  </a:lnTo>
                  <a:lnTo>
                    <a:pt x="2403211" y="5506"/>
                  </a:lnTo>
                  <a:lnTo>
                    <a:pt x="2425493" y="20526"/>
                  </a:lnTo>
                  <a:lnTo>
                    <a:pt x="2440513" y="42808"/>
                  </a:lnTo>
                  <a:lnTo>
                    <a:pt x="2446020" y="70103"/>
                  </a:lnTo>
                  <a:lnTo>
                    <a:pt x="2446020" y="350520"/>
                  </a:lnTo>
                  <a:lnTo>
                    <a:pt x="2440513" y="377815"/>
                  </a:lnTo>
                  <a:lnTo>
                    <a:pt x="2425493" y="400097"/>
                  </a:lnTo>
                  <a:lnTo>
                    <a:pt x="2403211" y="415117"/>
                  </a:lnTo>
                  <a:lnTo>
                    <a:pt x="2375916" y="420624"/>
                  </a:lnTo>
                  <a:lnTo>
                    <a:pt x="70104" y="420624"/>
                  </a:lnTo>
                  <a:lnTo>
                    <a:pt x="42808" y="415117"/>
                  </a:lnTo>
                  <a:lnTo>
                    <a:pt x="20526" y="400097"/>
                  </a:lnTo>
                  <a:lnTo>
                    <a:pt x="5506" y="377815"/>
                  </a:lnTo>
                  <a:lnTo>
                    <a:pt x="0" y="350520"/>
                  </a:lnTo>
                  <a:lnTo>
                    <a:pt x="0" y="70103"/>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en-GB"/>
            </a:p>
          </p:txBody>
        </p:sp>
      </p:grpSp>
      <p:sp>
        <p:nvSpPr>
          <p:cNvPr id="21" name="object 21">
            <a:extLst>
              <a:ext uri="{FF2B5EF4-FFF2-40B4-BE49-F238E27FC236}">
                <a16:creationId xmlns:a16="http://schemas.microsoft.com/office/drawing/2014/main" id="{2CE81A59-7EF6-F032-CAEA-F366249C0EFB}"/>
              </a:ext>
            </a:extLst>
          </p:cNvPr>
          <p:cNvSpPr txBox="1"/>
          <p:nvPr/>
        </p:nvSpPr>
        <p:spPr>
          <a:xfrm>
            <a:off x="7937500" y="2895600"/>
            <a:ext cx="1716088" cy="361950"/>
          </a:xfrm>
          <a:prstGeom prst="rect">
            <a:avLst/>
          </a:prstGeom>
        </p:spPr>
        <p:txBody>
          <a:bodyPr lIns="0" tIns="13335" rIns="0" bIns="0">
            <a:spAutoFit/>
          </a:bodyPr>
          <a:lstStyle>
            <a:lvl1pPr marL="12700" indent="274638">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spcBef>
                <a:spcPts val="100"/>
              </a:spcBef>
            </a:pPr>
            <a:r>
              <a:rPr lang="en-US" altLang="en-US" sz="1100" b="1" dirty="0">
                <a:solidFill>
                  <a:srgbClr val="FFFF00"/>
                </a:solidFill>
                <a:latin typeface="Raleway" pitchFamily="2" charset="0"/>
                <a:cs typeface="Arial" panose="020B0604020202020204" pitchFamily="34" charset="0"/>
              </a:rPr>
              <a:t>External analysis (Opportunities &amp; Threats)</a:t>
            </a:r>
            <a:endParaRPr lang="en-US" altLang="en-US" sz="1100" dirty="0">
              <a:solidFill>
                <a:srgbClr val="FFFF00"/>
              </a:solidFill>
              <a:latin typeface="Raleway" pitchFamily="2" charset="0"/>
              <a:cs typeface="Arial" panose="020B0604020202020204" pitchFamily="34" charset="0"/>
            </a:endParaRPr>
          </a:p>
        </p:txBody>
      </p:sp>
      <p:grpSp>
        <p:nvGrpSpPr>
          <p:cNvPr id="111627" name="object 22">
            <a:extLst>
              <a:ext uri="{FF2B5EF4-FFF2-40B4-BE49-F238E27FC236}">
                <a16:creationId xmlns:a16="http://schemas.microsoft.com/office/drawing/2014/main" id="{B1695903-19FF-050B-940A-99BC2B76C867}"/>
              </a:ext>
            </a:extLst>
          </p:cNvPr>
          <p:cNvGrpSpPr>
            <a:grpSpLocks/>
          </p:cNvGrpSpPr>
          <p:nvPr/>
        </p:nvGrpSpPr>
        <p:grpSpPr bwMode="auto">
          <a:xfrm>
            <a:off x="4060825" y="3452813"/>
            <a:ext cx="3687763" cy="1295400"/>
            <a:chOff x="2653093" y="2962465"/>
            <a:chExt cx="3687445" cy="1294765"/>
          </a:xfrm>
        </p:grpSpPr>
        <p:sp>
          <p:nvSpPr>
            <p:cNvPr id="111637" name="object 23">
              <a:extLst>
                <a:ext uri="{FF2B5EF4-FFF2-40B4-BE49-F238E27FC236}">
                  <a16:creationId xmlns:a16="http://schemas.microsoft.com/office/drawing/2014/main" id="{DB723A58-7728-A9C7-E4A7-73CE88969197}"/>
                </a:ext>
              </a:extLst>
            </p:cNvPr>
            <p:cNvSpPr>
              <a:spLocks/>
            </p:cNvSpPr>
            <p:nvPr/>
          </p:nvSpPr>
          <p:spPr bwMode="auto">
            <a:xfrm>
              <a:off x="2657855" y="2967227"/>
              <a:ext cx="3677920" cy="1285240"/>
            </a:xfrm>
            <a:custGeom>
              <a:avLst/>
              <a:gdLst>
                <a:gd name="T0" fmla="*/ 3463290 w 3677920"/>
                <a:gd name="T1" fmla="*/ 0 h 1285239"/>
                <a:gd name="T2" fmla="*/ 214121 w 3677920"/>
                <a:gd name="T3" fmla="*/ 0 h 1285239"/>
                <a:gd name="T4" fmla="*/ 165031 w 3677920"/>
                <a:gd name="T5" fmla="*/ 5656 h 1285239"/>
                <a:gd name="T6" fmla="*/ 119965 w 3677920"/>
                <a:gd name="T7" fmla="*/ 21766 h 1285239"/>
                <a:gd name="T8" fmla="*/ 80207 w 3677920"/>
                <a:gd name="T9" fmla="*/ 47046 h 1285239"/>
                <a:gd name="T10" fmla="*/ 47046 w 3677920"/>
                <a:gd name="T11" fmla="*/ 80207 h 1285239"/>
                <a:gd name="T12" fmla="*/ 21766 w 3677920"/>
                <a:gd name="T13" fmla="*/ 119965 h 1285239"/>
                <a:gd name="T14" fmla="*/ 5656 w 3677920"/>
                <a:gd name="T15" fmla="*/ 165031 h 1285239"/>
                <a:gd name="T16" fmla="*/ 0 w 3677920"/>
                <a:gd name="T17" fmla="*/ 214122 h 1285239"/>
                <a:gd name="T18" fmla="*/ 0 w 3677920"/>
                <a:gd name="T19" fmla="*/ 1070610 h 1285239"/>
                <a:gd name="T20" fmla="*/ 5656 w 3677920"/>
                <a:gd name="T21" fmla="*/ 1119700 h 1285239"/>
                <a:gd name="T22" fmla="*/ 21766 w 3677920"/>
                <a:gd name="T23" fmla="*/ 1164766 h 1285239"/>
                <a:gd name="T24" fmla="*/ 47046 w 3677920"/>
                <a:gd name="T25" fmla="*/ 1204524 h 1285239"/>
                <a:gd name="T26" fmla="*/ 80207 w 3677920"/>
                <a:gd name="T27" fmla="*/ 1237685 h 1285239"/>
                <a:gd name="T28" fmla="*/ 119965 w 3677920"/>
                <a:gd name="T29" fmla="*/ 1262965 h 1285239"/>
                <a:gd name="T30" fmla="*/ 165031 w 3677920"/>
                <a:gd name="T31" fmla="*/ 1279075 h 1285239"/>
                <a:gd name="T32" fmla="*/ 214121 w 3677920"/>
                <a:gd name="T33" fmla="*/ 1284732 h 1285239"/>
                <a:gd name="T34" fmla="*/ 3463290 w 3677920"/>
                <a:gd name="T35" fmla="*/ 1284732 h 1285239"/>
                <a:gd name="T36" fmla="*/ 3512380 w 3677920"/>
                <a:gd name="T37" fmla="*/ 1279075 h 1285239"/>
                <a:gd name="T38" fmla="*/ 3557446 w 3677920"/>
                <a:gd name="T39" fmla="*/ 1262965 h 1285239"/>
                <a:gd name="T40" fmla="*/ 3597204 w 3677920"/>
                <a:gd name="T41" fmla="*/ 1237685 h 1285239"/>
                <a:gd name="T42" fmla="*/ 3630365 w 3677920"/>
                <a:gd name="T43" fmla="*/ 1204524 h 1285239"/>
                <a:gd name="T44" fmla="*/ 3655645 w 3677920"/>
                <a:gd name="T45" fmla="*/ 1164766 h 1285239"/>
                <a:gd name="T46" fmla="*/ 3671755 w 3677920"/>
                <a:gd name="T47" fmla="*/ 1119700 h 1285239"/>
                <a:gd name="T48" fmla="*/ 3677411 w 3677920"/>
                <a:gd name="T49" fmla="*/ 1070610 h 1285239"/>
                <a:gd name="T50" fmla="*/ 3677411 w 3677920"/>
                <a:gd name="T51" fmla="*/ 214122 h 1285239"/>
                <a:gd name="T52" fmla="*/ 3671755 w 3677920"/>
                <a:gd name="T53" fmla="*/ 165031 h 1285239"/>
                <a:gd name="T54" fmla="*/ 3655645 w 3677920"/>
                <a:gd name="T55" fmla="*/ 119965 h 1285239"/>
                <a:gd name="T56" fmla="*/ 3630365 w 3677920"/>
                <a:gd name="T57" fmla="*/ 80207 h 1285239"/>
                <a:gd name="T58" fmla="*/ 3597204 w 3677920"/>
                <a:gd name="T59" fmla="*/ 47046 h 1285239"/>
                <a:gd name="T60" fmla="*/ 3557446 w 3677920"/>
                <a:gd name="T61" fmla="*/ 21766 h 1285239"/>
                <a:gd name="T62" fmla="*/ 3512380 w 3677920"/>
                <a:gd name="T63" fmla="*/ 5656 h 1285239"/>
                <a:gd name="T64" fmla="*/ 3463290 w 3677920"/>
                <a:gd name="T65" fmla="*/ 0 h 1285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77920" h="1285239">
                  <a:moveTo>
                    <a:pt x="3463290" y="0"/>
                  </a:moveTo>
                  <a:lnTo>
                    <a:pt x="214121" y="0"/>
                  </a:lnTo>
                  <a:lnTo>
                    <a:pt x="165031" y="5656"/>
                  </a:lnTo>
                  <a:lnTo>
                    <a:pt x="119965" y="21766"/>
                  </a:lnTo>
                  <a:lnTo>
                    <a:pt x="80207" y="47046"/>
                  </a:lnTo>
                  <a:lnTo>
                    <a:pt x="47046" y="80207"/>
                  </a:lnTo>
                  <a:lnTo>
                    <a:pt x="21766" y="119965"/>
                  </a:lnTo>
                  <a:lnTo>
                    <a:pt x="5656" y="165031"/>
                  </a:lnTo>
                  <a:lnTo>
                    <a:pt x="0" y="214122"/>
                  </a:lnTo>
                  <a:lnTo>
                    <a:pt x="0" y="1070610"/>
                  </a:lnTo>
                  <a:lnTo>
                    <a:pt x="5656" y="1119700"/>
                  </a:lnTo>
                  <a:lnTo>
                    <a:pt x="21766" y="1164766"/>
                  </a:lnTo>
                  <a:lnTo>
                    <a:pt x="47046" y="1204524"/>
                  </a:lnTo>
                  <a:lnTo>
                    <a:pt x="80207" y="1237685"/>
                  </a:lnTo>
                  <a:lnTo>
                    <a:pt x="119965" y="1262965"/>
                  </a:lnTo>
                  <a:lnTo>
                    <a:pt x="165031" y="1279075"/>
                  </a:lnTo>
                  <a:lnTo>
                    <a:pt x="214121" y="1284732"/>
                  </a:lnTo>
                  <a:lnTo>
                    <a:pt x="3463290" y="1284732"/>
                  </a:lnTo>
                  <a:lnTo>
                    <a:pt x="3512380" y="1279075"/>
                  </a:lnTo>
                  <a:lnTo>
                    <a:pt x="3557446" y="1262965"/>
                  </a:lnTo>
                  <a:lnTo>
                    <a:pt x="3597204" y="1237685"/>
                  </a:lnTo>
                  <a:lnTo>
                    <a:pt x="3630365" y="1204524"/>
                  </a:lnTo>
                  <a:lnTo>
                    <a:pt x="3655645" y="1164766"/>
                  </a:lnTo>
                  <a:lnTo>
                    <a:pt x="3671755" y="1119700"/>
                  </a:lnTo>
                  <a:lnTo>
                    <a:pt x="3677411" y="1070610"/>
                  </a:lnTo>
                  <a:lnTo>
                    <a:pt x="3677411" y="214122"/>
                  </a:lnTo>
                  <a:lnTo>
                    <a:pt x="3671755" y="165031"/>
                  </a:lnTo>
                  <a:lnTo>
                    <a:pt x="3655645" y="119965"/>
                  </a:lnTo>
                  <a:lnTo>
                    <a:pt x="3630365" y="80207"/>
                  </a:lnTo>
                  <a:lnTo>
                    <a:pt x="3597204" y="47046"/>
                  </a:lnTo>
                  <a:lnTo>
                    <a:pt x="3557446" y="21766"/>
                  </a:lnTo>
                  <a:lnTo>
                    <a:pt x="3512380" y="5656"/>
                  </a:lnTo>
                  <a:lnTo>
                    <a:pt x="3463290" y="0"/>
                  </a:lnTo>
                  <a:close/>
                </a:path>
              </a:pathLst>
            </a:custGeom>
            <a:solidFill>
              <a:srgbClr val="4F81BC"/>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GB"/>
            </a:p>
          </p:txBody>
        </p:sp>
        <p:sp>
          <p:nvSpPr>
            <p:cNvPr id="111638" name="object 24">
              <a:extLst>
                <a:ext uri="{FF2B5EF4-FFF2-40B4-BE49-F238E27FC236}">
                  <a16:creationId xmlns:a16="http://schemas.microsoft.com/office/drawing/2014/main" id="{4E75AC40-BACF-3D1D-D764-9A036E50B618}"/>
                </a:ext>
              </a:extLst>
            </p:cNvPr>
            <p:cNvSpPr>
              <a:spLocks/>
            </p:cNvSpPr>
            <p:nvPr/>
          </p:nvSpPr>
          <p:spPr bwMode="auto">
            <a:xfrm>
              <a:off x="2657855" y="2967227"/>
              <a:ext cx="3677920" cy="1285240"/>
            </a:xfrm>
            <a:custGeom>
              <a:avLst/>
              <a:gdLst>
                <a:gd name="T0" fmla="*/ 0 w 3677920"/>
                <a:gd name="T1" fmla="*/ 214122 h 1285239"/>
                <a:gd name="T2" fmla="*/ 5656 w 3677920"/>
                <a:gd name="T3" fmla="*/ 165031 h 1285239"/>
                <a:gd name="T4" fmla="*/ 21766 w 3677920"/>
                <a:gd name="T5" fmla="*/ 119965 h 1285239"/>
                <a:gd name="T6" fmla="*/ 47046 w 3677920"/>
                <a:gd name="T7" fmla="*/ 80207 h 1285239"/>
                <a:gd name="T8" fmla="*/ 80207 w 3677920"/>
                <a:gd name="T9" fmla="*/ 47046 h 1285239"/>
                <a:gd name="T10" fmla="*/ 119965 w 3677920"/>
                <a:gd name="T11" fmla="*/ 21766 h 1285239"/>
                <a:gd name="T12" fmla="*/ 165031 w 3677920"/>
                <a:gd name="T13" fmla="*/ 5656 h 1285239"/>
                <a:gd name="T14" fmla="*/ 214121 w 3677920"/>
                <a:gd name="T15" fmla="*/ 0 h 1285239"/>
                <a:gd name="T16" fmla="*/ 3463290 w 3677920"/>
                <a:gd name="T17" fmla="*/ 0 h 1285239"/>
                <a:gd name="T18" fmla="*/ 3512380 w 3677920"/>
                <a:gd name="T19" fmla="*/ 5656 h 1285239"/>
                <a:gd name="T20" fmla="*/ 3557446 w 3677920"/>
                <a:gd name="T21" fmla="*/ 21766 h 1285239"/>
                <a:gd name="T22" fmla="*/ 3597204 w 3677920"/>
                <a:gd name="T23" fmla="*/ 47046 h 1285239"/>
                <a:gd name="T24" fmla="*/ 3630365 w 3677920"/>
                <a:gd name="T25" fmla="*/ 80207 h 1285239"/>
                <a:gd name="T26" fmla="*/ 3655645 w 3677920"/>
                <a:gd name="T27" fmla="*/ 119965 h 1285239"/>
                <a:gd name="T28" fmla="*/ 3671755 w 3677920"/>
                <a:gd name="T29" fmla="*/ 165031 h 1285239"/>
                <a:gd name="T30" fmla="*/ 3677411 w 3677920"/>
                <a:gd name="T31" fmla="*/ 214122 h 1285239"/>
                <a:gd name="T32" fmla="*/ 3677411 w 3677920"/>
                <a:gd name="T33" fmla="*/ 1070610 h 1285239"/>
                <a:gd name="T34" fmla="*/ 3671755 w 3677920"/>
                <a:gd name="T35" fmla="*/ 1119700 h 1285239"/>
                <a:gd name="T36" fmla="*/ 3655645 w 3677920"/>
                <a:gd name="T37" fmla="*/ 1164766 h 1285239"/>
                <a:gd name="T38" fmla="*/ 3630365 w 3677920"/>
                <a:gd name="T39" fmla="*/ 1204524 h 1285239"/>
                <a:gd name="T40" fmla="*/ 3597204 w 3677920"/>
                <a:gd name="T41" fmla="*/ 1237685 h 1285239"/>
                <a:gd name="T42" fmla="*/ 3557446 w 3677920"/>
                <a:gd name="T43" fmla="*/ 1262965 h 1285239"/>
                <a:gd name="T44" fmla="*/ 3512380 w 3677920"/>
                <a:gd name="T45" fmla="*/ 1279075 h 1285239"/>
                <a:gd name="T46" fmla="*/ 3463290 w 3677920"/>
                <a:gd name="T47" fmla="*/ 1284732 h 1285239"/>
                <a:gd name="T48" fmla="*/ 214121 w 3677920"/>
                <a:gd name="T49" fmla="*/ 1284732 h 1285239"/>
                <a:gd name="T50" fmla="*/ 165031 w 3677920"/>
                <a:gd name="T51" fmla="*/ 1279075 h 1285239"/>
                <a:gd name="T52" fmla="*/ 119965 w 3677920"/>
                <a:gd name="T53" fmla="*/ 1262965 h 1285239"/>
                <a:gd name="T54" fmla="*/ 80207 w 3677920"/>
                <a:gd name="T55" fmla="*/ 1237685 h 1285239"/>
                <a:gd name="T56" fmla="*/ 47046 w 3677920"/>
                <a:gd name="T57" fmla="*/ 1204524 h 1285239"/>
                <a:gd name="T58" fmla="*/ 21766 w 3677920"/>
                <a:gd name="T59" fmla="*/ 1164766 h 1285239"/>
                <a:gd name="T60" fmla="*/ 5656 w 3677920"/>
                <a:gd name="T61" fmla="*/ 1119700 h 1285239"/>
                <a:gd name="T62" fmla="*/ 0 w 3677920"/>
                <a:gd name="T63" fmla="*/ 1070610 h 1285239"/>
                <a:gd name="T64" fmla="*/ 0 w 3677920"/>
                <a:gd name="T65" fmla="*/ 214122 h 1285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77920" h="1285239">
                  <a:moveTo>
                    <a:pt x="0" y="214122"/>
                  </a:moveTo>
                  <a:lnTo>
                    <a:pt x="5656" y="165031"/>
                  </a:lnTo>
                  <a:lnTo>
                    <a:pt x="21766" y="119965"/>
                  </a:lnTo>
                  <a:lnTo>
                    <a:pt x="47046" y="80207"/>
                  </a:lnTo>
                  <a:lnTo>
                    <a:pt x="80207" y="47046"/>
                  </a:lnTo>
                  <a:lnTo>
                    <a:pt x="119965" y="21766"/>
                  </a:lnTo>
                  <a:lnTo>
                    <a:pt x="165031" y="5656"/>
                  </a:lnTo>
                  <a:lnTo>
                    <a:pt x="214121" y="0"/>
                  </a:lnTo>
                  <a:lnTo>
                    <a:pt x="3463290" y="0"/>
                  </a:lnTo>
                  <a:lnTo>
                    <a:pt x="3512380" y="5656"/>
                  </a:lnTo>
                  <a:lnTo>
                    <a:pt x="3557446" y="21766"/>
                  </a:lnTo>
                  <a:lnTo>
                    <a:pt x="3597204" y="47046"/>
                  </a:lnTo>
                  <a:lnTo>
                    <a:pt x="3630365" y="80207"/>
                  </a:lnTo>
                  <a:lnTo>
                    <a:pt x="3655645" y="119965"/>
                  </a:lnTo>
                  <a:lnTo>
                    <a:pt x="3671755" y="165031"/>
                  </a:lnTo>
                  <a:lnTo>
                    <a:pt x="3677411" y="214122"/>
                  </a:lnTo>
                  <a:lnTo>
                    <a:pt x="3677411" y="1070610"/>
                  </a:lnTo>
                  <a:lnTo>
                    <a:pt x="3671755" y="1119700"/>
                  </a:lnTo>
                  <a:lnTo>
                    <a:pt x="3655645" y="1164766"/>
                  </a:lnTo>
                  <a:lnTo>
                    <a:pt x="3630365" y="1204524"/>
                  </a:lnTo>
                  <a:lnTo>
                    <a:pt x="3597204" y="1237685"/>
                  </a:lnTo>
                  <a:lnTo>
                    <a:pt x="3557446" y="1262965"/>
                  </a:lnTo>
                  <a:lnTo>
                    <a:pt x="3512380" y="1279075"/>
                  </a:lnTo>
                  <a:lnTo>
                    <a:pt x="3463290" y="1284732"/>
                  </a:lnTo>
                  <a:lnTo>
                    <a:pt x="214121" y="1284732"/>
                  </a:lnTo>
                  <a:lnTo>
                    <a:pt x="165031" y="1279075"/>
                  </a:lnTo>
                  <a:lnTo>
                    <a:pt x="119965" y="1262965"/>
                  </a:lnTo>
                  <a:lnTo>
                    <a:pt x="80207" y="1237685"/>
                  </a:lnTo>
                  <a:lnTo>
                    <a:pt x="47046" y="1204524"/>
                  </a:lnTo>
                  <a:lnTo>
                    <a:pt x="21766" y="1164766"/>
                  </a:lnTo>
                  <a:lnTo>
                    <a:pt x="5656" y="1119700"/>
                  </a:lnTo>
                  <a:lnTo>
                    <a:pt x="0" y="1070610"/>
                  </a:lnTo>
                  <a:lnTo>
                    <a:pt x="0" y="214122"/>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en-GB"/>
            </a:p>
          </p:txBody>
        </p:sp>
      </p:grpSp>
      <p:sp>
        <p:nvSpPr>
          <p:cNvPr id="25" name="object 25">
            <a:extLst>
              <a:ext uri="{FF2B5EF4-FFF2-40B4-BE49-F238E27FC236}">
                <a16:creationId xmlns:a16="http://schemas.microsoft.com/office/drawing/2014/main" id="{2CF943DC-7AE7-29A8-22C5-111E0C0B28D5}"/>
              </a:ext>
            </a:extLst>
          </p:cNvPr>
          <p:cNvSpPr txBox="1"/>
          <p:nvPr/>
        </p:nvSpPr>
        <p:spPr>
          <a:xfrm>
            <a:off x="4324350" y="3505200"/>
            <a:ext cx="3159125" cy="695325"/>
          </a:xfrm>
          <a:prstGeom prst="rect">
            <a:avLst/>
          </a:prstGeom>
        </p:spPr>
        <p:txBody>
          <a:bodyPr lIns="0" tIns="13335" rIns="0" bIns="0">
            <a:spAutoFit/>
          </a:bodyPr>
          <a:lstStyle>
            <a:lvl1pPr marL="3175">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a:spcBef>
                <a:spcPts val="100"/>
              </a:spcBef>
            </a:pPr>
            <a:r>
              <a:rPr lang="en-US" altLang="en-US" sz="1100" b="1">
                <a:solidFill>
                  <a:srgbClr val="FFFF00"/>
                </a:solidFill>
                <a:latin typeface="Raleway" pitchFamily="2" charset="0"/>
                <a:cs typeface="Arial" panose="020B0604020202020204" pitchFamily="34" charset="0"/>
              </a:rPr>
              <a:t>Strategy formation</a:t>
            </a:r>
            <a:endParaRPr lang="en-US" altLang="en-US" sz="1100">
              <a:solidFill>
                <a:srgbClr val="FFFF00"/>
              </a:solidFill>
              <a:latin typeface="Raleway" pitchFamily="2" charset="0"/>
              <a:cs typeface="Arial" panose="020B0604020202020204" pitchFamily="34" charset="0"/>
            </a:endParaRPr>
          </a:p>
          <a:p>
            <a:pPr>
              <a:spcBef>
                <a:spcPts val="50"/>
              </a:spcBef>
            </a:pPr>
            <a:endParaRPr lang="en-US" altLang="en-US" sz="1100">
              <a:solidFill>
                <a:srgbClr val="FFFF00"/>
              </a:solidFill>
              <a:latin typeface="Raleway" pitchFamily="2" charset="0"/>
              <a:cs typeface="Arial" panose="020B0604020202020204" pitchFamily="34" charset="0"/>
            </a:endParaRPr>
          </a:p>
          <a:p>
            <a:pPr algn="ctr"/>
            <a:r>
              <a:rPr lang="en-US" altLang="en-US" sz="1100" b="1">
                <a:solidFill>
                  <a:srgbClr val="FFFF00"/>
                </a:solidFill>
                <a:latin typeface="Raleway" pitchFamily="2" charset="0"/>
                <a:cs typeface="Arial" panose="020B0604020202020204" pitchFamily="34" charset="0"/>
              </a:rPr>
              <a:t>Corporate level, Business level, and Functional level strategies</a:t>
            </a:r>
            <a:endParaRPr lang="en-US" altLang="en-US" sz="1100">
              <a:solidFill>
                <a:srgbClr val="FFFF00"/>
              </a:solidFill>
              <a:latin typeface="Raleway" pitchFamily="2" charset="0"/>
              <a:cs typeface="Arial" panose="020B0604020202020204" pitchFamily="34" charset="0"/>
            </a:endParaRPr>
          </a:p>
        </p:txBody>
      </p:sp>
      <p:grpSp>
        <p:nvGrpSpPr>
          <p:cNvPr id="111629" name="object 26">
            <a:extLst>
              <a:ext uri="{FF2B5EF4-FFF2-40B4-BE49-F238E27FC236}">
                <a16:creationId xmlns:a16="http://schemas.microsoft.com/office/drawing/2014/main" id="{55CD4F0B-78FF-0D44-0289-5275F4261F08}"/>
              </a:ext>
            </a:extLst>
          </p:cNvPr>
          <p:cNvGrpSpPr>
            <a:grpSpLocks/>
          </p:cNvGrpSpPr>
          <p:nvPr/>
        </p:nvGrpSpPr>
        <p:grpSpPr bwMode="auto">
          <a:xfrm>
            <a:off x="4708525" y="4905375"/>
            <a:ext cx="2389188" cy="625475"/>
            <a:chOff x="3300793" y="4414837"/>
            <a:chExt cx="2388870" cy="625475"/>
          </a:xfrm>
        </p:grpSpPr>
        <p:sp>
          <p:nvSpPr>
            <p:cNvPr id="111635" name="object 27">
              <a:extLst>
                <a:ext uri="{FF2B5EF4-FFF2-40B4-BE49-F238E27FC236}">
                  <a16:creationId xmlns:a16="http://schemas.microsoft.com/office/drawing/2014/main" id="{688914FA-0F5E-8F2C-595B-589CE9C8A794}"/>
                </a:ext>
              </a:extLst>
            </p:cNvPr>
            <p:cNvSpPr>
              <a:spLocks/>
            </p:cNvSpPr>
            <p:nvPr/>
          </p:nvSpPr>
          <p:spPr bwMode="auto">
            <a:xfrm>
              <a:off x="3305555" y="4419600"/>
              <a:ext cx="2379345" cy="615950"/>
            </a:xfrm>
            <a:custGeom>
              <a:avLst/>
              <a:gdLst>
                <a:gd name="T0" fmla="*/ 2276348 w 2379345"/>
                <a:gd name="T1" fmla="*/ 0 h 615950"/>
                <a:gd name="T2" fmla="*/ 102616 w 2379345"/>
                <a:gd name="T3" fmla="*/ 0 h 615950"/>
                <a:gd name="T4" fmla="*/ 62686 w 2379345"/>
                <a:gd name="T5" fmla="*/ 8068 h 615950"/>
                <a:gd name="T6" fmla="*/ 30067 w 2379345"/>
                <a:gd name="T7" fmla="*/ 30067 h 615950"/>
                <a:gd name="T8" fmla="*/ 8068 w 2379345"/>
                <a:gd name="T9" fmla="*/ 62686 h 615950"/>
                <a:gd name="T10" fmla="*/ 0 w 2379345"/>
                <a:gd name="T11" fmla="*/ 102616 h 615950"/>
                <a:gd name="T12" fmla="*/ 0 w 2379345"/>
                <a:gd name="T13" fmla="*/ 513080 h 615950"/>
                <a:gd name="T14" fmla="*/ 8068 w 2379345"/>
                <a:gd name="T15" fmla="*/ 553009 h 615950"/>
                <a:gd name="T16" fmla="*/ 30067 w 2379345"/>
                <a:gd name="T17" fmla="*/ 585628 h 615950"/>
                <a:gd name="T18" fmla="*/ 62686 w 2379345"/>
                <a:gd name="T19" fmla="*/ 607627 h 615950"/>
                <a:gd name="T20" fmla="*/ 102616 w 2379345"/>
                <a:gd name="T21" fmla="*/ 615695 h 615950"/>
                <a:gd name="T22" fmla="*/ 2276348 w 2379345"/>
                <a:gd name="T23" fmla="*/ 615695 h 615950"/>
                <a:gd name="T24" fmla="*/ 2316277 w 2379345"/>
                <a:gd name="T25" fmla="*/ 607627 h 615950"/>
                <a:gd name="T26" fmla="*/ 2348896 w 2379345"/>
                <a:gd name="T27" fmla="*/ 585628 h 615950"/>
                <a:gd name="T28" fmla="*/ 2370895 w 2379345"/>
                <a:gd name="T29" fmla="*/ 553009 h 615950"/>
                <a:gd name="T30" fmla="*/ 2378964 w 2379345"/>
                <a:gd name="T31" fmla="*/ 513080 h 615950"/>
                <a:gd name="T32" fmla="*/ 2378964 w 2379345"/>
                <a:gd name="T33" fmla="*/ 102616 h 615950"/>
                <a:gd name="T34" fmla="*/ 2370895 w 2379345"/>
                <a:gd name="T35" fmla="*/ 62686 h 615950"/>
                <a:gd name="T36" fmla="*/ 2348896 w 2379345"/>
                <a:gd name="T37" fmla="*/ 30067 h 615950"/>
                <a:gd name="T38" fmla="*/ 2316277 w 2379345"/>
                <a:gd name="T39" fmla="*/ 8068 h 615950"/>
                <a:gd name="T40" fmla="*/ 2276348 w 2379345"/>
                <a:gd name="T41" fmla="*/ 0 h 615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79345" h="615950">
                  <a:moveTo>
                    <a:pt x="2276348" y="0"/>
                  </a:moveTo>
                  <a:lnTo>
                    <a:pt x="102616" y="0"/>
                  </a:lnTo>
                  <a:lnTo>
                    <a:pt x="62686" y="8068"/>
                  </a:lnTo>
                  <a:lnTo>
                    <a:pt x="30067" y="30067"/>
                  </a:lnTo>
                  <a:lnTo>
                    <a:pt x="8068" y="62686"/>
                  </a:lnTo>
                  <a:lnTo>
                    <a:pt x="0" y="102616"/>
                  </a:lnTo>
                  <a:lnTo>
                    <a:pt x="0" y="513080"/>
                  </a:lnTo>
                  <a:lnTo>
                    <a:pt x="8068" y="553009"/>
                  </a:lnTo>
                  <a:lnTo>
                    <a:pt x="30067" y="585628"/>
                  </a:lnTo>
                  <a:lnTo>
                    <a:pt x="62686" y="607627"/>
                  </a:lnTo>
                  <a:lnTo>
                    <a:pt x="102616" y="615695"/>
                  </a:lnTo>
                  <a:lnTo>
                    <a:pt x="2276348" y="615695"/>
                  </a:lnTo>
                  <a:lnTo>
                    <a:pt x="2316277" y="607627"/>
                  </a:lnTo>
                  <a:lnTo>
                    <a:pt x="2348896" y="585628"/>
                  </a:lnTo>
                  <a:lnTo>
                    <a:pt x="2370895" y="553009"/>
                  </a:lnTo>
                  <a:lnTo>
                    <a:pt x="2378964" y="513080"/>
                  </a:lnTo>
                  <a:lnTo>
                    <a:pt x="2378964" y="102616"/>
                  </a:lnTo>
                  <a:lnTo>
                    <a:pt x="2370895" y="62686"/>
                  </a:lnTo>
                  <a:lnTo>
                    <a:pt x="2348896" y="30067"/>
                  </a:lnTo>
                  <a:lnTo>
                    <a:pt x="2316277" y="8068"/>
                  </a:lnTo>
                  <a:lnTo>
                    <a:pt x="2276348" y="0"/>
                  </a:lnTo>
                  <a:close/>
                </a:path>
              </a:pathLst>
            </a:custGeom>
            <a:solidFill>
              <a:srgbClr val="4F81BC"/>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GB"/>
            </a:p>
          </p:txBody>
        </p:sp>
        <p:sp>
          <p:nvSpPr>
            <p:cNvPr id="111636" name="object 28">
              <a:extLst>
                <a:ext uri="{FF2B5EF4-FFF2-40B4-BE49-F238E27FC236}">
                  <a16:creationId xmlns:a16="http://schemas.microsoft.com/office/drawing/2014/main" id="{8EE1579D-BB7A-0B66-090D-BC74569192CC}"/>
                </a:ext>
              </a:extLst>
            </p:cNvPr>
            <p:cNvSpPr>
              <a:spLocks/>
            </p:cNvSpPr>
            <p:nvPr/>
          </p:nvSpPr>
          <p:spPr bwMode="auto">
            <a:xfrm>
              <a:off x="3305555" y="4419600"/>
              <a:ext cx="2379345" cy="615950"/>
            </a:xfrm>
            <a:custGeom>
              <a:avLst/>
              <a:gdLst>
                <a:gd name="T0" fmla="*/ 0 w 2379345"/>
                <a:gd name="T1" fmla="*/ 102616 h 615950"/>
                <a:gd name="T2" fmla="*/ 8068 w 2379345"/>
                <a:gd name="T3" fmla="*/ 62686 h 615950"/>
                <a:gd name="T4" fmla="*/ 30067 w 2379345"/>
                <a:gd name="T5" fmla="*/ 30067 h 615950"/>
                <a:gd name="T6" fmla="*/ 62686 w 2379345"/>
                <a:gd name="T7" fmla="*/ 8068 h 615950"/>
                <a:gd name="T8" fmla="*/ 102616 w 2379345"/>
                <a:gd name="T9" fmla="*/ 0 h 615950"/>
                <a:gd name="T10" fmla="*/ 2276348 w 2379345"/>
                <a:gd name="T11" fmla="*/ 0 h 615950"/>
                <a:gd name="T12" fmla="*/ 2316277 w 2379345"/>
                <a:gd name="T13" fmla="*/ 8068 h 615950"/>
                <a:gd name="T14" fmla="*/ 2348896 w 2379345"/>
                <a:gd name="T15" fmla="*/ 30067 h 615950"/>
                <a:gd name="T16" fmla="*/ 2370895 w 2379345"/>
                <a:gd name="T17" fmla="*/ 62686 h 615950"/>
                <a:gd name="T18" fmla="*/ 2378964 w 2379345"/>
                <a:gd name="T19" fmla="*/ 102616 h 615950"/>
                <a:gd name="T20" fmla="*/ 2378964 w 2379345"/>
                <a:gd name="T21" fmla="*/ 513080 h 615950"/>
                <a:gd name="T22" fmla="*/ 2370895 w 2379345"/>
                <a:gd name="T23" fmla="*/ 553009 h 615950"/>
                <a:gd name="T24" fmla="*/ 2348896 w 2379345"/>
                <a:gd name="T25" fmla="*/ 585628 h 615950"/>
                <a:gd name="T26" fmla="*/ 2316277 w 2379345"/>
                <a:gd name="T27" fmla="*/ 607627 h 615950"/>
                <a:gd name="T28" fmla="*/ 2276348 w 2379345"/>
                <a:gd name="T29" fmla="*/ 615695 h 615950"/>
                <a:gd name="T30" fmla="*/ 102616 w 2379345"/>
                <a:gd name="T31" fmla="*/ 615695 h 615950"/>
                <a:gd name="T32" fmla="*/ 62686 w 2379345"/>
                <a:gd name="T33" fmla="*/ 607627 h 615950"/>
                <a:gd name="T34" fmla="*/ 30067 w 2379345"/>
                <a:gd name="T35" fmla="*/ 585628 h 615950"/>
                <a:gd name="T36" fmla="*/ 8068 w 2379345"/>
                <a:gd name="T37" fmla="*/ 553009 h 615950"/>
                <a:gd name="T38" fmla="*/ 0 w 2379345"/>
                <a:gd name="T39" fmla="*/ 513080 h 615950"/>
                <a:gd name="T40" fmla="*/ 0 w 2379345"/>
                <a:gd name="T41" fmla="*/ 102616 h 615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79345" h="615950">
                  <a:moveTo>
                    <a:pt x="0" y="102616"/>
                  </a:moveTo>
                  <a:lnTo>
                    <a:pt x="8068" y="62686"/>
                  </a:lnTo>
                  <a:lnTo>
                    <a:pt x="30067" y="30067"/>
                  </a:lnTo>
                  <a:lnTo>
                    <a:pt x="62686" y="8068"/>
                  </a:lnTo>
                  <a:lnTo>
                    <a:pt x="102616" y="0"/>
                  </a:lnTo>
                  <a:lnTo>
                    <a:pt x="2276348" y="0"/>
                  </a:lnTo>
                  <a:lnTo>
                    <a:pt x="2316277" y="8068"/>
                  </a:lnTo>
                  <a:lnTo>
                    <a:pt x="2348896" y="30067"/>
                  </a:lnTo>
                  <a:lnTo>
                    <a:pt x="2370895" y="62686"/>
                  </a:lnTo>
                  <a:lnTo>
                    <a:pt x="2378964" y="102616"/>
                  </a:lnTo>
                  <a:lnTo>
                    <a:pt x="2378964" y="513080"/>
                  </a:lnTo>
                  <a:lnTo>
                    <a:pt x="2370895" y="553009"/>
                  </a:lnTo>
                  <a:lnTo>
                    <a:pt x="2348896" y="585628"/>
                  </a:lnTo>
                  <a:lnTo>
                    <a:pt x="2316277" y="607627"/>
                  </a:lnTo>
                  <a:lnTo>
                    <a:pt x="2276348" y="615695"/>
                  </a:lnTo>
                  <a:lnTo>
                    <a:pt x="102616" y="615695"/>
                  </a:lnTo>
                  <a:lnTo>
                    <a:pt x="62686" y="607627"/>
                  </a:lnTo>
                  <a:lnTo>
                    <a:pt x="30067" y="585628"/>
                  </a:lnTo>
                  <a:lnTo>
                    <a:pt x="8068" y="553009"/>
                  </a:lnTo>
                  <a:lnTo>
                    <a:pt x="0" y="513080"/>
                  </a:lnTo>
                  <a:lnTo>
                    <a:pt x="0" y="102616"/>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en-GB"/>
            </a:p>
          </p:txBody>
        </p:sp>
      </p:grpSp>
      <p:sp>
        <p:nvSpPr>
          <p:cNvPr id="29" name="object 29">
            <a:extLst>
              <a:ext uri="{FF2B5EF4-FFF2-40B4-BE49-F238E27FC236}">
                <a16:creationId xmlns:a16="http://schemas.microsoft.com/office/drawing/2014/main" id="{56448386-DF18-EDC0-FFA2-15002933EA80}"/>
              </a:ext>
            </a:extLst>
          </p:cNvPr>
          <p:cNvSpPr txBox="1"/>
          <p:nvPr/>
        </p:nvSpPr>
        <p:spPr>
          <a:xfrm>
            <a:off x="5065713" y="5072063"/>
            <a:ext cx="2197100" cy="182562"/>
          </a:xfrm>
          <a:prstGeom prst="rect">
            <a:avLst/>
          </a:prstGeom>
        </p:spPr>
        <p:txBody>
          <a:bodyPr lIns="0" tIns="12700" rIns="0" bIns="0">
            <a:spAutoFit/>
          </a:bodyPr>
          <a:lstStyle/>
          <a:p>
            <a:pPr marL="12700">
              <a:spcBef>
                <a:spcPts val="100"/>
              </a:spcBef>
              <a:defRPr/>
            </a:pPr>
            <a:r>
              <a:rPr sz="1100" b="1" dirty="0">
                <a:solidFill>
                  <a:srgbClr val="FFFF00"/>
                </a:solidFill>
                <a:latin typeface="Raleway" panose="020B0003030101060003" pitchFamily="34" charset="0"/>
                <a:cs typeface="Arial"/>
              </a:rPr>
              <a:t>Strategy</a:t>
            </a:r>
            <a:r>
              <a:rPr sz="1100" b="1" spc="-45" dirty="0">
                <a:solidFill>
                  <a:srgbClr val="FFFF00"/>
                </a:solidFill>
                <a:latin typeface="Raleway" panose="020B0003030101060003" pitchFamily="34" charset="0"/>
                <a:cs typeface="Arial"/>
              </a:rPr>
              <a:t> </a:t>
            </a:r>
            <a:r>
              <a:rPr sz="1100" b="1" spc="-10" dirty="0">
                <a:solidFill>
                  <a:srgbClr val="FFFF00"/>
                </a:solidFill>
                <a:latin typeface="Raleway" panose="020B0003030101060003" pitchFamily="34" charset="0"/>
                <a:cs typeface="Arial"/>
              </a:rPr>
              <a:t>implementation</a:t>
            </a:r>
            <a:endParaRPr sz="1100" dirty="0">
              <a:solidFill>
                <a:srgbClr val="FFFF00"/>
              </a:solidFill>
              <a:latin typeface="Raleway" panose="020B0003030101060003" pitchFamily="34" charset="0"/>
              <a:cs typeface="Arial"/>
            </a:endParaRPr>
          </a:p>
        </p:txBody>
      </p:sp>
      <p:grpSp>
        <p:nvGrpSpPr>
          <p:cNvPr id="111631" name="object 30">
            <a:extLst>
              <a:ext uri="{FF2B5EF4-FFF2-40B4-BE49-F238E27FC236}">
                <a16:creationId xmlns:a16="http://schemas.microsoft.com/office/drawing/2014/main" id="{BADB5A8C-2E29-35E1-3701-F6156E01ABC9}"/>
              </a:ext>
            </a:extLst>
          </p:cNvPr>
          <p:cNvGrpSpPr>
            <a:grpSpLocks/>
          </p:cNvGrpSpPr>
          <p:nvPr/>
        </p:nvGrpSpPr>
        <p:grpSpPr bwMode="auto">
          <a:xfrm>
            <a:off x="4708525" y="5689600"/>
            <a:ext cx="2389188" cy="314325"/>
            <a:chOff x="3300793" y="5198173"/>
            <a:chExt cx="2388870" cy="314325"/>
          </a:xfrm>
        </p:grpSpPr>
        <p:sp>
          <p:nvSpPr>
            <p:cNvPr id="111633" name="object 31">
              <a:extLst>
                <a:ext uri="{FF2B5EF4-FFF2-40B4-BE49-F238E27FC236}">
                  <a16:creationId xmlns:a16="http://schemas.microsoft.com/office/drawing/2014/main" id="{BFE35BDB-0864-4415-5EFB-E9DC4B0D0502}"/>
                </a:ext>
              </a:extLst>
            </p:cNvPr>
            <p:cNvSpPr>
              <a:spLocks/>
            </p:cNvSpPr>
            <p:nvPr/>
          </p:nvSpPr>
          <p:spPr bwMode="auto">
            <a:xfrm>
              <a:off x="3305555" y="5202935"/>
              <a:ext cx="2379345" cy="304800"/>
            </a:xfrm>
            <a:custGeom>
              <a:avLst/>
              <a:gdLst>
                <a:gd name="T0" fmla="*/ 2328164 w 2379345"/>
                <a:gd name="T1" fmla="*/ 0 h 304800"/>
                <a:gd name="T2" fmla="*/ 50800 w 2379345"/>
                <a:gd name="T3" fmla="*/ 0 h 304800"/>
                <a:gd name="T4" fmla="*/ 31021 w 2379345"/>
                <a:gd name="T5" fmla="*/ 3990 h 304800"/>
                <a:gd name="T6" fmla="*/ 14874 w 2379345"/>
                <a:gd name="T7" fmla="*/ 14874 h 304800"/>
                <a:gd name="T8" fmla="*/ 3990 w 2379345"/>
                <a:gd name="T9" fmla="*/ 31021 h 304800"/>
                <a:gd name="T10" fmla="*/ 0 w 2379345"/>
                <a:gd name="T11" fmla="*/ 50800 h 304800"/>
                <a:gd name="T12" fmla="*/ 0 w 2379345"/>
                <a:gd name="T13" fmla="*/ 254000 h 304800"/>
                <a:gd name="T14" fmla="*/ 3990 w 2379345"/>
                <a:gd name="T15" fmla="*/ 273778 h 304800"/>
                <a:gd name="T16" fmla="*/ 14874 w 2379345"/>
                <a:gd name="T17" fmla="*/ 289925 h 304800"/>
                <a:gd name="T18" fmla="*/ 31021 w 2379345"/>
                <a:gd name="T19" fmla="*/ 300809 h 304800"/>
                <a:gd name="T20" fmla="*/ 50800 w 2379345"/>
                <a:gd name="T21" fmla="*/ 304800 h 304800"/>
                <a:gd name="T22" fmla="*/ 2328164 w 2379345"/>
                <a:gd name="T23" fmla="*/ 304800 h 304800"/>
                <a:gd name="T24" fmla="*/ 2347942 w 2379345"/>
                <a:gd name="T25" fmla="*/ 300809 h 304800"/>
                <a:gd name="T26" fmla="*/ 2364089 w 2379345"/>
                <a:gd name="T27" fmla="*/ 289925 h 304800"/>
                <a:gd name="T28" fmla="*/ 2374973 w 2379345"/>
                <a:gd name="T29" fmla="*/ 273778 h 304800"/>
                <a:gd name="T30" fmla="*/ 2378964 w 2379345"/>
                <a:gd name="T31" fmla="*/ 254000 h 304800"/>
                <a:gd name="T32" fmla="*/ 2378964 w 2379345"/>
                <a:gd name="T33" fmla="*/ 50800 h 304800"/>
                <a:gd name="T34" fmla="*/ 2374973 w 2379345"/>
                <a:gd name="T35" fmla="*/ 31021 h 304800"/>
                <a:gd name="T36" fmla="*/ 2364089 w 2379345"/>
                <a:gd name="T37" fmla="*/ 14874 h 304800"/>
                <a:gd name="T38" fmla="*/ 2347942 w 2379345"/>
                <a:gd name="T39" fmla="*/ 3990 h 304800"/>
                <a:gd name="T40" fmla="*/ 2328164 w 2379345"/>
                <a:gd name="T41" fmla="*/ 0 h 304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79345" h="304800">
                  <a:moveTo>
                    <a:pt x="2328164" y="0"/>
                  </a:moveTo>
                  <a:lnTo>
                    <a:pt x="50800" y="0"/>
                  </a:lnTo>
                  <a:lnTo>
                    <a:pt x="31021" y="3990"/>
                  </a:lnTo>
                  <a:lnTo>
                    <a:pt x="14874" y="14874"/>
                  </a:lnTo>
                  <a:lnTo>
                    <a:pt x="3990" y="31021"/>
                  </a:lnTo>
                  <a:lnTo>
                    <a:pt x="0" y="50800"/>
                  </a:lnTo>
                  <a:lnTo>
                    <a:pt x="0" y="254000"/>
                  </a:lnTo>
                  <a:lnTo>
                    <a:pt x="3990" y="273778"/>
                  </a:lnTo>
                  <a:lnTo>
                    <a:pt x="14874" y="289925"/>
                  </a:lnTo>
                  <a:lnTo>
                    <a:pt x="31021" y="300809"/>
                  </a:lnTo>
                  <a:lnTo>
                    <a:pt x="50800" y="304800"/>
                  </a:lnTo>
                  <a:lnTo>
                    <a:pt x="2328164" y="304800"/>
                  </a:lnTo>
                  <a:lnTo>
                    <a:pt x="2347942" y="300809"/>
                  </a:lnTo>
                  <a:lnTo>
                    <a:pt x="2364089" y="289925"/>
                  </a:lnTo>
                  <a:lnTo>
                    <a:pt x="2374973" y="273778"/>
                  </a:lnTo>
                  <a:lnTo>
                    <a:pt x="2378964" y="254000"/>
                  </a:lnTo>
                  <a:lnTo>
                    <a:pt x="2378964" y="50800"/>
                  </a:lnTo>
                  <a:lnTo>
                    <a:pt x="2374973" y="31021"/>
                  </a:lnTo>
                  <a:lnTo>
                    <a:pt x="2364089" y="14874"/>
                  </a:lnTo>
                  <a:lnTo>
                    <a:pt x="2347942" y="3990"/>
                  </a:lnTo>
                  <a:lnTo>
                    <a:pt x="2328164" y="0"/>
                  </a:lnTo>
                  <a:close/>
                </a:path>
              </a:pathLst>
            </a:custGeom>
            <a:solidFill>
              <a:srgbClr val="4F81BC"/>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GB"/>
            </a:p>
          </p:txBody>
        </p:sp>
        <p:sp>
          <p:nvSpPr>
            <p:cNvPr id="111634" name="object 32">
              <a:extLst>
                <a:ext uri="{FF2B5EF4-FFF2-40B4-BE49-F238E27FC236}">
                  <a16:creationId xmlns:a16="http://schemas.microsoft.com/office/drawing/2014/main" id="{3B245295-F61A-63B7-A4FC-0A81F56275F1}"/>
                </a:ext>
              </a:extLst>
            </p:cNvPr>
            <p:cNvSpPr>
              <a:spLocks/>
            </p:cNvSpPr>
            <p:nvPr/>
          </p:nvSpPr>
          <p:spPr bwMode="auto">
            <a:xfrm>
              <a:off x="3305555" y="5202935"/>
              <a:ext cx="2379345" cy="304800"/>
            </a:xfrm>
            <a:custGeom>
              <a:avLst/>
              <a:gdLst>
                <a:gd name="T0" fmla="*/ 0 w 2379345"/>
                <a:gd name="T1" fmla="*/ 50800 h 304800"/>
                <a:gd name="T2" fmla="*/ 3990 w 2379345"/>
                <a:gd name="T3" fmla="*/ 31021 h 304800"/>
                <a:gd name="T4" fmla="*/ 14874 w 2379345"/>
                <a:gd name="T5" fmla="*/ 14874 h 304800"/>
                <a:gd name="T6" fmla="*/ 31021 w 2379345"/>
                <a:gd name="T7" fmla="*/ 3990 h 304800"/>
                <a:gd name="T8" fmla="*/ 50800 w 2379345"/>
                <a:gd name="T9" fmla="*/ 0 h 304800"/>
                <a:gd name="T10" fmla="*/ 2328164 w 2379345"/>
                <a:gd name="T11" fmla="*/ 0 h 304800"/>
                <a:gd name="T12" fmla="*/ 2347942 w 2379345"/>
                <a:gd name="T13" fmla="*/ 3990 h 304800"/>
                <a:gd name="T14" fmla="*/ 2364089 w 2379345"/>
                <a:gd name="T15" fmla="*/ 14874 h 304800"/>
                <a:gd name="T16" fmla="*/ 2374973 w 2379345"/>
                <a:gd name="T17" fmla="*/ 31021 h 304800"/>
                <a:gd name="T18" fmla="*/ 2378964 w 2379345"/>
                <a:gd name="T19" fmla="*/ 50800 h 304800"/>
                <a:gd name="T20" fmla="*/ 2378964 w 2379345"/>
                <a:gd name="T21" fmla="*/ 254000 h 304800"/>
                <a:gd name="T22" fmla="*/ 2374973 w 2379345"/>
                <a:gd name="T23" fmla="*/ 273778 h 304800"/>
                <a:gd name="T24" fmla="*/ 2364089 w 2379345"/>
                <a:gd name="T25" fmla="*/ 289925 h 304800"/>
                <a:gd name="T26" fmla="*/ 2347942 w 2379345"/>
                <a:gd name="T27" fmla="*/ 300809 h 304800"/>
                <a:gd name="T28" fmla="*/ 2328164 w 2379345"/>
                <a:gd name="T29" fmla="*/ 304800 h 304800"/>
                <a:gd name="T30" fmla="*/ 50800 w 2379345"/>
                <a:gd name="T31" fmla="*/ 304800 h 304800"/>
                <a:gd name="T32" fmla="*/ 31021 w 2379345"/>
                <a:gd name="T33" fmla="*/ 300809 h 304800"/>
                <a:gd name="T34" fmla="*/ 14874 w 2379345"/>
                <a:gd name="T35" fmla="*/ 289925 h 304800"/>
                <a:gd name="T36" fmla="*/ 3990 w 2379345"/>
                <a:gd name="T37" fmla="*/ 273778 h 304800"/>
                <a:gd name="T38" fmla="*/ 0 w 2379345"/>
                <a:gd name="T39" fmla="*/ 254000 h 304800"/>
                <a:gd name="T40" fmla="*/ 0 w 2379345"/>
                <a:gd name="T41" fmla="*/ 50800 h 304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79345" h="304800">
                  <a:moveTo>
                    <a:pt x="0" y="50800"/>
                  </a:moveTo>
                  <a:lnTo>
                    <a:pt x="3990" y="31021"/>
                  </a:lnTo>
                  <a:lnTo>
                    <a:pt x="14874" y="14874"/>
                  </a:lnTo>
                  <a:lnTo>
                    <a:pt x="31021" y="3990"/>
                  </a:lnTo>
                  <a:lnTo>
                    <a:pt x="50800" y="0"/>
                  </a:lnTo>
                  <a:lnTo>
                    <a:pt x="2328164" y="0"/>
                  </a:lnTo>
                  <a:lnTo>
                    <a:pt x="2347942" y="3990"/>
                  </a:lnTo>
                  <a:lnTo>
                    <a:pt x="2364089" y="14874"/>
                  </a:lnTo>
                  <a:lnTo>
                    <a:pt x="2374973" y="31021"/>
                  </a:lnTo>
                  <a:lnTo>
                    <a:pt x="2378964" y="50800"/>
                  </a:lnTo>
                  <a:lnTo>
                    <a:pt x="2378964" y="254000"/>
                  </a:lnTo>
                  <a:lnTo>
                    <a:pt x="2374973" y="273778"/>
                  </a:lnTo>
                  <a:lnTo>
                    <a:pt x="2364089" y="289925"/>
                  </a:lnTo>
                  <a:lnTo>
                    <a:pt x="2347942" y="300809"/>
                  </a:lnTo>
                  <a:lnTo>
                    <a:pt x="2328164" y="304800"/>
                  </a:lnTo>
                  <a:lnTo>
                    <a:pt x="50800" y="304800"/>
                  </a:lnTo>
                  <a:lnTo>
                    <a:pt x="31021" y="300809"/>
                  </a:lnTo>
                  <a:lnTo>
                    <a:pt x="14874" y="289925"/>
                  </a:lnTo>
                  <a:lnTo>
                    <a:pt x="3990" y="273778"/>
                  </a:lnTo>
                  <a:lnTo>
                    <a:pt x="0" y="254000"/>
                  </a:lnTo>
                  <a:lnTo>
                    <a:pt x="0" y="50800"/>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en-GB"/>
            </a:p>
          </p:txBody>
        </p:sp>
      </p:grpSp>
      <p:sp>
        <p:nvSpPr>
          <p:cNvPr id="33" name="object 33">
            <a:extLst>
              <a:ext uri="{FF2B5EF4-FFF2-40B4-BE49-F238E27FC236}">
                <a16:creationId xmlns:a16="http://schemas.microsoft.com/office/drawing/2014/main" id="{93A7CD0A-1C72-06BF-EC7C-7DFD9F68C3DE}"/>
              </a:ext>
            </a:extLst>
          </p:cNvPr>
          <p:cNvSpPr txBox="1"/>
          <p:nvPr/>
        </p:nvSpPr>
        <p:spPr>
          <a:xfrm>
            <a:off x="4725988" y="5746750"/>
            <a:ext cx="2354262" cy="180975"/>
          </a:xfrm>
          <a:prstGeom prst="rect">
            <a:avLst/>
          </a:prstGeom>
        </p:spPr>
        <p:txBody>
          <a:bodyPr lIns="0" tIns="12700" rIns="0" bIns="0">
            <a:spAutoFit/>
          </a:bodyPr>
          <a:lstStyle/>
          <a:p>
            <a:pPr marL="640080">
              <a:spcBef>
                <a:spcPts val="100"/>
              </a:spcBef>
              <a:defRPr/>
            </a:pPr>
            <a:r>
              <a:rPr sz="1100" b="1" dirty="0">
                <a:solidFill>
                  <a:srgbClr val="FFFF00"/>
                </a:solidFill>
                <a:latin typeface="Raleway" panose="020B0003030101060003" pitchFamily="34" charset="0"/>
                <a:cs typeface="Arial"/>
              </a:rPr>
              <a:t>Strategy</a:t>
            </a:r>
            <a:r>
              <a:rPr sz="1100" b="1" spc="-35" dirty="0">
                <a:solidFill>
                  <a:srgbClr val="FFFF00"/>
                </a:solidFill>
                <a:latin typeface="Raleway" panose="020B0003030101060003" pitchFamily="34" charset="0"/>
                <a:cs typeface="Arial"/>
              </a:rPr>
              <a:t> </a:t>
            </a:r>
            <a:r>
              <a:rPr sz="1100" b="1" spc="-10" dirty="0">
                <a:solidFill>
                  <a:srgbClr val="FFFF00"/>
                </a:solidFill>
                <a:latin typeface="Raleway" panose="020B0003030101060003" pitchFamily="34" charset="0"/>
                <a:cs typeface="Arial"/>
              </a:rPr>
              <a:t>control</a:t>
            </a:r>
            <a:endParaRPr sz="1100" dirty="0">
              <a:solidFill>
                <a:srgbClr val="FFFF00"/>
              </a:solidFill>
              <a:latin typeface="Raleway" panose="020B0003030101060003" pitchFamily="34" charset="0"/>
              <a:cs typeface="Arial"/>
            </a:endParaRPr>
          </a:p>
        </p:txBody>
      </p:sp>
      <p:sp>
        <p:nvSpPr>
          <p:cNvPr id="4" name="Rectangle 3">
            <a:extLst>
              <a:ext uri="{FF2B5EF4-FFF2-40B4-BE49-F238E27FC236}">
                <a16:creationId xmlns:a16="http://schemas.microsoft.com/office/drawing/2014/main" id="{983A084A-7A6C-2070-D9CF-9968C3659283}"/>
              </a:ext>
            </a:extLst>
          </p:cNvPr>
          <p:cNvSpPr/>
          <p:nvPr/>
        </p:nvSpPr>
        <p:spPr>
          <a:xfrm>
            <a:off x="1415480" y="2798760"/>
            <a:ext cx="8603232" cy="53816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D4CC400D-A750-11FA-281E-E2271F57353F}"/>
              </a:ext>
            </a:extLst>
          </p:cNvPr>
          <p:cNvSpPr/>
          <p:nvPr/>
        </p:nvSpPr>
        <p:spPr>
          <a:xfrm>
            <a:off x="1415480" y="3392356"/>
            <a:ext cx="8603232" cy="134950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2E355883-E740-AFDD-FCFB-85F1BB3E7A88}"/>
              </a:ext>
            </a:extLst>
          </p:cNvPr>
          <p:cNvSpPr/>
          <p:nvPr/>
        </p:nvSpPr>
        <p:spPr>
          <a:xfrm>
            <a:off x="4656683" y="4754520"/>
            <a:ext cx="2497954" cy="77017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11F4E5B9-C4CC-1C36-0C3E-AC3EE7F9B863}"/>
              </a:ext>
            </a:extLst>
          </p:cNvPr>
          <p:cNvSpPr/>
          <p:nvPr/>
        </p:nvSpPr>
        <p:spPr>
          <a:xfrm>
            <a:off x="4654142" y="5524690"/>
            <a:ext cx="2497954" cy="77017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2D44A843-64E9-6FA0-733B-E8408FA81A35}"/>
              </a:ext>
            </a:extLst>
          </p:cNvPr>
          <p:cNvSpPr>
            <a:spLocks noGrp="1"/>
          </p:cNvSpPr>
          <p:nvPr>
            <p:ph type="sldNum" sz="quarter" idx="12"/>
          </p:nvPr>
        </p:nvSpPr>
        <p:spPr/>
        <p:txBody>
          <a:bodyPr/>
          <a:lstStyle/>
          <a:p>
            <a:pPr>
              <a:defRPr/>
            </a:pPr>
            <a:fld id="{12FB0DAB-E926-4223-B5FA-6CE38FD8ABFF}" type="slidenum">
              <a:rPr lang="en-US" smtClean="0"/>
              <a:pPr>
                <a:defRPr/>
              </a:pPr>
              <a:t>37</a:t>
            </a:fld>
            <a:endParaRPr 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4" fill="hold" grpId="0"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4" fill="hold" grpId="0" nodeType="clickEffect">
                                  <p:stCondLst>
                                    <p:cond delay="0"/>
                                  </p:stCondLst>
                                  <p:childTnLst>
                                    <p:animEffect transition="out" filter="wipe(down)">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4" fill="hold" grpId="0" nodeType="clickEffect">
                                  <p:stCondLst>
                                    <p:cond delay="0"/>
                                  </p:stCondLst>
                                  <p:childTnLst>
                                    <p:animEffect transition="out" filter="wipe(down)">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4" fill="hold" grpId="0" nodeType="clickEffect">
                                  <p:stCondLst>
                                    <p:cond delay="0"/>
                                  </p:stCondLst>
                                  <p:childTnLst>
                                    <p:animEffect transition="out" filter="wipe(down)">
                                      <p:cBhvr>
                                        <p:cTn id="21" dur="500"/>
                                        <p:tgtEl>
                                          <p:spTgt spid="7"/>
                                        </p:tgtEl>
                                      </p:cBhvr>
                                    </p:animEffect>
                                    <p:set>
                                      <p:cBhvr>
                                        <p:cTn id="22"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6">
            <a:extLst>
              <a:ext uri="{FF2B5EF4-FFF2-40B4-BE49-F238E27FC236}">
                <a16:creationId xmlns:a16="http://schemas.microsoft.com/office/drawing/2014/main" id="{11A3F85D-78B7-85CD-A3D6-7D9A0EC453B8}"/>
              </a:ext>
            </a:extLst>
          </p:cNvPr>
          <p:cNvSpPr>
            <a:spLocks noGrp="1" noChangeArrowheads="1"/>
          </p:cNvSpPr>
          <p:nvPr>
            <p:ph type="title"/>
          </p:nvPr>
        </p:nvSpPr>
        <p:spPr>
          <a:xfrm>
            <a:off x="2927648" y="558973"/>
            <a:ext cx="8949680" cy="712787"/>
          </a:xfrm>
        </p:spPr>
        <p:txBody>
          <a:bodyPr rtlCol="0" anchor="t">
            <a:noAutofit/>
          </a:bodyPr>
          <a:lstStyle/>
          <a:p>
            <a:pPr fontAlgn="auto">
              <a:spcAft>
                <a:spcPts val="0"/>
              </a:spcAft>
              <a:defRPr/>
            </a:pPr>
            <a:r>
              <a:rPr lang="en-US" altLang="en-US" b="1" spc="-15" dirty="0">
                <a:solidFill>
                  <a:srgbClr val="FFC000"/>
                </a:solidFill>
                <a:latin typeface="Raleway" panose="020B0003030101060003" pitchFamily="34" charset="0"/>
                <a:cs typeface="Calibri"/>
              </a:rPr>
              <a:t>Levels of strategy</a:t>
            </a:r>
            <a:br>
              <a:rPr lang="en-US" altLang="en-US" sz="3600" b="1" spc="-15" dirty="0">
                <a:solidFill>
                  <a:srgbClr val="FFC000"/>
                </a:solidFill>
                <a:latin typeface="Raleway" panose="020B0003030101060003" pitchFamily="34" charset="0"/>
                <a:cs typeface="Calibri"/>
              </a:rPr>
            </a:br>
            <a:endParaRPr lang="en-US" altLang="en-US" sz="3600" b="1" spc="-15" dirty="0">
              <a:solidFill>
                <a:srgbClr val="FFC000"/>
              </a:solidFill>
              <a:latin typeface="Raleway" panose="020B0003030101060003" pitchFamily="34" charset="0"/>
              <a:cs typeface="Calibri"/>
            </a:endParaRPr>
          </a:p>
        </p:txBody>
      </p:sp>
      <p:sp>
        <p:nvSpPr>
          <p:cNvPr id="6" name="Content Placeholder 5">
            <a:extLst>
              <a:ext uri="{FF2B5EF4-FFF2-40B4-BE49-F238E27FC236}">
                <a16:creationId xmlns:a16="http://schemas.microsoft.com/office/drawing/2014/main" id="{8CCAD4E9-5C22-0E72-EC20-AD4F8DFE1741}"/>
              </a:ext>
            </a:extLst>
          </p:cNvPr>
          <p:cNvSpPr>
            <a:spLocks noGrp="1"/>
          </p:cNvSpPr>
          <p:nvPr>
            <p:ph idx="1"/>
          </p:nvPr>
        </p:nvSpPr>
        <p:spPr>
          <a:xfrm>
            <a:off x="479376" y="1394469"/>
            <a:ext cx="10515600" cy="4351338"/>
          </a:xfrm>
        </p:spPr>
        <p:txBody>
          <a:bodyPr/>
          <a:lstStyle/>
          <a:p>
            <a:pPr marR="5080" algn="just">
              <a:lnSpc>
                <a:spcPct val="100000"/>
              </a:lnSpc>
              <a:spcBef>
                <a:spcPts val="1000"/>
              </a:spcBef>
            </a:pPr>
            <a:r>
              <a:rPr lang="en-GB" sz="2800" b="1" dirty="0">
                <a:solidFill>
                  <a:schemeClr val="bg1"/>
                </a:solidFill>
                <a:latin typeface="Raleway" pitchFamily="2" charset="0"/>
                <a:cs typeface="Arial" panose="020B0604020202020204" pitchFamily="34" charset="0"/>
              </a:rPr>
              <a:t>Broadly: what the organisation is trying to be and trying to achieve;</a:t>
            </a:r>
          </a:p>
          <a:p>
            <a:pPr marR="5080" algn="just">
              <a:lnSpc>
                <a:spcPct val="100000"/>
              </a:lnSpc>
              <a:spcBef>
                <a:spcPts val="1000"/>
              </a:spcBef>
            </a:pPr>
            <a:endParaRPr lang="en-GB" sz="1100" i="1" dirty="0">
              <a:solidFill>
                <a:schemeClr val="bg1"/>
              </a:solidFill>
              <a:latin typeface="Raleway" pitchFamily="2" charset="0"/>
              <a:cs typeface="Arial" panose="020B0604020202020204" pitchFamily="34" charset="0"/>
            </a:endParaRPr>
          </a:p>
          <a:p>
            <a:pPr marR="5080" algn="just">
              <a:lnSpc>
                <a:spcPct val="100000"/>
              </a:lnSpc>
              <a:spcBef>
                <a:spcPts val="1000"/>
              </a:spcBef>
              <a:buClr>
                <a:srgbClr val="6F2F9F"/>
              </a:buClr>
              <a:tabLst>
                <a:tab pos="354965" algn="l"/>
                <a:tab pos="355600" algn="l"/>
              </a:tabLst>
            </a:pPr>
            <a:r>
              <a:rPr lang="en-GB" sz="2800" i="1" dirty="0">
                <a:solidFill>
                  <a:schemeClr val="bg1"/>
                </a:solidFill>
                <a:latin typeface="Raleway" pitchFamily="2" charset="0"/>
                <a:cs typeface="Arial" panose="020B0604020202020204" pitchFamily="34" charset="0"/>
              </a:rPr>
              <a:t>require </a:t>
            </a:r>
            <a:r>
              <a:rPr lang="en-GB" sz="2800" b="1" i="1" u="sng" dirty="0">
                <a:solidFill>
                  <a:schemeClr val="bg1"/>
                </a:solidFill>
                <a:latin typeface="Raleway" pitchFamily="2" charset="0"/>
                <a:cs typeface="Arial" panose="020B0604020202020204" pitchFamily="34" charset="0"/>
              </a:rPr>
              <a:t>congruency</a:t>
            </a:r>
            <a:r>
              <a:rPr lang="en-GB" sz="2800" i="1" dirty="0">
                <a:solidFill>
                  <a:schemeClr val="bg1"/>
                </a:solidFill>
                <a:latin typeface="Raleway" pitchFamily="2" charset="0"/>
                <a:cs typeface="Arial" panose="020B0604020202020204" pitchFamily="34" charset="0"/>
              </a:rPr>
              <a:t> and </a:t>
            </a:r>
            <a:r>
              <a:rPr lang="en-GB" sz="2800" b="1" i="1" u="sng" dirty="0">
                <a:solidFill>
                  <a:schemeClr val="bg1"/>
                </a:solidFill>
                <a:latin typeface="Raleway" pitchFamily="2" charset="0"/>
                <a:cs typeface="Arial" panose="020B0604020202020204" pitchFamily="34" charset="0"/>
              </a:rPr>
              <a:t>fit</a:t>
            </a:r>
            <a:r>
              <a:rPr lang="en-GB" sz="2800" i="1" dirty="0">
                <a:solidFill>
                  <a:schemeClr val="bg1"/>
                </a:solidFill>
                <a:latin typeface="Raleway" pitchFamily="2" charset="0"/>
                <a:cs typeface="Arial" panose="020B0604020202020204" pitchFamily="34" charset="0"/>
              </a:rPr>
              <a:t> between levels;</a:t>
            </a:r>
          </a:p>
          <a:p>
            <a:pPr marR="5080" algn="just">
              <a:lnSpc>
                <a:spcPct val="100000"/>
              </a:lnSpc>
              <a:spcBef>
                <a:spcPts val="1000"/>
              </a:spcBef>
              <a:buClr>
                <a:srgbClr val="6F2F9F"/>
              </a:buClr>
              <a:tabLst>
                <a:tab pos="354965" algn="l"/>
                <a:tab pos="355600" algn="l"/>
              </a:tabLst>
            </a:pPr>
            <a:endParaRPr lang="en-GB" sz="2800" i="1" dirty="0">
              <a:solidFill>
                <a:schemeClr val="bg1"/>
              </a:solidFill>
              <a:latin typeface="Raleway" pitchFamily="2" charset="0"/>
              <a:cs typeface="Arial" panose="020B0604020202020204" pitchFamily="34" charset="0"/>
            </a:endParaRPr>
          </a:p>
          <a:p>
            <a:pPr algn="just">
              <a:lnSpc>
                <a:spcPct val="100000"/>
              </a:lnSpc>
              <a:spcBef>
                <a:spcPts val="1000"/>
              </a:spcBef>
              <a:buClr>
                <a:srgbClr val="6F2F9F"/>
              </a:buClr>
              <a:tabLst>
                <a:tab pos="354965" algn="l"/>
                <a:tab pos="355600" algn="l"/>
              </a:tabLst>
            </a:pPr>
            <a:r>
              <a:rPr lang="en-GB" sz="2800" i="1" dirty="0">
                <a:solidFill>
                  <a:schemeClr val="bg1"/>
                </a:solidFill>
                <a:latin typeface="Raleway" pitchFamily="2" charset="0"/>
                <a:cs typeface="Arial" panose="020B0604020202020204" pitchFamily="34" charset="0"/>
              </a:rPr>
              <a:t>an overall enduring purpose – </a:t>
            </a:r>
            <a:r>
              <a:rPr lang="en-GB" sz="2800" b="1" i="1" dirty="0">
                <a:solidFill>
                  <a:schemeClr val="bg1"/>
                </a:solidFill>
                <a:latin typeface="Raleway" pitchFamily="2" charset="0"/>
                <a:cs typeface="Arial" panose="020B0604020202020204" pitchFamily="34" charset="0"/>
              </a:rPr>
              <a:t>Mission</a:t>
            </a:r>
            <a:r>
              <a:rPr lang="en-GB" sz="2800" i="1" dirty="0">
                <a:solidFill>
                  <a:schemeClr val="bg1"/>
                </a:solidFill>
                <a:latin typeface="Raleway" pitchFamily="2" charset="0"/>
                <a:cs typeface="Arial" panose="020B0604020202020204" pitchFamily="34" charset="0"/>
              </a:rPr>
              <a:t>;</a:t>
            </a:r>
          </a:p>
          <a:p>
            <a:pPr algn="just">
              <a:lnSpc>
                <a:spcPct val="100000"/>
              </a:lnSpc>
              <a:spcBef>
                <a:spcPts val="1000"/>
              </a:spcBef>
              <a:buClr>
                <a:srgbClr val="6F2F9F"/>
              </a:buClr>
              <a:tabLst>
                <a:tab pos="354965" algn="l"/>
                <a:tab pos="355600" algn="l"/>
              </a:tabLst>
            </a:pPr>
            <a:r>
              <a:rPr lang="en-GB" sz="2800" i="1" dirty="0">
                <a:solidFill>
                  <a:schemeClr val="bg1"/>
                </a:solidFill>
                <a:latin typeface="Raleway" pitchFamily="2" charset="0"/>
                <a:cs typeface="Arial" panose="020B0604020202020204" pitchFamily="34" charset="0"/>
              </a:rPr>
              <a:t>a desired future position – </a:t>
            </a:r>
            <a:r>
              <a:rPr lang="en-GB" sz="2800" b="1" i="1" dirty="0">
                <a:solidFill>
                  <a:schemeClr val="bg1"/>
                </a:solidFill>
                <a:latin typeface="Raleway" pitchFamily="2" charset="0"/>
                <a:cs typeface="Arial" panose="020B0604020202020204" pitchFamily="34" charset="0"/>
              </a:rPr>
              <a:t>Vision</a:t>
            </a:r>
            <a:r>
              <a:rPr lang="en-GB" sz="2800" i="1" dirty="0">
                <a:solidFill>
                  <a:schemeClr val="bg1"/>
                </a:solidFill>
                <a:latin typeface="Raleway" pitchFamily="2" charset="0"/>
                <a:cs typeface="Arial" panose="020B0604020202020204" pitchFamily="34" charset="0"/>
              </a:rPr>
              <a:t>;</a:t>
            </a:r>
          </a:p>
          <a:p>
            <a:pPr marR="220345" algn="just">
              <a:lnSpc>
                <a:spcPct val="100000"/>
              </a:lnSpc>
              <a:spcBef>
                <a:spcPts val="1000"/>
              </a:spcBef>
              <a:buClr>
                <a:srgbClr val="6F2F9F"/>
              </a:buClr>
              <a:tabLst>
                <a:tab pos="354965" algn="l"/>
                <a:tab pos="355600" algn="l"/>
              </a:tabLst>
            </a:pPr>
            <a:r>
              <a:rPr lang="en-GB" sz="2800" i="1" dirty="0">
                <a:solidFill>
                  <a:schemeClr val="bg1"/>
                </a:solidFill>
                <a:latin typeface="Raleway" pitchFamily="2" charset="0"/>
                <a:cs typeface="Arial" panose="020B0604020202020204" pitchFamily="34" charset="0"/>
              </a:rPr>
              <a:t>translating mission and vision into specific targets…</a:t>
            </a:r>
          </a:p>
          <a:p>
            <a:pPr marR="5080" algn="just">
              <a:lnSpc>
                <a:spcPct val="100000"/>
              </a:lnSpc>
              <a:spcBef>
                <a:spcPts val="1000"/>
              </a:spcBef>
            </a:pPr>
            <a:endParaRPr lang="en-GB" sz="2800" i="1" dirty="0">
              <a:solidFill>
                <a:schemeClr val="bg1"/>
              </a:solidFill>
              <a:latin typeface="Raleway" pitchFamily="2" charset="0"/>
              <a:cs typeface="Arial" panose="020B0604020202020204" pitchFamily="34" charset="0"/>
            </a:endParaRPr>
          </a:p>
          <a:p>
            <a:pPr>
              <a:lnSpc>
                <a:spcPct val="100000"/>
              </a:lnSpc>
            </a:pPr>
            <a:endParaRPr lang="en-GB" dirty="0"/>
          </a:p>
        </p:txBody>
      </p:sp>
      <p:sp>
        <p:nvSpPr>
          <p:cNvPr id="2" name="Slide Number Placeholder 1">
            <a:extLst>
              <a:ext uri="{FF2B5EF4-FFF2-40B4-BE49-F238E27FC236}">
                <a16:creationId xmlns:a16="http://schemas.microsoft.com/office/drawing/2014/main" id="{E041EC75-8685-964D-8E90-03B3D6B847F8}"/>
              </a:ext>
            </a:extLst>
          </p:cNvPr>
          <p:cNvSpPr>
            <a:spLocks noGrp="1"/>
          </p:cNvSpPr>
          <p:nvPr>
            <p:ph type="sldNum" sz="quarter" idx="12"/>
          </p:nvPr>
        </p:nvSpPr>
        <p:spPr/>
        <p:txBody>
          <a:bodyPr/>
          <a:lstStyle/>
          <a:p>
            <a:pPr>
              <a:defRPr/>
            </a:pPr>
            <a:fld id="{12FB0DAB-E926-4223-B5FA-6CE38FD8ABFF}" type="slidenum">
              <a:rPr lang="en-US" smtClean="0"/>
              <a:pPr>
                <a:defRPr/>
              </a:pPr>
              <a:t>38</a:t>
            </a:fld>
            <a:endParaRPr 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 calcmode="lin" valueType="num">
                                      <p:cBhvr additive="base">
                                        <p:cTn id="1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xEl>
                                              <p:pRg st="5" end="5"/>
                                            </p:txEl>
                                          </p:spTgt>
                                        </p:tgtEl>
                                        <p:attrNameLst>
                                          <p:attrName>style.visibility</p:attrName>
                                        </p:attrNameLst>
                                      </p:cBhvr>
                                      <p:to>
                                        <p:strVal val="visible"/>
                                      </p:to>
                                    </p:set>
                                    <p:anim calcmode="lin" valueType="num">
                                      <p:cBhvr additive="base">
                                        <p:cTn id="25"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anim calcmode="lin" valueType="num">
                                      <p:cBhvr additive="base">
                                        <p:cTn id="31"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6">
            <a:extLst>
              <a:ext uri="{FF2B5EF4-FFF2-40B4-BE49-F238E27FC236}">
                <a16:creationId xmlns:a16="http://schemas.microsoft.com/office/drawing/2014/main" id="{11A3F85D-78B7-85CD-A3D6-7D9A0EC453B8}"/>
              </a:ext>
            </a:extLst>
          </p:cNvPr>
          <p:cNvSpPr>
            <a:spLocks noGrp="1" noChangeArrowheads="1"/>
          </p:cNvSpPr>
          <p:nvPr>
            <p:ph type="title"/>
          </p:nvPr>
        </p:nvSpPr>
        <p:spPr>
          <a:xfrm>
            <a:off x="3647728" y="692696"/>
            <a:ext cx="8229600" cy="712787"/>
          </a:xfrm>
        </p:spPr>
        <p:txBody>
          <a:bodyPr rtlCol="0" anchor="t">
            <a:noAutofit/>
          </a:bodyPr>
          <a:lstStyle/>
          <a:p>
            <a:pPr fontAlgn="auto">
              <a:spcAft>
                <a:spcPts val="0"/>
              </a:spcAft>
              <a:defRPr/>
            </a:pPr>
            <a:r>
              <a:rPr lang="en-US" altLang="en-US" sz="3600" b="1" spc="-15" dirty="0">
                <a:solidFill>
                  <a:srgbClr val="FFC000"/>
                </a:solidFill>
                <a:latin typeface="Raleway" panose="020B0003030101060003" pitchFamily="34" charset="0"/>
                <a:cs typeface="Calibri"/>
              </a:rPr>
              <a:t>Levels of strategy</a:t>
            </a:r>
            <a:br>
              <a:rPr lang="en-US" altLang="en-US" sz="3600" b="1" spc="-15" dirty="0">
                <a:solidFill>
                  <a:srgbClr val="FFC000"/>
                </a:solidFill>
                <a:latin typeface="Raleway" panose="020B0003030101060003" pitchFamily="34" charset="0"/>
                <a:cs typeface="Calibri"/>
              </a:rPr>
            </a:br>
            <a:endParaRPr lang="en-US" altLang="en-US" sz="3600" b="1" spc="-15" dirty="0">
              <a:solidFill>
                <a:srgbClr val="FFC000"/>
              </a:solidFill>
              <a:latin typeface="Raleway" panose="020B0003030101060003" pitchFamily="34" charset="0"/>
              <a:cs typeface="Calibri"/>
            </a:endParaRPr>
          </a:p>
        </p:txBody>
      </p:sp>
      <p:sp>
        <p:nvSpPr>
          <p:cNvPr id="112643" name="Content Placeholder 2">
            <a:extLst>
              <a:ext uri="{FF2B5EF4-FFF2-40B4-BE49-F238E27FC236}">
                <a16:creationId xmlns:a16="http://schemas.microsoft.com/office/drawing/2014/main" id="{38930B11-93C7-458A-5F75-91A2F2E6BE2C}"/>
              </a:ext>
            </a:extLst>
          </p:cNvPr>
          <p:cNvSpPr>
            <a:spLocks noGrp="1" noChangeArrowheads="1"/>
          </p:cNvSpPr>
          <p:nvPr>
            <p:ph idx="1"/>
          </p:nvPr>
        </p:nvSpPr>
        <p:spPr>
          <a:xfrm>
            <a:off x="1641475" y="1747838"/>
            <a:ext cx="8785225" cy="4608512"/>
          </a:xfrm>
        </p:spPr>
        <p:txBody>
          <a:bodyPr/>
          <a:lstStyle/>
          <a:p>
            <a:pPr marL="0" indent="0" algn="just">
              <a:buFont typeface="Arial" panose="020B0604020202020204" pitchFamily="34" charset="0"/>
              <a:buNone/>
            </a:pPr>
            <a:r>
              <a:rPr lang="en-GB" altLang="en-US" b="1" i="1" dirty="0">
                <a:solidFill>
                  <a:schemeClr val="bg1"/>
                </a:solidFill>
                <a:cs typeface="Arial" panose="020B0604020202020204" pitchFamily="34" charset="0"/>
              </a:rPr>
              <a:t>Corporate-level strategy </a:t>
            </a:r>
            <a:r>
              <a:rPr lang="en-GB" altLang="en-US" sz="2000" dirty="0">
                <a:solidFill>
                  <a:schemeClr val="bg1"/>
                </a:solidFill>
                <a:cs typeface="Arial" panose="020B0604020202020204" pitchFamily="34" charset="0"/>
              </a:rPr>
              <a:t>is concerned with the overall scope of an organisation and how value is added to the constituent business units.</a:t>
            </a:r>
          </a:p>
          <a:p>
            <a:pPr marL="0" indent="0" algn="just">
              <a:buFont typeface="Arial" panose="020B0604020202020204" pitchFamily="34" charset="0"/>
              <a:buNone/>
            </a:pPr>
            <a:endParaRPr lang="en-GB" altLang="en-US" sz="2000" dirty="0">
              <a:solidFill>
                <a:schemeClr val="bg1"/>
              </a:solidFill>
              <a:cs typeface="Arial" panose="020B0604020202020204" pitchFamily="34" charset="0"/>
            </a:endParaRPr>
          </a:p>
          <a:p>
            <a:pPr marL="0" indent="0" algn="just">
              <a:buFont typeface="Arial" panose="020B0604020202020204" pitchFamily="34" charset="0"/>
              <a:buNone/>
            </a:pPr>
            <a:r>
              <a:rPr lang="en-GB" altLang="en-US" b="1" i="1" dirty="0">
                <a:solidFill>
                  <a:schemeClr val="bg1"/>
                </a:solidFill>
                <a:cs typeface="Arial" panose="020B0604020202020204" pitchFamily="34" charset="0"/>
              </a:rPr>
              <a:t>Business-level strategy </a:t>
            </a:r>
            <a:r>
              <a:rPr lang="en-GB" altLang="en-US" sz="2000" dirty="0">
                <a:solidFill>
                  <a:schemeClr val="bg1"/>
                </a:solidFill>
                <a:cs typeface="Arial" panose="020B0604020202020204" pitchFamily="34" charset="0"/>
              </a:rPr>
              <a:t>is concerned with the way a business seeks to compete successfully in its particular market.</a:t>
            </a:r>
          </a:p>
          <a:p>
            <a:pPr marL="0" indent="0" algn="just">
              <a:buFont typeface="Arial" panose="020B0604020202020204" pitchFamily="34" charset="0"/>
              <a:buNone/>
            </a:pPr>
            <a:endParaRPr lang="en-GB" altLang="en-US" sz="2000" dirty="0">
              <a:solidFill>
                <a:schemeClr val="bg1"/>
              </a:solidFill>
              <a:cs typeface="Arial" panose="020B0604020202020204" pitchFamily="34" charset="0"/>
            </a:endParaRPr>
          </a:p>
          <a:p>
            <a:pPr marL="0" indent="0" algn="just">
              <a:buFont typeface="Arial" panose="020B0604020202020204" pitchFamily="34" charset="0"/>
              <a:buNone/>
            </a:pPr>
            <a:r>
              <a:rPr lang="en-GB" altLang="en-US" b="1" i="1" dirty="0">
                <a:solidFill>
                  <a:schemeClr val="bg1"/>
                </a:solidFill>
                <a:cs typeface="Arial" panose="020B0604020202020204" pitchFamily="34" charset="0"/>
              </a:rPr>
              <a:t>Functional strategy </a:t>
            </a:r>
            <a:r>
              <a:rPr lang="en-GB" altLang="en-US" sz="2000" dirty="0">
                <a:solidFill>
                  <a:schemeClr val="bg1"/>
                </a:solidFill>
                <a:cs typeface="Arial" panose="020B0604020202020204" pitchFamily="34" charset="0"/>
              </a:rPr>
              <a:t>is concerned with how different parts of the organisation deliver the strategy effectively in terms of managing resources, processes and people.</a:t>
            </a:r>
          </a:p>
        </p:txBody>
      </p:sp>
      <p:sp>
        <p:nvSpPr>
          <p:cNvPr id="2" name="Slide Number Placeholder 1">
            <a:extLst>
              <a:ext uri="{FF2B5EF4-FFF2-40B4-BE49-F238E27FC236}">
                <a16:creationId xmlns:a16="http://schemas.microsoft.com/office/drawing/2014/main" id="{E55E9B3B-E80B-A0DD-98B3-F33DA645062A}"/>
              </a:ext>
            </a:extLst>
          </p:cNvPr>
          <p:cNvSpPr>
            <a:spLocks noGrp="1"/>
          </p:cNvSpPr>
          <p:nvPr>
            <p:ph type="sldNum" sz="quarter" idx="12"/>
          </p:nvPr>
        </p:nvSpPr>
        <p:spPr/>
        <p:txBody>
          <a:bodyPr/>
          <a:lstStyle/>
          <a:p>
            <a:pPr>
              <a:defRPr/>
            </a:pPr>
            <a:fld id="{12FB0DAB-E926-4223-B5FA-6CE38FD8ABFF}" type="slidenum">
              <a:rPr lang="en-US" smtClean="0"/>
              <a:pPr>
                <a:defRPr/>
              </a:pPr>
              <a:t>39</a:t>
            </a:fld>
            <a:endParaRPr lang="en-US"/>
          </a:p>
        </p:txBody>
      </p:sp>
    </p:spTree>
    <p:extLst>
      <p:ext uri="{BB962C8B-B14F-4D97-AF65-F5344CB8AC3E}">
        <p14:creationId xmlns:p14="http://schemas.microsoft.com/office/powerpoint/2010/main" val="3205976667"/>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2643">
                                            <p:txEl>
                                              <p:pRg st="0" end="0"/>
                                            </p:txEl>
                                          </p:spTgt>
                                        </p:tgtEl>
                                        <p:attrNameLst>
                                          <p:attrName>style.visibility</p:attrName>
                                        </p:attrNameLst>
                                      </p:cBhvr>
                                      <p:to>
                                        <p:strVal val="visible"/>
                                      </p:to>
                                    </p:set>
                                    <p:anim calcmode="lin" valueType="num">
                                      <p:cBhvr additive="base">
                                        <p:cTn id="7" dur="500" fill="hold"/>
                                        <p:tgtEl>
                                          <p:spTgt spid="11264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264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2643">
                                            <p:txEl>
                                              <p:pRg st="2" end="2"/>
                                            </p:txEl>
                                          </p:spTgt>
                                        </p:tgtEl>
                                        <p:attrNameLst>
                                          <p:attrName>style.visibility</p:attrName>
                                        </p:attrNameLst>
                                      </p:cBhvr>
                                      <p:to>
                                        <p:strVal val="visible"/>
                                      </p:to>
                                    </p:set>
                                    <p:anim calcmode="lin" valueType="num">
                                      <p:cBhvr additive="base">
                                        <p:cTn id="13" dur="500" fill="hold"/>
                                        <p:tgtEl>
                                          <p:spTgt spid="11264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264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2643">
                                            <p:txEl>
                                              <p:pRg st="4" end="4"/>
                                            </p:txEl>
                                          </p:spTgt>
                                        </p:tgtEl>
                                        <p:attrNameLst>
                                          <p:attrName>style.visibility</p:attrName>
                                        </p:attrNameLst>
                                      </p:cBhvr>
                                      <p:to>
                                        <p:strVal val="visible"/>
                                      </p:to>
                                    </p:set>
                                    <p:anim calcmode="lin" valueType="num">
                                      <p:cBhvr additive="base">
                                        <p:cTn id="19" dur="500" fill="hold"/>
                                        <p:tgtEl>
                                          <p:spTgt spid="11264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264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6">
            <a:extLst>
              <a:ext uri="{FF2B5EF4-FFF2-40B4-BE49-F238E27FC236}">
                <a16:creationId xmlns:a16="http://schemas.microsoft.com/office/drawing/2014/main" id="{EBA62E63-F364-701C-1A72-369416F91457}"/>
              </a:ext>
            </a:extLst>
          </p:cNvPr>
          <p:cNvSpPr>
            <a:spLocks noGrp="1" noChangeArrowheads="1"/>
          </p:cNvSpPr>
          <p:nvPr>
            <p:ph type="title"/>
          </p:nvPr>
        </p:nvSpPr>
        <p:spPr>
          <a:xfrm>
            <a:off x="3386138" y="211138"/>
            <a:ext cx="8229600" cy="787400"/>
          </a:xfrm>
        </p:spPr>
        <p:txBody>
          <a:bodyPr anchor="t">
            <a:normAutofit/>
          </a:bodyPr>
          <a:lstStyle/>
          <a:p>
            <a:pPr marL="12700"/>
            <a:r>
              <a:rPr lang="en-US" altLang="en-US" sz="3600" b="1">
                <a:solidFill>
                  <a:srgbClr val="FFC000"/>
                </a:solidFill>
                <a:cs typeface="Calibri" panose="020F0502020204030204" pitchFamily="34" charset="0"/>
              </a:rPr>
              <a:t>Levels of strategy</a:t>
            </a:r>
          </a:p>
        </p:txBody>
      </p:sp>
      <p:sp>
        <p:nvSpPr>
          <p:cNvPr id="303107" name="AutoShape 3">
            <a:extLst>
              <a:ext uri="{FF2B5EF4-FFF2-40B4-BE49-F238E27FC236}">
                <a16:creationId xmlns:a16="http://schemas.microsoft.com/office/drawing/2014/main" id="{251D7B97-7163-E70F-F5FA-019D1C1859BF}"/>
              </a:ext>
            </a:extLst>
          </p:cNvPr>
          <p:cNvSpPr>
            <a:spLocks noChangeArrowheads="1"/>
          </p:cNvSpPr>
          <p:nvPr/>
        </p:nvSpPr>
        <p:spPr bwMode="auto">
          <a:xfrm flipV="1">
            <a:off x="1163191" y="4659640"/>
            <a:ext cx="6337300" cy="1514475"/>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7030A0"/>
          </a:solidFill>
          <a:ln w="50800">
            <a:solidFill>
              <a:srgbClr val="FFFF00"/>
            </a:solidFill>
            <a:miter lim="800000"/>
            <a:headEnd/>
            <a:tailEnd/>
          </a:ln>
          <a:effectLst>
            <a:glow rad="457200">
              <a:schemeClr val="accent4">
                <a:satMod val="175000"/>
                <a:alpha val="28000"/>
              </a:schemeClr>
            </a:glow>
          </a:effectLst>
        </p:spPr>
        <p:txBody>
          <a:bodyPr rot="10800000" wrap="none" anchor="ctr"/>
          <a:lstStyle/>
          <a:p>
            <a:pPr algn="ctr" eaLnBrk="1" fontAlgn="auto" hangingPunct="1">
              <a:spcBef>
                <a:spcPts val="0"/>
              </a:spcBef>
              <a:spcAft>
                <a:spcPts val="0"/>
              </a:spcAft>
              <a:defRPr/>
            </a:pPr>
            <a:endParaRPr lang="en-US" sz="2400" dirty="0">
              <a:solidFill>
                <a:schemeClr val="bg1"/>
              </a:solidFill>
              <a:latin typeface="Raleway" pitchFamily="2" charset="0"/>
            </a:endParaRPr>
          </a:p>
          <a:p>
            <a:pPr algn="ctr" eaLnBrk="1" fontAlgn="auto" hangingPunct="1">
              <a:spcBef>
                <a:spcPts val="0"/>
              </a:spcBef>
              <a:spcAft>
                <a:spcPts val="0"/>
              </a:spcAft>
              <a:defRPr/>
            </a:pPr>
            <a:r>
              <a:rPr lang="en-US" sz="2400" dirty="0">
                <a:solidFill>
                  <a:schemeClr val="bg1"/>
                </a:solidFill>
                <a:latin typeface="Raleway" pitchFamily="2" charset="0"/>
              </a:rPr>
              <a:t>Functional strategies</a:t>
            </a:r>
          </a:p>
        </p:txBody>
      </p:sp>
      <p:sp>
        <p:nvSpPr>
          <p:cNvPr id="303108" name="AutoShape 4">
            <a:extLst>
              <a:ext uri="{FF2B5EF4-FFF2-40B4-BE49-F238E27FC236}">
                <a16:creationId xmlns:a16="http://schemas.microsoft.com/office/drawing/2014/main" id="{F0092ABF-73E5-6993-9A1B-63D55E9B1ACC}"/>
              </a:ext>
            </a:extLst>
          </p:cNvPr>
          <p:cNvSpPr>
            <a:spLocks noChangeArrowheads="1"/>
          </p:cNvSpPr>
          <p:nvPr/>
        </p:nvSpPr>
        <p:spPr bwMode="auto">
          <a:xfrm flipV="1">
            <a:off x="1631504" y="3068960"/>
            <a:ext cx="5256212" cy="165893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7030A0"/>
          </a:solidFill>
          <a:ln w="50800">
            <a:solidFill>
              <a:srgbClr val="FFFF00"/>
            </a:solidFill>
            <a:miter lim="800000"/>
            <a:headEnd/>
            <a:tailEnd/>
          </a:ln>
          <a:effectLst>
            <a:glow rad="457200">
              <a:schemeClr val="accent4">
                <a:satMod val="175000"/>
                <a:alpha val="28000"/>
              </a:schemeClr>
            </a:glow>
          </a:effectLst>
        </p:spPr>
        <p:txBody>
          <a:bodyPr rot="10800000" wrap="none" anchor="ctr"/>
          <a:lstStyle/>
          <a:p>
            <a:pPr algn="ctr" eaLnBrk="1" fontAlgn="auto" hangingPunct="1">
              <a:spcBef>
                <a:spcPts val="0"/>
              </a:spcBef>
              <a:spcAft>
                <a:spcPts val="0"/>
              </a:spcAft>
              <a:defRPr/>
            </a:pPr>
            <a:endParaRPr lang="en-US" sz="2400" dirty="0">
              <a:solidFill>
                <a:schemeClr val="bg1"/>
              </a:solidFill>
              <a:latin typeface="Raleway" pitchFamily="2" charset="0"/>
            </a:endParaRPr>
          </a:p>
          <a:p>
            <a:pPr algn="ctr" eaLnBrk="1" fontAlgn="auto" hangingPunct="1">
              <a:spcBef>
                <a:spcPts val="0"/>
              </a:spcBef>
              <a:spcAft>
                <a:spcPts val="0"/>
              </a:spcAft>
              <a:defRPr/>
            </a:pPr>
            <a:r>
              <a:rPr lang="en-US" sz="2400" dirty="0">
                <a:solidFill>
                  <a:schemeClr val="bg1"/>
                </a:solidFill>
                <a:latin typeface="Raleway" pitchFamily="2" charset="0"/>
              </a:rPr>
              <a:t>Business-level</a:t>
            </a:r>
          </a:p>
          <a:p>
            <a:pPr algn="ctr" eaLnBrk="1" fontAlgn="auto" hangingPunct="1">
              <a:spcBef>
                <a:spcPts val="0"/>
              </a:spcBef>
              <a:spcAft>
                <a:spcPts val="0"/>
              </a:spcAft>
              <a:defRPr/>
            </a:pPr>
            <a:r>
              <a:rPr lang="en-US" sz="2400" dirty="0">
                <a:solidFill>
                  <a:schemeClr val="bg1"/>
                </a:solidFill>
                <a:latin typeface="Raleway" pitchFamily="2" charset="0"/>
              </a:rPr>
              <a:t> strategy</a:t>
            </a:r>
          </a:p>
        </p:txBody>
      </p:sp>
      <p:sp>
        <p:nvSpPr>
          <p:cNvPr id="303109" name="AutoShape 5">
            <a:extLst>
              <a:ext uri="{FF2B5EF4-FFF2-40B4-BE49-F238E27FC236}">
                <a16:creationId xmlns:a16="http://schemas.microsoft.com/office/drawing/2014/main" id="{ECFB7DBC-27F9-4478-2160-1BCDCA6D31F3}"/>
              </a:ext>
            </a:extLst>
          </p:cNvPr>
          <p:cNvSpPr>
            <a:spLocks noChangeArrowheads="1"/>
          </p:cNvSpPr>
          <p:nvPr/>
        </p:nvSpPr>
        <p:spPr bwMode="auto">
          <a:xfrm flipV="1">
            <a:off x="1933129" y="1211590"/>
            <a:ext cx="4392612" cy="1947863"/>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7030A0"/>
          </a:solidFill>
          <a:ln w="50800">
            <a:solidFill>
              <a:srgbClr val="FFFF00"/>
            </a:solidFill>
            <a:miter lim="800000"/>
            <a:headEnd/>
            <a:tailEnd/>
          </a:ln>
          <a:effectLst>
            <a:glow rad="457200">
              <a:schemeClr val="accent4">
                <a:satMod val="175000"/>
                <a:alpha val="28000"/>
              </a:schemeClr>
            </a:glow>
          </a:effectLst>
        </p:spPr>
        <p:txBody>
          <a:bodyPr rot="10800000" wrap="none" anchor="ctr"/>
          <a:lstStyle/>
          <a:p>
            <a:pPr algn="ctr" eaLnBrk="1" fontAlgn="auto" hangingPunct="1">
              <a:spcBef>
                <a:spcPts val="0"/>
              </a:spcBef>
              <a:spcAft>
                <a:spcPts val="0"/>
              </a:spcAft>
              <a:defRPr/>
            </a:pPr>
            <a:r>
              <a:rPr lang="en-US" sz="2400" dirty="0">
                <a:solidFill>
                  <a:schemeClr val="bg1"/>
                </a:solidFill>
                <a:latin typeface="Raleway" pitchFamily="2" charset="0"/>
              </a:rPr>
              <a:t>Corporate-</a:t>
            </a:r>
          </a:p>
          <a:p>
            <a:pPr algn="ctr" eaLnBrk="1" fontAlgn="auto" hangingPunct="1">
              <a:spcBef>
                <a:spcPts val="0"/>
              </a:spcBef>
              <a:spcAft>
                <a:spcPts val="0"/>
              </a:spcAft>
              <a:defRPr/>
            </a:pPr>
            <a:r>
              <a:rPr lang="en-US" sz="2400" dirty="0">
                <a:solidFill>
                  <a:schemeClr val="bg1"/>
                </a:solidFill>
                <a:latin typeface="Raleway" pitchFamily="2" charset="0"/>
              </a:rPr>
              <a:t>level</a:t>
            </a:r>
          </a:p>
          <a:p>
            <a:pPr algn="ctr" eaLnBrk="1" fontAlgn="auto" hangingPunct="1">
              <a:spcBef>
                <a:spcPts val="0"/>
              </a:spcBef>
              <a:spcAft>
                <a:spcPts val="0"/>
              </a:spcAft>
              <a:defRPr/>
            </a:pPr>
            <a:r>
              <a:rPr lang="en-US" sz="2400" dirty="0">
                <a:solidFill>
                  <a:schemeClr val="bg1"/>
                </a:solidFill>
                <a:latin typeface="Raleway" pitchFamily="2" charset="0"/>
              </a:rPr>
              <a:t> strategy</a:t>
            </a:r>
          </a:p>
        </p:txBody>
      </p:sp>
      <p:sp>
        <p:nvSpPr>
          <p:cNvPr id="114701" name="TextBox 6">
            <a:extLst>
              <a:ext uri="{FF2B5EF4-FFF2-40B4-BE49-F238E27FC236}">
                <a16:creationId xmlns:a16="http://schemas.microsoft.com/office/drawing/2014/main" id="{EE9E321E-5EDD-C1CF-67AF-9672308686C9}"/>
              </a:ext>
            </a:extLst>
          </p:cNvPr>
          <p:cNvSpPr txBox="1">
            <a:spLocks noChangeArrowheads="1"/>
          </p:cNvSpPr>
          <p:nvPr/>
        </p:nvSpPr>
        <p:spPr bwMode="auto">
          <a:xfrm>
            <a:off x="6596063" y="1263650"/>
            <a:ext cx="3146425"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Raleway" pitchFamily="2" charset="0"/>
              </a:defRPr>
            </a:lvl1pPr>
            <a:lvl2pPr marL="742950" indent="-285750">
              <a:lnSpc>
                <a:spcPct val="90000"/>
              </a:lnSpc>
              <a:spcBef>
                <a:spcPts val="500"/>
              </a:spcBef>
              <a:buFont typeface="Arial" panose="020B0604020202020204" pitchFamily="34" charset="0"/>
              <a:buChar char="•"/>
              <a:defRPr sz="2400">
                <a:solidFill>
                  <a:schemeClr val="tx1"/>
                </a:solidFill>
                <a:latin typeface="Raleway" pitchFamily="2" charset="0"/>
              </a:defRPr>
            </a:lvl2pPr>
            <a:lvl3pPr marL="1143000" indent="-228600">
              <a:lnSpc>
                <a:spcPct val="90000"/>
              </a:lnSpc>
              <a:spcBef>
                <a:spcPts val="500"/>
              </a:spcBef>
              <a:buFont typeface="Arial" panose="020B0604020202020204" pitchFamily="34" charset="0"/>
              <a:buChar char="•"/>
              <a:defRPr sz="2000">
                <a:solidFill>
                  <a:schemeClr val="tx1"/>
                </a:solidFill>
                <a:latin typeface="Raleway" pitchFamily="2" charset="0"/>
              </a:defRPr>
            </a:lvl3pPr>
            <a:lvl4pPr marL="1600200" indent="-228600">
              <a:lnSpc>
                <a:spcPct val="90000"/>
              </a:lnSpc>
              <a:spcBef>
                <a:spcPts val="500"/>
              </a:spcBef>
              <a:buFont typeface="Arial" panose="020B0604020202020204" pitchFamily="34" charset="0"/>
              <a:buChar char="•"/>
              <a:defRPr>
                <a:solidFill>
                  <a:schemeClr val="tx1"/>
                </a:solidFill>
                <a:latin typeface="Raleway" pitchFamily="2" charset="0"/>
              </a:defRPr>
            </a:lvl4pPr>
            <a:lvl5pPr marL="2057400" indent="-228600">
              <a:lnSpc>
                <a:spcPct val="90000"/>
              </a:lnSpc>
              <a:spcBef>
                <a:spcPts val="500"/>
              </a:spcBef>
              <a:buFont typeface="Arial" panose="020B0604020202020204" pitchFamily="34" charset="0"/>
              <a:buChar char="•"/>
              <a:defRPr>
                <a:solidFill>
                  <a:schemeClr val="tx1"/>
                </a:solidFill>
                <a:latin typeface="Raleway" pitchFamily="2"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Raleway" pitchFamily="2"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Raleway" pitchFamily="2"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Raleway" pitchFamily="2"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Raleway" pitchFamily="2" charset="0"/>
              </a:defRPr>
            </a:lvl9pPr>
          </a:lstStyle>
          <a:p>
            <a:pPr eaLnBrk="1" hangingPunct="1">
              <a:lnSpc>
                <a:spcPct val="100000"/>
              </a:lnSpc>
              <a:spcBef>
                <a:spcPct val="0"/>
              </a:spcBef>
              <a:buFontTx/>
              <a:buNone/>
            </a:pPr>
            <a:r>
              <a:rPr lang="en-GB" altLang="en-US" sz="1800" dirty="0">
                <a:solidFill>
                  <a:schemeClr val="bg1"/>
                </a:solidFill>
                <a:cs typeface="Arial" panose="020B0604020202020204" pitchFamily="34" charset="0"/>
              </a:rPr>
              <a:t>Diversifying from the organisation’s original activities into other activities (e.g. Accor diversifying their brands for wider market reach.)</a:t>
            </a:r>
          </a:p>
        </p:txBody>
      </p:sp>
      <p:cxnSp>
        <p:nvCxnSpPr>
          <p:cNvPr id="10" name="Straight Arrow Connector 9">
            <a:extLst>
              <a:ext uri="{FF2B5EF4-FFF2-40B4-BE49-F238E27FC236}">
                <a16:creationId xmlns:a16="http://schemas.microsoft.com/office/drawing/2014/main" id="{342CC2D4-E208-06FA-8D7A-2DADF006938F}"/>
              </a:ext>
            </a:extLst>
          </p:cNvPr>
          <p:cNvCxnSpPr/>
          <p:nvPr/>
        </p:nvCxnSpPr>
        <p:spPr>
          <a:xfrm>
            <a:off x="5691188" y="2068513"/>
            <a:ext cx="8636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4703" name="TextBox 10">
            <a:extLst>
              <a:ext uri="{FF2B5EF4-FFF2-40B4-BE49-F238E27FC236}">
                <a16:creationId xmlns:a16="http://schemas.microsoft.com/office/drawing/2014/main" id="{AC4C236E-8553-D0AA-A6F5-2841C30C373B}"/>
              </a:ext>
            </a:extLst>
          </p:cNvPr>
          <p:cNvSpPr txBox="1">
            <a:spLocks noChangeArrowheads="1"/>
          </p:cNvSpPr>
          <p:nvPr/>
        </p:nvSpPr>
        <p:spPr bwMode="auto">
          <a:xfrm>
            <a:off x="7321550" y="3078163"/>
            <a:ext cx="2944813"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Raleway" pitchFamily="2" charset="0"/>
              </a:defRPr>
            </a:lvl1pPr>
            <a:lvl2pPr marL="742950" indent="-285750">
              <a:lnSpc>
                <a:spcPct val="90000"/>
              </a:lnSpc>
              <a:spcBef>
                <a:spcPts val="500"/>
              </a:spcBef>
              <a:buFont typeface="Arial" panose="020B0604020202020204" pitchFamily="34" charset="0"/>
              <a:buChar char="•"/>
              <a:defRPr sz="2400">
                <a:solidFill>
                  <a:schemeClr val="tx1"/>
                </a:solidFill>
                <a:latin typeface="Raleway" pitchFamily="2" charset="0"/>
              </a:defRPr>
            </a:lvl2pPr>
            <a:lvl3pPr marL="1143000" indent="-228600">
              <a:lnSpc>
                <a:spcPct val="90000"/>
              </a:lnSpc>
              <a:spcBef>
                <a:spcPts val="500"/>
              </a:spcBef>
              <a:buFont typeface="Arial" panose="020B0604020202020204" pitchFamily="34" charset="0"/>
              <a:buChar char="•"/>
              <a:defRPr sz="2000">
                <a:solidFill>
                  <a:schemeClr val="tx1"/>
                </a:solidFill>
                <a:latin typeface="Raleway" pitchFamily="2" charset="0"/>
              </a:defRPr>
            </a:lvl3pPr>
            <a:lvl4pPr marL="1600200" indent="-228600">
              <a:lnSpc>
                <a:spcPct val="90000"/>
              </a:lnSpc>
              <a:spcBef>
                <a:spcPts val="500"/>
              </a:spcBef>
              <a:buFont typeface="Arial" panose="020B0604020202020204" pitchFamily="34" charset="0"/>
              <a:buChar char="•"/>
              <a:defRPr>
                <a:solidFill>
                  <a:schemeClr val="tx1"/>
                </a:solidFill>
                <a:latin typeface="Raleway" pitchFamily="2" charset="0"/>
              </a:defRPr>
            </a:lvl4pPr>
            <a:lvl5pPr marL="2057400" indent="-228600">
              <a:lnSpc>
                <a:spcPct val="90000"/>
              </a:lnSpc>
              <a:spcBef>
                <a:spcPts val="500"/>
              </a:spcBef>
              <a:buFont typeface="Arial" panose="020B0604020202020204" pitchFamily="34" charset="0"/>
              <a:buChar char="•"/>
              <a:defRPr>
                <a:solidFill>
                  <a:schemeClr val="tx1"/>
                </a:solidFill>
                <a:latin typeface="Raleway" pitchFamily="2"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Raleway" pitchFamily="2"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Raleway" pitchFamily="2"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Raleway" pitchFamily="2"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Raleway" pitchFamily="2" charset="0"/>
              </a:defRPr>
            </a:lvl9pPr>
          </a:lstStyle>
          <a:p>
            <a:pPr eaLnBrk="1" hangingPunct="1">
              <a:lnSpc>
                <a:spcPct val="100000"/>
              </a:lnSpc>
              <a:spcBef>
                <a:spcPct val="0"/>
              </a:spcBef>
              <a:buFontTx/>
              <a:buNone/>
            </a:pPr>
            <a:r>
              <a:rPr lang="en-GB" altLang="en-US" sz="1800" dirty="0">
                <a:solidFill>
                  <a:schemeClr val="bg1"/>
                </a:solidFill>
                <a:cs typeface="Arial" panose="020B0604020202020204" pitchFamily="34" charset="0"/>
              </a:rPr>
              <a:t>Marketing and product improvement strategies  (e.g. Developing a lower cost accommodation increased room sales).</a:t>
            </a:r>
          </a:p>
        </p:txBody>
      </p:sp>
      <p:cxnSp>
        <p:nvCxnSpPr>
          <p:cNvPr id="13" name="Straight Arrow Connector 12">
            <a:extLst>
              <a:ext uri="{FF2B5EF4-FFF2-40B4-BE49-F238E27FC236}">
                <a16:creationId xmlns:a16="http://schemas.microsoft.com/office/drawing/2014/main" id="{9B45A258-806C-6EF9-9B80-59FFD43D3460}"/>
              </a:ext>
            </a:extLst>
          </p:cNvPr>
          <p:cNvCxnSpPr>
            <a:cxnSpLocks/>
          </p:cNvCxnSpPr>
          <p:nvPr/>
        </p:nvCxnSpPr>
        <p:spPr>
          <a:xfrm>
            <a:off x="6100763" y="3732213"/>
            <a:ext cx="908050" cy="206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4705" name="TextBox 14">
            <a:extLst>
              <a:ext uri="{FF2B5EF4-FFF2-40B4-BE49-F238E27FC236}">
                <a16:creationId xmlns:a16="http://schemas.microsoft.com/office/drawing/2014/main" id="{1CEFA7F0-C68F-4EF6-E562-B7A504FED540}"/>
              </a:ext>
            </a:extLst>
          </p:cNvPr>
          <p:cNvSpPr txBox="1">
            <a:spLocks noChangeArrowheads="1"/>
          </p:cNvSpPr>
          <p:nvPr/>
        </p:nvSpPr>
        <p:spPr bwMode="auto">
          <a:xfrm>
            <a:off x="7718425" y="4651375"/>
            <a:ext cx="2547938"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Raleway" pitchFamily="2" charset="0"/>
              </a:defRPr>
            </a:lvl1pPr>
            <a:lvl2pPr marL="742950" indent="-285750">
              <a:lnSpc>
                <a:spcPct val="90000"/>
              </a:lnSpc>
              <a:spcBef>
                <a:spcPts val="500"/>
              </a:spcBef>
              <a:buFont typeface="Arial" panose="020B0604020202020204" pitchFamily="34" charset="0"/>
              <a:buChar char="•"/>
              <a:defRPr sz="2400">
                <a:solidFill>
                  <a:schemeClr val="tx1"/>
                </a:solidFill>
                <a:latin typeface="Raleway" pitchFamily="2" charset="0"/>
              </a:defRPr>
            </a:lvl2pPr>
            <a:lvl3pPr marL="1143000" indent="-228600">
              <a:lnSpc>
                <a:spcPct val="90000"/>
              </a:lnSpc>
              <a:spcBef>
                <a:spcPts val="500"/>
              </a:spcBef>
              <a:buFont typeface="Arial" panose="020B0604020202020204" pitchFamily="34" charset="0"/>
              <a:buChar char="•"/>
              <a:defRPr sz="2000">
                <a:solidFill>
                  <a:schemeClr val="tx1"/>
                </a:solidFill>
                <a:latin typeface="Raleway" pitchFamily="2" charset="0"/>
              </a:defRPr>
            </a:lvl3pPr>
            <a:lvl4pPr marL="1600200" indent="-228600">
              <a:lnSpc>
                <a:spcPct val="90000"/>
              </a:lnSpc>
              <a:spcBef>
                <a:spcPts val="500"/>
              </a:spcBef>
              <a:buFont typeface="Arial" panose="020B0604020202020204" pitchFamily="34" charset="0"/>
              <a:buChar char="•"/>
              <a:defRPr>
                <a:solidFill>
                  <a:schemeClr val="tx1"/>
                </a:solidFill>
                <a:latin typeface="Raleway" pitchFamily="2" charset="0"/>
              </a:defRPr>
            </a:lvl4pPr>
            <a:lvl5pPr marL="2057400" indent="-228600">
              <a:lnSpc>
                <a:spcPct val="90000"/>
              </a:lnSpc>
              <a:spcBef>
                <a:spcPts val="500"/>
              </a:spcBef>
              <a:buFont typeface="Arial" panose="020B0604020202020204" pitchFamily="34" charset="0"/>
              <a:buChar char="•"/>
              <a:defRPr>
                <a:solidFill>
                  <a:schemeClr val="tx1"/>
                </a:solidFill>
                <a:latin typeface="Raleway" pitchFamily="2"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Raleway" pitchFamily="2"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Raleway" pitchFamily="2"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Raleway" pitchFamily="2"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Raleway" pitchFamily="2" charset="0"/>
              </a:defRPr>
            </a:lvl9pPr>
          </a:lstStyle>
          <a:p>
            <a:pPr eaLnBrk="1" hangingPunct="1">
              <a:lnSpc>
                <a:spcPct val="100000"/>
              </a:lnSpc>
              <a:spcBef>
                <a:spcPct val="0"/>
              </a:spcBef>
              <a:buFontTx/>
              <a:buNone/>
            </a:pPr>
            <a:r>
              <a:rPr lang="en-GB" altLang="en-US" sz="1800" dirty="0">
                <a:solidFill>
                  <a:schemeClr val="bg1"/>
                </a:solidFill>
                <a:cs typeface="Arial" panose="020B0604020202020204" pitchFamily="34" charset="0"/>
              </a:rPr>
              <a:t>Marco Pierre White group restaurants are geared to increasing their franchise partners</a:t>
            </a:r>
          </a:p>
        </p:txBody>
      </p:sp>
      <p:cxnSp>
        <p:nvCxnSpPr>
          <p:cNvPr id="17" name="Straight Arrow Connector 16">
            <a:extLst>
              <a:ext uri="{FF2B5EF4-FFF2-40B4-BE49-F238E27FC236}">
                <a16:creationId xmlns:a16="http://schemas.microsoft.com/office/drawing/2014/main" id="{B7A79A4A-8555-DC15-1590-935558C1DC07}"/>
              </a:ext>
            </a:extLst>
          </p:cNvPr>
          <p:cNvCxnSpPr/>
          <p:nvPr/>
        </p:nvCxnSpPr>
        <p:spPr>
          <a:xfrm flipV="1">
            <a:off x="6551613" y="5251450"/>
            <a:ext cx="723900" cy="47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 name="Slide Number Placeholder 1">
            <a:extLst>
              <a:ext uri="{FF2B5EF4-FFF2-40B4-BE49-F238E27FC236}">
                <a16:creationId xmlns:a16="http://schemas.microsoft.com/office/drawing/2014/main" id="{37FDB1BA-4614-E01B-1316-5B2B7A55C4DB}"/>
              </a:ext>
            </a:extLst>
          </p:cNvPr>
          <p:cNvSpPr>
            <a:spLocks noGrp="1"/>
          </p:cNvSpPr>
          <p:nvPr>
            <p:ph type="sldNum" sz="quarter" idx="12"/>
          </p:nvPr>
        </p:nvSpPr>
        <p:spPr/>
        <p:txBody>
          <a:bodyPr/>
          <a:lstStyle/>
          <a:p>
            <a:pPr>
              <a:defRPr/>
            </a:pPr>
            <a:fld id="{831C0846-A9E2-417B-B2A4-2409FEF7042A}" type="slidenum">
              <a:rPr lang="en-US" smtClean="0"/>
              <a:pPr>
                <a:defRPr/>
              </a:pPr>
              <a:t>40</a:t>
            </a:fld>
            <a:endParaRPr lang="en-US"/>
          </a:p>
        </p:txBody>
      </p:sp>
    </p:spTree>
  </p:cSld>
  <p:clrMapOvr>
    <a:masterClrMapping/>
  </p:clrMapOvr>
  <p:transition>
    <p:cov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03109"/>
                                        </p:tgtEl>
                                        <p:attrNameLst>
                                          <p:attrName>style.visibility</p:attrName>
                                        </p:attrNameLst>
                                      </p:cBhvr>
                                      <p:to>
                                        <p:strVal val="visible"/>
                                      </p:to>
                                    </p:set>
                                    <p:animEffect transition="in" filter="blinds(horizontal)">
                                      <p:cBhvr>
                                        <p:cTn id="7" dur="500"/>
                                        <p:tgtEl>
                                          <p:spTgt spid="30310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14701"/>
                                        </p:tgtEl>
                                        <p:attrNameLst>
                                          <p:attrName>style.visibility</p:attrName>
                                        </p:attrNameLst>
                                      </p:cBhvr>
                                      <p:to>
                                        <p:strVal val="visible"/>
                                      </p:to>
                                    </p:set>
                                    <p:animEffect transition="in" filter="fade">
                                      <p:cBhvr>
                                        <p:cTn id="12" dur="1000"/>
                                        <p:tgtEl>
                                          <p:spTgt spid="114701"/>
                                        </p:tgtEl>
                                      </p:cBhvr>
                                    </p:animEffect>
                                    <p:anim calcmode="lin" valueType="num">
                                      <p:cBhvr>
                                        <p:cTn id="13" dur="1000" fill="hold"/>
                                        <p:tgtEl>
                                          <p:spTgt spid="114701"/>
                                        </p:tgtEl>
                                        <p:attrNameLst>
                                          <p:attrName>ppt_x</p:attrName>
                                        </p:attrNameLst>
                                      </p:cBhvr>
                                      <p:tavLst>
                                        <p:tav tm="0">
                                          <p:val>
                                            <p:strVal val="#ppt_x"/>
                                          </p:val>
                                        </p:tav>
                                        <p:tav tm="100000">
                                          <p:val>
                                            <p:strVal val="#ppt_x"/>
                                          </p:val>
                                        </p:tav>
                                      </p:tavLst>
                                    </p:anim>
                                    <p:anim calcmode="lin" valueType="num">
                                      <p:cBhvr>
                                        <p:cTn id="14" dur="1000" fill="hold"/>
                                        <p:tgtEl>
                                          <p:spTgt spid="11470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303108"/>
                                        </p:tgtEl>
                                        <p:attrNameLst>
                                          <p:attrName>style.visibility</p:attrName>
                                        </p:attrNameLst>
                                      </p:cBhvr>
                                      <p:to>
                                        <p:strVal val="visible"/>
                                      </p:to>
                                    </p:set>
                                    <p:animEffect transition="in" filter="blinds(horizontal)">
                                      <p:cBhvr>
                                        <p:cTn id="19" dur="500"/>
                                        <p:tgtEl>
                                          <p:spTgt spid="303108"/>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14703"/>
                                        </p:tgtEl>
                                        <p:attrNameLst>
                                          <p:attrName>style.visibility</p:attrName>
                                        </p:attrNameLst>
                                      </p:cBhvr>
                                      <p:to>
                                        <p:strVal val="visible"/>
                                      </p:to>
                                    </p:set>
                                    <p:animEffect transition="in" filter="fade">
                                      <p:cBhvr>
                                        <p:cTn id="24" dur="1000"/>
                                        <p:tgtEl>
                                          <p:spTgt spid="114703"/>
                                        </p:tgtEl>
                                      </p:cBhvr>
                                    </p:animEffect>
                                    <p:anim calcmode="lin" valueType="num">
                                      <p:cBhvr>
                                        <p:cTn id="25" dur="1000" fill="hold"/>
                                        <p:tgtEl>
                                          <p:spTgt spid="114703"/>
                                        </p:tgtEl>
                                        <p:attrNameLst>
                                          <p:attrName>ppt_x</p:attrName>
                                        </p:attrNameLst>
                                      </p:cBhvr>
                                      <p:tavLst>
                                        <p:tav tm="0">
                                          <p:val>
                                            <p:strVal val="#ppt_x"/>
                                          </p:val>
                                        </p:tav>
                                        <p:tav tm="100000">
                                          <p:val>
                                            <p:strVal val="#ppt_x"/>
                                          </p:val>
                                        </p:tav>
                                      </p:tavLst>
                                    </p:anim>
                                    <p:anim calcmode="lin" valueType="num">
                                      <p:cBhvr>
                                        <p:cTn id="26" dur="1000" fill="hold"/>
                                        <p:tgtEl>
                                          <p:spTgt spid="114703"/>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303107"/>
                                        </p:tgtEl>
                                        <p:attrNameLst>
                                          <p:attrName>style.visibility</p:attrName>
                                        </p:attrNameLst>
                                      </p:cBhvr>
                                      <p:to>
                                        <p:strVal val="visible"/>
                                      </p:to>
                                    </p:set>
                                    <p:animEffect transition="in" filter="blinds(horizontal)">
                                      <p:cBhvr>
                                        <p:cTn id="31" dur="500"/>
                                        <p:tgtEl>
                                          <p:spTgt spid="303107"/>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114705"/>
                                        </p:tgtEl>
                                        <p:attrNameLst>
                                          <p:attrName>style.visibility</p:attrName>
                                        </p:attrNameLst>
                                      </p:cBhvr>
                                      <p:to>
                                        <p:strVal val="visible"/>
                                      </p:to>
                                    </p:set>
                                    <p:animEffect transition="in" filter="fade">
                                      <p:cBhvr>
                                        <p:cTn id="36" dur="1000"/>
                                        <p:tgtEl>
                                          <p:spTgt spid="114705"/>
                                        </p:tgtEl>
                                      </p:cBhvr>
                                    </p:animEffect>
                                    <p:anim calcmode="lin" valueType="num">
                                      <p:cBhvr>
                                        <p:cTn id="37" dur="1000" fill="hold"/>
                                        <p:tgtEl>
                                          <p:spTgt spid="114705"/>
                                        </p:tgtEl>
                                        <p:attrNameLst>
                                          <p:attrName>ppt_x</p:attrName>
                                        </p:attrNameLst>
                                      </p:cBhvr>
                                      <p:tavLst>
                                        <p:tav tm="0">
                                          <p:val>
                                            <p:strVal val="#ppt_x"/>
                                          </p:val>
                                        </p:tav>
                                        <p:tav tm="100000">
                                          <p:val>
                                            <p:strVal val="#ppt_x"/>
                                          </p:val>
                                        </p:tav>
                                      </p:tavLst>
                                    </p:anim>
                                    <p:anim calcmode="lin" valueType="num">
                                      <p:cBhvr>
                                        <p:cTn id="38" dur="1000" fill="hold"/>
                                        <p:tgtEl>
                                          <p:spTgt spid="11470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701" grpId="0"/>
      <p:bldP spid="114703" grpId="0"/>
      <p:bldP spid="11470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AF39F2-B44A-57D8-E23A-40D91B19ED45}"/>
              </a:ext>
            </a:extLst>
          </p:cNvPr>
          <p:cNvSpPr>
            <a:spLocks noGrp="1"/>
          </p:cNvSpPr>
          <p:nvPr>
            <p:ph type="title"/>
          </p:nvPr>
        </p:nvSpPr>
        <p:spPr/>
        <p:txBody>
          <a:bodyPr/>
          <a:lstStyle/>
          <a:p>
            <a:endParaRPr lang="en-GB"/>
          </a:p>
        </p:txBody>
      </p:sp>
      <p:pic>
        <p:nvPicPr>
          <p:cNvPr id="5" name="Picture 4">
            <a:extLst>
              <a:ext uri="{FF2B5EF4-FFF2-40B4-BE49-F238E27FC236}">
                <a16:creationId xmlns:a16="http://schemas.microsoft.com/office/drawing/2014/main" id="{B096723B-2AD8-B212-274A-6208D97EAB86}"/>
              </a:ext>
            </a:extLst>
          </p:cNvPr>
          <p:cNvPicPr>
            <a:picLocks noChangeAspect="1"/>
          </p:cNvPicPr>
          <p:nvPr/>
        </p:nvPicPr>
        <p:blipFill>
          <a:blip r:embed="rId2"/>
          <a:stretch>
            <a:fillRect/>
          </a:stretch>
        </p:blipFill>
        <p:spPr>
          <a:xfrm>
            <a:off x="669062" y="0"/>
            <a:ext cx="10853875" cy="6858000"/>
          </a:xfrm>
          <a:prstGeom prst="rect">
            <a:avLst/>
          </a:prstGeom>
        </p:spPr>
      </p:pic>
      <p:sp>
        <p:nvSpPr>
          <p:cNvPr id="4" name="Slide Number Placeholder 3">
            <a:extLst>
              <a:ext uri="{FF2B5EF4-FFF2-40B4-BE49-F238E27FC236}">
                <a16:creationId xmlns:a16="http://schemas.microsoft.com/office/drawing/2014/main" id="{87B35A51-5ADA-922A-A9B6-B342042CE3C8}"/>
              </a:ext>
            </a:extLst>
          </p:cNvPr>
          <p:cNvSpPr>
            <a:spLocks noGrp="1"/>
          </p:cNvSpPr>
          <p:nvPr>
            <p:ph type="sldNum" sz="quarter" idx="12"/>
          </p:nvPr>
        </p:nvSpPr>
        <p:spPr/>
        <p:txBody>
          <a:bodyPr/>
          <a:lstStyle/>
          <a:p>
            <a:pPr>
              <a:defRPr/>
            </a:pPr>
            <a:fld id="{831C0846-A9E2-417B-B2A4-2409FEF7042A}" type="slidenum">
              <a:rPr lang="en-US" smtClean="0"/>
              <a:pPr>
                <a:defRPr/>
              </a:pPr>
              <a:t>41</a:t>
            </a:fld>
            <a:endParaRPr lang="en-US"/>
          </a:p>
        </p:txBody>
      </p:sp>
    </p:spTree>
    <p:extLst>
      <p:ext uri="{BB962C8B-B14F-4D97-AF65-F5344CB8AC3E}">
        <p14:creationId xmlns:p14="http://schemas.microsoft.com/office/powerpoint/2010/main" val="16108325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Title 1">
            <a:extLst>
              <a:ext uri="{FF2B5EF4-FFF2-40B4-BE49-F238E27FC236}">
                <a16:creationId xmlns:a16="http://schemas.microsoft.com/office/drawing/2014/main" id="{0D6A51D9-17DB-F2F4-F238-25ECAF5FC642}"/>
              </a:ext>
            </a:extLst>
          </p:cNvPr>
          <p:cNvSpPr>
            <a:spLocks noGrp="1" noChangeArrowheads="1"/>
          </p:cNvSpPr>
          <p:nvPr>
            <p:ph type="title"/>
          </p:nvPr>
        </p:nvSpPr>
        <p:spPr>
          <a:xfrm>
            <a:off x="2424113" y="295275"/>
            <a:ext cx="8229600" cy="901477"/>
          </a:xfrm>
        </p:spPr>
        <p:txBody>
          <a:bodyPr rtlCol="0" anchor="t">
            <a:noAutofit/>
          </a:bodyPr>
          <a:lstStyle/>
          <a:p>
            <a:pPr fontAlgn="auto">
              <a:spcAft>
                <a:spcPts val="0"/>
              </a:spcAft>
              <a:defRPr/>
            </a:pPr>
            <a:r>
              <a:rPr lang="en-GB" altLang="en-US" sz="4800" b="1" spc="-15" dirty="0">
                <a:solidFill>
                  <a:srgbClr val="FFC000"/>
                </a:solidFill>
                <a:latin typeface="Raleway" panose="020B0003030101060003" pitchFamily="34" charset="0"/>
                <a:cs typeface="Calibri"/>
              </a:rPr>
              <a:t>Three horizons for strategy</a:t>
            </a:r>
          </a:p>
        </p:txBody>
      </p:sp>
      <p:sp>
        <p:nvSpPr>
          <p:cNvPr id="9219" name="Content Placeholder 2">
            <a:extLst>
              <a:ext uri="{FF2B5EF4-FFF2-40B4-BE49-F238E27FC236}">
                <a16:creationId xmlns:a16="http://schemas.microsoft.com/office/drawing/2014/main" id="{D55D6823-7A96-58E6-E558-C58E59A5F111}"/>
              </a:ext>
            </a:extLst>
          </p:cNvPr>
          <p:cNvSpPr>
            <a:spLocks noGrp="1"/>
          </p:cNvSpPr>
          <p:nvPr>
            <p:ph idx="1"/>
          </p:nvPr>
        </p:nvSpPr>
        <p:spPr>
          <a:xfrm>
            <a:off x="1200150" y="1412875"/>
            <a:ext cx="8856663" cy="4786313"/>
          </a:xfrm>
        </p:spPr>
        <p:txBody>
          <a:bodyPr rtlCol="0">
            <a:normAutofit lnSpcReduction="10000"/>
          </a:bodyPr>
          <a:lstStyle/>
          <a:p>
            <a:pPr marL="0" indent="0" fontAlgn="auto">
              <a:spcAft>
                <a:spcPts val="0"/>
              </a:spcAft>
              <a:buFont typeface="Arial" panose="020B0604020202020204" pitchFamily="34" charset="0"/>
              <a:buNone/>
              <a:defRPr/>
            </a:pPr>
            <a:r>
              <a:rPr lang="en-GB" altLang="en-US" b="1" dirty="0">
                <a:solidFill>
                  <a:srgbClr val="FFC000"/>
                </a:solidFill>
              </a:rPr>
              <a:t>Horizon 1 </a:t>
            </a:r>
          </a:p>
          <a:p>
            <a:pPr marL="0" indent="0" fontAlgn="auto">
              <a:spcAft>
                <a:spcPts val="0"/>
              </a:spcAft>
              <a:buFont typeface="Arial" panose="020B0604020202020204" pitchFamily="34" charset="0"/>
              <a:buNone/>
              <a:defRPr/>
            </a:pPr>
            <a:r>
              <a:rPr lang="en-GB" altLang="en-US" i="1" dirty="0">
                <a:solidFill>
                  <a:schemeClr val="bg1"/>
                </a:solidFill>
                <a:cs typeface="Arial" panose="020B0604020202020204" pitchFamily="34" charset="0"/>
              </a:rPr>
              <a:t>Current core activities – extend and defend these activities</a:t>
            </a:r>
            <a:r>
              <a:rPr lang="en-GB" altLang="en-US" i="1" dirty="0">
                <a:solidFill>
                  <a:schemeClr val="bg1"/>
                </a:solidFill>
              </a:rPr>
              <a:t>.</a:t>
            </a:r>
          </a:p>
          <a:p>
            <a:pPr marL="0" indent="0" fontAlgn="auto">
              <a:spcAft>
                <a:spcPts val="0"/>
              </a:spcAft>
              <a:buFont typeface="Arial" panose="020B0604020202020204" pitchFamily="34" charset="0"/>
              <a:buNone/>
              <a:defRPr/>
            </a:pPr>
            <a:endParaRPr lang="en-GB" altLang="en-US" sz="900" i="1" dirty="0">
              <a:solidFill>
                <a:schemeClr val="bg1"/>
              </a:solidFill>
            </a:endParaRPr>
          </a:p>
          <a:p>
            <a:pPr marL="0" indent="0" fontAlgn="auto">
              <a:lnSpc>
                <a:spcPct val="100000"/>
              </a:lnSpc>
              <a:spcAft>
                <a:spcPts val="0"/>
              </a:spcAft>
              <a:buFont typeface="Arial" panose="020B0604020202020204" pitchFamily="34" charset="0"/>
              <a:buNone/>
              <a:defRPr/>
            </a:pPr>
            <a:r>
              <a:rPr lang="en-GB" altLang="en-US" b="1" dirty="0">
                <a:solidFill>
                  <a:srgbClr val="FFC000"/>
                </a:solidFill>
              </a:rPr>
              <a:t>Horizon 2</a:t>
            </a:r>
          </a:p>
          <a:p>
            <a:pPr marL="0" indent="0" fontAlgn="auto">
              <a:spcAft>
                <a:spcPts val="0"/>
              </a:spcAft>
              <a:buFont typeface="Arial" panose="020B0604020202020204" pitchFamily="34" charset="0"/>
              <a:buNone/>
              <a:defRPr/>
            </a:pPr>
            <a:r>
              <a:rPr lang="en-GB" altLang="en-US" i="1" dirty="0">
                <a:solidFill>
                  <a:schemeClr val="bg1"/>
                </a:solidFill>
                <a:cs typeface="Arial" panose="020B0604020202020204" pitchFamily="34" charset="0"/>
              </a:rPr>
              <a:t>Develop emerging activities – to generate new sources of growth and/or profit.</a:t>
            </a:r>
          </a:p>
          <a:p>
            <a:pPr marL="0" indent="0" fontAlgn="auto">
              <a:spcAft>
                <a:spcPts val="0"/>
              </a:spcAft>
              <a:buFont typeface="Arial" panose="020B0604020202020204" pitchFamily="34" charset="0"/>
              <a:buNone/>
              <a:defRPr/>
            </a:pPr>
            <a:endParaRPr lang="en-GB" altLang="en-US" sz="900" i="1" dirty="0">
              <a:solidFill>
                <a:schemeClr val="bg1"/>
              </a:solidFill>
            </a:endParaRPr>
          </a:p>
          <a:p>
            <a:pPr marL="0" indent="0" fontAlgn="auto">
              <a:lnSpc>
                <a:spcPct val="100000"/>
              </a:lnSpc>
              <a:spcAft>
                <a:spcPts val="0"/>
              </a:spcAft>
              <a:buFont typeface="Arial" panose="020B0604020202020204" pitchFamily="34" charset="0"/>
              <a:buNone/>
              <a:defRPr/>
            </a:pPr>
            <a:r>
              <a:rPr lang="en-GB" altLang="en-US" b="1" dirty="0">
                <a:solidFill>
                  <a:srgbClr val="FFC000"/>
                </a:solidFill>
              </a:rPr>
              <a:t>Horizon 3 </a:t>
            </a:r>
          </a:p>
          <a:p>
            <a:pPr marL="0" indent="0" fontAlgn="auto">
              <a:spcAft>
                <a:spcPts val="0"/>
              </a:spcAft>
              <a:buFont typeface="Arial" panose="020B0604020202020204" pitchFamily="34" charset="0"/>
              <a:buNone/>
              <a:defRPr/>
            </a:pPr>
            <a:r>
              <a:rPr lang="en-GB" altLang="en-US" i="1" dirty="0">
                <a:solidFill>
                  <a:schemeClr val="bg1"/>
                </a:solidFill>
                <a:cs typeface="Arial" panose="020B0604020202020204" pitchFamily="34" charset="0"/>
              </a:rPr>
              <a:t>Create viable strategic options for the future – higher risk activities that may take years to generate growth/profits.</a:t>
            </a:r>
          </a:p>
        </p:txBody>
      </p:sp>
      <p:sp>
        <p:nvSpPr>
          <p:cNvPr id="2" name="Slide Number Placeholder 1">
            <a:extLst>
              <a:ext uri="{FF2B5EF4-FFF2-40B4-BE49-F238E27FC236}">
                <a16:creationId xmlns:a16="http://schemas.microsoft.com/office/drawing/2014/main" id="{37474D9B-88A8-C2C6-AEB6-40151FB5DF64}"/>
              </a:ext>
            </a:extLst>
          </p:cNvPr>
          <p:cNvSpPr>
            <a:spLocks noGrp="1"/>
          </p:cNvSpPr>
          <p:nvPr>
            <p:ph type="sldNum" sz="quarter" idx="12"/>
          </p:nvPr>
        </p:nvSpPr>
        <p:spPr/>
        <p:txBody>
          <a:bodyPr/>
          <a:lstStyle/>
          <a:p>
            <a:pPr>
              <a:defRPr/>
            </a:pPr>
            <a:fld id="{12FB0DAB-E926-4223-B5FA-6CE38FD8ABFF}" type="slidenum">
              <a:rPr lang="en-US" smtClean="0"/>
              <a:pPr>
                <a:defRPr/>
              </a:pPr>
              <a:t>42</a:t>
            </a:fld>
            <a:endParaRPr 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 calcmode="lin" valueType="num">
                                      <p:cBhvr additive="base">
                                        <p:cTn id="7" dur="500" fill="hold"/>
                                        <p:tgtEl>
                                          <p:spTgt spid="921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21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219">
                                            <p:txEl>
                                              <p:pRg st="1" end="1"/>
                                            </p:txEl>
                                          </p:spTgt>
                                        </p:tgtEl>
                                        <p:attrNameLst>
                                          <p:attrName>style.visibility</p:attrName>
                                        </p:attrNameLst>
                                      </p:cBhvr>
                                      <p:to>
                                        <p:strVal val="visible"/>
                                      </p:to>
                                    </p:set>
                                    <p:anim calcmode="lin" valueType="num">
                                      <p:cBhvr additive="base">
                                        <p:cTn id="13" dur="500" fill="hold"/>
                                        <p:tgtEl>
                                          <p:spTgt spid="921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21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219">
                                            <p:txEl>
                                              <p:pRg st="3" end="3"/>
                                            </p:txEl>
                                          </p:spTgt>
                                        </p:tgtEl>
                                        <p:attrNameLst>
                                          <p:attrName>style.visibility</p:attrName>
                                        </p:attrNameLst>
                                      </p:cBhvr>
                                      <p:to>
                                        <p:strVal val="visible"/>
                                      </p:to>
                                    </p:set>
                                    <p:anim calcmode="lin" valueType="num">
                                      <p:cBhvr additive="base">
                                        <p:cTn id="19" dur="500" fill="hold"/>
                                        <p:tgtEl>
                                          <p:spTgt spid="9219">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2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219">
                                            <p:txEl>
                                              <p:pRg st="4" end="4"/>
                                            </p:txEl>
                                          </p:spTgt>
                                        </p:tgtEl>
                                        <p:attrNameLst>
                                          <p:attrName>style.visibility</p:attrName>
                                        </p:attrNameLst>
                                      </p:cBhvr>
                                      <p:to>
                                        <p:strVal val="visible"/>
                                      </p:to>
                                    </p:set>
                                    <p:anim calcmode="lin" valueType="num">
                                      <p:cBhvr additive="base">
                                        <p:cTn id="25" dur="500" fill="hold"/>
                                        <p:tgtEl>
                                          <p:spTgt spid="9219">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2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219">
                                            <p:txEl>
                                              <p:pRg st="6" end="6"/>
                                            </p:txEl>
                                          </p:spTgt>
                                        </p:tgtEl>
                                        <p:attrNameLst>
                                          <p:attrName>style.visibility</p:attrName>
                                        </p:attrNameLst>
                                      </p:cBhvr>
                                      <p:to>
                                        <p:strVal val="visible"/>
                                      </p:to>
                                    </p:set>
                                    <p:anim calcmode="lin" valueType="num">
                                      <p:cBhvr additive="base">
                                        <p:cTn id="31" dur="500" fill="hold"/>
                                        <p:tgtEl>
                                          <p:spTgt spid="9219">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21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219">
                                            <p:txEl>
                                              <p:pRg st="7" end="7"/>
                                            </p:txEl>
                                          </p:spTgt>
                                        </p:tgtEl>
                                        <p:attrNameLst>
                                          <p:attrName>style.visibility</p:attrName>
                                        </p:attrNameLst>
                                      </p:cBhvr>
                                      <p:to>
                                        <p:strVal val="visible"/>
                                      </p:to>
                                    </p:set>
                                    <p:anim calcmode="lin" valueType="num">
                                      <p:cBhvr additive="base">
                                        <p:cTn id="37" dur="500" fill="hold"/>
                                        <p:tgtEl>
                                          <p:spTgt spid="9219">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219">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id="{AAF41EFC-69D7-2CDA-8D4A-9D49C0DB7433}"/>
              </a:ext>
            </a:extLst>
          </p:cNvPr>
          <p:cNvSpPr>
            <a:spLocks noGrp="1" noChangeArrowheads="1"/>
          </p:cNvSpPr>
          <p:nvPr>
            <p:ph type="title"/>
          </p:nvPr>
        </p:nvSpPr>
        <p:spPr>
          <a:xfrm>
            <a:off x="1971675" y="260350"/>
            <a:ext cx="8229600" cy="647700"/>
          </a:xfrm>
        </p:spPr>
        <p:txBody>
          <a:bodyPr rtlCol="0" anchor="t">
            <a:normAutofit/>
          </a:bodyPr>
          <a:lstStyle/>
          <a:p>
            <a:pPr fontAlgn="auto">
              <a:spcAft>
                <a:spcPts val="0"/>
              </a:spcAft>
              <a:defRPr/>
            </a:pPr>
            <a:r>
              <a:rPr lang="en-GB" altLang="en-US" sz="3600" b="1" spc="-15" dirty="0">
                <a:solidFill>
                  <a:srgbClr val="FFC000"/>
                </a:solidFill>
                <a:latin typeface="Raleway" panose="020B0003030101060003" pitchFamily="34" charset="0"/>
                <a:cs typeface="Calibri"/>
              </a:rPr>
              <a:t>Three horizons for strategy</a:t>
            </a:r>
          </a:p>
        </p:txBody>
      </p:sp>
      <p:sp>
        <p:nvSpPr>
          <p:cNvPr id="118788" name="Rectangle 7">
            <a:extLst>
              <a:ext uri="{FF2B5EF4-FFF2-40B4-BE49-F238E27FC236}">
                <a16:creationId xmlns:a16="http://schemas.microsoft.com/office/drawing/2014/main" id="{BCB10B95-72F1-F0E5-F92A-93387AF68837}"/>
              </a:ext>
            </a:extLst>
          </p:cNvPr>
          <p:cNvSpPr>
            <a:spLocks noChangeArrowheads="1"/>
          </p:cNvSpPr>
          <p:nvPr/>
        </p:nvSpPr>
        <p:spPr bwMode="auto">
          <a:xfrm>
            <a:off x="407369" y="5274211"/>
            <a:ext cx="91440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US" altLang="en-US" sz="1600" i="1" dirty="0">
                <a:solidFill>
                  <a:schemeClr val="bg1"/>
                </a:solidFill>
                <a:latin typeface="Raleway" pitchFamily="2" charset="0"/>
                <a:cs typeface="Arial" panose="020B0604020202020204" pitchFamily="34" charset="0"/>
              </a:rPr>
              <a:t>Note</a:t>
            </a:r>
            <a:r>
              <a:rPr lang="en-US" altLang="en-US" sz="1600" dirty="0">
                <a:solidFill>
                  <a:schemeClr val="bg1"/>
                </a:solidFill>
                <a:latin typeface="Raleway" pitchFamily="2" charset="0"/>
                <a:cs typeface="Arial" panose="020B0604020202020204" pitchFamily="34" charset="0"/>
              </a:rPr>
              <a:t>: ‘profit’ on the vertical axis can be replaced by non-profit objectives; ‘business’ can refer to any set of activities; ‘time’</a:t>
            </a:r>
          </a:p>
          <a:p>
            <a:pPr eaLnBrk="1" hangingPunct="1"/>
            <a:r>
              <a:rPr lang="en-US" altLang="en-US" sz="1600" dirty="0">
                <a:solidFill>
                  <a:schemeClr val="bg1"/>
                </a:solidFill>
                <a:latin typeface="Raleway" pitchFamily="2" charset="0"/>
                <a:cs typeface="Arial" panose="020B0604020202020204" pitchFamily="34" charset="0"/>
              </a:rPr>
              <a:t>can refer to a varying number of years.</a:t>
            </a:r>
          </a:p>
          <a:p>
            <a:pPr eaLnBrk="1" hangingPunct="1"/>
            <a:r>
              <a:rPr lang="en-US" altLang="en-US" sz="1600" i="1" dirty="0">
                <a:solidFill>
                  <a:schemeClr val="bg1"/>
                </a:solidFill>
                <a:latin typeface="Raleway" pitchFamily="2" charset="0"/>
                <a:cs typeface="Arial" panose="020B0604020202020204" pitchFamily="34" charset="0"/>
              </a:rPr>
              <a:t>Source</a:t>
            </a:r>
            <a:r>
              <a:rPr lang="en-US" altLang="en-US" sz="1600" dirty="0">
                <a:solidFill>
                  <a:schemeClr val="bg1"/>
                </a:solidFill>
                <a:latin typeface="Raleway" pitchFamily="2" charset="0"/>
                <a:cs typeface="Arial" panose="020B0604020202020204" pitchFamily="34" charset="0"/>
              </a:rPr>
              <a:t>: M. </a:t>
            </a:r>
            <a:r>
              <a:rPr lang="en-US" altLang="en-US" sz="1600" dirty="0" err="1">
                <a:solidFill>
                  <a:schemeClr val="bg1"/>
                </a:solidFill>
                <a:latin typeface="Raleway" pitchFamily="2" charset="0"/>
                <a:cs typeface="Arial" panose="020B0604020202020204" pitchFamily="34" charset="0"/>
              </a:rPr>
              <a:t>Baghai</a:t>
            </a:r>
            <a:r>
              <a:rPr lang="en-US" altLang="en-US" sz="1600" dirty="0">
                <a:solidFill>
                  <a:schemeClr val="bg1"/>
                </a:solidFill>
                <a:latin typeface="Raleway" pitchFamily="2" charset="0"/>
                <a:cs typeface="Arial" panose="020B0604020202020204" pitchFamily="34" charset="0"/>
              </a:rPr>
              <a:t>, S. Coley and D. White, </a:t>
            </a:r>
            <a:r>
              <a:rPr lang="en-US" altLang="en-US" sz="1600" i="1" dirty="0">
                <a:solidFill>
                  <a:schemeClr val="bg1"/>
                </a:solidFill>
                <a:latin typeface="Raleway" pitchFamily="2" charset="0"/>
                <a:cs typeface="Arial" panose="020B0604020202020204" pitchFamily="34" charset="0"/>
              </a:rPr>
              <a:t>The Alchemy of Growth</a:t>
            </a:r>
            <a:r>
              <a:rPr lang="en-US" altLang="en-US" sz="1600" dirty="0">
                <a:solidFill>
                  <a:schemeClr val="bg1"/>
                </a:solidFill>
                <a:latin typeface="Raleway" pitchFamily="2" charset="0"/>
                <a:cs typeface="Arial" panose="020B0604020202020204" pitchFamily="34" charset="0"/>
              </a:rPr>
              <a:t>, </a:t>
            </a:r>
            <a:r>
              <a:rPr lang="en-GB" altLang="en-US" sz="1600" dirty="0" err="1">
                <a:solidFill>
                  <a:schemeClr val="bg1"/>
                </a:solidFill>
                <a:latin typeface="Raleway" pitchFamily="2" charset="0"/>
                <a:cs typeface="Arial" panose="020B0604020202020204" pitchFamily="34" charset="0"/>
              </a:rPr>
              <a:t>Texere</a:t>
            </a:r>
            <a:r>
              <a:rPr lang="en-US" altLang="en-US" sz="1600" dirty="0">
                <a:solidFill>
                  <a:schemeClr val="bg1"/>
                </a:solidFill>
                <a:latin typeface="Raleway" pitchFamily="2" charset="0"/>
                <a:cs typeface="Arial" panose="020B0604020202020204" pitchFamily="34" charset="0"/>
              </a:rPr>
              <a:t> Publishers, 2000. Figure 1.1, p. 5.</a:t>
            </a:r>
          </a:p>
        </p:txBody>
      </p:sp>
      <p:pic>
        <p:nvPicPr>
          <p:cNvPr id="118789" name="Picture 10" descr="M01NF002">
            <a:extLst>
              <a:ext uri="{FF2B5EF4-FFF2-40B4-BE49-F238E27FC236}">
                <a16:creationId xmlns:a16="http://schemas.microsoft.com/office/drawing/2014/main" id="{93BD4091-46A4-72EF-EBA2-32BB5D9834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7368" y="1340768"/>
            <a:ext cx="9144000"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a:extLst>
              <a:ext uri="{FF2B5EF4-FFF2-40B4-BE49-F238E27FC236}">
                <a16:creationId xmlns:a16="http://schemas.microsoft.com/office/drawing/2014/main" id="{FA5CDA79-C81D-F21B-90F6-BF0523926265}"/>
              </a:ext>
            </a:extLst>
          </p:cNvPr>
          <p:cNvSpPr>
            <a:spLocks noGrp="1"/>
          </p:cNvSpPr>
          <p:nvPr>
            <p:ph type="sldNum" sz="quarter" idx="12"/>
          </p:nvPr>
        </p:nvSpPr>
        <p:spPr/>
        <p:txBody>
          <a:bodyPr/>
          <a:lstStyle/>
          <a:p>
            <a:pPr>
              <a:defRPr/>
            </a:pPr>
            <a:fld id="{12FB0DAB-E926-4223-B5FA-6CE38FD8ABFF}" type="slidenum">
              <a:rPr lang="en-US" smtClean="0"/>
              <a:pPr>
                <a:defRPr/>
              </a:pPr>
              <a:t>43</a:t>
            </a:fld>
            <a:endParaRPr lang="en-US"/>
          </a:p>
        </p:txBody>
      </p:sp>
      <p:pic>
        <p:nvPicPr>
          <p:cNvPr id="4" name="Picture 3">
            <a:extLst>
              <a:ext uri="{FF2B5EF4-FFF2-40B4-BE49-F238E27FC236}">
                <a16:creationId xmlns:a16="http://schemas.microsoft.com/office/drawing/2014/main" id="{54061F80-4594-FF19-0175-4C6B8F32AD21}"/>
              </a:ext>
            </a:extLst>
          </p:cNvPr>
          <p:cNvPicPr>
            <a:picLocks noChangeAspect="1"/>
          </p:cNvPicPr>
          <p:nvPr/>
        </p:nvPicPr>
        <p:blipFill>
          <a:blip r:embed="rId4"/>
          <a:stretch>
            <a:fillRect/>
          </a:stretch>
        </p:blipFill>
        <p:spPr>
          <a:xfrm>
            <a:off x="263352" y="1025143"/>
            <a:ext cx="7915275" cy="5133975"/>
          </a:xfrm>
          <a:prstGeom prst="rect">
            <a:avLst/>
          </a:prstGeom>
        </p:spPr>
      </p:pic>
      <p:pic>
        <p:nvPicPr>
          <p:cNvPr id="6" name="Picture 5">
            <a:extLst>
              <a:ext uri="{FF2B5EF4-FFF2-40B4-BE49-F238E27FC236}">
                <a16:creationId xmlns:a16="http://schemas.microsoft.com/office/drawing/2014/main" id="{ADDB24FF-62BA-DFF0-3F6A-C94E6CC820D7}"/>
              </a:ext>
            </a:extLst>
          </p:cNvPr>
          <p:cNvPicPr>
            <a:picLocks noChangeAspect="1"/>
          </p:cNvPicPr>
          <p:nvPr/>
        </p:nvPicPr>
        <p:blipFill>
          <a:blip r:embed="rId5"/>
          <a:stretch>
            <a:fillRect/>
          </a:stretch>
        </p:blipFill>
        <p:spPr>
          <a:xfrm>
            <a:off x="5656233" y="1025142"/>
            <a:ext cx="6385616" cy="5133975"/>
          </a:xfrm>
          <a:prstGeom prst="rect">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a:extLst>
              <a:ext uri="{FF2B5EF4-FFF2-40B4-BE49-F238E27FC236}">
                <a16:creationId xmlns:a16="http://schemas.microsoft.com/office/drawing/2014/main" id="{7B49176C-3814-FD75-04CA-C13D72285A37}"/>
              </a:ext>
            </a:extLst>
          </p:cNvPr>
          <p:cNvSpPr>
            <a:spLocks noGrp="1" noChangeArrowheads="1"/>
          </p:cNvSpPr>
          <p:nvPr>
            <p:ph type="title"/>
          </p:nvPr>
        </p:nvSpPr>
        <p:spPr>
          <a:xfrm>
            <a:off x="1919288" y="836613"/>
            <a:ext cx="7886700" cy="615950"/>
          </a:xfrm>
        </p:spPr>
        <p:txBody>
          <a:bodyPr rtlCol="0" anchor="t">
            <a:normAutofit/>
          </a:bodyPr>
          <a:lstStyle/>
          <a:p>
            <a:pPr fontAlgn="auto">
              <a:spcAft>
                <a:spcPts val="0"/>
              </a:spcAft>
              <a:defRPr/>
            </a:pPr>
            <a:r>
              <a:rPr lang="en-GB" altLang="en-US" sz="3600" b="1" spc="-15" dirty="0">
                <a:solidFill>
                  <a:srgbClr val="FFC000"/>
                </a:solidFill>
                <a:latin typeface="Raleway" panose="020B0003030101060003" pitchFamily="34" charset="0"/>
                <a:cs typeface="Calibri"/>
              </a:rPr>
              <a:t>Some useful references</a:t>
            </a:r>
          </a:p>
        </p:txBody>
      </p:sp>
      <p:sp>
        <p:nvSpPr>
          <p:cNvPr id="3" name="Content Placeholder 2">
            <a:extLst>
              <a:ext uri="{FF2B5EF4-FFF2-40B4-BE49-F238E27FC236}">
                <a16:creationId xmlns:a16="http://schemas.microsoft.com/office/drawing/2014/main" id="{0AB6B365-CCA8-B7B5-C90A-F6CF26CE25BD}"/>
              </a:ext>
            </a:extLst>
          </p:cNvPr>
          <p:cNvSpPr>
            <a:spLocks noGrp="1"/>
          </p:cNvSpPr>
          <p:nvPr>
            <p:ph idx="1"/>
          </p:nvPr>
        </p:nvSpPr>
        <p:spPr>
          <a:xfrm>
            <a:off x="407988" y="1439863"/>
            <a:ext cx="9864725" cy="5157787"/>
          </a:xfrm>
        </p:spPr>
        <p:txBody>
          <a:bodyPr rtlCol="0">
            <a:normAutofit fontScale="92500" lnSpcReduction="20000"/>
          </a:bodyPr>
          <a:lstStyle/>
          <a:p>
            <a:pPr marL="0" indent="0" fontAlgn="auto">
              <a:lnSpc>
                <a:spcPct val="120000"/>
              </a:lnSpc>
              <a:spcAft>
                <a:spcPts val="0"/>
              </a:spcAft>
              <a:buFont typeface="Arial" panose="020B0604020202020204" pitchFamily="34" charset="0"/>
              <a:buNone/>
              <a:defRPr/>
            </a:pPr>
            <a:r>
              <a:rPr lang="en-GB" sz="1200" dirty="0">
                <a:solidFill>
                  <a:schemeClr val="bg1"/>
                </a:solidFill>
                <a:cs typeface="Arial" panose="020B0604020202020204" pitchFamily="34" charset="0"/>
              </a:rPr>
              <a:t>Brackett, L., &amp; </a:t>
            </a:r>
            <a:r>
              <a:rPr lang="en-GB" sz="1200" dirty="0" err="1">
                <a:solidFill>
                  <a:schemeClr val="bg1"/>
                </a:solidFill>
                <a:cs typeface="Arial" panose="020B0604020202020204" pitchFamily="34" charset="0"/>
              </a:rPr>
              <a:t>Carr</a:t>
            </a:r>
            <a:r>
              <a:rPr lang="en-GB" sz="1200" dirty="0">
                <a:solidFill>
                  <a:schemeClr val="bg1"/>
                </a:solidFill>
                <a:cs typeface="Arial" panose="020B0604020202020204" pitchFamily="34" charset="0"/>
              </a:rPr>
              <a:t> II, B. N. (2015). Sustainability marketing: US hotels vs. international hotel chains. </a:t>
            </a:r>
            <a:r>
              <a:rPr lang="en-GB" sz="1200" i="1" dirty="0">
                <a:solidFill>
                  <a:schemeClr val="bg1"/>
                </a:solidFill>
                <a:cs typeface="Arial" panose="020B0604020202020204" pitchFamily="34" charset="0"/>
              </a:rPr>
              <a:t>World Journal of Entrepreneurship, Management, and Sustainable Development</a:t>
            </a:r>
            <a:r>
              <a:rPr lang="en-GB" sz="1200" dirty="0">
                <a:solidFill>
                  <a:schemeClr val="bg1"/>
                </a:solidFill>
                <a:cs typeface="Arial" panose="020B0604020202020204" pitchFamily="34" charset="0"/>
              </a:rPr>
              <a:t>, </a:t>
            </a:r>
            <a:r>
              <a:rPr lang="en-GB" sz="1200" i="1" dirty="0">
                <a:solidFill>
                  <a:schemeClr val="bg1"/>
                </a:solidFill>
                <a:cs typeface="Arial" panose="020B0604020202020204" pitchFamily="34" charset="0"/>
              </a:rPr>
              <a:t>11</a:t>
            </a:r>
            <a:r>
              <a:rPr lang="en-GB" sz="1200" dirty="0">
                <a:solidFill>
                  <a:schemeClr val="bg1"/>
                </a:solidFill>
                <a:cs typeface="Arial" panose="020B0604020202020204" pitchFamily="34" charset="0"/>
              </a:rPr>
              <a:t>(1), 32-36.</a:t>
            </a:r>
          </a:p>
          <a:p>
            <a:pPr marL="0" indent="0" fontAlgn="auto">
              <a:lnSpc>
                <a:spcPct val="120000"/>
              </a:lnSpc>
              <a:spcAft>
                <a:spcPts val="0"/>
              </a:spcAft>
              <a:buFont typeface="Arial" panose="020B0604020202020204" pitchFamily="34" charset="0"/>
              <a:buNone/>
              <a:defRPr/>
            </a:pPr>
            <a:r>
              <a:rPr lang="en-GB" sz="1200" dirty="0">
                <a:solidFill>
                  <a:schemeClr val="bg1"/>
                </a:solidFill>
                <a:cs typeface="Arial" panose="020B0604020202020204" pitchFamily="34" charset="0"/>
              </a:rPr>
              <a:t>Collins, J. C., &amp; Porras, J. I. (2008). CMR classics: organizational vision and visionary organizations. </a:t>
            </a:r>
            <a:r>
              <a:rPr lang="en-GB" sz="1200" i="1" dirty="0">
                <a:solidFill>
                  <a:schemeClr val="bg1"/>
                </a:solidFill>
                <a:cs typeface="Arial" panose="020B0604020202020204" pitchFamily="34" charset="0"/>
              </a:rPr>
              <a:t>California management review</a:t>
            </a:r>
            <a:r>
              <a:rPr lang="en-GB" sz="1200" dirty="0">
                <a:solidFill>
                  <a:schemeClr val="bg1"/>
                </a:solidFill>
                <a:cs typeface="Arial" panose="020B0604020202020204" pitchFamily="34" charset="0"/>
              </a:rPr>
              <a:t>, </a:t>
            </a:r>
            <a:r>
              <a:rPr lang="en-GB" sz="1200" i="1" dirty="0">
                <a:solidFill>
                  <a:schemeClr val="bg1"/>
                </a:solidFill>
                <a:cs typeface="Arial" panose="020B0604020202020204" pitchFamily="34" charset="0"/>
              </a:rPr>
              <a:t>50</a:t>
            </a:r>
            <a:r>
              <a:rPr lang="en-GB" sz="1200" dirty="0">
                <a:solidFill>
                  <a:schemeClr val="bg1"/>
                </a:solidFill>
                <a:cs typeface="Arial" panose="020B0604020202020204" pitchFamily="34" charset="0"/>
              </a:rPr>
              <a:t>(2), 117-137.</a:t>
            </a:r>
          </a:p>
          <a:p>
            <a:pPr marL="0" indent="0" fontAlgn="auto">
              <a:lnSpc>
                <a:spcPct val="120000"/>
              </a:lnSpc>
              <a:spcAft>
                <a:spcPts val="0"/>
              </a:spcAft>
              <a:buFont typeface="Arial" panose="020B0604020202020204" pitchFamily="34" charset="0"/>
              <a:buNone/>
              <a:defRPr/>
            </a:pPr>
            <a:r>
              <a:rPr lang="en-GB" sz="1200" dirty="0">
                <a:solidFill>
                  <a:schemeClr val="bg1"/>
                </a:solidFill>
                <a:cs typeface="Arial" panose="020B0604020202020204" pitchFamily="34" charset="0"/>
              </a:rPr>
              <a:t>Gupta, A. D. (2008). Sustainable Development and Corporate Social Responsibility: Future Mapping. </a:t>
            </a:r>
            <a:r>
              <a:rPr lang="en-GB" sz="1200" i="1" dirty="0">
                <a:solidFill>
                  <a:schemeClr val="bg1"/>
                </a:solidFill>
                <a:cs typeface="Arial" panose="020B0604020202020204" pitchFamily="34" charset="0"/>
              </a:rPr>
              <a:t>Corporate Citizenship: Perspectives in the New Century</a:t>
            </a:r>
            <a:r>
              <a:rPr lang="en-GB" sz="1200" dirty="0">
                <a:solidFill>
                  <a:schemeClr val="bg1"/>
                </a:solidFill>
                <a:cs typeface="Arial" panose="020B0604020202020204" pitchFamily="34" charset="0"/>
              </a:rPr>
              <a:t>, </a:t>
            </a:r>
            <a:r>
              <a:rPr lang="en-GB" sz="1200" i="1" dirty="0">
                <a:solidFill>
                  <a:schemeClr val="bg1"/>
                </a:solidFill>
                <a:cs typeface="Arial" panose="020B0604020202020204" pitchFamily="34" charset="0"/>
              </a:rPr>
              <a:t>102</a:t>
            </a:r>
            <a:r>
              <a:rPr lang="en-GB" sz="1200" dirty="0">
                <a:solidFill>
                  <a:schemeClr val="bg1"/>
                </a:solidFill>
                <a:cs typeface="Arial" panose="020B0604020202020204" pitchFamily="34" charset="0"/>
              </a:rPr>
              <a:t>(145), 44.</a:t>
            </a:r>
          </a:p>
          <a:p>
            <a:pPr marL="0" indent="0" fontAlgn="auto">
              <a:lnSpc>
                <a:spcPct val="120000"/>
              </a:lnSpc>
              <a:spcAft>
                <a:spcPts val="0"/>
              </a:spcAft>
              <a:buFont typeface="Arial" panose="020B0604020202020204" pitchFamily="34" charset="0"/>
              <a:buNone/>
              <a:defRPr/>
            </a:pPr>
            <a:r>
              <a:rPr lang="en-GB" sz="1200" dirty="0">
                <a:solidFill>
                  <a:schemeClr val="bg1"/>
                </a:solidFill>
                <a:cs typeface="Arial" panose="020B0604020202020204" pitchFamily="34" charset="0"/>
              </a:rPr>
              <a:t>Jones, P., &amp; </a:t>
            </a:r>
            <a:r>
              <a:rPr lang="en-GB" sz="1200" dirty="0" err="1">
                <a:solidFill>
                  <a:schemeClr val="bg1"/>
                </a:solidFill>
                <a:cs typeface="Arial" panose="020B0604020202020204" pitchFamily="34" charset="0"/>
              </a:rPr>
              <a:t>Kahaner</a:t>
            </a:r>
            <a:r>
              <a:rPr lang="en-GB" sz="1200" dirty="0">
                <a:solidFill>
                  <a:schemeClr val="bg1"/>
                </a:solidFill>
                <a:cs typeface="Arial" panose="020B0604020202020204" pitchFamily="34" charset="0"/>
              </a:rPr>
              <a:t>, L. (2011). </a:t>
            </a:r>
            <a:r>
              <a:rPr lang="en-GB" sz="1200" i="1" dirty="0">
                <a:solidFill>
                  <a:schemeClr val="bg1"/>
                </a:solidFill>
                <a:cs typeface="Arial" panose="020B0604020202020204" pitchFamily="34" charset="0"/>
              </a:rPr>
              <a:t>Say it and live it: The 50 corporate mission statements that hit the mark</a:t>
            </a:r>
            <a:r>
              <a:rPr lang="en-GB" sz="1200" dirty="0">
                <a:solidFill>
                  <a:schemeClr val="bg1"/>
                </a:solidFill>
                <a:cs typeface="Arial" panose="020B0604020202020204" pitchFamily="34" charset="0"/>
              </a:rPr>
              <a:t>. Crown Business.</a:t>
            </a:r>
          </a:p>
          <a:p>
            <a:pPr marL="0" indent="0" fontAlgn="auto">
              <a:lnSpc>
                <a:spcPct val="120000"/>
              </a:lnSpc>
              <a:spcAft>
                <a:spcPts val="0"/>
              </a:spcAft>
              <a:buFont typeface="Arial" panose="020B0604020202020204" pitchFamily="34" charset="0"/>
              <a:buNone/>
              <a:defRPr/>
            </a:pPr>
            <a:r>
              <a:rPr lang="en-GB" sz="1200" dirty="0">
                <a:solidFill>
                  <a:schemeClr val="bg1"/>
                </a:solidFill>
                <a:cs typeface="Arial" panose="020B0604020202020204" pitchFamily="34" charset="0"/>
              </a:rPr>
              <a:t>Kang, K. H., Lee, S., &amp; Huh, C. (2010). Impacts of positive and negative corporate social responsibility activities on company performance in the hospitality industry. </a:t>
            </a:r>
            <a:r>
              <a:rPr lang="en-GB" sz="1200" i="1" dirty="0">
                <a:solidFill>
                  <a:schemeClr val="bg1"/>
                </a:solidFill>
                <a:cs typeface="Arial" panose="020B0604020202020204" pitchFamily="34" charset="0"/>
              </a:rPr>
              <a:t>International journal of hospitality management</a:t>
            </a:r>
            <a:r>
              <a:rPr lang="en-GB" sz="1200" dirty="0">
                <a:solidFill>
                  <a:schemeClr val="bg1"/>
                </a:solidFill>
                <a:cs typeface="Arial" panose="020B0604020202020204" pitchFamily="34" charset="0"/>
              </a:rPr>
              <a:t>, </a:t>
            </a:r>
            <a:r>
              <a:rPr lang="en-GB" sz="1200" i="1" dirty="0">
                <a:solidFill>
                  <a:schemeClr val="bg1"/>
                </a:solidFill>
                <a:cs typeface="Arial" panose="020B0604020202020204" pitchFamily="34" charset="0"/>
              </a:rPr>
              <a:t>29</a:t>
            </a:r>
            <a:r>
              <a:rPr lang="en-GB" sz="1200" dirty="0">
                <a:solidFill>
                  <a:schemeClr val="bg1"/>
                </a:solidFill>
                <a:cs typeface="Arial" panose="020B0604020202020204" pitchFamily="34" charset="0"/>
              </a:rPr>
              <a:t>(1), 72-82.</a:t>
            </a:r>
          </a:p>
          <a:p>
            <a:pPr marL="0" indent="0" fontAlgn="auto">
              <a:lnSpc>
                <a:spcPct val="120000"/>
              </a:lnSpc>
              <a:spcAft>
                <a:spcPts val="0"/>
              </a:spcAft>
              <a:buFont typeface="Arial" panose="020B0604020202020204" pitchFamily="34" charset="0"/>
              <a:buNone/>
              <a:defRPr/>
            </a:pPr>
            <a:r>
              <a:rPr lang="en-GB" sz="1200" dirty="0" err="1">
                <a:solidFill>
                  <a:schemeClr val="bg1"/>
                </a:solidFill>
                <a:cs typeface="Arial" panose="020B0604020202020204" pitchFamily="34" charset="0"/>
              </a:rPr>
              <a:t>Kantabutra</a:t>
            </a:r>
            <a:r>
              <a:rPr lang="en-GB" sz="1200" dirty="0">
                <a:solidFill>
                  <a:schemeClr val="bg1"/>
                </a:solidFill>
                <a:cs typeface="Arial" panose="020B0604020202020204" pitchFamily="34" charset="0"/>
              </a:rPr>
              <a:t>, S., &amp; Avery, G. C. (2010). The power of vision: statements that resonate. </a:t>
            </a:r>
            <a:r>
              <a:rPr lang="en-GB" sz="1200" i="1" dirty="0">
                <a:solidFill>
                  <a:schemeClr val="bg1"/>
                </a:solidFill>
                <a:cs typeface="Arial" panose="020B0604020202020204" pitchFamily="34" charset="0"/>
              </a:rPr>
              <a:t>Journal of business strategy</a:t>
            </a:r>
            <a:r>
              <a:rPr lang="en-GB" sz="1200" dirty="0">
                <a:solidFill>
                  <a:schemeClr val="bg1"/>
                </a:solidFill>
                <a:cs typeface="Arial" panose="020B0604020202020204" pitchFamily="34" charset="0"/>
              </a:rPr>
              <a:t>, </a:t>
            </a:r>
            <a:r>
              <a:rPr lang="en-GB" sz="1200" i="1" dirty="0">
                <a:solidFill>
                  <a:schemeClr val="bg1"/>
                </a:solidFill>
                <a:cs typeface="Arial" panose="020B0604020202020204" pitchFamily="34" charset="0"/>
              </a:rPr>
              <a:t>31</a:t>
            </a:r>
            <a:r>
              <a:rPr lang="en-GB" sz="1200" dirty="0">
                <a:solidFill>
                  <a:schemeClr val="bg1"/>
                </a:solidFill>
                <a:cs typeface="Arial" panose="020B0604020202020204" pitchFamily="34" charset="0"/>
              </a:rPr>
              <a:t>(1), 37-45.</a:t>
            </a:r>
          </a:p>
          <a:p>
            <a:pPr marL="0" indent="0" fontAlgn="auto">
              <a:lnSpc>
                <a:spcPct val="120000"/>
              </a:lnSpc>
              <a:spcAft>
                <a:spcPts val="0"/>
              </a:spcAft>
              <a:buFont typeface="Arial" panose="020B0604020202020204" pitchFamily="34" charset="0"/>
              <a:buNone/>
              <a:defRPr/>
            </a:pPr>
            <a:r>
              <a:rPr lang="en-GB" sz="1200" dirty="0">
                <a:solidFill>
                  <a:schemeClr val="bg1"/>
                </a:solidFill>
                <a:cs typeface="Arial" panose="020B0604020202020204" pitchFamily="34" charset="0"/>
              </a:rPr>
              <a:t>Kaplan, R. S., Norton, D. P., &amp; Barrows, E. A. (2008). Developing the strategy: Vision, value gaps, and analysis. </a:t>
            </a:r>
            <a:r>
              <a:rPr lang="en-GB" sz="1200" i="1" dirty="0">
                <a:solidFill>
                  <a:schemeClr val="bg1"/>
                </a:solidFill>
                <a:cs typeface="Arial" panose="020B0604020202020204" pitchFamily="34" charset="0"/>
              </a:rPr>
              <a:t>Balanced Scorecard Review</a:t>
            </a:r>
            <a:r>
              <a:rPr lang="en-GB" sz="1200" dirty="0">
                <a:solidFill>
                  <a:schemeClr val="bg1"/>
                </a:solidFill>
                <a:cs typeface="Arial" panose="020B0604020202020204" pitchFamily="34" charset="0"/>
              </a:rPr>
              <a:t>.</a:t>
            </a:r>
          </a:p>
          <a:p>
            <a:pPr marL="0" indent="0" fontAlgn="auto">
              <a:lnSpc>
                <a:spcPct val="120000"/>
              </a:lnSpc>
              <a:spcAft>
                <a:spcPts val="0"/>
              </a:spcAft>
              <a:buFont typeface="Arial" panose="020B0604020202020204" pitchFamily="34" charset="0"/>
              <a:buNone/>
              <a:defRPr/>
            </a:pPr>
            <a:r>
              <a:rPr lang="en-GB" sz="1200" dirty="0" err="1">
                <a:solidFill>
                  <a:schemeClr val="bg1"/>
                </a:solidFill>
                <a:cs typeface="Arial" panose="020B0604020202020204" pitchFamily="34" charset="0"/>
              </a:rPr>
              <a:t>Kucukusta</a:t>
            </a:r>
            <a:r>
              <a:rPr lang="en-GB" sz="1200" dirty="0">
                <a:solidFill>
                  <a:schemeClr val="bg1"/>
                </a:solidFill>
                <a:cs typeface="Arial" panose="020B0604020202020204" pitchFamily="34" charset="0"/>
              </a:rPr>
              <a:t>, D., </a:t>
            </a:r>
            <a:r>
              <a:rPr lang="en-GB" sz="1200" dirty="0" err="1">
                <a:solidFill>
                  <a:schemeClr val="bg1"/>
                </a:solidFill>
                <a:cs typeface="Arial" panose="020B0604020202020204" pitchFamily="34" charset="0"/>
              </a:rPr>
              <a:t>Mak</a:t>
            </a:r>
            <a:r>
              <a:rPr lang="en-GB" sz="1200" dirty="0">
                <a:solidFill>
                  <a:schemeClr val="bg1"/>
                </a:solidFill>
                <a:cs typeface="Arial" panose="020B0604020202020204" pitchFamily="34" charset="0"/>
              </a:rPr>
              <a:t>, A., &amp; Chan, X. (2013). Corporate social responsibility practices in four and five-star hotels: Perspectives from Hong Kong visitors. </a:t>
            </a:r>
            <a:r>
              <a:rPr lang="en-GB" sz="1200" i="1" dirty="0">
                <a:solidFill>
                  <a:schemeClr val="bg1"/>
                </a:solidFill>
                <a:cs typeface="Arial" panose="020B0604020202020204" pitchFamily="34" charset="0"/>
              </a:rPr>
              <a:t>International Journal of Hospitality Management</a:t>
            </a:r>
            <a:r>
              <a:rPr lang="en-GB" sz="1200" dirty="0">
                <a:solidFill>
                  <a:schemeClr val="bg1"/>
                </a:solidFill>
                <a:cs typeface="Arial" panose="020B0604020202020204" pitchFamily="34" charset="0"/>
              </a:rPr>
              <a:t>, </a:t>
            </a:r>
            <a:r>
              <a:rPr lang="en-GB" sz="1200" i="1" dirty="0">
                <a:solidFill>
                  <a:schemeClr val="bg1"/>
                </a:solidFill>
                <a:cs typeface="Arial" panose="020B0604020202020204" pitchFamily="34" charset="0"/>
              </a:rPr>
              <a:t>34</a:t>
            </a:r>
            <a:r>
              <a:rPr lang="en-GB" sz="1200" dirty="0">
                <a:solidFill>
                  <a:schemeClr val="bg1"/>
                </a:solidFill>
                <a:cs typeface="Arial" panose="020B0604020202020204" pitchFamily="34" charset="0"/>
              </a:rPr>
              <a:t>, 19-30.</a:t>
            </a:r>
          </a:p>
          <a:p>
            <a:pPr marL="0" indent="0" fontAlgn="auto">
              <a:lnSpc>
                <a:spcPct val="120000"/>
              </a:lnSpc>
              <a:spcAft>
                <a:spcPts val="0"/>
              </a:spcAft>
              <a:buFont typeface="Arial" panose="020B0604020202020204" pitchFamily="34" charset="0"/>
              <a:buNone/>
              <a:defRPr/>
            </a:pPr>
            <a:r>
              <a:rPr lang="en-GB" sz="1200" dirty="0">
                <a:solidFill>
                  <a:schemeClr val="bg1"/>
                </a:solidFill>
                <a:cs typeface="Arial" panose="020B0604020202020204" pitchFamily="34" charset="0"/>
              </a:rPr>
              <a:t>Lynn, C. (2009). Corporate social responsibility in the hospitality industry. </a:t>
            </a:r>
            <a:r>
              <a:rPr lang="en-GB" sz="1200" i="1" dirty="0" err="1">
                <a:solidFill>
                  <a:schemeClr val="bg1"/>
                </a:solidFill>
                <a:cs typeface="Arial" panose="020B0604020202020204" pitchFamily="34" charset="0"/>
              </a:rPr>
              <a:t>Hosteur</a:t>
            </a:r>
            <a:r>
              <a:rPr lang="en-GB" sz="1200" dirty="0">
                <a:solidFill>
                  <a:schemeClr val="bg1"/>
                </a:solidFill>
                <a:cs typeface="Arial" panose="020B0604020202020204" pitchFamily="34" charset="0"/>
              </a:rPr>
              <a:t>, </a:t>
            </a:r>
            <a:r>
              <a:rPr lang="en-GB" sz="1200" i="1" dirty="0">
                <a:solidFill>
                  <a:schemeClr val="bg1"/>
                </a:solidFill>
                <a:cs typeface="Arial" panose="020B0604020202020204" pitchFamily="34" charset="0"/>
              </a:rPr>
              <a:t>18</a:t>
            </a:r>
            <a:r>
              <a:rPr lang="en-GB" sz="1200" dirty="0">
                <a:solidFill>
                  <a:schemeClr val="bg1"/>
                </a:solidFill>
                <a:cs typeface="Arial" panose="020B0604020202020204" pitchFamily="34" charset="0"/>
              </a:rPr>
              <a:t>(2), 5-10.</a:t>
            </a:r>
          </a:p>
          <a:p>
            <a:pPr marL="0" indent="0" fontAlgn="auto">
              <a:lnSpc>
                <a:spcPct val="120000"/>
              </a:lnSpc>
              <a:spcAft>
                <a:spcPts val="0"/>
              </a:spcAft>
              <a:buFont typeface="Arial" panose="020B0604020202020204" pitchFamily="34" charset="0"/>
              <a:buNone/>
              <a:defRPr/>
            </a:pPr>
            <a:r>
              <a:rPr lang="en-GB" sz="1200" dirty="0">
                <a:solidFill>
                  <a:schemeClr val="bg1"/>
                </a:solidFill>
                <a:cs typeface="Arial" panose="020B0604020202020204" pitchFamily="34" charset="0"/>
                <a:hlinkClick r:id="rId2"/>
              </a:rPr>
              <a:t>Marriott – About</a:t>
            </a:r>
            <a:r>
              <a:rPr lang="en-GB" sz="1200" dirty="0">
                <a:solidFill>
                  <a:schemeClr val="bg1"/>
                </a:solidFill>
                <a:cs typeface="Arial" panose="020B0604020202020204" pitchFamily="34" charset="0"/>
              </a:rPr>
              <a:t>.</a:t>
            </a:r>
          </a:p>
          <a:p>
            <a:pPr marL="0" indent="0" fontAlgn="auto">
              <a:lnSpc>
                <a:spcPct val="120000"/>
              </a:lnSpc>
              <a:spcAft>
                <a:spcPts val="0"/>
              </a:spcAft>
              <a:buFont typeface="Arial" panose="020B0604020202020204" pitchFamily="34" charset="0"/>
              <a:buNone/>
              <a:defRPr/>
            </a:pPr>
            <a:r>
              <a:rPr lang="en-GB" sz="1200" dirty="0">
                <a:solidFill>
                  <a:schemeClr val="bg1"/>
                </a:solidFill>
                <a:cs typeface="Arial" panose="020B0604020202020204" pitchFamily="34" charset="0"/>
              </a:rPr>
              <a:t>Morgan, N. A., &amp; Rego, L. L. (2009). Brand portfolio strategy and firm performance. </a:t>
            </a:r>
            <a:r>
              <a:rPr lang="en-GB" sz="1200" i="1" dirty="0">
                <a:solidFill>
                  <a:schemeClr val="bg1"/>
                </a:solidFill>
                <a:cs typeface="Arial" panose="020B0604020202020204" pitchFamily="34" charset="0"/>
              </a:rPr>
              <a:t>Journal of Marketing</a:t>
            </a:r>
            <a:r>
              <a:rPr lang="en-GB" sz="1200" dirty="0">
                <a:solidFill>
                  <a:schemeClr val="bg1"/>
                </a:solidFill>
                <a:cs typeface="Arial" panose="020B0604020202020204" pitchFamily="34" charset="0"/>
              </a:rPr>
              <a:t>, </a:t>
            </a:r>
            <a:r>
              <a:rPr lang="en-GB" sz="1200" i="1" dirty="0">
                <a:solidFill>
                  <a:schemeClr val="bg1"/>
                </a:solidFill>
                <a:cs typeface="Arial" panose="020B0604020202020204" pitchFamily="34" charset="0"/>
              </a:rPr>
              <a:t>73</a:t>
            </a:r>
            <a:r>
              <a:rPr lang="en-GB" sz="1200" dirty="0">
                <a:solidFill>
                  <a:schemeClr val="bg1"/>
                </a:solidFill>
                <a:cs typeface="Arial" panose="020B0604020202020204" pitchFamily="34" charset="0"/>
              </a:rPr>
              <a:t>(1), 59-74.</a:t>
            </a:r>
          </a:p>
          <a:p>
            <a:pPr marL="0" indent="0" fontAlgn="auto">
              <a:lnSpc>
                <a:spcPct val="120000"/>
              </a:lnSpc>
              <a:spcAft>
                <a:spcPts val="0"/>
              </a:spcAft>
              <a:buFont typeface="Arial" panose="020B0604020202020204" pitchFamily="34" charset="0"/>
              <a:buNone/>
              <a:defRPr/>
            </a:pPr>
            <a:r>
              <a:rPr lang="en-GB" sz="1200" dirty="0" err="1">
                <a:solidFill>
                  <a:schemeClr val="bg1"/>
                </a:solidFill>
                <a:cs typeface="Arial" panose="020B0604020202020204" pitchFamily="34" charset="0"/>
              </a:rPr>
              <a:t>Salvioni</a:t>
            </a:r>
            <a:r>
              <a:rPr lang="en-GB" sz="1200" dirty="0">
                <a:solidFill>
                  <a:schemeClr val="bg1"/>
                </a:solidFill>
                <a:cs typeface="Arial" panose="020B0604020202020204" pitchFamily="34" charset="0"/>
              </a:rPr>
              <a:t>, D. (2016). Hotel Chains and the Sharing Economy in Global Tourism. </a:t>
            </a:r>
            <a:r>
              <a:rPr lang="en-GB" sz="1200" i="1" dirty="0" err="1">
                <a:solidFill>
                  <a:schemeClr val="bg1"/>
                </a:solidFill>
                <a:cs typeface="Arial" panose="020B0604020202020204" pitchFamily="34" charset="0"/>
              </a:rPr>
              <a:t>Symphonya</a:t>
            </a:r>
            <a:r>
              <a:rPr lang="en-GB" sz="1200" i="1" dirty="0">
                <a:solidFill>
                  <a:schemeClr val="bg1"/>
                </a:solidFill>
                <a:cs typeface="Arial" panose="020B0604020202020204" pitchFamily="34" charset="0"/>
              </a:rPr>
              <a:t> Emerging Issues in Management</a:t>
            </a:r>
            <a:r>
              <a:rPr lang="en-GB" sz="1200" dirty="0">
                <a:solidFill>
                  <a:schemeClr val="bg1"/>
                </a:solidFill>
                <a:cs typeface="Arial" panose="020B0604020202020204" pitchFamily="34" charset="0"/>
              </a:rPr>
              <a:t>, (1).</a:t>
            </a:r>
          </a:p>
          <a:p>
            <a:pPr marL="0" indent="0" fontAlgn="auto">
              <a:lnSpc>
                <a:spcPct val="120000"/>
              </a:lnSpc>
              <a:spcAft>
                <a:spcPts val="0"/>
              </a:spcAft>
              <a:buFont typeface="Arial" panose="020B0604020202020204" pitchFamily="34" charset="0"/>
              <a:buNone/>
              <a:defRPr/>
            </a:pPr>
            <a:r>
              <a:rPr lang="en-GB" sz="1200" dirty="0" err="1">
                <a:solidFill>
                  <a:schemeClr val="bg1"/>
                </a:solidFill>
                <a:cs typeface="Arial" panose="020B0604020202020204" pitchFamily="34" charset="0"/>
              </a:rPr>
              <a:t>Sheresheva</a:t>
            </a:r>
            <a:r>
              <a:rPr lang="en-GB" sz="1200" dirty="0">
                <a:solidFill>
                  <a:schemeClr val="bg1"/>
                </a:solidFill>
                <a:cs typeface="Arial" panose="020B0604020202020204" pitchFamily="34" charset="0"/>
              </a:rPr>
              <a:t>, M. Y. (2012). International hotel chains on the Russian market. In </a:t>
            </a:r>
            <a:r>
              <a:rPr lang="en-GB" sz="1200" i="1" dirty="0">
                <a:solidFill>
                  <a:schemeClr val="bg1"/>
                </a:solidFill>
                <a:cs typeface="Arial" panose="020B0604020202020204" pitchFamily="34" charset="0"/>
              </a:rPr>
              <a:t>2nd Advanced Hospitality and Tourism Marketing and Management Conference”, Corfu, Greece, available at </a:t>
            </a:r>
            <a:r>
              <a:rPr lang="en-GB" sz="1200" i="1" dirty="0">
                <a:solidFill>
                  <a:schemeClr val="bg1"/>
                </a:solidFill>
                <a:cs typeface="Arial" panose="020B0604020202020204" pitchFamily="34" charset="0"/>
                <a:hlinkClick r:id="rId3"/>
              </a:rPr>
              <a:t>http://istina.msu.ru/media/conferences/conferencepresentation/374/88a/5194580/international_hotel_chains_on_the_russian_market_ahtmm_2012. pdf</a:t>
            </a:r>
            <a:r>
              <a:rPr lang="en-GB" sz="1200" i="1" dirty="0">
                <a:solidFill>
                  <a:schemeClr val="bg1"/>
                </a:solidFill>
                <a:cs typeface="Arial" panose="020B0604020202020204" pitchFamily="34" charset="0"/>
              </a:rPr>
              <a:t> (accessed 19 January 2016)[Google Scholar]</a:t>
            </a:r>
            <a:r>
              <a:rPr lang="en-GB" sz="1200" dirty="0">
                <a:solidFill>
                  <a:schemeClr val="bg1"/>
                </a:solidFill>
                <a:cs typeface="Arial" panose="020B0604020202020204" pitchFamily="34" charset="0"/>
              </a:rPr>
              <a:t>.</a:t>
            </a:r>
          </a:p>
          <a:p>
            <a:pPr fontAlgn="auto">
              <a:lnSpc>
                <a:spcPct val="120000"/>
              </a:lnSpc>
              <a:spcAft>
                <a:spcPts val="0"/>
              </a:spcAft>
              <a:defRPr/>
            </a:pPr>
            <a:endParaRPr lang="en-GB" dirty="0">
              <a:solidFill>
                <a:schemeClr val="bg1"/>
              </a:solidFill>
            </a:endParaRPr>
          </a:p>
        </p:txBody>
      </p:sp>
      <p:sp>
        <p:nvSpPr>
          <p:cNvPr id="2" name="Slide Number Placeholder 1">
            <a:extLst>
              <a:ext uri="{FF2B5EF4-FFF2-40B4-BE49-F238E27FC236}">
                <a16:creationId xmlns:a16="http://schemas.microsoft.com/office/drawing/2014/main" id="{CA8302CD-E5C1-8881-F8B6-4EC203799486}"/>
              </a:ext>
            </a:extLst>
          </p:cNvPr>
          <p:cNvSpPr>
            <a:spLocks noGrp="1"/>
          </p:cNvSpPr>
          <p:nvPr>
            <p:ph type="sldNum" sz="quarter" idx="12"/>
          </p:nvPr>
        </p:nvSpPr>
        <p:spPr/>
        <p:txBody>
          <a:bodyPr/>
          <a:lstStyle/>
          <a:p>
            <a:pPr>
              <a:defRPr/>
            </a:pPr>
            <a:fld id="{12FB0DAB-E926-4223-B5FA-6CE38FD8ABFF}" type="slidenum">
              <a:rPr lang="en-US" smtClean="0"/>
              <a:pPr>
                <a:defRPr/>
              </a:pPr>
              <a:t>44</a:t>
            </a:fld>
            <a:endParaRPr lang="en-US"/>
          </a:p>
        </p:txBody>
      </p:sp>
    </p:spTree>
  </p:cSld>
  <p:clrMapOvr>
    <a:masterClrMapping/>
  </p:clrMapOvr>
  <p:transition spd="slow"/>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68787E-8828-AAA2-08EF-3F759D5723E2}"/>
              </a:ext>
            </a:extLst>
          </p:cNvPr>
          <p:cNvSpPr txBox="1"/>
          <p:nvPr/>
        </p:nvSpPr>
        <p:spPr>
          <a:xfrm>
            <a:off x="2949823" y="2644170"/>
            <a:ext cx="6292354" cy="1569660"/>
          </a:xfrm>
          <a:prstGeom prst="rect">
            <a:avLst/>
          </a:prstGeom>
          <a:noFill/>
        </p:spPr>
        <p:txBody>
          <a:bodyPr wrap="square">
            <a:spAutoFit/>
          </a:bodyPr>
          <a:lstStyle/>
          <a:p>
            <a:pPr>
              <a:defRPr/>
            </a:pPr>
            <a:r>
              <a:rPr lang="en-GB" sz="6000" b="1" i="1" spc="-15" dirty="0">
                <a:solidFill>
                  <a:srgbClr val="FFC000"/>
                </a:solidFill>
                <a:latin typeface="Raleway" panose="020B0003030101060003" pitchFamily="34" charset="0"/>
                <a:ea typeface="+mj-ea"/>
                <a:cs typeface="Calibri"/>
              </a:rPr>
              <a:t>Any Questions?</a:t>
            </a:r>
          </a:p>
          <a:p>
            <a:pPr>
              <a:defRPr/>
            </a:pPr>
            <a:endParaRPr lang="en-GB" sz="3600" b="1" i="1" spc="-15" dirty="0">
              <a:solidFill>
                <a:srgbClr val="FFC000"/>
              </a:solidFill>
              <a:latin typeface="Raleway" panose="020B0003030101060003" pitchFamily="34" charset="0"/>
              <a:ea typeface="+mj-ea"/>
              <a:cs typeface="Calibri"/>
            </a:endParaRPr>
          </a:p>
        </p:txBody>
      </p:sp>
      <p:sp>
        <p:nvSpPr>
          <p:cNvPr id="3" name="Slide Number Placeholder 2">
            <a:extLst>
              <a:ext uri="{FF2B5EF4-FFF2-40B4-BE49-F238E27FC236}">
                <a16:creationId xmlns:a16="http://schemas.microsoft.com/office/drawing/2014/main" id="{33454344-2516-EFEF-D0B4-1884C69F6C0D}"/>
              </a:ext>
            </a:extLst>
          </p:cNvPr>
          <p:cNvSpPr>
            <a:spLocks noGrp="1"/>
          </p:cNvSpPr>
          <p:nvPr>
            <p:ph type="sldNum" sz="quarter" idx="12"/>
          </p:nvPr>
        </p:nvSpPr>
        <p:spPr/>
        <p:txBody>
          <a:bodyPr/>
          <a:lstStyle/>
          <a:p>
            <a:pPr>
              <a:defRPr/>
            </a:pPr>
            <a:fld id="{B0178C46-09A3-4D27-B5C7-7F91A5529ABB}" type="slidenum">
              <a:rPr lang="en-US" smtClean="0"/>
              <a:pPr>
                <a:defRPr/>
              </a:pPr>
              <a:t>45</a:t>
            </a:fld>
            <a:endParaRPr lang="en-US" dirty="0"/>
          </a:p>
        </p:txBody>
      </p:sp>
    </p:spTree>
  </p:cSld>
  <p:clrMapOvr>
    <a:masterClrMapping/>
  </p:clrMapOvr>
  <p:transition spd="slow">
    <p:checker/>
  </p:transition>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Sub 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_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1_Text 1">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1_Title Slide 2">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1.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200_Powerpoint Template Standard 4x3</Template>
  <TotalTime>165</TotalTime>
  <Words>2537</Words>
  <Application>Microsoft Office PowerPoint</Application>
  <PresentationFormat>Widescreen</PresentationFormat>
  <Paragraphs>259</Paragraphs>
  <Slides>45</Slides>
  <Notes>8</Notes>
  <HiddenSlides>0</HiddenSlides>
  <MMClips>2</MMClips>
  <ScaleCrop>false</ScaleCrop>
  <HeadingPairs>
    <vt:vector size="6" baseType="variant">
      <vt:variant>
        <vt:lpstr>Fonts Used</vt:lpstr>
      </vt:variant>
      <vt:variant>
        <vt:i4>6</vt:i4>
      </vt:variant>
      <vt:variant>
        <vt:lpstr>Theme</vt:lpstr>
      </vt:variant>
      <vt:variant>
        <vt:i4>19</vt:i4>
      </vt:variant>
      <vt:variant>
        <vt:lpstr>Slide Titles</vt:lpstr>
      </vt:variant>
      <vt:variant>
        <vt:i4>45</vt:i4>
      </vt:variant>
    </vt:vector>
  </HeadingPairs>
  <TitlesOfParts>
    <vt:vector size="70" baseType="lpstr">
      <vt:lpstr>Arial</vt:lpstr>
      <vt:lpstr>Calibri</vt:lpstr>
      <vt:lpstr>Calibri Light</vt:lpstr>
      <vt:lpstr>Comic Sans MS</vt:lpstr>
      <vt:lpstr>Raleway</vt:lpstr>
      <vt:lpstr>Verdana</vt:lpstr>
      <vt:lpstr>Holding PAge</vt:lpstr>
      <vt:lpstr>Title Slide 1</vt:lpstr>
      <vt:lpstr>Title Slide 2</vt:lpstr>
      <vt:lpstr>Title Slide 3</vt:lpstr>
      <vt:lpstr>Title Slide 4</vt:lpstr>
      <vt:lpstr>Sub Title 1</vt:lpstr>
      <vt:lpstr>Sub Title 2</vt:lpstr>
      <vt:lpstr>Sub Title 3</vt:lpstr>
      <vt:lpstr>Sub Title 4</vt:lpstr>
      <vt:lpstr>Text 1</vt:lpstr>
      <vt:lpstr>Text 2</vt:lpstr>
      <vt:lpstr>Text 3</vt:lpstr>
      <vt:lpstr>Text 4</vt:lpstr>
      <vt:lpstr>Text Break / Info Slide 1</vt:lpstr>
      <vt:lpstr>Text Break Info Slide 2</vt:lpstr>
      <vt:lpstr>UWTSD Logo Only_Image Bkgrnd</vt:lpstr>
      <vt:lpstr>1_Holding PAge</vt:lpstr>
      <vt:lpstr>1_Text 1</vt:lpstr>
      <vt:lpstr>1_Title Slide 2</vt:lpstr>
      <vt:lpstr> 3. Strategy &amp; Strategic Management  BMMB7027D</vt:lpstr>
      <vt:lpstr>Aims</vt:lpstr>
      <vt:lpstr>PowerPoint Presentation</vt:lpstr>
      <vt:lpstr>PowerPoint Presentation</vt:lpstr>
      <vt:lpstr>PowerPoint Presentation</vt:lpstr>
      <vt:lpstr>PowerPoint Presentation</vt:lpstr>
      <vt:lpstr>‘Modern society’</vt:lpstr>
      <vt:lpstr>PowerPoint Presentation</vt:lpstr>
      <vt:lpstr>Industrial society</vt:lpstr>
      <vt:lpstr>PowerPoint Presentation</vt:lpstr>
      <vt:lpstr>Industrialisation</vt:lpstr>
      <vt:lpstr>Global manufacturing</vt:lpstr>
      <vt:lpstr>PowerPoint Presentation</vt:lpstr>
      <vt:lpstr>PowerPoint Presentation</vt:lpstr>
      <vt:lpstr>Industrialisation</vt:lpstr>
      <vt:lpstr>PowerPoint Presentation</vt:lpstr>
      <vt:lpstr>PowerPoint Presentation</vt:lpstr>
      <vt:lpstr>PowerPoint Presentation</vt:lpstr>
      <vt:lpstr>PowerPoint Presentation</vt:lpstr>
      <vt:lpstr>Smartphone Evolution</vt:lpstr>
      <vt:lpstr>Is there any better example of a major, dramatic shift in any aspect of industry?  Jobs had an incredible future position in mind for his company</vt:lpstr>
      <vt:lpstr>Definitions of strategy</vt:lpstr>
      <vt:lpstr>PowerPoint Presentation</vt:lpstr>
      <vt:lpstr>PowerPoint Presentation</vt:lpstr>
      <vt:lpstr>PowerPoint Presentation</vt:lpstr>
      <vt:lpstr>Michael Porter on Strategy</vt:lpstr>
      <vt:lpstr>Stakeholders</vt:lpstr>
      <vt:lpstr>Strategy statements</vt:lpstr>
      <vt:lpstr>Vocabulary of Strategy</vt:lpstr>
      <vt:lpstr>Vocabulary of Strategy</vt:lpstr>
      <vt:lpstr>Marriott’s Mission Statement </vt:lpstr>
      <vt:lpstr>Marriott’s Vision Statement</vt:lpstr>
      <vt:lpstr>Marriott’s Core Values </vt:lpstr>
      <vt:lpstr>PowerPoint Presentation</vt:lpstr>
      <vt:lpstr>PowerPoint Presentation</vt:lpstr>
      <vt:lpstr>Marriott CEO CEO Anthony Capuano</vt:lpstr>
      <vt:lpstr>STRATEGIC MANAGEMENT FRAMEWORK</vt:lpstr>
      <vt:lpstr>Levels of strategy </vt:lpstr>
      <vt:lpstr>Levels of strategy </vt:lpstr>
      <vt:lpstr>Levels of strategy</vt:lpstr>
      <vt:lpstr>PowerPoint Presentation</vt:lpstr>
      <vt:lpstr>Three horizons for strategy</vt:lpstr>
      <vt:lpstr>Three horizons for strategy</vt:lpstr>
      <vt:lpstr>Some useful references</vt:lpstr>
      <vt:lpstr>PowerPoint Presentation</vt:lpstr>
    </vt:vector>
  </TitlesOfParts>
  <Company>Bridgend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jcrook</dc:creator>
  <cp:lastModifiedBy>Mike Durke</cp:lastModifiedBy>
  <cp:revision>319</cp:revision>
  <cp:lastPrinted>2020-01-29T12:17:31Z</cp:lastPrinted>
  <dcterms:created xsi:type="dcterms:W3CDTF">2008-09-15T08:10:17Z</dcterms:created>
  <dcterms:modified xsi:type="dcterms:W3CDTF">2024-02-14T09:34:26Z</dcterms:modified>
</cp:coreProperties>
</file>