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2"/>
  </p:notesMasterIdLst>
  <p:sldIdLst>
    <p:sldId id="292" r:id="rId9"/>
    <p:sldId id="294" r:id="rId10"/>
    <p:sldId id="295" r:id="rId11"/>
    <p:sldId id="406" r:id="rId12"/>
    <p:sldId id="408" r:id="rId13"/>
    <p:sldId id="414" r:id="rId14"/>
    <p:sldId id="409" r:id="rId15"/>
    <p:sldId id="407" r:id="rId16"/>
    <p:sldId id="411" r:id="rId17"/>
    <p:sldId id="412" r:id="rId18"/>
    <p:sldId id="413" r:id="rId19"/>
    <p:sldId id="410" r:id="rId20"/>
    <p:sldId id="40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E6F25F-B4A5-4FA6-86FA-2DB247376BDC}" v="5" dt="2023-02-01T15:42:02.4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4110" autoAdjust="0"/>
  </p:normalViewPr>
  <p:slideViewPr>
    <p:cSldViewPr snapToGrid="0">
      <p:cViewPr varScale="1">
        <p:scale>
          <a:sx n="81" d="100"/>
          <a:sy n="81" d="100"/>
        </p:scale>
        <p:origin x="14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7EE6F25F-B4A5-4FA6-86FA-2DB247376BDC}"/>
    <pc:docChg chg="undo custSel addSld delSld modSld sldOrd">
      <pc:chgData name="Nitheesh Kaliyamurthy" userId="2821ebda-f4ac-4963-9a4e-a836dfc45829" providerId="ADAL" clId="{7EE6F25F-B4A5-4FA6-86FA-2DB247376BDC}" dt="2023-02-01T15:49:58.790" v="2819" actId="47"/>
      <pc:docMkLst>
        <pc:docMk/>
      </pc:docMkLst>
      <pc:sldChg chg="modSp del mod">
        <pc:chgData name="Nitheesh Kaliyamurthy" userId="2821ebda-f4ac-4963-9a4e-a836dfc45829" providerId="ADAL" clId="{7EE6F25F-B4A5-4FA6-86FA-2DB247376BDC}" dt="2023-02-01T15:06:51.373" v="1546" actId="47"/>
        <pc:sldMkLst>
          <pc:docMk/>
          <pc:sldMk cId="2803513385" sldId="257"/>
        </pc:sldMkLst>
        <pc:spChg chg="mod">
          <ac:chgData name="Nitheesh Kaliyamurthy" userId="2821ebda-f4ac-4963-9a4e-a836dfc45829" providerId="ADAL" clId="{7EE6F25F-B4A5-4FA6-86FA-2DB247376BDC}" dt="2023-02-01T14:56:38.172" v="1074" actId="27636"/>
          <ac:spMkLst>
            <pc:docMk/>
            <pc:sldMk cId="2803513385" sldId="257"/>
            <ac:spMk id="3" creationId="{84EE3799-4409-4F97-952B-48FD36C49171}"/>
          </ac:spMkLst>
        </pc:spChg>
      </pc:sldChg>
      <pc:sldChg chg="modSp del mod">
        <pc:chgData name="Nitheesh Kaliyamurthy" userId="2821ebda-f4ac-4963-9a4e-a836dfc45829" providerId="ADAL" clId="{7EE6F25F-B4A5-4FA6-86FA-2DB247376BDC}" dt="2023-02-01T15:18:57.019" v="1708" actId="47"/>
        <pc:sldMkLst>
          <pc:docMk/>
          <pc:sldMk cId="2565098017" sldId="258"/>
        </pc:sldMkLst>
        <pc:spChg chg="mod">
          <ac:chgData name="Nitheesh Kaliyamurthy" userId="2821ebda-f4ac-4963-9a4e-a836dfc45829" providerId="ADAL" clId="{7EE6F25F-B4A5-4FA6-86FA-2DB247376BDC}" dt="2023-02-01T14:56:38.230" v="1075" actId="27636"/>
          <ac:spMkLst>
            <pc:docMk/>
            <pc:sldMk cId="2565098017" sldId="258"/>
            <ac:spMk id="3" creationId="{10B66DB8-C4EF-4A94-B7BB-13BCF556DCA0}"/>
          </ac:spMkLst>
        </pc:spChg>
      </pc:sldChg>
      <pc:sldChg chg="modSp del mod">
        <pc:chgData name="Nitheesh Kaliyamurthy" userId="2821ebda-f4ac-4963-9a4e-a836dfc45829" providerId="ADAL" clId="{7EE6F25F-B4A5-4FA6-86FA-2DB247376BDC}" dt="2023-02-01T15:25:26.761" v="2532" actId="47"/>
        <pc:sldMkLst>
          <pc:docMk/>
          <pc:sldMk cId="3649841" sldId="259"/>
        </pc:sldMkLst>
        <pc:spChg chg="mod">
          <ac:chgData name="Nitheesh Kaliyamurthy" userId="2821ebda-f4ac-4963-9a4e-a836dfc45829" providerId="ADAL" clId="{7EE6F25F-B4A5-4FA6-86FA-2DB247376BDC}" dt="2023-02-01T14:56:38.255" v="1076" actId="27636"/>
          <ac:spMkLst>
            <pc:docMk/>
            <pc:sldMk cId="3649841" sldId="259"/>
            <ac:spMk id="3" creationId="{666A8EBA-06F6-48C6-AEC2-7277820F5EAC}"/>
          </ac:spMkLst>
        </pc:spChg>
      </pc:sldChg>
      <pc:sldChg chg="modSp mod">
        <pc:chgData name="Nitheesh Kaliyamurthy" userId="2821ebda-f4ac-4963-9a4e-a836dfc45829" providerId="ADAL" clId="{7EE6F25F-B4A5-4FA6-86FA-2DB247376BDC}" dt="2023-02-01T14:23:51.516" v="40" actId="20577"/>
        <pc:sldMkLst>
          <pc:docMk/>
          <pc:sldMk cId="4059603072" sldId="294"/>
        </pc:sldMkLst>
        <pc:spChg chg="mod">
          <ac:chgData name="Nitheesh Kaliyamurthy" userId="2821ebda-f4ac-4963-9a4e-a836dfc45829" providerId="ADAL" clId="{7EE6F25F-B4A5-4FA6-86FA-2DB247376BDC}" dt="2023-02-01T14:23:29.388" v="13" actId="20577"/>
          <ac:spMkLst>
            <pc:docMk/>
            <pc:sldMk cId="4059603072" sldId="294"/>
            <ac:spMk id="2" creationId="{EDD4C10A-E4A0-4C54-98D4-C13432B17C16}"/>
          </ac:spMkLst>
        </pc:spChg>
        <pc:spChg chg="mod">
          <ac:chgData name="Nitheesh Kaliyamurthy" userId="2821ebda-f4ac-4963-9a4e-a836dfc45829" providerId="ADAL" clId="{7EE6F25F-B4A5-4FA6-86FA-2DB247376BDC}" dt="2023-02-01T14:23:51.516" v="40" actId="20577"/>
          <ac:spMkLst>
            <pc:docMk/>
            <pc:sldMk cId="4059603072" sldId="294"/>
            <ac:spMk id="3" creationId="{8A24508A-09F8-407C-BCEE-EED5957725C5}"/>
          </ac:spMkLst>
        </pc:spChg>
      </pc:sldChg>
      <pc:sldChg chg="addSp delSp modSp mod">
        <pc:chgData name="Nitheesh Kaliyamurthy" userId="2821ebda-f4ac-4963-9a4e-a836dfc45829" providerId="ADAL" clId="{7EE6F25F-B4A5-4FA6-86FA-2DB247376BDC}" dt="2023-02-01T14:35:31.540" v="811" actId="20577"/>
        <pc:sldMkLst>
          <pc:docMk/>
          <pc:sldMk cId="3229398234" sldId="295"/>
        </pc:sldMkLst>
        <pc:spChg chg="mod">
          <ac:chgData name="Nitheesh Kaliyamurthy" userId="2821ebda-f4ac-4963-9a4e-a836dfc45829" providerId="ADAL" clId="{7EE6F25F-B4A5-4FA6-86FA-2DB247376BDC}" dt="2023-02-01T14:35:31.540" v="811" actId="20577"/>
          <ac:spMkLst>
            <pc:docMk/>
            <pc:sldMk cId="3229398234" sldId="295"/>
            <ac:spMk id="3" creationId="{00000000-0000-0000-0000-000000000000}"/>
          </ac:spMkLst>
        </pc:spChg>
        <pc:spChg chg="mod">
          <ac:chgData name="Nitheesh Kaliyamurthy" userId="2821ebda-f4ac-4963-9a4e-a836dfc45829" providerId="ADAL" clId="{7EE6F25F-B4A5-4FA6-86FA-2DB247376BDC}" dt="2023-02-01T14:32:41.092" v="645" actId="20577"/>
          <ac:spMkLst>
            <pc:docMk/>
            <pc:sldMk cId="3229398234" sldId="295"/>
            <ac:spMk id="4" creationId="{00000000-0000-0000-0000-000000000000}"/>
          </ac:spMkLst>
        </pc:spChg>
        <pc:picChg chg="add mod">
          <ac:chgData name="Nitheesh Kaliyamurthy" userId="2821ebda-f4ac-4963-9a4e-a836dfc45829" providerId="ADAL" clId="{7EE6F25F-B4A5-4FA6-86FA-2DB247376BDC}" dt="2023-02-01T14:31:25.021" v="519" actId="1076"/>
          <ac:picMkLst>
            <pc:docMk/>
            <pc:sldMk cId="3229398234" sldId="295"/>
            <ac:picMk id="2" creationId="{C2C015D5-B228-98C2-3B53-06C121DA00C2}"/>
          </ac:picMkLst>
        </pc:picChg>
        <pc:picChg chg="del">
          <ac:chgData name="Nitheesh Kaliyamurthy" userId="2821ebda-f4ac-4963-9a4e-a836dfc45829" providerId="ADAL" clId="{7EE6F25F-B4A5-4FA6-86FA-2DB247376BDC}" dt="2023-02-01T14:31:19.810" v="516" actId="478"/>
          <ac:picMkLst>
            <pc:docMk/>
            <pc:sldMk cId="3229398234" sldId="295"/>
            <ac:picMk id="5" creationId="{961390BA-6482-4793-8E13-AAF02E89961F}"/>
          </ac:picMkLst>
        </pc:picChg>
      </pc:sldChg>
      <pc:sldChg chg="delSp modSp mod modNotesTx">
        <pc:chgData name="Nitheesh Kaliyamurthy" userId="2821ebda-f4ac-4963-9a4e-a836dfc45829" providerId="ADAL" clId="{7EE6F25F-B4A5-4FA6-86FA-2DB247376BDC}" dt="2023-02-01T14:54:39.011" v="1073" actId="20577"/>
        <pc:sldMkLst>
          <pc:docMk/>
          <pc:sldMk cId="2035034296" sldId="400"/>
        </pc:sldMkLst>
        <pc:spChg chg="mod">
          <ac:chgData name="Nitheesh Kaliyamurthy" userId="2821ebda-f4ac-4963-9a4e-a836dfc45829" providerId="ADAL" clId="{7EE6F25F-B4A5-4FA6-86FA-2DB247376BDC}" dt="2023-02-01T14:28:00.022" v="213" actId="403"/>
          <ac:spMkLst>
            <pc:docMk/>
            <pc:sldMk cId="2035034296" sldId="400"/>
            <ac:spMk id="3" creationId="{C02AA8F8-1E43-384B-8982-C0BB94049B5C}"/>
          </ac:spMkLst>
        </pc:spChg>
        <pc:spChg chg="mod">
          <ac:chgData name="Nitheesh Kaliyamurthy" userId="2821ebda-f4ac-4963-9a4e-a836dfc45829" providerId="ADAL" clId="{7EE6F25F-B4A5-4FA6-86FA-2DB247376BDC}" dt="2023-02-01T14:54:39.011" v="1073" actId="20577"/>
          <ac:spMkLst>
            <pc:docMk/>
            <pc:sldMk cId="2035034296" sldId="400"/>
            <ac:spMk id="5" creationId="{70EF733A-51C9-4841-81B5-FF55AEB4CF5A}"/>
          </ac:spMkLst>
        </pc:spChg>
        <pc:spChg chg="del">
          <ac:chgData name="Nitheesh Kaliyamurthy" userId="2821ebda-f4ac-4963-9a4e-a836dfc45829" providerId="ADAL" clId="{7EE6F25F-B4A5-4FA6-86FA-2DB247376BDC}" dt="2023-02-01T14:27:54.499" v="211" actId="478"/>
          <ac:spMkLst>
            <pc:docMk/>
            <pc:sldMk cId="2035034296" sldId="400"/>
            <ac:spMk id="10" creationId="{4278A6FB-CD7C-45B9-85A9-08F8987DD26A}"/>
          </ac:spMkLst>
        </pc:spChg>
        <pc:spChg chg="del">
          <ac:chgData name="Nitheesh Kaliyamurthy" userId="2821ebda-f4ac-4963-9a4e-a836dfc45829" providerId="ADAL" clId="{7EE6F25F-B4A5-4FA6-86FA-2DB247376BDC}" dt="2023-02-01T14:27:52.962" v="210" actId="478"/>
          <ac:spMkLst>
            <pc:docMk/>
            <pc:sldMk cId="2035034296" sldId="400"/>
            <ac:spMk id="17" creationId="{07C338CE-8B9A-46E0-9891-B872FA558ECA}"/>
          </ac:spMkLst>
        </pc:spChg>
        <pc:graphicFrameChg chg="del">
          <ac:chgData name="Nitheesh Kaliyamurthy" userId="2821ebda-f4ac-4963-9a4e-a836dfc45829" providerId="ADAL" clId="{7EE6F25F-B4A5-4FA6-86FA-2DB247376BDC}" dt="2023-02-01T14:27:48.430" v="208" actId="478"/>
          <ac:graphicFrameMkLst>
            <pc:docMk/>
            <pc:sldMk cId="2035034296" sldId="400"/>
            <ac:graphicFrameMk id="8" creationId="{D0FC5B70-244F-49A4-B5FD-79AB61415BD9}"/>
          </ac:graphicFrameMkLst>
        </pc:graphicFrameChg>
        <pc:graphicFrameChg chg="del modGraphic">
          <ac:chgData name="Nitheesh Kaliyamurthy" userId="2821ebda-f4ac-4963-9a4e-a836dfc45829" providerId="ADAL" clId="{7EE6F25F-B4A5-4FA6-86FA-2DB247376BDC}" dt="2023-02-01T14:27:45.869" v="206" actId="478"/>
          <ac:graphicFrameMkLst>
            <pc:docMk/>
            <pc:sldMk cId="2035034296" sldId="400"/>
            <ac:graphicFrameMk id="16" creationId="{9C15BD3E-7935-47DF-B72B-EAC4DAC5D049}"/>
          </ac:graphicFrameMkLst>
        </pc:graphicFrameChg>
        <pc:picChg chg="del">
          <ac:chgData name="Nitheesh Kaliyamurthy" userId="2821ebda-f4ac-4963-9a4e-a836dfc45829" providerId="ADAL" clId="{7EE6F25F-B4A5-4FA6-86FA-2DB247376BDC}" dt="2023-02-01T14:27:49.280" v="209" actId="478"/>
          <ac:picMkLst>
            <pc:docMk/>
            <pc:sldMk cId="2035034296" sldId="400"/>
            <ac:picMk id="7" creationId="{B4A9A4E2-64F7-4A7E-A596-AA9A772B9164}"/>
          </ac:picMkLst>
        </pc:picChg>
        <pc:picChg chg="del">
          <ac:chgData name="Nitheesh Kaliyamurthy" userId="2821ebda-f4ac-4963-9a4e-a836dfc45829" providerId="ADAL" clId="{7EE6F25F-B4A5-4FA6-86FA-2DB247376BDC}" dt="2023-02-01T14:27:46.886" v="207" actId="478"/>
          <ac:picMkLst>
            <pc:docMk/>
            <pc:sldMk cId="2035034296" sldId="400"/>
            <ac:picMk id="15" creationId="{9C324E1A-BE6C-4D6F-972B-AE3DBB68FB58}"/>
          </ac:picMkLst>
        </pc:picChg>
      </pc:sldChg>
      <pc:sldChg chg="modSp add mod modNotesTx">
        <pc:chgData name="Nitheesh Kaliyamurthy" userId="2821ebda-f4ac-4963-9a4e-a836dfc45829" providerId="ADAL" clId="{7EE6F25F-B4A5-4FA6-86FA-2DB247376BDC}" dt="2023-02-01T15:04:41.437" v="1469" actId="20577"/>
        <pc:sldMkLst>
          <pc:docMk/>
          <pc:sldMk cId="3625822033" sldId="406"/>
        </pc:sldMkLst>
        <pc:spChg chg="mod">
          <ac:chgData name="Nitheesh Kaliyamurthy" userId="2821ebda-f4ac-4963-9a4e-a836dfc45829" providerId="ADAL" clId="{7EE6F25F-B4A5-4FA6-86FA-2DB247376BDC}" dt="2023-02-01T14:57:19.883" v="1105" actId="20577"/>
          <ac:spMkLst>
            <pc:docMk/>
            <pc:sldMk cId="3625822033" sldId="406"/>
            <ac:spMk id="3" creationId="{C02AA8F8-1E43-384B-8982-C0BB94049B5C}"/>
          </ac:spMkLst>
        </pc:spChg>
        <pc:spChg chg="mod">
          <ac:chgData name="Nitheesh Kaliyamurthy" userId="2821ebda-f4ac-4963-9a4e-a836dfc45829" providerId="ADAL" clId="{7EE6F25F-B4A5-4FA6-86FA-2DB247376BDC}" dt="2023-02-01T15:04:41.437" v="1469" actId="20577"/>
          <ac:spMkLst>
            <pc:docMk/>
            <pc:sldMk cId="3625822033" sldId="406"/>
            <ac:spMk id="5" creationId="{70EF733A-51C9-4841-81B5-FF55AEB4CF5A}"/>
          </ac:spMkLst>
        </pc:spChg>
      </pc:sldChg>
      <pc:sldChg chg="modSp add mod ord modNotesTx">
        <pc:chgData name="Nitheesh Kaliyamurthy" userId="2821ebda-f4ac-4963-9a4e-a836dfc45829" providerId="ADAL" clId="{7EE6F25F-B4A5-4FA6-86FA-2DB247376BDC}" dt="2023-02-01T15:37:16.357" v="2636" actId="5793"/>
        <pc:sldMkLst>
          <pc:docMk/>
          <pc:sldMk cId="1874731945" sldId="407"/>
        </pc:sldMkLst>
        <pc:spChg chg="mod">
          <ac:chgData name="Nitheesh Kaliyamurthy" userId="2821ebda-f4ac-4963-9a4e-a836dfc45829" providerId="ADAL" clId="{7EE6F25F-B4A5-4FA6-86FA-2DB247376BDC}" dt="2023-02-01T14:53:53.761" v="1047" actId="20577"/>
          <ac:spMkLst>
            <pc:docMk/>
            <pc:sldMk cId="1874731945" sldId="407"/>
            <ac:spMk id="3" creationId="{C02AA8F8-1E43-384B-8982-C0BB94049B5C}"/>
          </ac:spMkLst>
        </pc:spChg>
        <pc:spChg chg="mod">
          <ac:chgData name="Nitheesh Kaliyamurthy" userId="2821ebda-f4ac-4963-9a4e-a836dfc45829" providerId="ADAL" clId="{7EE6F25F-B4A5-4FA6-86FA-2DB247376BDC}" dt="2023-02-01T15:37:16.357" v="2636" actId="5793"/>
          <ac:spMkLst>
            <pc:docMk/>
            <pc:sldMk cId="1874731945" sldId="407"/>
            <ac:spMk id="5" creationId="{70EF733A-51C9-4841-81B5-FF55AEB4CF5A}"/>
          </ac:spMkLst>
        </pc:spChg>
      </pc:sldChg>
      <pc:sldChg chg="modSp add mod">
        <pc:chgData name="Nitheesh Kaliyamurthy" userId="2821ebda-f4ac-4963-9a4e-a836dfc45829" providerId="ADAL" clId="{7EE6F25F-B4A5-4FA6-86FA-2DB247376BDC}" dt="2023-02-01T15:27:17.162" v="2604" actId="14100"/>
        <pc:sldMkLst>
          <pc:docMk/>
          <pc:sldMk cId="3072766861" sldId="408"/>
        </pc:sldMkLst>
        <pc:spChg chg="mod">
          <ac:chgData name="Nitheesh Kaliyamurthy" userId="2821ebda-f4ac-4963-9a4e-a836dfc45829" providerId="ADAL" clId="{7EE6F25F-B4A5-4FA6-86FA-2DB247376BDC}" dt="2023-02-01T15:27:17.162" v="2604" actId="14100"/>
          <ac:spMkLst>
            <pc:docMk/>
            <pc:sldMk cId="3072766861" sldId="408"/>
            <ac:spMk id="5" creationId="{70EF733A-51C9-4841-81B5-FF55AEB4CF5A}"/>
          </ac:spMkLst>
        </pc:spChg>
      </pc:sldChg>
      <pc:sldChg chg="modSp add mod modNotesTx">
        <pc:chgData name="Nitheesh Kaliyamurthy" userId="2821ebda-f4ac-4963-9a4e-a836dfc45829" providerId="ADAL" clId="{7EE6F25F-B4A5-4FA6-86FA-2DB247376BDC}" dt="2023-02-01T15:18:48.756" v="1707" actId="20577"/>
        <pc:sldMkLst>
          <pc:docMk/>
          <pc:sldMk cId="3768082347" sldId="409"/>
        </pc:sldMkLst>
        <pc:spChg chg="mod">
          <ac:chgData name="Nitheesh Kaliyamurthy" userId="2821ebda-f4ac-4963-9a4e-a836dfc45829" providerId="ADAL" clId="{7EE6F25F-B4A5-4FA6-86FA-2DB247376BDC}" dt="2023-02-01T15:18:48.756" v="1707" actId="20577"/>
          <ac:spMkLst>
            <pc:docMk/>
            <pc:sldMk cId="3768082347" sldId="409"/>
            <ac:spMk id="5" creationId="{70EF733A-51C9-4841-81B5-FF55AEB4CF5A}"/>
          </ac:spMkLst>
        </pc:spChg>
      </pc:sldChg>
      <pc:sldChg chg="modSp add mod ord modNotesTx">
        <pc:chgData name="Nitheesh Kaliyamurthy" userId="2821ebda-f4ac-4963-9a4e-a836dfc45829" providerId="ADAL" clId="{7EE6F25F-B4A5-4FA6-86FA-2DB247376BDC}" dt="2023-02-01T15:25:22.255" v="2531" actId="20577"/>
        <pc:sldMkLst>
          <pc:docMk/>
          <pc:sldMk cId="3203230252" sldId="410"/>
        </pc:sldMkLst>
        <pc:spChg chg="mod">
          <ac:chgData name="Nitheesh Kaliyamurthy" userId="2821ebda-f4ac-4963-9a4e-a836dfc45829" providerId="ADAL" clId="{7EE6F25F-B4A5-4FA6-86FA-2DB247376BDC}" dt="2023-02-01T15:19:51.827" v="1734" actId="20577"/>
          <ac:spMkLst>
            <pc:docMk/>
            <pc:sldMk cId="3203230252" sldId="410"/>
            <ac:spMk id="3" creationId="{C02AA8F8-1E43-384B-8982-C0BB94049B5C}"/>
          </ac:spMkLst>
        </pc:spChg>
        <pc:spChg chg="mod">
          <ac:chgData name="Nitheesh Kaliyamurthy" userId="2821ebda-f4ac-4963-9a4e-a836dfc45829" providerId="ADAL" clId="{7EE6F25F-B4A5-4FA6-86FA-2DB247376BDC}" dt="2023-02-01T15:25:22.255" v="2531" actId="20577"/>
          <ac:spMkLst>
            <pc:docMk/>
            <pc:sldMk cId="3203230252" sldId="410"/>
            <ac:spMk id="5" creationId="{70EF733A-51C9-4841-81B5-FF55AEB4CF5A}"/>
          </ac:spMkLst>
        </pc:spChg>
      </pc:sldChg>
      <pc:sldChg chg="addSp modSp add mod modNotesTx">
        <pc:chgData name="Nitheesh Kaliyamurthy" userId="2821ebda-f4ac-4963-9a4e-a836dfc45829" providerId="ADAL" clId="{7EE6F25F-B4A5-4FA6-86FA-2DB247376BDC}" dt="2023-02-01T15:41:46.765" v="2699" actId="14100"/>
        <pc:sldMkLst>
          <pc:docMk/>
          <pc:sldMk cId="2001432482" sldId="411"/>
        </pc:sldMkLst>
        <pc:spChg chg="mod">
          <ac:chgData name="Nitheesh Kaliyamurthy" userId="2821ebda-f4ac-4963-9a4e-a836dfc45829" providerId="ADAL" clId="{7EE6F25F-B4A5-4FA6-86FA-2DB247376BDC}" dt="2023-02-01T15:41:34.436" v="2694" actId="20577"/>
          <ac:spMkLst>
            <pc:docMk/>
            <pc:sldMk cId="2001432482" sldId="411"/>
            <ac:spMk id="3" creationId="{C02AA8F8-1E43-384B-8982-C0BB94049B5C}"/>
          </ac:spMkLst>
        </pc:spChg>
        <pc:spChg chg="mod">
          <ac:chgData name="Nitheesh Kaliyamurthy" userId="2821ebda-f4ac-4963-9a4e-a836dfc45829" providerId="ADAL" clId="{7EE6F25F-B4A5-4FA6-86FA-2DB247376BDC}" dt="2023-02-01T15:41:41.498" v="2698" actId="20577"/>
          <ac:spMkLst>
            <pc:docMk/>
            <pc:sldMk cId="2001432482" sldId="411"/>
            <ac:spMk id="5" creationId="{70EF733A-51C9-4841-81B5-FF55AEB4CF5A}"/>
          </ac:spMkLst>
        </pc:spChg>
        <pc:picChg chg="add mod">
          <ac:chgData name="Nitheesh Kaliyamurthy" userId="2821ebda-f4ac-4963-9a4e-a836dfc45829" providerId="ADAL" clId="{7EE6F25F-B4A5-4FA6-86FA-2DB247376BDC}" dt="2023-02-01T15:41:46.765" v="2699" actId="14100"/>
          <ac:picMkLst>
            <pc:docMk/>
            <pc:sldMk cId="2001432482" sldId="411"/>
            <ac:picMk id="2" creationId="{E5B064C9-BE5F-8597-4187-A9F91D0FC930}"/>
          </ac:picMkLst>
        </pc:picChg>
      </pc:sldChg>
      <pc:sldChg chg="addSp delSp modSp add mod modNotesTx">
        <pc:chgData name="Nitheesh Kaliyamurthy" userId="2821ebda-f4ac-4963-9a4e-a836dfc45829" providerId="ADAL" clId="{7EE6F25F-B4A5-4FA6-86FA-2DB247376BDC}" dt="2023-02-01T15:43:15.227" v="2739" actId="6549"/>
        <pc:sldMkLst>
          <pc:docMk/>
          <pc:sldMk cId="1898000552" sldId="412"/>
        </pc:sldMkLst>
        <pc:spChg chg="mod">
          <ac:chgData name="Nitheesh Kaliyamurthy" userId="2821ebda-f4ac-4963-9a4e-a836dfc45829" providerId="ADAL" clId="{7EE6F25F-B4A5-4FA6-86FA-2DB247376BDC}" dt="2023-02-01T15:42:45.420" v="2733" actId="20577"/>
          <ac:spMkLst>
            <pc:docMk/>
            <pc:sldMk cId="1898000552" sldId="412"/>
            <ac:spMk id="3" creationId="{C02AA8F8-1E43-384B-8982-C0BB94049B5C}"/>
          </ac:spMkLst>
        </pc:spChg>
        <pc:spChg chg="mod">
          <ac:chgData name="Nitheesh Kaliyamurthy" userId="2821ebda-f4ac-4963-9a4e-a836dfc45829" providerId="ADAL" clId="{7EE6F25F-B4A5-4FA6-86FA-2DB247376BDC}" dt="2023-02-01T15:43:08.412" v="2737" actId="1076"/>
          <ac:spMkLst>
            <pc:docMk/>
            <pc:sldMk cId="1898000552" sldId="412"/>
            <ac:spMk id="5" creationId="{70EF733A-51C9-4841-81B5-FF55AEB4CF5A}"/>
          </ac:spMkLst>
        </pc:spChg>
        <pc:spChg chg="mod">
          <ac:chgData name="Nitheesh Kaliyamurthy" userId="2821ebda-f4ac-4963-9a4e-a836dfc45829" providerId="ADAL" clId="{7EE6F25F-B4A5-4FA6-86FA-2DB247376BDC}" dt="2023-02-01T15:42:02.486" v="2701"/>
          <ac:spMkLst>
            <pc:docMk/>
            <pc:sldMk cId="1898000552" sldId="412"/>
            <ac:spMk id="7" creationId="{E40185A5-66BE-B651-6A21-F7B9A5CF2FDD}"/>
          </ac:spMkLst>
        </pc:spChg>
        <pc:grpChg chg="add mod">
          <ac:chgData name="Nitheesh Kaliyamurthy" userId="2821ebda-f4ac-4963-9a4e-a836dfc45829" providerId="ADAL" clId="{7EE6F25F-B4A5-4FA6-86FA-2DB247376BDC}" dt="2023-02-01T15:43:11.443" v="2738" actId="1076"/>
          <ac:grpSpMkLst>
            <pc:docMk/>
            <pc:sldMk cId="1898000552" sldId="412"/>
            <ac:grpSpMk id="4" creationId="{E269885B-5EC7-CB7C-F1C8-3D96849FF277}"/>
          </ac:grpSpMkLst>
        </pc:grpChg>
        <pc:picChg chg="del">
          <ac:chgData name="Nitheesh Kaliyamurthy" userId="2821ebda-f4ac-4963-9a4e-a836dfc45829" providerId="ADAL" clId="{7EE6F25F-B4A5-4FA6-86FA-2DB247376BDC}" dt="2023-02-01T15:41:56.121" v="2700" actId="478"/>
          <ac:picMkLst>
            <pc:docMk/>
            <pc:sldMk cId="1898000552" sldId="412"/>
            <ac:picMk id="2" creationId="{E5B064C9-BE5F-8597-4187-A9F91D0FC930}"/>
          </ac:picMkLst>
        </pc:picChg>
        <pc:picChg chg="mod">
          <ac:chgData name="Nitheesh Kaliyamurthy" userId="2821ebda-f4ac-4963-9a4e-a836dfc45829" providerId="ADAL" clId="{7EE6F25F-B4A5-4FA6-86FA-2DB247376BDC}" dt="2023-02-01T15:42:02.486" v="2701"/>
          <ac:picMkLst>
            <pc:docMk/>
            <pc:sldMk cId="1898000552" sldId="412"/>
            <ac:picMk id="6" creationId="{D95FECF0-B728-44CD-9AC0-91EDAD5DC8CE}"/>
          </ac:picMkLst>
        </pc:picChg>
      </pc:sldChg>
      <pc:sldChg chg="del">
        <pc:chgData name="Nitheesh Kaliyamurthy" userId="2821ebda-f4ac-4963-9a4e-a836dfc45829" providerId="ADAL" clId="{7EE6F25F-B4A5-4FA6-86FA-2DB247376BDC}" dt="2023-02-01T14:27:27.954" v="169" actId="47"/>
        <pc:sldMkLst>
          <pc:docMk/>
          <pc:sldMk cId="3645155727" sldId="412"/>
        </pc:sldMkLst>
      </pc:sldChg>
      <pc:sldChg chg="delSp modSp add mod ord modNotesTx">
        <pc:chgData name="Nitheesh Kaliyamurthy" userId="2821ebda-f4ac-4963-9a4e-a836dfc45829" providerId="ADAL" clId="{7EE6F25F-B4A5-4FA6-86FA-2DB247376BDC}" dt="2023-02-01T15:46:38.121" v="2802" actId="113"/>
        <pc:sldMkLst>
          <pc:docMk/>
          <pc:sldMk cId="2425197096" sldId="413"/>
        </pc:sldMkLst>
        <pc:spChg chg="mod">
          <ac:chgData name="Nitheesh Kaliyamurthy" userId="2821ebda-f4ac-4963-9a4e-a836dfc45829" providerId="ADAL" clId="{7EE6F25F-B4A5-4FA6-86FA-2DB247376BDC}" dt="2023-02-01T15:44:41.695" v="2755" actId="20577"/>
          <ac:spMkLst>
            <pc:docMk/>
            <pc:sldMk cId="2425197096" sldId="413"/>
            <ac:spMk id="3" creationId="{C02AA8F8-1E43-384B-8982-C0BB94049B5C}"/>
          </ac:spMkLst>
        </pc:spChg>
        <pc:spChg chg="mod">
          <ac:chgData name="Nitheesh Kaliyamurthy" userId="2821ebda-f4ac-4963-9a4e-a836dfc45829" providerId="ADAL" clId="{7EE6F25F-B4A5-4FA6-86FA-2DB247376BDC}" dt="2023-02-01T15:46:38.121" v="2802" actId="113"/>
          <ac:spMkLst>
            <pc:docMk/>
            <pc:sldMk cId="2425197096" sldId="413"/>
            <ac:spMk id="5" creationId="{70EF733A-51C9-4841-81B5-FF55AEB4CF5A}"/>
          </ac:spMkLst>
        </pc:spChg>
        <pc:picChg chg="del">
          <ac:chgData name="Nitheesh Kaliyamurthy" userId="2821ebda-f4ac-4963-9a4e-a836dfc45829" providerId="ADAL" clId="{7EE6F25F-B4A5-4FA6-86FA-2DB247376BDC}" dt="2023-02-01T15:44:24.608" v="2744" actId="478"/>
          <ac:picMkLst>
            <pc:docMk/>
            <pc:sldMk cId="2425197096" sldId="413"/>
            <ac:picMk id="2" creationId="{E5B064C9-BE5F-8597-4187-A9F91D0FC930}"/>
          </ac:picMkLst>
        </pc:picChg>
      </pc:sldChg>
      <pc:sldChg chg="modSp add del mod">
        <pc:chgData name="Nitheesh Kaliyamurthy" userId="2821ebda-f4ac-4963-9a4e-a836dfc45829" providerId="ADAL" clId="{7EE6F25F-B4A5-4FA6-86FA-2DB247376BDC}" dt="2023-02-01T15:49:58.790" v="2819" actId="47"/>
        <pc:sldMkLst>
          <pc:docMk/>
          <pc:sldMk cId="1492439659" sldId="414"/>
        </pc:sldMkLst>
        <pc:spChg chg="mod">
          <ac:chgData name="Nitheesh Kaliyamurthy" userId="2821ebda-f4ac-4963-9a4e-a836dfc45829" providerId="ADAL" clId="{7EE6F25F-B4A5-4FA6-86FA-2DB247376BDC}" dt="2023-02-01T15:49:19.250" v="2810" actId="20577"/>
          <ac:spMkLst>
            <pc:docMk/>
            <pc:sldMk cId="1492439659" sldId="414"/>
            <ac:spMk id="3" creationId="{C02AA8F8-1E43-384B-8982-C0BB94049B5C}"/>
          </ac:spMkLst>
        </pc:spChg>
        <pc:spChg chg="mod">
          <ac:chgData name="Nitheesh Kaliyamurthy" userId="2821ebda-f4ac-4963-9a4e-a836dfc45829" providerId="ADAL" clId="{7EE6F25F-B4A5-4FA6-86FA-2DB247376BDC}" dt="2023-02-01T15:49:52.198" v="2818" actId="6549"/>
          <ac:spMkLst>
            <pc:docMk/>
            <pc:sldMk cId="1492439659" sldId="414"/>
            <ac:spMk id="5" creationId="{70EF733A-51C9-4841-81B5-FF55AEB4CF5A}"/>
          </ac:spMkLst>
        </pc:spChg>
      </pc:sldChg>
      <pc:sldChg chg="del">
        <pc:chgData name="Nitheesh Kaliyamurthy" userId="2821ebda-f4ac-4963-9a4e-a836dfc45829" providerId="ADAL" clId="{7EE6F25F-B4A5-4FA6-86FA-2DB247376BDC}" dt="2023-02-01T14:27:27.954" v="169" actId="47"/>
        <pc:sldMkLst>
          <pc:docMk/>
          <pc:sldMk cId="49223303" sldId="788"/>
        </pc:sldMkLst>
      </pc:sldChg>
      <pc:sldChg chg="del">
        <pc:chgData name="Nitheesh Kaliyamurthy" userId="2821ebda-f4ac-4963-9a4e-a836dfc45829" providerId="ADAL" clId="{7EE6F25F-B4A5-4FA6-86FA-2DB247376BDC}" dt="2023-02-01T14:27:27.954" v="169" actId="47"/>
        <pc:sldMkLst>
          <pc:docMk/>
          <pc:sldMk cId="2900830122" sldId="795"/>
        </pc:sldMkLst>
      </pc:sldChg>
      <pc:sldChg chg="del">
        <pc:chgData name="Nitheesh Kaliyamurthy" userId="2821ebda-f4ac-4963-9a4e-a836dfc45829" providerId="ADAL" clId="{7EE6F25F-B4A5-4FA6-86FA-2DB247376BDC}" dt="2023-02-01T14:27:27.954" v="169" actId="47"/>
        <pc:sldMkLst>
          <pc:docMk/>
          <pc:sldMk cId="2942420759" sldId="928"/>
        </pc:sldMkLst>
      </pc:sldChg>
      <pc:sldChg chg="del">
        <pc:chgData name="Nitheesh Kaliyamurthy" userId="2821ebda-f4ac-4963-9a4e-a836dfc45829" providerId="ADAL" clId="{7EE6F25F-B4A5-4FA6-86FA-2DB247376BDC}" dt="2023-02-01T14:27:27.954" v="169" actId="47"/>
        <pc:sldMkLst>
          <pc:docMk/>
          <pc:sldMk cId="818232113" sldId="932"/>
        </pc:sldMkLst>
      </pc:sldChg>
      <pc:sldChg chg="del">
        <pc:chgData name="Nitheesh Kaliyamurthy" userId="2821ebda-f4ac-4963-9a4e-a836dfc45829" providerId="ADAL" clId="{7EE6F25F-B4A5-4FA6-86FA-2DB247376BDC}" dt="2023-02-01T14:27:27.954" v="169" actId="47"/>
        <pc:sldMkLst>
          <pc:docMk/>
          <pc:sldMk cId="226712653" sldId="942"/>
        </pc:sldMkLst>
      </pc:sldChg>
      <pc:sldChg chg="del">
        <pc:chgData name="Nitheesh Kaliyamurthy" userId="2821ebda-f4ac-4963-9a4e-a836dfc45829" providerId="ADAL" clId="{7EE6F25F-B4A5-4FA6-86FA-2DB247376BDC}" dt="2023-02-01T14:27:27.954" v="169" actId="47"/>
        <pc:sldMkLst>
          <pc:docMk/>
          <pc:sldMk cId="109904776" sldId="946"/>
        </pc:sldMkLst>
      </pc:sldChg>
      <pc:sldChg chg="del">
        <pc:chgData name="Nitheesh Kaliyamurthy" userId="2821ebda-f4ac-4963-9a4e-a836dfc45829" providerId="ADAL" clId="{7EE6F25F-B4A5-4FA6-86FA-2DB247376BDC}" dt="2023-02-01T14:27:27.954" v="169" actId="47"/>
        <pc:sldMkLst>
          <pc:docMk/>
          <pc:sldMk cId="2018958278" sldId="955"/>
        </pc:sldMkLst>
      </pc:sldChg>
      <pc:sldChg chg="del">
        <pc:chgData name="Nitheesh Kaliyamurthy" userId="2821ebda-f4ac-4963-9a4e-a836dfc45829" providerId="ADAL" clId="{7EE6F25F-B4A5-4FA6-86FA-2DB247376BDC}" dt="2023-02-01T14:27:27.954" v="169" actId="47"/>
        <pc:sldMkLst>
          <pc:docMk/>
          <pc:sldMk cId="1974960778" sldId="956"/>
        </pc:sldMkLst>
      </pc:sldChg>
      <pc:sldChg chg="del">
        <pc:chgData name="Nitheesh Kaliyamurthy" userId="2821ebda-f4ac-4963-9a4e-a836dfc45829" providerId="ADAL" clId="{7EE6F25F-B4A5-4FA6-86FA-2DB247376BDC}" dt="2023-02-01T14:27:27.954" v="169" actId="47"/>
        <pc:sldMkLst>
          <pc:docMk/>
          <pc:sldMk cId="564681745" sldId="957"/>
        </pc:sldMkLst>
      </pc:sldChg>
      <pc:sldChg chg="del">
        <pc:chgData name="Nitheesh Kaliyamurthy" userId="2821ebda-f4ac-4963-9a4e-a836dfc45829" providerId="ADAL" clId="{7EE6F25F-B4A5-4FA6-86FA-2DB247376BDC}" dt="2023-02-01T14:27:27.954" v="169" actId="47"/>
        <pc:sldMkLst>
          <pc:docMk/>
          <pc:sldMk cId="4100435784" sldId="958"/>
        </pc:sldMkLst>
      </pc:sldChg>
      <pc:sldChg chg="del">
        <pc:chgData name="Nitheesh Kaliyamurthy" userId="2821ebda-f4ac-4963-9a4e-a836dfc45829" providerId="ADAL" clId="{7EE6F25F-B4A5-4FA6-86FA-2DB247376BDC}" dt="2023-02-01T14:27:27.954" v="169" actId="47"/>
        <pc:sldMkLst>
          <pc:docMk/>
          <pc:sldMk cId="3061454137" sldId="960"/>
        </pc:sldMkLst>
      </pc:sldChg>
      <pc:sldChg chg="del">
        <pc:chgData name="Nitheesh Kaliyamurthy" userId="2821ebda-f4ac-4963-9a4e-a836dfc45829" providerId="ADAL" clId="{7EE6F25F-B4A5-4FA6-86FA-2DB247376BDC}" dt="2023-02-01T14:27:27.954" v="169" actId="47"/>
        <pc:sldMkLst>
          <pc:docMk/>
          <pc:sldMk cId="3001470487" sldId="972"/>
        </pc:sldMkLst>
      </pc:sldChg>
      <pc:sldChg chg="del">
        <pc:chgData name="Nitheesh Kaliyamurthy" userId="2821ebda-f4ac-4963-9a4e-a836dfc45829" providerId="ADAL" clId="{7EE6F25F-B4A5-4FA6-86FA-2DB247376BDC}" dt="2023-02-01T14:27:27.954" v="169" actId="47"/>
        <pc:sldMkLst>
          <pc:docMk/>
          <pc:sldMk cId="3797363101" sldId="973"/>
        </pc:sldMkLst>
      </pc:sldChg>
      <pc:sldChg chg="del">
        <pc:chgData name="Nitheesh Kaliyamurthy" userId="2821ebda-f4ac-4963-9a4e-a836dfc45829" providerId="ADAL" clId="{7EE6F25F-B4A5-4FA6-86FA-2DB247376BDC}" dt="2023-02-01T14:27:27.954" v="169" actId="47"/>
        <pc:sldMkLst>
          <pc:docMk/>
          <pc:sldMk cId="1249535414" sldId="974"/>
        </pc:sldMkLst>
      </pc:sldChg>
      <pc:sldChg chg="del">
        <pc:chgData name="Nitheesh Kaliyamurthy" userId="2821ebda-f4ac-4963-9a4e-a836dfc45829" providerId="ADAL" clId="{7EE6F25F-B4A5-4FA6-86FA-2DB247376BDC}" dt="2023-02-01T14:27:27.954" v="169" actId="47"/>
        <pc:sldMkLst>
          <pc:docMk/>
          <pc:sldMk cId="2812935166" sldId="975"/>
        </pc:sldMkLst>
      </pc:sldChg>
      <pc:sldChg chg="del">
        <pc:chgData name="Nitheesh Kaliyamurthy" userId="2821ebda-f4ac-4963-9a4e-a836dfc45829" providerId="ADAL" clId="{7EE6F25F-B4A5-4FA6-86FA-2DB247376BDC}" dt="2023-02-01T14:27:27.954" v="169" actId="47"/>
        <pc:sldMkLst>
          <pc:docMk/>
          <pc:sldMk cId="2408451795" sldId="976"/>
        </pc:sldMkLst>
      </pc:sldChg>
      <pc:sldChg chg="del">
        <pc:chgData name="Nitheesh Kaliyamurthy" userId="2821ebda-f4ac-4963-9a4e-a836dfc45829" providerId="ADAL" clId="{7EE6F25F-B4A5-4FA6-86FA-2DB247376BDC}" dt="2023-02-01T14:27:27.954" v="169" actId="47"/>
        <pc:sldMkLst>
          <pc:docMk/>
          <pc:sldMk cId="862664536" sldId="977"/>
        </pc:sldMkLst>
      </pc:sldChg>
      <pc:sldChg chg="del">
        <pc:chgData name="Nitheesh Kaliyamurthy" userId="2821ebda-f4ac-4963-9a4e-a836dfc45829" providerId="ADAL" clId="{7EE6F25F-B4A5-4FA6-86FA-2DB247376BDC}" dt="2023-02-01T14:27:27.954" v="169" actId="47"/>
        <pc:sldMkLst>
          <pc:docMk/>
          <pc:sldMk cId="3007561476" sldId="978"/>
        </pc:sldMkLst>
      </pc:sldChg>
      <pc:sldChg chg="del">
        <pc:chgData name="Nitheesh Kaliyamurthy" userId="2821ebda-f4ac-4963-9a4e-a836dfc45829" providerId="ADAL" clId="{7EE6F25F-B4A5-4FA6-86FA-2DB247376BDC}" dt="2023-02-01T14:27:27.954" v="169" actId="47"/>
        <pc:sldMkLst>
          <pc:docMk/>
          <pc:sldMk cId="326127213" sldId="979"/>
        </pc:sldMkLst>
      </pc:sldChg>
      <pc:sldMasterChg chg="delSldLayout">
        <pc:chgData name="Nitheesh Kaliyamurthy" userId="2821ebda-f4ac-4963-9a4e-a836dfc45829" providerId="ADAL" clId="{7EE6F25F-B4A5-4FA6-86FA-2DB247376BDC}" dt="2023-02-01T15:25:26.761" v="2532" actId="47"/>
        <pc:sldMasterMkLst>
          <pc:docMk/>
          <pc:sldMasterMk cId="4118905666" sldId="2147483678"/>
        </pc:sldMasterMkLst>
        <pc:sldLayoutChg chg="del">
          <pc:chgData name="Nitheesh Kaliyamurthy" userId="2821ebda-f4ac-4963-9a4e-a836dfc45829" providerId="ADAL" clId="{7EE6F25F-B4A5-4FA6-86FA-2DB247376BDC}" dt="2023-02-01T14:27:27.954" v="169" actId="47"/>
          <pc:sldLayoutMkLst>
            <pc:docMk/>
            <pc:sldMasterMk cId="4118905666" sldId="2147483678"/>
            <pc:sldLayoutMk cId="1403457142" sldId="2147483685"/>
          </pc:sldLayoutMkLst>
        </pc:sldLayoutChg>
        <pc:sldLayoutChg chg="del">
          <pc:chgData name="Nitheesh Kaliyamurthy" userId="2821ebda-f4ac-4963-9a4e-a836dfc45829" providerId="ADAL" clId="{7EE6F25F-B4A5-4FA6-86FA-2DB247376BDC}" dt="2023-02-01T15:25:26.761" v="2532" actId="47"/>
          <pc:sldLayoutMkLst>
            <pc:docMk/>
            <pc:sldMasterMk cId="4118905666" sldId="2147483678"/>
            <pc:sldLayoutMk cId="2649938688" sldId="2147483685"/>
          </pc:sldLayoutMkLst>
        </pc:sldLayoutChg>
      </pc:sldMasterChg>
    </pc:docChg>
  </pc:docChgLst>
  <pc:docChgLst>
    <pc:chgData name="Nitheesh Kaliyamurthy" userId="2821ebda-f4ac-4963-9a4e-a836dfc45829" providerId="ADAL" clId="{2F5EC72F-3F24-4C80-AC87-677D401426A5}"/>
    <pc:docChg chg="addSld delSld modSld">
      <pc:chgData name="Nitheesh Kaliyamurthy" userId="2821ebda-f4ac-4963-9a4e-a836dfc45829" providerId="ADAL" clId="{2F5EC72F-3F24-4C80-AC87-677D401426A5}" dt="2023-02-01T15:53:00.366" v="4" actId="6549"/>
      <pc:docMkLst>
        <pc:docMk/>
      </pc:docMkLst>
      <pc:sldChg chg="del">
        <pc:chgData name="Nitheesh Kaliyamurthy" userId="2821ebda-f4ac-4963-9a4e-a836dfc45829" providerId="ADAL" clId="{2F5EC72F-3F24-4C80-AC87-677D401426A5}" dt="2023-02-01T15:52:11.480" v="0" actId="47"/>
        <pc:sldMkLst>
          <pc:docMk/>
          <pc:sldMk cId="2035034296" sldId="400"/>
        </pc:sldMkLst>
      </pc:sldChg>
      <pc:sldChg chg="modSp mod">
        <pc:chgData name="Nitheesh Kaliyamurthy" userId="2821ebda-f4ac-4963-9a4e-a836dfc45829" providerId="ADAL" clId="{2F5EC72F-3F24-4C80-AC87-677D401426A5}" dt="2023-02-01T15:52:55.192" v="3" actId="20577"/>
        <pc:sldMkLst>
          <pc:docMk/>
          <pc:sldMk cId="3072766861" sldId="408"/>
        </pc:sldMkLst>
        <pc:spChg chg="mod">
          <ac:chgData name="Nitheesh Kaliyamurthy" userId="2821ebda-f4ac-4963-9a4e-a836dfc45829" providerId="ADAL" clId="{2F5EC72F-3F24-4C80-AC87-677D401426A5}" dt="2023-02-01T15:52:55.192" v="3" actId="20577"/>
          <ac:spMkLst>
            <pc:docMk/>
            <pc:sldMk cId="3072766861" sldId="408"/>
            <ac:spMk id="5" creationId="{70EF733A-51C9-4841-81B5-FF55AEB4CF5A}"/>
          </ac:spMkLst>
        </pc:spChg>
      </pc:sldChg>
      <pc:sldChg chg="modSp add mod">
        <pc:chgData name="Nitheesh Kaliyamurthy" userId="2821ebda-f4ac-4963-9a4e-a836dfc45829" providerId="ADAL" clId="{2F5EC72F-3F24-4C80-AC87-677D401426A5}" dt="2023-02-01T15:53:00.366" v="4" actId="6549"/>
        <pc:sldMkLst>
          <pc:docMk/>
          <pc:sldMk cId="237769291" sldId="414"/>
        </pc:sldMkLst>
        <pc:spChg chg="mod">
          <ac:chgData name="Nitheesh Kaliyamurthy" userId="2821ebda-f4ac-4963-9a4e-a836dfc45829" providerId="ADAL" clId="{2F5EC72F-3F24-4C80-AC87-677D401426A5}" dt="2023-02-01T15:53:00.366" v="4" actId="6549"/>
          <ac:spMkLst>
            <pc:docMk/>
            <pc:sldMk cId="237769291" sldId="414"/>
            <ac:spMk id="5" creationId="{70EF733A-51C9-4841-81B5-FF55AEB4CF5A}"/>
          </ac:spMkLst>
        </pc:spChg>
      </pc:sldChg>
    </pc:docChg>
  </pc:docChgLst>
  <pc:docChgLst>
    <pc:chgData name="Nitheesh Kaliyamurthy" userId="2821ebda-f4ac-4963-9a4e-a836dfc45829" providerId="ADAL" clId="{8501B726-8111-4592-AF71-FC4803B1943D}"/>
    <pc:docChg chg="custSel modSld">
      <pc:chgData name="Nitheesh Kaliyamurthy" userId="2821ebda-f4ac-4963-9a4e-a836dfc45829" providerId="ADAL" clId="{8501B726-8111-4592-AF71-FC4803B1943D}" dt="2023-02-01T15:56:35.090" v="80" actId="313"/>
      <pc:docMkLst>
        <pc:docMk/>
      </pc:docMkLst>
      <pc:sldChg chg="modNotesTx">
        <pc:chgData name="Nitheesh Kaliyamurthy" userId="2821ebda-f4ac-4963-9a4e-a836dfc45829" providerId="ADAL" clId="{8501B726-8111-4592-AF71-FC4803B1943D}" dt="2023-02-01T15:56:35.090" v="80" actId="313"/>
        <pc:sldMkLst>
          <pc:docMk/>
          <pc:sldMk cId="3625822033" sldId="406"/>
        </pc:sldMkLst>
      </pc:sldChg>
      <pc:sldChg chg="modNotesTx">
        <pc:chgData name="Nitheesh Kaliyamurthy" userId="2821ebda-f4ac-4963-9a4e-a836dfc45829" providerId="ADAL" clId="{8501B726-8111-4592-AF71-FC4803B1943D}" dt="2023-02-01T15:54:25.116" v="0" actId="6549"/>
        <pc:sldMkLst>
          <pc:docMk/>
          <pc:sldMk cId="3768082347" sldId="4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r>
              <a:rPr lang="en-GB" dirty="0">
                <a:solidFill>
                  <a:srgbClr val="002060"/>
                </a:solidFill>
              </a:rPr>
              <a:t>Group Discussion (Pick one Topic)</a:t>
            </a:r>
          </a:p>
          <a:p>
            <a:pPr marL="342900" indent="-342900" algn="just">
              <a:buFont typeface="Wingdings" panose="05000000000000000000" pitchFamily="2" charset="2"/>
              <a:buChar char="ü"/>
            </a:pPr>
            <a:r>
              <a:rPr lang="en-GB" dirty="0">
                <a:solidFill>
                  <a:srgbClr val="002060"/>
                </a:solidFill>
              </a:rPr>
              <a:t>Difference between virtual machine and physical computer</a:t>
            </a:r>
          </a:p>
          <a:p>
            <a:pPr marL="342900" indent="-342900" algn="just">
              <a:buFont typeface="Wingdings" panose="05000000000000000000" pitchFamily="2" charset="2"/>
              <a:buChar char="ü"/>
            </a:pPr>
            <a:r>
              <a:rPr lang="en-GB" dirty="0">
                <a:solidFill>
                  <a:srgbClr val="002060"/>
                </a:solidFill>
              </a:rPr>
              <a:t>Linux in real life!</a:t>
            </a:r>
          </a:p>
          <a:p>
            <a:pPr marL="342900" indent="-342900" algn="just">
              <a:buFont typeface="Wingdings" panose="05000000000000000000" pitchFamily="2" charset="2"/>
              <a:buChar char="ü"/>
            </a:pPr>
            <a:r>
              <a:rPr lang="en-GB" dirty="0">
                <a:solidFill>
                  <a:srgbClr val="002060"/>
                </a:solidFill>
              </a:rPr>
              <a:t>Experience with coding!!! Discuss the benefits of Python over other programming languages</a:t>
            </a:r>
          </a:p>
          <a:p>
            <a:pPr marL="342900" indent="-342900" algn="just">
              <a:buFont typeface="Wingdings" panose="05000000000000000000" pitchFamily="2" charset="2"/>
              <a:buChar char="ü"/>
            </a:pPr>
            <a:r>
              <a:rPr lang="en-GB" altLang="ja-JP" dirty="0">
                <a:solidFill>
                  <a:srgbClr val="002060"/>
                </a:solidFill>
              </a:rPr>
              <a:t>Have you heard about Devnet</a:t>
            </a:r>
            <a:r>
              <a:rPr lang="en-GB" dirty="0">
                <a:solidFill>
                  <a:srgbClr val="002060"/>
                </a:solidFill>
              </a:rPr>
              <a:t>? </a:t>
            </a:r>
          </a:p>
          <a:p>
            <a:pPr marL="342900" lvl="1" indent="-342900" algn="just" defTabSz="457105">
              <a:lnSpc>
                <a:spcPct val="100000"/>
              </a:lnSpc>
              <a:spcBef>
                <a:spcPct val="20000"/>
              </a:spcBef>
              <a:buFont typeface="Wingdings" panose="05000000000000000000" pitchFamily="2" charset="2"/>
              <a:buChar char="ü"/>
            </a:pPr>
            <a:r>
              <a:rPr lang="en-GB" altLang="ja-JP" sz="2000" dirty="0">
                <a:solidFill>
                  <a:srgbClr val="002060"/>
                </a:solidFill>
              </a:rPr>
              <a:t>What is “sandbox”? Share your understanding of the term, if any.</a:t>
            </a:r>
          </a:p>
          <a:p>
            <a:pPr marL="342900" indent="-342900" algn="just">
              <a:buFont typeface="Wingdings" panose="05000000000000000000" pitchFamily="2" charset="2"/>
              <a:buChar char="ü"/>
            </a:pPr>
            <a:endParaRPr lang="en-GB" dirty="0">
              <a:solidFill>
                <a:srgbClr val="002060"/>
              </a:solidFill>
            </a:endParaRPr>
          </a:p>
          <a:p>
            <a:pPr marL="0" indent="0" algn="just"/>
            <a:endParaRPr lang="en-GB"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46958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US" sz="1200" dirty="0"/>
              <a:t>If there was any issue with the Linux Review lab, then take the Linux Essentials and Linux Unhatched course. They are available for self-enrollment.</a:t>
            </a:r>
          </a:p>
          <a:p>
            <a:pPr>
              <a:buFont typeface="Arial" panose="020B0604020202020204" pitchFamily="34" charset="0"/>
              <a:buNone/>
            </a:pPr>
            <a:r>
              <a:rPr lang="en-US" sz="1200" dirty="0"/>
              <a:t>If there was any issue with the Python labs, then take the Python Essentials course. They are available for self-enrollment.</a:t>
            </a:r>
          </a:p>
          <a:p>
            <a:endParaRPr lang="en-US" dirty="0"/>
          </a:p>
          <a:p>
            <a:pPr>
              <a:buFont typeface="Arial" panose="020B0604020202020204" pitchFamily="34" charset="0"/>
              <a:buChar char="•"/>
            </a:pPr>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13101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US" sz="1200" dirty="0"/>
              <a:t>If there was any issue with the Linux Review lab, then take the Linux Essentials and Linux Unhatched course. They are available for self-enrollment.</a:t>
            </a:r>
          </a:p>
          <a:p>
            <a:pPr>
              <a:buFont typeface="Arial" panose="020B0604020202020204" pitchFamily="34" charset="0"/>
              <a:buNone/>
            </a:pPr>
            <a:r>
              <a:rPr lang="en-US" sz="1200" dirty="0"/>
              <a:t>If there was any issue with the Python labs, then take the Python Essentials course. They are available for self-enrollment.</a:t>
            </a:r>
          </a:p>
          <a:p>
            <a:endParaRPr lang="en-US" dirty="0"/>
          </a:p>
          <a:p>
            <a:pPr>
              <a:buFont typeface="Arial" panose="020B0604020202020204" pitchFamily="34" charset="0"/>
              <a:buChar char="•"/>
            </a:pPr>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821053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573551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274024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err="1">
                <a:solidFill>
                  <a:srgbClr val="000000"/>
                </a:solidFill>
              </a:rPr>
              <a:t>DevNet</a:t>
            </a:r>
            <a:r>
              <a:rPr lang="en-GB" sz="1200" dirty="0">
                <a:solidFill>
                  <a:srgbClr val="000000"/>
                </a:solidFill>
              </a:rPr>
              <a:t> provides developers a starting point for all Cisco APIs, including API documentation, education, and developer support. To get an overview of </a:t>
            </a:r>
            <a:r>
              <a:rPr lang="en-GB" sz="1200" dirty="0" err="1">
                <a:solidFill>
                  <a:srgbClr val="000000"/>
                </a:solidFill>
              </a:rPr>
              <a:t>DevNet</a:t>
            </a:r>
            <a:r>
              <a:rPr lang="en-GB" sz="1200" dirty="0">
                <a:solidFill>
                  <a:srgbClr val="000000"/>
                </a:solidFill>
              </a:rPr>
              <a:t>, visit the </a:t>
            </a:r>
            <a:r>
              <a:rPr lang="en-GB" sz="1200" dirty="0" err="1">
                <a:solidFill>
                  <a:srgbClr val="000000"/>
                </a:solidFill>
              </a:rPr>
              <a:t>DevNet</a:t>
            </a:r>
            <a:r>
              <a:rPr lang="en-GB" sz="1200" dirty="0">
                <a:solidFill>
                  <a:srgbClr val="000000"/>
                </a:solidFill>
              </a:rPr>
              <a:t> Home page at </a:t>
            </a:r>
            <a:r>
              <a:rPr lang="en-GB" sz="1200" dirty="0">
                <a:solidFill>
                  <a:srgbClr val="0000CC"/>
                </a:solidFill>
              </a:rPr>
              <a:t>developer.cisco.com</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883794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881972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64612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51564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1754326"/>
          </a:xfrm>
          <a:prstGeom prst="rect">
            <a:avLst/>
          </a:prstGeom>
        </p:spPr>
        <p:txBody>
          <a:bodyPr wrap="square">
            <a:spAutoFit/>
          </a:bodyPr>
          <a:lstStyle/>
          <a:p>
            <a:pPr algn="just">
              <a:spcBef>
                <a:spcPts val="0"/>
              </a:spcBef>
            </a:pPr>
            <a:r>
              <a:rPr lang="en-US" i="1" dirty="0">
                <a:solidFill>
                  <a:schemeClr val="tx1">
                    <a:lumMod val="50000"/>
                  </a:schemeClr>
                </a:solidFill>
              </a:rPr>
              <a:t>This session, you will be introduced to the environment in which you will work towards completing the tasks for this Module. Overall, in this module you will understand APIs, Software Development and Design, Infrastructure and Automation. </a:t>
            </a:r>
            <a:r>
              <a:rPr lang="en-US" i="1" dirty="0">
                <a:solidFill>
                  <a:srgbClr val="FF0000"/>
                </a:solidFill>
              </a:rPr>
              <a:t>	</a:t>
            </a:r>
          </a:p>
        </p:txBody>
      </p:sp>
      <p:sp>
        <p:nvSpPr>
          <p:cNvPr id="3" name="Rectangle 2"/>
          <p:cNvSpPr/>
          <p:nvPr/>
        </p:nvSpPr>
        <p:spPr>
          <a:xfrm>
            <a:off x="291921" y="1370252"/>
            <a:ext cx="5670997" cy="4524315"/>
          </a:xfrm>
          <a:prstGeom prst="rect">
            <a:avLst/>
          </a:prstGeom>
        </p:spPr>
        <p:txBody>
          <a:bodyPr wrap="square">
            <a:spAutoFit/>
          </a:bodyPr>
          <a:lstStyle/>
          <a:p>
            <a:pPr marL="285750" indent="-285750" fontAlgn="t">
              <a:buFont typeface="Wingdings" panose="05000000000000000000" pitchFamily="2" charset="2"/>
              <a:buChar char="ü"/>
            </a:pPr>
            <a:r>
              <a:rPr lang="en-GB" b="1" dirty="0">
                <a:solidFill>
                  <a:schemeClr val="bg1"/>
                </a:solidFill>
              </a:rPr>
              <a:t>Overview </a:t>
            </a:r>
          </a:p>
          <a:p>
            <a:pPr marL="285750" indent="-285750" fontAlgn="t">
              <a:buFont typeface="Wingdings" panose="05000000000000000000" pitchFamily="2" charset="2"/>
              <a:buChar char="ü"/>
            </a:pPr>
            <a:r>
              <a:rPr lang="en-GB" b="1" dirty="0">
                <a:solidFill>
                  <a:schemeClr val="bg1"/>
                </a:solidFill>
              </a:rPr>
              <a:t>Review Linux and Python Skills</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r>
              <a:rPr lang="en-US" b="1" dirty="0">
                <a:solidFill>
                  <a:schemeClr val="bg1"/>
                </a:solidFill>
              </a:rPr>
              <a:t>This week’s Tutorial and </a:t>
            </a:r>
            <a:r>
              <a:rPr lang="en-GB" b="1" dirty="0">
                <a:solidFill>
                  <a:schemeClr val="bg1"/>
                </a:solidFill>
              </a:rPr>
              <a:t>Independent learning</a:t>
            </a:r>
          </a:p>
          <a:p>
            <a:pPr marL="742950" lvl="1" indent="-285750" fontAlgn="t">
              <a:buFont typeface="Wingdings" panose="05000000000000000000" pitchFamily="2" charset="2"/>
              <a:buChar char="§"/>
            </a:pPr>
            <a:r>
              <a:rPr lang="en-US" i="1" dirty="0">
                <a:solidFill>
                  <a:schemeClr val="accent6">
                    <a:lumMod val="75000"/>
                  </a:schemeClr>
                </a:solidFill>
              </a:rPr>
              <a:t>Download and Setup VM</a:t>
            </a:r>
          </a:p>
          <a:p>
            <a:pPr marL="742950" lvl="1" indent="-285750" fontAlgn="t">
              <a:buFont typeface="Wingdings" panose="05000000000000000000" pitchFamily="2" charset="2"/>
              <a:buChar char="§"/>
            </a:pPr>
            <a:r>
              <a:rPr lang="en-US" i="1" dirty="0">
                <a:solidFill>
                  <a:schemeClr val="accent6">
                    <a:lumMod val="75000"/>
                  </a:schemeClr>
                </a:solidFill>
              </a:rPr>
              <a:t>Explore DEVASC VM GUI</a:t>
            </a:r>
          </a:p>
          <a:p>
            <a:pPr marL="742950" lvl="1" indent="-285750" fontAlgn="t">
              <a:buFont typeface="Wingdings" panose="05000000000000000000" pitchFamily="2" charset="2"/>
              <a:buChar char="§"/>
            </a:pPr>
            <a:r>
              <a:rPr lang="en-US" i="1" dirty="0">
                <a:solidFill>
                  <a:schemeClr val="accent6">
                    <a:lumMod val="75000"/>
                  </a:schemeClr>
                </a:solidFill>
              </a:rPr>
              <a:t>Create Lab environment Accounts</a:t>
            </a:r>
          </a:p>
          <a:p>
            <a:pPr marL="742950" lvl="1" indent="-285750" fontAlgn="t">
              <a:buFont typeface="Wingdings" panose="05000000000000000000" pitchFamily="2" charset="2"/>
              <a:buChar char="§"/>
            </a:pPr>
            <a:r>
              <a:rPr lang="en-US" i="1" dirty="0">
                <a:solidFill>
                  <a:schemeClr val="accent6">
                    <a:lumMod val="75000"/>
                  </a:schemeClr>
                </a:solidFill>
              </a:rPr>
              <a:t>Install Webex Teams on your Device</a:t>
            </a: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r>
              <a:rPr lang="en-GB" b="1" dirty="0">
                <a:solidFill>
                  <a:schemeClr val="bg1"/>
                </a:solidFill>
              </a:rPr>
              <a:t>Independent learning</a:t>
            </a:r>
          </a:p>
          <a:p>
            <a:pPr marL="742950" lvl="1" indent="-285750" fontAlgn="t">
              <a:buFont typeface="Wingdings" panose="05000000000000000000" pitchFamily="2" charset="2"/>
              <a:buChar char="§"/>
            </a:pPr>
            <a:r>
              <a:rPr lang="en-US" i="1" dirty="0">
                <a:solidFill>
                  <a:schemeClr val="accent6">
                    <a:lumMod val="75000"/>
                  </a:schemeClr>
                </a:solidFill>
              </a:rPr>
              <a:t>Explore Devnet Resources</a:t>
            </a:r>
          </a:p>
          <a:p>
            <a:pPr marL="742950" lvl="1" indent="-285750" fontAlgn="t">
              <a:buFont typeface="Wingdings" panose="05000000000000000000" pitchFamily="2" charset="2"/>
              <a:buChar char="§"/>
            </a:pPr>
            <a:r>
              <a:rPr lang="en-US" i="1" dirty="0">
                <a:solidFill>
                  <a:schemeClr val="accent6">
                    <a:lumMod val="75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Why Network Programmability?</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975784"/>
            <a:ext cx="11468009" cy="4455952"/>
          </a:xfrm>
        </p:spPr>
        <p:txBody>
          <a:bodyPr/>
          <a:lstStyle/>
          <a:p>
            <a:pPr marL="342900" indent="-342900" algn="just">
              <a:buFont typeface="Wingdings" panose="05000000000000000000" pitchFamily="2" charset="2"/>
              <a:buChar char="ü"/>
            </a:pPr>
            <a:r>
              <a:rPr lang="en-GB" dirty="0">
                <a:solidFill>
                  <a:srgbClr val="002060"/>
                </a:solidFill>
              </a:rPr>
              <a:t>Evolving Technology: </a:t>
            </a:r>
          </a:p>
          <a:p>
            <a:pPr marL="743010" lvl="1" indent="-342900" algn="just">
              <a:buFont typeface="Wingdings" panose="05000000000000000000" pitchFamily="2" charset="2"/>
              <a:buChar char="ü"/>
            </a:pPr>
            <a:r>
              <a:rPr lang="en-GB" sz="2000" dirty="0">
                <a:solidFill>
                  <a:srgbClr val="002060"/>
                </a:solidFill>
              </a:rPr>
              <a:t>10 years ago…. It was more fully packed within organisation. </a:t>
            </a:r>
          </a:p>
          <a:p>
            <a:pPr marL="743010" lvl="1" indent="-342900" algn="just">
              <a:buFont typeface="Wingdings" panose="05000000000000000000" pitchFamily="2" charset="2"/>
              <a:buChar char="ü"/>
            </a:pPr>
            <a:r>
              <a:rPr lang="en-GB" sz="2000" dirty="0">
                <a:solidFill>
                  <a:srgbClr val="002060"/>
                </a:solidFill>
              </a:rPr>
              <a:t>Now…. Almost all services are moving towards cloud. </a:t>
            </a:r>
          </a:p>
          <a:p>
            <a:pPr marL="342900" lvl="1" indent="-342900" algn="just" defTabSz="457105">
              <a:lnSpc>
                <a:spcPct val="100000"/>
              </a:lnSpc>
              <a:spcBef>
                <a:spcPct val="20000"/>
              </a:spcBef>
              <a:buFont typeface="Wingdings" panose="05000000000000000000" pitchFamily="2" charset="2"/>
              <a:buChar char="ü"/>
            </a:pPr>
            <a:endParaRPr lang="en-GB" sz="2000" dirty="0">
              <a:solidFill>
                <a:srgbClr val="002060"/>
              </a:solidFill>
            </a:endParaRPr>
          </a:p>
          <a:p>
            <a:pPr marL="342900" lvl="1" indent="-342900" algn="just" defTabSz="457105">
              <a:lnSpc>
                <a:spcPct val="100000"/>
              </a:lnSpc>
              <a:spcBef>
                <a:spcPct val="20000"/>
              </a:spcBef>
              <a:buFont typeface="Wingdings" panose="05000000000000000000" pitchFamily="2" charset="2"/>
              <a:buChar char="ü"/>
            </a:pPr>
            <a:r>
              <a:rPr lang="en-GB" sz="2000" dirty="0">
                <a:solidFill>
                  <a:srgbClr val="002060"/>
                </a:solidFill>
              </a:rPr>
              <a:t>Networking and Programming are no more two different ends!!!</a:t>
            </a:r>
          </a:p>
          <a:p>
            <a:pPr marL="743010" lvl="1" indent="-342900" algn="just">
              <a:buFont typeface="Wingdings" panose="05000000000000000000" pitchFamily="2" charset="2"/>
              <a:buChar char="ü"/>
            </a:pPr>
            <a:r>
              <a:rPr lang="en-GB" sz="2000" dirty="0">
                <a:solidFill>
                  <a:srgbClr val="002060"/>
                </a:solidFill>
              </a:rPr>
              <a:t>Coding is coming… </a:t>
            </a:r>
          </a:p>
          <a:p>
            <a:pPr marL="743010" lvl="1" indent="-342900" algn="just">
              <a:buFont typeface="Wingdings" panose="05000000000000000000" pitchFamily="2" charset="2"/>
              <a:buChar char="ü"/>
            </a:pPr>
            <a:r>
              <a:rPr lang="en-GB" sz="2000" dirty="0">
                <a:solidFill>
                  <a:srgbClr val="002060"/>
                </a:solidFill>
              </a:rPr>
              <a:t>Infrastructure as Code is increasingly important, if not mandatory.</a:t>
            </a:r>
          </a:p>
          <a:p>
            <a:pPr marL="743010" lvl="1" indent="-342900" algn="just">
              <a:buFont typeface="Wingdings" panose="05000000000000000000" pitchFamily="2" charset="2"/>
              <a:buChar char="ü"/>
            </a:pPr>
            <a:r>
              <a:rPr lang="en-GB" sz="2000" dirty="0">
                <a:solidFill>
                  <a:srgbClr val="002060"/>
                </a:solidFill>
              </a:rPr>
              <a:t>Increasing demand...</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r>
              <a:rPr lang="en-GB" dirty="0">
                <a:solidFill>
                  <a:srgbClr val="002060"/>
                </a:solidFill>
              </a:rPr>
              <a:t>Sysadmins and network engineers are gaining more crossover than ever before.</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625822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What are we dealing in this module? </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830005" cy="4455952"/>
          </a:xfrm>
        </p:spPr>
        <p:txBody>
          <a:bodyPr/>
          <a:lstStyle/>
          <a:p>
            <a:pPr marL="0" indent="0" algn="just"/>
            <a:r>
              <a:rPr lang="en-US" sz="2400" b="1" dirty="0">
                <a:solidFill>
                  <a:srgbClr val="004C69"/>
                </a:solidFill>
                <a:latin typeface="+mj-lt"/>
                <a:ea typeface="+mj-ea"/>
                <a:cs typeface="+mj-cs"/>
              </a:rPr>
              <a:t>This module is aligned with Cisco Devnet Certification.</a:t>
            </a:r>
          </a:p>
          <a:p>
            <a:pPr marL="0" indent="0" algn="just"/>
            <a:endParaRPr lang="en-US" sz="2400" b="1" dirty="0">
              <a:solidFill>
                <a:srgbClr val="004C69"/>
              </a:solidFill>
              <a:latin typeface="+mj-lt"/>
              <a:ea typeface="+mj-ea"/>
              <a:cs typeface="+mj-cs"/>
            </a:endParaRPr>
          </a:p>
          <a:p>
            <a:pPr marL="0" indent="0" algn="just"/>
            <a:r>
              <a:rPr lang="en-US" sz="2400" b="1" dirty="0">
                <a:solidFill>
                  <a:srgbClr val="004C69"/>
                </a:solidFill>
                <a:latin typeface="+mj-lt"/>
                <a:ea typeface="+mj-ea"/>
                <a:cs typeface="+mj-cs"/>
              </a:rPr>
              <a:t>Linux for </a:t>
            </a:r>
            <a:r>
              <a:rPr lang="en-US" sz="2400" b="1" dirty="0" err="1">
                <a:solidFill>
                  <a:srgbClr val="004C69"/>
                </a:solidFill>
                <a:latin typeface="+mj-lt"/>
                <a:ea typeface="+mj-ea"/>
                <a:cs typeface="+mj-cs"/>
              </a:rPr>
              <a:t>DevNet</a:t>
            </a:r>
            <a:endParaRPr lang="en-US" sz="2400" b="1" dirty="0">
              <a:solidFill>
                <a:srgbClr val="004C69"/>
              </a:solidFill>
              <a:latin typeface="+mj-lt"/>
              <a:ea typeface="+mj-ea"/>
              <a:cs typeface="+mj-cs"/>
            </a:endParaRPr>
          </a:p>
          <a:p>
            <a:pPr marL="342900" indent="-342900" algn="just">
              <a:buFont typeface="Wingdings" panose="05000000000000000000" pitchFamily="2" charset="2"/>
              <a:buChar char="ü"/>
            </a:pPr>
            <a:r>
              <a:rPr lang="en-US" dirty="0">
                <a:solidFill>
                  <a:srgbClr val="002060"/>
                </a:solidFill>
              </a:rPr>
              <a:t>Linux has gained widespread use in servers, Internet of Things (IoT) devices, networking equipment, smartphones, and many other devices that may not seem as even being computers. </a:t>
            </a:r>
          </a:p>
          <a:p>
            <a:pPr marL="342900" indent="-342900" algn="just">
              <a:buFont typeface="Wingdings" panose="05000000000000000000" pitchFamily="2" charset="2"/>
              <a:buChar char="ü"/>
            </a:pPr>
            <a:r>
              <a:rPr lang="en-US" dirty="0">
                <a:solidFill>
                  <a:srgbClr val="002060"/>
                </a:solidFill>
              </a:rPr>
              <a:t>A very powerful tool, impossible to avoid in the industry.</a:t>
            </a:r>
          </a:p>
          <a:p>
            <a:pPr marL="342900" indent="-342900" algn="just">
              <a:buFont typeface="Wingdings" panose="05000000000000000000" pitchFamily="2" charset="2"/>
              <a:buChar char="ü"/>
            </a:pPr>
            <a:r>
              <a:rPr lang="en-US" dirty="0">
                <a:solidFill>
                  <a:srgbClr val="002060"/>
                </a:solidFill>
              </a:rPr>
              <a:t>All coding labs in this Module are performed on a Linux-based VM.</a:t>
            </a:r>
          </a:p>
        </p:txBody>
      </p:sp>
    </p:spTree>
    <p:custDataLst>
      <p:tags r:id="rId1"/>
    </p:custDataLst>
    <p:extLst>
      <p:ext uri="{BB962C8B-B14F-4D97-AF65-F5344CB8AC3E}">
        <p14:creationId xmlns:p14="http://schemas.microsoft.com/office/powerpoint/2010/main" val="307276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What are we dealing in this module? </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830005" cy="4455952"/>
          </a:xfrm>
        </p:spPr>
        <p:txBody>
          <a:bodyPr/>
          <a:lstStyle/>
          <a:p>
            <a:pPr marL="0" indent="0" algn="just"/>
            <a:r>
              <a:rPr lang="en-US" sz="2400" b="1" dirty="0">
                <a:solidFill>
                  <a:srgbClr val="004C69"/>
                </a:solidFill>
                <a:latin typeface="+mj-lt"/>
                <a:ea typeface="+mj-ea"/>
                <a:cs typeface="+mj-cs"/>
              </a:rPr>
              <a:t>Python</a:t>
            </a:r>
          </a:p>
          <a:p>
            <a:pPr marL="0" indent="0" algn="just"/>
            <a:r>
              <a:rPr lang="en-US" dirty="0">
                <a:solidFill>
                  <a:srgbClr val="002060"/>
                </a:solidFill>
              </a:rPr>
              <a:t>Few factors that make Python a great tool for learning basic coding are:</a:t>
            </a:r>
          </a:p>
          <a:p>
            <a:pPr marL="342900" lvl="2" indent="-342900" algn="just" defTabSz="457105">
              <a:lnSpc>
                <a:spcPct val="100000"/>
              </a:lnSpc>
              <a:spcBef>
                <a:spcPct val="20000"/>
              </a:spcBef>
              <a:buFont typeface="Wingdings" panose="05000000000000000000" pitchFamily="2" charset="2"/>
              <a:buChar char="ü"/>
            </a:pPr>
            <a:r>
              <a:rPr lang="en-US" dirty="0">
                <a:solidFill>
                  <a:srgbClr val="002060"/>
                </a:solidFill>
              </a:rPr>
              <a:t>It is easy to learn - the time needed to learn Python is shorter than for many other languages.</a:t>
            </a:r>
          </a:p>
          <a:p>
            <a:pPr marL="342900" lvl="2" indent="-342900" algn="just" defTabSz="457105">
              <a:lnSpc>
                <a:spcPct val="100000"/>
              </a:lnSpc>
              <a:spcBef>
                <a:spcPct val="20000"/>
              </a:spcBef>
              <a:buFont typeface="Wingdings" panose="05000000000000000000" pitchFamily="2" charset="2"/>
              <a:buChar char="ü"/>
            </a:pPr>
            <a:r>
              <a:rPr lang="en-US" dirty="0">
                <a:solidFill>
                  <a:srgbClr val="002060"/>
                </a:solidFill>
              </a:rPr>
              <a:t>It is easy to use for writing new software – it is possible to write code faster when using Python.</a:t>
            </a:r>
          </a:p>
          <a:p>
            <a:pPr marL="342900" lvl="2" indent="-342900" algn="just" defTabSz="457105">
              <a:lnSpc>
                <a:spcPct val="100000"/>
              </a:lnSpc>
              <a:spcBef>
                <a:spcPct val="20000"/>
              </a:spcBef>
              <a:buFont typeface="Wingdings" panose="05000000000000000000" pitchFamily="2" charset="2"/>
              <a:buChar char="ü"/>
            </a:pPr>
            <a:r>
              <a:rPr lang="en-US" dirty="0">
                <a:solidFill>
                  <a:srgbClr val="002060"/>
                </a:solidFill>
              </a:rPr>
              <a:t>It is easy to obtain, install and deploy - </a:t>
            </a:r>
            <a:r>
              <a:rPr lang="en-US" b="1" i="1" dirty="0">
                <a:solidFill>
                  <a:srgbClr val="002060"/>
                </a:solidFill>
              </a:rPr>
              <a:t>Python is free, open and multiplatform.</a:t>
            </a:r>
          </a:p>
          <a:p>
            <a:pPr marL="342900" lvl="2" indent="-342900" algn="just" defTabSz="457105">
              <a:lnSpc>
                <a:spcPct val="100000"/>
              </a:lnSpc>
              <a:spcBef>
                <a:spcPct val="20000"/>
              </a:spcBef>
              <a:buFont typeface="Wingdings" panose="05000000000000000000" pitchFamily="2" charset="2"/>
              <a:buChar char="ü"/>
            </a:pPr>
            <a:r>
              <a:rPr lang="en-US" dirty="0">
                <a:solidFill>
                  <a:srgbClr val="002060"/>
                </a:solidFill>
              </a:rPr>
              <a:t>Python provides a solid foundation and allows to learn other programming languages (for example, C++, Java, or C) much easier and faster. </a:t>
            </a:r>
          </a:p>
        </p:txBody>
      </p:sp>
    </p:spTree>
    <p:custDataLst>
      <p:tags r:id="rId1"/>
    </p:custDataLst>
    <p:extLst>
      <p:ext uri="{BB962C8B-B14F-4D97-AF65-F5344CB8AC3E}">
        <p14:creationId xmlns:p14="http://schemas.microsoft.com/office/powerpoint/2010/main" val="237769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What are we dealing in this module? </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buFont typeface="Wingdings" panose="05000000000000000000" pitchFamily="2" charset="2"/>
              <a:buChar char="ü"/>
            </a:pPr>
            <a:r>
              <a:rPr lang="en-US" sz="2000" dirty="0">
                <a:solidFill>
                  <a:srgbClr val="002060"/>
                </a:solidFill>
              </a:rPr>
              <a:t>A </a:t>
            </a:r>
            <a:r>
              <a:rPr lang="en-US" sz="2000" b="1" dirty="0">
                <a:solidFill>
                  <a:srgbClr val="002060"/>
                </a:solidFill>
              </a:rPr>
              <a:t>REST web service</a:t>
            </a:r>
            <a:r>
              <a:rPr lang="en-US" sz="2000" dirty="0">
                <a:solidFill>
                  <a:srgbClr val="002060"/>
                </a:solidFill>
              </a:rPr>
              <a:t> API (REST API) is a programming interface that communicates over HTTP while adhering to the principles of the REST architectural style.</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Rest APIs let you exchange information with remote services and equipment.</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The three most popular </a:t>
            </a:r>
            <a:r>
              <a:rPr lang="en-IN" altLang="en-US" sz="2000" b="1" dirty="0">
                <a:solidFill>
                  <a:srgbClr val="002060"/>
                </a:solidFill>
              </a:rPr>
              <a:t>standard formats for exchanging information</a:t>
            </a:r>
            <a:r>
              <a:rPr lang="en-IN" altLang="en-US" sz="2000" dirty="0">
                <a:solidFill>
                  <a:srgbClr val="002060"/>
                </a:solidFill>
              </a:rPr>
              <a:t> with remote APIs are XML, JSON, and YAML.</a:t>
            </a:r>
          </a:p>
          <a:p>
            <a:pPr marL="342900" indent="-342900" algn="just">
              <a:buFont typeface="Wingdings" panose="05000000000000000000" pitchFamily="2" charset="2"/>
              <a:buChar char="ü"/>
            </a:pPr>
            <a:endParaRPr lang="en-GB" dirty="0">
              <a:solidFill>
                <a:srgbClr val="002060"/>
              </a:solidFill>
            </a:endParaRP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b="1" dirty="0">
                <a:solidFill>
                  <a:srgbClr val="002060"/>
                </a:solidFill>
              </a:rPr>
              <a:t>Version control</a:t>
            </a:r>
            <a:r>
              <a:rPr lang="en-IN" altLang="en-US" sz="2000" dirty="0">
                <a:solidFill>
                  <a:srgbClr val="002060"/>
                </a:solidFill>
              </a:rPr>
              <a:t>, also called version control systems, revision control or source control, </a:t>
            </a:r>
            <a:r>
              <a:rPr lang="en-IN" altLang="en-US" sz="2000" b="1" dirty="0">
                <a:solidFill>
                  <a:srgbClr val="002060"/>
                </a:solidFill>
              </a:rPr>
              <a:t>is a way to manage changes</a:t>
            </a:r>
            <a:r>
              <a:rPr lang="en-IN" altLang="en-US" sz="2000" dirty="0">
                <a:solidFill>
                  <a:srgbClr val="002060"/>
                </a:solidFill>
              </a:rPr>
              <a:t> to a set of files in order to keep a history of those changes. It enables Collaboration, Accountability and visibility. </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endParaRPr lang="en-GB" sz="2000" dirty="0">
              <a:solidFill>
                <a:srgbClr val="002060"/>
              </a:solidFill>
            </a:endParaRP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US" sz="2000" b="1" dirty="0">
                <a:solidFill>
                  <a:srgbClr val="002060"/>
                </a:solidFill>
              </a:rPr>
              <a:t>Automation </a:t>
            </a:r>
            <a:r>
              <a:rPr lang="en-US" sz="2000" dirty="0">
                <a:solidFill>
                  <a:srgbClr val="002060"/>
                </a:solidFill>
              </a:rPr>
              <a:t>is using code to configure, deploy, and manage applications together with the compute, storage, and network infrastructures and services on which they run </a:t>
            </a:r>
            <a:r>
              <a:rPr lang="en-GB" sz="2000" dirty="0">
                <a:solidFill>
                  <a:srgbClr val="002060"/>
                </a:solidFill>
              </a:rPr>
              <a:t>Infrastructure as code.</a:t>
            </a: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What is </a:t>
            </a:r>
            <a:r>
              <a:rPr lang="en-US" sz="2400" b="1" dirty="0" err="1"/>
              <a:t>DevNet</a:t>
            </a:r>
            <a:r>
              <a:rPr lang="en-US" sz="2400" b="1" dirty="0"/>
              <a: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975784"/>
            <a:ext cx="11468009" cy="4455952"/>
          </a:xfrm>
        </p:spPr>
        <p:txBody>
          <a:bodyPr/>
          <a:lstStyle/>
          <a:p>
            <a:pPr marL="342900" indent="-342900" algn="just">
              <a:buFont typeface="Wingdings" panose="05000000000000000000" pitchFamily="2" charset="2"/>
              <a:buChar char="ü"/>
              <a:tabLst>
                <a:tab pos="185738" algn="l"/>
              </a:tabLst>
            </a:pPr>
            <a:r>
              <a:rPr lang="en-GB" dirty="0" err="1">
                <a:solidFill>
                  <a:srgbClr val="002060"/>
                </a:solidFill>
              </a:rPr>
              <a:t>DevNet</a:t>
            </a:r>
            <a:r>
              <a:rPr lang="en-GB" dirty="0">
                <a:solidFill>
                  <a:srgbClr val="002060"/>
                </a:solidFill>
              </a:rPr>
              <a:t> is a </a:t>
            </a:r>
            <a:r>
              <a:rPr lang="en-GB" b="1" dirty="0">
                <a:solidFill>
                  <a:srgbClr val="002060"/>
                </a:solidFill>
              </a:rPr>
              <a:t>fully-integrated developer program</a:t>
            </a:r>
            <a:r>
              <a:rPr lang="en-GB" dirty="0">
                <a:solidFill>
                  <a:srgbClr val="002060"/>
                </a:solidFill>
              </a:rPr>
              <a:t> comprising </a:t>
            </a:r>
          </a:p>
          <a:p>
            <a:pPr marL="743010" lvl="1" indent="-342900" algn="just">
              <a:buFont typeface="Wingdings" panose="05000000000000000000" pitchFamily="2" charset="2"/>
              <a:buChar char="ü"/>
              <a:tabLst>
                <a:tab pos="185738" algn="l"/>
              </a:tabLst>
            </a:pPr>
            <a:r>
              <a:rPr lang="en-GB" sz="2000" dirty="0">
                <a:solidFill>
                  <a:srgbClr val="002060"/>
                </a:solidFill>
              </a:rPr>
              <a:t>a website, </a:t>
            </a:r>
          </a:p>
          <a:p>
            <a:pPr marL="743010" lvl="1" indent="-342900" algn="just">
              <a:buFont typeface="Wingdings" panose="05000000000000000000" pitchFamily="2" charset="2"/>
              <a:buChar char="ü"/>
              <a:tabLst>
                <a:tab pos="185738" algn="l"/>
              </a:tabLst>
            </a:pPr>
            <a:r>
              <a:rPr lang="en-GB" sz="2000" dirty="0">
                <a:solidFill>
                  <a:srgbClr val="002060"/>
                </a:solidFill>
              </a:rPr>
              <a:t>an interactive developer community, </a:t>
            </a:r>
          </a:p>
          <a:p>
            <a:pPr marL="743010" lvl="1" indent="-342900" algn="just">
              <a:buFont typeface="Wingdings" panose="05000000000000000000" pitchFamily="2" charset="2"/>
              <a:buChar char="ü"/>
              <a:tabLst>
                <a:tab pos="185738" algn="l"/>
              </a:tabLst>
            </a:pPr>
            <a:r>
              <a:rPr lang="en-GB" sz="2000" dirty="0">
                <a:solidFill>
                  <a:srgbClr val="002060"/>
                </a:solidFill>
              </a:rPr>
              <a:t>Coordinated developer tools, </a:t>
            </a:r>
          </a:p>
          <a:p>
            <a:pPr marL="743010" lvl="1" indent="-342900" algn="just">
              <a:buFont typeface="Wingdings" panose="05000000000000000000" pitchFamily="2" charset="2"/>
              <a:buChar char="ü"/>
              <a:tabLst>
                <a:tab pos="185738" algn="l"/>
              </a:tabLst>
            </a:pPr>
            <a:r>
              <a:rPr lang="en-GB" sz="2000" dirty="0">
                <a:solidFill>
                  <a:srgbClr val="002060"/>
                </a:solidFill>
              </a:rPr>
              <a:t>Integrated discussion forums, and </a:t>
            </a:r>
          </a:p>
          <a:p>
            <a:pPr marL="743010" lvl="1" indent="-342900" algn="just">
              <a:buFont typeface="Wingdings" panose="05000000000000000000" pitchFamily="2" charset="2"/>
              <a:buChar char="ü"/>
              <a:tabLst>
                <a:tab pos="185738" algn="l"/>
              </a:tabLst>
            </a:pPr>
            <a:r>
              <a:rPr lang="en-GB" sz="2000" dirty="0">
                <a:solidFill>
                  <a:srgbClr val="002060"/>
                </a:solidFill>
              </a:rPr>
              <a:t>Sandboxes. </a:t>
            </a:r>
          </a:p>
          <a:p>
            <a:pPr marL="0" indent="0" algn="just"/>
            <a:endParaRPr lang="en-GB" dirty="0">
              <a:solidFill>
                <a:srgbClr val="002060"/>
              </a:solidFill>
            </a:endParaRPr>
          </a:p>
        </p:txBody>
      </p:sp>
    </p:spTree>
    <p:custDataLst>
      <p:tags r:id="rId1"/>
    </p:custDataLst>
    <p:extLst>
      <p:ext uri="{BB962C8B-B14F-4D97-AF65-F5344CB8AC3E}">
        <p14:creationId xmlns:p14="http://schemas.microsoft.com/office/powerpoint/2010/main" val="187473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err="1"/>
              <a:t>DevNet</a:t>
            </a:r>
            <a:r>
              <a:rPr lang="en-US" sz="2400" b="1" dirty="0"/>
              <a:t> Resources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63879"/>
            <a:ext cx="11837096" cy="4835047"/>
          </a:xfrm>
        </p:spPr>
        <p:txBody>
          <a:bodyPr/>
          <a:lstStyle/>
          <a:p>
            <a:pPr marL="342900" indent="-342900" algn="just">
              <a:buFont typeface="Wingdings" panose="05000000000000000000" pitchFamily="2" charset="2"/>
              <a:buChar char="ü"/>
            </a:pPr>
            <a:r>
              <a:rPr lang="en-GB" dirty="0">
                <a:solidFill>
                  <a:srgbClr val="002060"/>
                </a:solidFill>
              </a:rPr>
              <a:t>It consists of the following features: </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743010" lvl="1" indent="-342900" algn="just">
              <a:buFont typeface="Wingdings" panose="05000000000000000000" pitchFamily="2" charset="2"/>
              <a:buChar char="ü"/>
            </a:pPr>
            <a:r>
              <a:rPr lang="en-GB" sz="2000" b="1" dirty="0">
                <a:solidFill>
                  <a:srgbClr val="002060"/>
                </a:solidFill>
              </a:rPr>
              <a:t>Learning Labs </a:t>
            </a:r>
          </a:p>
          <a:p>
            <a:pPr marL="1200210" lvl="2" indent="-342900" algn="just">
              <a:buFont typeface="Courier New" panose="02070309020205020404" pitchFamily="49" charset="0"/>
              <a:buChar char="o"/>
            </a:pPr>
            <a:r>
              <a:rPr lang="en-GB" dirty="0">
                <a:solidFill>
                  <a:srgbClr val="002060"/>
                </a:solidFill>
              </a:rPr>
              <a:t>Self-paced tutorials that covers topics from basic coding to using REST APIs with various technologies</a:t>
            </a:r>
          </a:p>
          <a:p>
            <a:pPr marL="743010" lvl="1" indent="-342900" algn="just">
              <a:buFont typeface="Wingdings" panose="05000000000000000000" pitchFamily="2" charset="2"/>
              <a:buChar char="ü"/>
            </a:pPr>
            <a:r>
              <a:rPr lang="en-GB" sz="2000" b="1" dirty="0">
                <a:solidFill>
                  <a:srgbClr val="002060"/>
                </a:solidFill>
              </a:rPr>
              <a:t>Sandboxes</a:t>
            </a:r>
            <a:r>
              <a:rPr lang="en-GB" sz="2000" dirty="0">
                <a:solidFill>
                  <a:srgbClr val="002060"/>
                </a:solidFill>
              </a:rPr>
              <a:t> </a:t>
            </a:r>
          </a:p>
          <a:p>
            <a:pPr marL="1200210" lvl="2" indent="-342900" algn="just">
              <a:buFont typeface="Courier New" panose="02070309020205020404" pitchFamily="49" charset="0"/>
              <a:buChar char="o"/>
            </a:pPr>
            <a:r>
              <a:rPr lang="en-GB" dirty="0">
                <a:solidFill>
                  <a:srgbClr val="002060"/>
                </a:solidFill>
              </a:rPr>
              <a:t>Production-like development and testing environments for a host of technologies</a:t>
            </a:r>
          </a:p>
          <a:p>
            <a:pPr marL="743010" lvl="1" indent="-342900" algn="just">
              <a:buFont typeface="Wingdings" panose="05000000000000000000" pitchFamily="2" charset="2"/>
              <a:buChar char="ü"/>
            </a:pPr>
            <a:r>
              <a:rPr lang="en-GB" sz="2000" b="1" dirty="0">
                <a:solidFill>
                  <a:srgbClr val="002060"/>
                </a:solidFill>
              </a:rPr>
              <a:t>Code Exchange</a:t>
            </a:r>
            <a:r>
              <a:rPr lang="en-GB" sz="2000" dirty="0">
                <a:solidFill>
                  <a:srgbClr val="002060"/>
                </a:solidFill>
              </a:rPr>
              <a:t> </a:t>
            </a:r>
          </a:p>
          <a:p>
            <a:pPr marL="1200210" lvl="2" indent="-342900" algn="just">
              <a:buFont typeface="Courier New" panose="02070309020205020404" pitchFamily="49" charset="0"/>
              <a:buChar char="o"/>
            </a:pPr>
            <a:r>
              <a:rPr lang="en-GB" dirty="0">
                <a:solidFill>
                  <a:srgbClr val="002060"/>
                </a:solidFill>
              </a:rPr>
              <a:t>A repository of sample code written by other developers</a:t>
            </a:r>
          </a:p>
          <a:p>
            <a:pPr marL="743010" lvl="1" indent="-342900" algn="just">
              <a:buFont typeface="Wingdings" panose="05000000000000000000" pitchFamily="2" charset="2"/>
              <a:buChar char="ü"/>
            </a:pPr>
            <a:r>
              <a:rPr lang="en-GB" sz="2000" b="1" dirty="0">
                <a:solidFill>
                  <a:srgbClr val="002060"/>
                </a:solidFill>
              </a:rPr>
              <a:t>Developer support</a:t>
            </a:r>
            <a:r>
              <a:rPr lang="en-GB" sz="2000" dirty="0">
                <a:solidFill>
                  <a:srgbClr val="002060"/>
                </a:solidFill>
              </a:rPr>
              <a:t> </a:t>
            </a:r>
          </a:p>
          <a:p>
            <a:pPr marL="1200210" lvl="2" indent="-342900" algn="just">
              <a:buFont typeface="Courier New" panose="02070309020205020404" pitchFamily="49" charset="0"/>
              <a:buChar char="o"/>
            </a:pPr>
            <a:r>
              <a:rPr lang="en-GB" dirty="0">
                <a:solidFill>
                  <a:srgbClr val="002060"/>
                </a:solidFill>
              </a:rPr>
              <a:t>Support for developer related issues through tickets, live chats, and forums</a:t>
            </a:r>
          </a:p>
          <a:p>
            <a:pPr marL="743010" lvl="1" indent="-342900" algn="just">
              <a:buFont typeface="Wingdings" panose="05000000000000000000" pitchFamily="2" charset="2"/>
              <a:buChar char="ü"/>
            </a:pPr>
            <a:r>
              <a:rPr lang="en-GB" sz="2000" b="1" dirty="0">
                <a:solidFill>
                  <a:srgbClr val="002060"/>
                </a:solidFill>
              </a:rPr>
              <a:t>Developer documentation</a:t>
            </a:r>
            <a:r>
              <a:rPr lang="en-GB" sz="2000" dirty="0">
                <a:solidFill>
                  <a:srgbClr val="002060"/>
                </a:solidFill>
              </a:rPr>
              <a:t> </a:t>
            </a:r>
          </a:p>
          <a:p>
            <a:pPr marL="1200210" lvl="2" indent="-342900" algn="just">
              <a:buFont typeface="Courier New" panose="02070309020205020404" pitchFamily="49" charset="0"/>
              <a:buChar char="o"/>
            </a:pPr>
            <a:r>
              <a:rPr lang="en-GB" dirty="0">
                <a:solidFill>
                  <a:srgbClr val="002060"/>
                </a:solidFill>
              </a:rPr>
              <a:t>A central location for all of the product developer API documentation</a:t>
            </a:r>
          </a:p>
        </p:txBody>
      </p:sp>
      <p:pic>
        <p:nvPicPr>
          <p:cNvPr id="2" name="Picture 1" descr="devnet-support-homepg2.PNG">
            <a:extLst>
              <a:ext uri="{FF2B5EF4-FFF2-40B4-BE49-F238E27FC236}">
                <a16:creationId xmlns:a16="http://schemas.microsoft.com/office/drawing/2014/main" id="{E5B064C9-BE5F-8597-4187-A9F91D0FC930}"/>
              </a:ext>
            </a:extLst>
          </p:cNvPr>
          <p:cNvPicPr>
            <a:picLocks noChangeAspect="1"/>
          </p:cNvPicPr>
          <p:nvPr/>
        </p:nvPicPr>
        <p:blipFill>
          <a:blip r:embed="rId4"/>
          <a:stretch>
            <a:fillRect/>
          </a:stretch>
        </p:blipFill>
        <p:spPr>
          <a:xfrm>
            <a:off x="4672209" y="-1"/>
            <a:ext cx="7519792" cy="2334891"/>
          </a:xfrm>
          <a:prstGeom prst="rect">
            <a:avLst/>
          </a:prstGeom>
          <a:ln>
            <a:solidFill>
              <a:srgbClr val="000000"/>
            </a:solidFill>
          </a:ln>
        </p:spPr>
      </p:pic>
    </p:spTree>
    <p:custDataLst>
      <p:tags r:id="rId1"/>
    </p:custDataLst>
    <p:extLst>
      <p:ext uri="{BB962C8B-B14F-4D97-AF65-F5344CB8AC3E}">
        <p14:creationId xmlns:p14="http://schemas.microsoft.com/office/powerpoint/2010/main" val="2001432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err="1"/>
              <a:t>DevNet</a:t>
            </a:r>
            <a:r>
              <a:rPr lang="en-US" sz="2400" b="1" dirty="0"/>
              <a:t> Resources: Sandbox</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0794" y="703965"/>
            <a:ext cx="11837096" cy="3855508"/>
          </a:xfrm>
        </p:spPr>
        <p:txBody>
          <a:bodyPr/>
          <a:lstStyle/>
          <a:p>
            <a:pPr marL="342900" indent="-342900" algn="just">
              <a:buFont typeface="Wingdings" panose="05000000000000000000" pitchFamily="2" charset="2"/>
              <a:buChar char="ü"/>
              <a:tabLst>
                <a:tab pos="185738" algn="l"/>
              </a:tabLst>
            </a:pPr>
            <a:r>
              <a:rPr lang="en-GB" dirty="0" err="1">
                <a:solidFill>
                  <a:srgbClr val="002060"/>
                </a:solidFill>
              </a:rPr>
              <a:t>DevNet</a:t>
            </a:r>
            <a:r>
              <a:rPr lang="en-GB" dirty="0">
                <a:solidFill>
                  <a:srgbClr val="002060"/>
                </a:solidFill>
              </a:rPr>
              <a:t> offers a host of sandboxes that enables hands-on exploration of software and APIs</a:t>
            </a:r>
          </a:p>
        </p:txBody>
      </p:sp>
      <p:grpSp>
        <p:nvGrpSpPr>
          <p:cNvPr id="4" name="Group 3">
            <a:extLst>
              <a:ext uri="{FF2B5EF4-FFF2-40B4-BE49-F238E27FC236}">
                <a16:creationId xmlns:a16="http://schemas.microsoft.com/office/drawing/2014/main" id="{E269885B-5EC7-CB7C-F1C8-3D96849FF277}"/>
              </a:ext>
            </a:extLst>
          </p:cNvPr>
          <p:cNvGrpSpPr/>
          <p:nvPr/>
        </p:nvGrpSpPr>
        <p:grpSpPr>
          <a:xfrm>
            <a:off x="1993214" y="1100901"/>
            <a:ext cx="7910303" cy="4162536"/>
            <a:chOff x="1940011" y="1717589"/>
            <a:chExt cx="5301048" cy="3064476"/>
          </a:xfrm>
        </p:grpSpPr>
        <p:pic>
          <p:nvPicPr>
            <p:cNvPr id="6" name="Picture 5" descr="2.2.3-Sandbox.png">
              <a:extLst>
                <a:ext uri="{FF2B5EF4-FFF2-40B4-BE49-F238E27FC236}">
                  <a16:creationId xmlns:a16="http://schemas.microsoft.com/office/drawing/2014/main" id="{D95FECF0-B728-44CD-9AC0-91EDAD5DC8CE}"/>
                </a:ext>
              </a:extLst>
            </p:cNvPr>
            <p:cNvPicPr>
              <a:picLocks noChangeAspect="1"/>
            </p:cNvPicPr>
            <p:nvPr/>
          </p:nvPicPr>
          <p:blipFill>
            <a:blip r:embed="rId4"/>
            <a:stretch>
              <a:fillRect/>
            </a:stretch>
          </p:blipFill>
          <p:spPr>
            <a:xfrm>
              <a:off x="2056135" y="1790885"/>
              <a:ext cx="5081158" cy="2896260"/>
            </a:xfrm>
            <a:prstGeom prst="rect">
              <a:avLst/>
            </a:prstGeom>
          </p:spPr>
        </p:pic>
        <p:sp>
          <p:nvSpPr>
            <p:cNvPr id="7" name="Rectangle 6">
              <a:extLst>
                <a:ext uri="{FF2B5EF4-FFF2-40B4-BE49-F238E27FC236}">
                  <a16:creationId xmlns:a16="http://schemas.microsoft.com/office/drawing/2014/main" id="{E40185A5-66BE-B651-6A21-F7B9A5CF2FDD}"/>
                </a:ext>
              </a:extLst>
            </p:cNvPr>
            <p:cNvSpPr/>
            <p:nvPr/>
          </p:nvSpPr>
          <p:spPr>
            <a:xfrm>
              <a:off x="1940011" y="1717589"/>
              <a:ext cx="5301048" cy="3064476"/>
            </a:xfrm>
            <a:prstGeom prst="rect">
              <a:avLst/>
            </a:prstGeom>
            <a:noFill/>
            <a:ln w="28575">
              <a:solidFill>
                <a:srgbClr val="FFFF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extLst>
      <p:ext uri="{BB962C8B-B14F-4D97-AF65-F5344CB8AC3E}">
        <p14:creationId xmlns:p14="http://schemas.microsoft.com/office/powerpoint/2010/main" val="1898000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err="1"/>
              <a:t>DevNet</a:t>
            </a:r>
            <a:r>
              <a:rPr lang="en-US" sz="2400" b="1" dirty="0"/>
              <a:t> Resources: Exchanges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801666"/>
            <a:ext cx="11837096" cy="4835047"/>
          </a:xfrm>
        </p:spPr>
        <p:txBody>
          <a:bodyPr/>
          <a:lstStyle/>
          <a:p>
            <a:pPr marL="0" indent="0" algn="just"/>
            <a:r>
              <a:rPr lang="en-GB" dirty="0">
                <a:solidFill>
                  <a:srgbClr val="002060"/>
                </a:solidFill>
              </a:rPr>
              <a:t>Available exchanges:</a:t>
            </a:r>
          </a:p>
          <a:p>
            <a:pPr marL="342900" indent="-342900" algn="just">
              <a:buFont typeface="Wingdings" panose="05000000000000000000" pitchFamily="2" charset="2"/>
              <a:buChar char="ü"/>
            </a:pPr>
            <a:r>
              <a:rPr lang="en-GB" b="1" dirty="0">
                <a:solidFill>
                  <a:srgbClr val="002060"/>
                </a:solidFill>
              </a:rPr>
              <a:t>Automation Exchange</a:t>
            </a:r>
          </a:p>
          <a:p>
            <a:pPr marL="857310" lvl="1" indent="-457200" algn="just">
              <a:buFont typeface="Courier New" panose="02070309020205020404" pitchFamily="49" charset="0"/>
              <a:buChar char="o"/>
            </a:pPr>
            <a:r>
              <a:rPr lang="en-GB" sz="2000" dirty="0">
                <a:solidFill>
                  <a:srgbClr val="002060"/>
                </a:solidFill>
              </a:rPr>
              <a:t>This exchange provides a </a:t>
            </a:r>
            <a:r>
              <a:rPr lang="en-GB" sz="2000" b="1" dirty="0">
                <a:solidFill>
                  <a:srgbClr val="002060"/>
                </a:solidFill>
              </a:rPr>
              <a:t>collection of network automation use cases </a:t>
            </a:r>
            <a:r>
              <a:rPr lang="en-GB" sz="2000" dirty="0">
                <a:solidFill>
                  <a:srgbClr val="002060"/>
                </a:solidFill>
              </a:rPr>
              <a:t>with different solutions and toolkits.</a:t>
            </a:r>
          </a:p>
          <a:p>
            <a:pPr marL="342900" indent="-342900" algn="just">
              <a:buFont typeface="Wingdings" panose="05000000000000000000" pitchFamily="2" charset="2"/>
              <a:buChar char="ü"/>
            </a:pPr>
            <a:r>
              <a:rPr lang="en-GB" b="1" dirty="0">
                <a:solidFill>
                  <a:srgbClr val="002060"/>
                </a:solidFill>
              </a:rPr>
              <a:t>Code Exchange</a:t>
            </a:r>
            <a:r>
              <a:rPr lang="en-GB" dirty="0">
                <a:solidFill>
                  <a:srgbClr val="002060"/>
                </a:solidFill>
              </a:rPr>
              <a:t> </a:t>
            </a:r>
          </a:p>
          <a:p>
            <a:pPr marL="857310" lvl="1" indent="-457200" algn="just">
              <a:buFont typeface="Courier New" panose="02070309020205020404" pitchFamily="49" charset="0"/>
              <a:buChar char="o"/>
            </a:pPr>
            <a:r>
              <a:rPr lang="en-GB" sz="2000" dirty="0">
                <a:solidFill>
                  <a:srgbClr val="002060"/>
                </a:solidFill>
              </a:rPr>
              <a:t>This exchange is a </a:t>
            </a:r>
            <a:r>
              <a:rPr lang="en-GB" sz="2000" b="1" dirty="0">
                <a:solidFill>
                  <a:srgbClr val="002060"/>
                </a:solidFill>
              </a:rPr>
              <a:t>repository of source code or tools</a:t>
            </a:r>
            <a:r>
              <a:rPr lang="en-GB" sz="2000" dirty="0">
                <a:solidFill>
                  <a:srgbClr val="002060"/>
                </a:solidFill>
              </a:rPr>
              <a:t>. It uses the GitHub API, as well as human moderators, to categorize and display hundreds of related repositories. </a:t>
            </a:r>
          </a:p>
          <a:p>
            <a:pPr marL="342900" indent="-342900" algn="just">
              <a:buFont typeface="Wingdings" panose="05000000000000000000" pitchFamily="2" charset="2"/>
              <a:buChar char="ü"/>
            </a:pPr>
            <a:r>
              <a:rPr lang="en-GB" b="1" dirty="0">
                <a:solidFill>
                  <a:srgbClr val="002060"/>
                </a:solidFill>
              </a:rPr>
              <a:t>Ecosystem Exchange</a:t>
            </a:r>
            <a:r>
              <a:rPr lang="en-GB" dirty="0">
                <a:solidFill>
                  <a:srgbClr val="002060"/>
                </a:solidFill>
              </a:rPr>
              <a:t> </a:t>
            </a:r>
          </a:p>
          <a:p>
            <a:pPr marL="857310" lvl="1" indent="-457200" algn="just">
              <a:buFont typeface="Courier New" panose="02070309020205020404" pitchFamily="49" charset="0"/>
              <a:buChar char="o"/>
            </a:pPr>
            <a:r>
              <a:rPr lang="en-GB" sz="2000" dirty="0">
                <a:solidFill>
                  <a:srgbClr val="002060"/>
                </a:solidFill>
              </a:rPr>
              <a:t>In this exchange, you can find </a:t>
            </a:r>
            <a:r>
              <a:rPr lang="en-GB" sz="2000" b="1" dirty="0">
                <a:solidFill>
                  <a:srgbClr val="002060"/>
                </a:solidFill>
              </a:rPr>
              <a:t>over 1,500 solutions across different technologies, industries, and geographies</a:t>
            </a:r>
            <a:r>
              <a:rPr lang="en-GB" sz="2000" dirty="0">
                <a:solidFill>
                  <a:srgbClr val="002060"/>
                </a:solidFill>
              </a:rPr>
              <a:t> to begin solution design and development.</a:t>
            </a:r>
          </a:p>
          <a:p>
            <a:pPr marL="1200210" lvl="2" indent="-342900" algn="just">
              <a:buFont typeface="Courier New" panose="02070309020205020404" pitchFamily="49" charset="0"/>
              <a:buChar char="o"/>
            </a:pPr>
            <a:endParaRPr lang="en-GB" dirty="0">
              <a:solidFill>
                <a:srgbClr val="002060"/>
              </a:solidFill>
            </a:endParaRPr>
          </a:p>
        </p:txBody>
      </p:sp>
    </p:spTree>
    <p:custDataLst>
      <p:tags r:id="rId1"/>
    </p:custDataLst>
    <p:extLst>
      <p:ext uri="{BB962C8B-B14F-4D97-AF65-F5344CB8AC3E}">
        <p14:creationId xmlns:p14="http://schemas.microsoft.com/office/powerpoint/2010/main" val="242519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What to expect?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975784"/>
            <a:ext cx="11468009" cy="4455952"/>
          </a:xfrm>
        </p:spPr>
        <p:txBody>
          <a:bodyPr/>
          <a:lstStyle/>
          <a:p>
            <a:pPr marL="342900" indent="-342900" algn="just">
              <a:buFont typeface="Wingdings" panose="05000000000000000000" pitchFamily="2" charset="2"/>
              <a:buChar char="ü"/>
            </a:pPr>
            <a:r>
              <a:rPr lang="en-GB" dirty="0">
                <a:solidFill>
                  <a:srgbClr val="002060"/>
                </a:solidFill>
              </a:rPr>
              <a:t>Contribution from Students/ Group Work/ Discussion etc</a:t>
            </a:r>
          </a:p>
          <a:p>
            <a:pPr marL="342900" indent="-342900" algn="just">
              <a:buFont typeface="Wingdings" panose="05000000000000000000" pitchFamily="2" charset="2"/>
              <a:buChar char="ü"/>
            </a:pPr>
            <a:r>
              <a:rPr lang="en-GB" dirty="0">
                <a:solidFill>
                  <a:srgbClr val="002060"/>
                </a:solidFill>
              </a:rPr>
              <a:t>Follow all the independent learning tasks. Though they are not directly associated with your Module marks, those tasks will help you achieve good score. Some of them, you shall use it for your assessments</a:t>
            </a:r>
          </a:p>
          <a:p>
            <a:pPr marL="342900" indent="-342900" algn="just">
              <a:buFont typeface="Wingdings" panose="05000000000000000000" pitchFamily="2" charset="2"/>
              <a:buChar char="ü"/>
            </a:pPr>
            <a:r>
              <a:rPr lang="en-GB" dirty="0">
                <a:solidFill>
                  <a:srgbClr val="002060"/>
                </a:solidFill>
              </a:rPr>
              <a:t>Extra reading is important. Start from Day 1!!!</a:t>
            </a:r>
          </a:p>
          <a:p>
            <a:pPr marL="342900" indent="-342900" algn="just">
              <a:buFont typeface="Wingdings" panose="05000000000000000000" pitchFamily="2" charset="2"/>
              <a:buChar char="ü"/>
            </a:pPr>
            <a:r>
              <a:rPr lang="en-GB" dirty="0">
                <a:solidFill>
                  <a:srgbClr val="002060"/>
                </a:solidFill>
              </a:rPr>
              <a:t>Expect to get struck in the middle during your activities. Troubleshoot, discuss with your Team, with your class, with your lecturers to overcome the difficulties.  </a:t>
            </a:r>
          </a:p>
          <a:p>
            <a:pPr marL="342900" indent="-342900" algn="just">
              <a:buFont typeface="Wingdings" panose="05000000000000000000" pitchFamily="2" charset="2"/>
              <a:buChar char="ü"/>
            </a:pPr>
            <a:r>
              <a:rPr lang="en-GB" dirty="0">
                <a:solidFill>
                  <a:srgbClr val="002060"/>
                </a:solidFill>
              </a:rPr>
              <a:t>If you can’t make it to the class/ tutorials, inform your team first. They are the ones affected at the first place. Also, inform your Lecturer.</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20323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793</TotalTime>
  <Words>1049</Words>
  <Application>Microsoft Office PowerPoint</Application>
  <PresentationFormat>Widescreen</PresentationFormat>
  <Paragraphs>127</Paragraphs>
  <Slides>13</Slides>
  <Notes>9</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13</vt:i4>
      </vt:variant>
    </vt:vector>
  </HeadingPairs>
  <TitlesOfParts>
    <vt:vector size="23"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Why Network Programmability?</vt:lpstr>
      <vt:lpstr>What are we dealing in this module? </vt:lpstr>
      <vt:lpstr>What are we dealing in this module? </vt:lpstr>
      <vt:lpstr>What are we dealing in this module? </vt:lpstr>
      <vt:lpstr>What is DevNet?</vt:lpstr>
      <vt:lpstr>DevNet Resources</vt:lpstr>
      <vt:lpstr>DevNet Resources: Sandbox</vt:lpstr>
      <vt:lpstr>DevNet Resources: Exchanges</vt:lpstr>
      <vt:lpstr>What to expect?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2023-02-01T15:56:41Z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