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Lst>
  <p:sldSz cx="9144000" cy="6858000" type="screen4x3"/>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autoAdjust="0" sz="15029"/>
    <p:restoredTop autoAdjust="0" sz="67384"/>
  </p:normalViewPr>
  <p:slideViewPr>
    <p:cSldViewPr>
      <p:cViewPr varScale="1">
        <p:scale>
          <a:sx d="100" n="55"/>
          <a:sy d="100" n="55"/>
        </p:scale>
        <p:origin x="2270" y="48"/>
      </p:cViewPr>
      <p:guideLst>
        <p:guide orient="horz" pos="2160"/>
        <p:guide pos="2880"/>
      </p:guideLst>
    </p:cSldViewPr>
  </p:slideViewPr>
  <p:notesTextViewPr>
    <p:cViewPr>
      <p:scale>
        <a:sx d="100" n="100"/>
        <a:sy d="100" n="100"/>
      </p:scale>
      <p:origin x="0" y="0"/>
    </p:cViewPr>
  </p:notesTextViewPr>
  <p:gridSpacing cx="76200" cy="76200"/>
</p:viewPr>
</file>

<file path=ppt/_rels/presentation.xml.rels><?xml version="1.0" encoding="UTF-8" standalone="yes"?><Relationships xmlns="http://schemas.openxmlformats.org/package/2006/relationships"><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7200"/>
          </a:xfrm>
          <a:prstGeom prst="rect">
            <a:avLst/>
          </a:prstGeom>
        </p:spPr>
        <p:txBody>
          <a:bodyPr bIns="45720" lIns="91440" numCol="1"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7200"/>
          </a:xfrm>
          <a:prstGeom prst="rect">
            <a:avLst/>
          </a:prstGeom>
        </p:spPr>
        <p:txBody>
          <a:bodyPr bIns="45720" lIns="91440" numCol="1" rIns="91440" rtlCol="0" tIns="45720" vert="horz"/>
          <a:lstStyle>
            <a:lvl1pPr algn="r">
              <a:defRPr sz="1200"/>
            </a:lvl1pPr>
          </a:lstStyle>
          <a:p>
            <a:fld id="{881ECAE1-B4E2-459F-83F0-D7F0AE23D531}" type="datetimeFigureOut">
              <a:rPr lang="en-US" smtClean="0"/>
              <a:pPr/>
              <a:t>10/19/2023</a:t>
            </a:fld>
            <a:endParaRPr lang="en-US"/>
          </a:p>
        </p:txBody>
      </p:sp>
      <p:sp>
        <p:nvSpPr>
          <p:cNvPr id="4" name="Slide Image Placeholder 3"/>
          <p:cNvSpPr>
            <a:spLocks noChangeAspect="1" noGrp="1" noRot="1"/>
          </p:cNvSpPr>
          <p:nvPr>
            <p:ph idx="2" type="sldImg"/>
          </p:nvPr>
        </p:nvSpPr>
        <p:spPr>
          <a:xfrm>
            <a:off x="1143000" y="685800"/>
            <a:ext cx="4572000" cy="3429000"/>
          </a:xfrm>
          <a:prstGeom prst="rect">
            <a:avLst/>
          </a:prstGeom>
          <a:noFill/>
          <a:ln w="12700">
            <a:solidFill>
              <a:prstClr val="black"/>
            </a:solidFill>
          </a:ln>
        </p:spPr>
        <p:txBody>
          <a:bodyPr anchor="ctr" bIns="45720" lIns="91440" numCol="1" rIns="91440" rtlCol="0" tIns="45720" vert="horz"/>
          <a:lstStyle/>
          <a:p>
            <a:endParaRPr lang="en-US"/>
          </a:p>
        </p:txBody>
      </p:sp>
      <p:sp>
        <p:nvSpPr>
          <p:cNvPr id="5" name="Notes Placeholder 4"/>
          <p:cNvSpPr>
            <a:spLocks noGrp="1"/>
          </p:cNvSpPr>
          <p:nvPr>
            <p:ph idx="3" sz="quarter" type="body"/>
          </p:nvPr>
        </p:nvSpPr>
        <p:spPr>
          <a:xfrm>
            <a:off x="685800" y="4343400"/>
            <a:ext cx="5486400" cy="4114800"/>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idx="4" sz="quarter" type="ftr"/>
          </p:nvPr>
        </p:nvSpPr>
        <p:spPr>
          <a:xfrm>
            <a:off x="0" y="8685213"/>
            <a:ext cx="2971800" cy="457200"/>
          </a:xfrm>
          <a:prstGeom prst="rect">
            <a:avLst/>
          </a:prstGeom>
        </p:spPr>
        <p:txBody>
          <a:bodyPr anchor="b" bIns="45720" lIns="91440" numCol="1"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7200"/>
          </a:xfrm>
          <a:prstGeom prst="rect">
            <a:avLst/>
          </a:prstGeom>
        </p:spPr>
        <p:txBody>
          <a:bodyPr anchor="b" bIns="45720" lIns="91440" numCol="1" rIns="91440" rtlCol="0" tIns="45720" vert="horz"/>
          <a:lstStyle>
            <a:lvl1pPr algn="r">
              <a:defRPr sz="1200"/>
            </a:lvl1pPr>
          </a:lstStyle>
          <a:p>
            <a:fld id="{BE04F897-6BD4-46B7-B07E-18A14B88B3AA}" type="slidenum">
              <a:rPr lang="en-US" smtClean="0"/>
              <a:pPr/>
              <a:t>‹#›</a:t>
            </a:fld>
            <a:endParaRPr lang="en-US"/>
          </a:p>
        </p:txBody>
      </p:sp>
    </p:spTree>
    <p:extLst>
      <p:ext uri="{BB962C8B-B14F-4D97-AF65-F5344CB8AC3E}">
        <p14:creationId xmlns:p14="http://schemas.microsoft.com/office/powerpoint/2010/main" val="4005550389"/>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endParaRPr dirty="0" lang="en-US"/>
          </a:p>
        </p:txBody>
      </p:sp>
      <p:sp>
        <p:nvSpPr>
          <p:cNvPr id="4" name="Slide Number Placeholder 3"/>
          <p:cNvSpPr>
            <a:spLocks noGrp="1"/>
          </p:cNvSpPr>
          <p:nvPr>
            <p:ph idx="5" sz="quarter" type="sldNum"/>
          </p:nvPr>
        </p:nvSpPr>
        <p:spPr/>
        <p:txBody>
          <a:bodyPr numCol="1"/>
          <a:lstStyle/>
          <a:p>
            <a:fld id="{BE04F897-6BD4-46B7-B07E-18A14B88B3AA}" type="slidenum">
              <a:rPr lang="en-US" smtClean="0"/>
              <a:pPr/>
              <a:t>1</a:t>
            </a:fld>
            <a:endParaRPr lang="en-US"/>
          </a:p>
        </p:txBody>
      </p:sp>
    </p:spTree>
    <p:extLst>
      <p:ext uri="{BB962C8B-B14F-4D97-AF65-F5344CB8AC3E}">
        <p14:creationId xmlns:p14="http://schemas.microsoft.com/office/powerpoint/2010/main" val="10484466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algn="l" defTabSz="914400" eaLnBrk="1" hangingPunct="1" indent="0" latinLnBrk="0" lvl="0" marL="0" marR="0" rtl="0">
              <a:lnSpc>
                <a:spcPct val="100000"/>
              </a:lnSpc>
              <a:spcBef>
                <a:spcPts val="0"/>
              </a:spcBef>
              <a:spcAft>
                <a:spcPts val="0"/>
              </a:spcAft>
              <a:buClrTx/>
              <a:buSzTx/>
              <a:buFontTx/>
              <a:buNone/>
              <a:tabLst/>
              <a:defRPr/>
            </a:pPr>
            <a:r>
              <a:rPr dirty="0" kern="1200" lang="en-US" sz="1200">
                <a:solidFill>
                  <a:schemeClr val="tx1"/>
                </a:solidFill>
                <a:latin typeface="+mn-lt"/>
                <a:ea typeface="+mn-ea"/>
                <a:cs typeface="+mn-cs"/>
              </a:rPr>
              <a:t>The presentation provides its concern on identifying the advantages that an </a:t>
            </a:r>
            <a:r>
              <a:rPr dirty="0" err="1" kern="1200" lang="en-US" sz="1200">
                <a:solidFill>
                  <a:schemeClr val="tx1"/>
                </a:solidFill>
                <a:latin typeface="+mn-lt"/>
                <a:ea typeface="+mn-ea"/>
                <a:cs typeface="+mn-cs"/>
              </a:rPr>
              <a:t>organisation</a:t>
            </a:r>
            <a:r>
              <a:rPr dirty="0" kern="1200" lang="en-US" sz="1200">
                <a:solidFill>
                  <a:schemeClr val="tx1"/>
                </a:solidFill>
                <a:latin typeface="+mn-lt"/>
                <a:ea typeface="+mn-ea"/>
                <a:cs typeface="+mn-cs"/>
              </a:rPr>
              <a:t> can achieve through the help of multilingualism. Multilingualism can be identified as the ability to know different languages. Multilingualism can provide benefits regarding cognition. </a:t>
            </a:r>
            <a:r>
              <a:rPr dirty="0" kern="1200" lang="en-US" strike="noStrike" sz="1200" u="none">
                <a:solidFill>
                  <a:schemeClr val="tx1"/>
                </a:solidFill>
                <a:latin typeface="+mn-lt"/>
                <a:ea typeface="+mn-ea"/>
                <a:cs typeface="+mn-cs"/>
              </a:rPr>
              <a:t>Diversity hotel and Spa claims that they care for merit and provide equal opportunity </a:t>
            </a:r>
          </a:p>
          <a:p>
            <a:pPr algn="l" defTabSz="914400" eaLnBrk="1" hangingPunct="1" indent="0" latinLnBrk="0" marL="0" marR="0" rtl="0">
              <a:lnSpc>
                <a:spcPct val="100000"/>
              </a:lnSpc>
              <a:spcBef>
                <a:spcPts val="0"/>
              </a:spcBef>
              <a:spcAft>
                <a:spcPts val="0"/>
              </a:spcAft>
              <a:buClrTx/>
              <a:buSzTx/>
              <a:buFontTx/>
              <a:buNone/>
              <a:tabLst/>
              <a:defRPr/>
            </a:pPr>
            <a:endParaRPr dirty="0" kern="1200" lang="en-US" sz="1200">
              <a:solidFill>
                <a:schemeClr val="tx1"/>
              </a:solidFill>
              <a:latin typeface="+mn-lt"/>
              <a:ea typeface="+mn-ea"/>
              <a:cs typeface="+mn-cs"/>
            </a:endParaRPr>
          </a:p>
          <a:p>
            <a:endParaRPr dirty="0" lang="en-US"/>
          </a:p>
        </p:txBody>
      </p:sp>
      <p:sp>
        <p:nvSpPr>
          <p:cNvPr id="4" name="Slide Number Placeholder 3"/>
          <p:cNvSpPr>
            <a:spLocks noGrp="1"/>
          </p:cNvSpPr>
          <p:nvPr>
            <p:ph idx="10" sz="quarter" type="sldNum"/>
          </p:nvPr>
        </p:nvSpPr>
        <p:spPr/>
        <p:txBody>
          <a:bodyPr numCol="1"/>
          <a:lstStyle/>
          <a:p>
            <a:fld id="{BE04F897-6BD4-46B7-B07E-18A14B88B3AA}"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algn="l" defTabSz="914400" eaLnBrk="1" hangingPunct="1" indent="0" latinLnBrk="0" marL="0" marR="0" rtl="0">
              <a:lnSpc>
                <a:spcPct val="100000"/>
              </a:lnSpc>
              <a:spcBef>
                <a:spcPts val="0"/>
              </a:spcBef>
              <a:spcAft>
                <a:spcPts val="0"/>
              </a:spcAft>
              <a:buClrTx/>
              <a:buSzTx/>
              <a:buFontTx/>
              <a:buNone/>
              <a:tabLst/>
              <a:defRPr/>
            </a:pPr>
            <a:r>
              <a:rPr dirty="0" kern="1200" lang="en-US" sz="1200">
                <a:solidFill>
                  <a:schemeClr val="tx1"/>
                </a:solidFill>
                <a:latin typeface="+mn-lt"/>
                <a:ea typeface="+mn-ea"/>
                <a:cs typeface="+mn-cs"/>
              </a:rPr>
              <a:t>In the modern era, multilingualism holds a key benefit in satisfying international customers. According to Ali </a:t>
            </a:r>
            <a:r>
              <a:rPr dirty="0" i="1" kern="1200" lang="en-US" sz="1200">
                <a:solidFill>
                  <a:schemeClr val="tx1"/>
                </a:solidFill>
                <a:latin typeface="+mn-lt"/>
                <a:ea typeface="+mn-ea"/>
                <a:cs typeface="+mn-cs"/>
              </a:rPr>
              <a:t>et al. </a:t>
            </a:r>
            <a:r>
              <a:rPr dirty="0" kern="1200" lang="en-US" sz="1200">
                <a:solidFill>
                  <a:schemeClr val="tx1"/>
                </a:solidFill>
                <a:latin typeface="+mn-lt"/>
                <a:ea typeface="+mn-ea"/>
                <a:cs typeface="+mn-cs"/>
              </a:rPr>
              <a:t>(2021), the majority of hotels are eager to sell their service to new guests and clients to improve the growth of their international market. Hence, multilingualism allows the workforce to generate effective communication through the help of cultural understanding. Besides, multilingualism is also highly associated with improving client trust as well as satisfaction. </a:t>
            </a:r>
          </a:p>
          <a:p>
            <a:endParaRPr dirty="0" lang="en-US"/>
          </a:p>
        </p:txBody>
      </p:sp>
      <p:sp>
        <p:nvSpPr>
          <p:cNvPr id="4" name="Slide Number Placeholder 3"/>
          <p:cNvSpPr>
            <a:spLocks noGrp="1"/>
          </p:cNvSpPr>
          <p:nvPr>
            <p:ph idx="10" sz="quarter" type="sldNum"/>
          </p:nvPr>
        </p:nvSpPr>
        <p:spPr/>
        <p:txBody>
          <a:bodyPr numCol="1"/>
          <a:lstStyle/>
          <a:p>
            <a:fld id="{BE04F897-6BD4-46B7-B07E-18A14B88B3AA}"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pPr algn="l" defTabSz="914400" eaLnBrk="1" hangingPunct="1" indent="0" latinLnBrk="0" marL="0" marR="0" rtl="0">
              <a:lnSpc>
                <a:spcPct val="100000"/>
              </a:lnSpc>
              <a:spcBef>
                <a:spcPts val="0"/>
              </a:spcBef>
              <a:spcAft>
                <a:spcPts val="0"/>
              </a:spcAft>
              <a:buClrTx/>
              <a:buSzTx/>
              <a:buFontTx/>
              <a:buNone/>
              <a:tabLst/>
              <a:defRPr/>
            </a:pPr>
            <a:r>
              <a:rPr dirty="0" kern="1200" lang="en-US" sz="1200">
                <a:solidFill>
                  <a:schemeClr val="tx1"/>
                </a:solidFill>
                <a:latin typeface="+mn-lt"/>
                <a:ea typeface="+mn-ea"/>
                <a:cs typeface="+mn-cs"/>
              </a:rPr>
              <a:t>English is considered the leading language for enhancing language awareness. According to a survey, around 61,000 students are learning English to enhance their communication skills for future business opportunities (</a:t>
            </a:r>
            <a:r>
              <a:rPr dirty="0" err="1" kern="1200" lang="en-US" sz="1200">
                <a:solidFill>
                  <a:schemeClr val="tx1"/>
                </a:solidFill>
                <a:latin typeface="+mn-lt"/>
                <a:ea typeface="+mn-ea"/>
                <a:cs typeface="+mn-cs"/>
              </a:rPr>
              <a:t>Statista</a:t>
            </a:r>
            <a:r>
              <a:rPr dirty="0" kern="1200" lang="en-US" sz="1200">
                <a:solidFill>
                  <a:schemeClr val="tx1"/>
                </a:solidFill>
                <a:latin typeface="+mn-lt"/>
                <a:ea typeface="+mn-ea"/>
                <a:cs typeface="+mn-cs"/>
              </a:rPr>
              <a:t>, 2023). Hotel industries throughout the world highlight English as their most spoken language. Hence, formal English is used for polite communication whereas informal English is used for impolite communication. In this context, famous hotels such as Diversity hotel and Spa, London consider English as their primary language for interacting with their customers. </a:t>
            </a:r>
          </a:p>
          <a:p>
            <a:pPr algn="l" defTabSz="914400" eaLnBrk="1" hangingPunct="1" indent="0" latinLnBrk="0" marL="0" marR="0" rtl="0">
              <a:lnSpc>
                <a:spcPct val="100000"/>
              </a:lnSpc>
              <a:spcBef>
                <a:spcPts val="0"/>
              </a:spcBef>
              <a:spcAft>
                <a:spcPts val="0"/>
              </a:spcAft>
              <a:buClrTx/>
              <a:buSzTx/>
              <a:buFontTx/>
              <a:buNone/>
              <a:tabLst/>
              <a:defRPr/>
            </a:pPr>
            <a:endParaRPr dirty="0" kern="1200" lang="en-US" sz="1200">
              <a:solidFill>
                <a:schemeClr val="tx1"/>
              </a:solidFill>
              <a:latin typeface="+mn-lt"/>
              <a:ea typeface="+mn-ea"/>
              <a:cs typeface="+mn-cs"/>
            </a:endParaRPr>
          </a:p>
          <a:p>
            <a:endParaRPr dirty="0" lang="en-US"/>
          </a:p>
        </p:txBody>
      </p:sp>
      <p:sp>
        <p:nvSpPr>
          <p:cNvPr id="4" name="Slide Number Placeholder 3"/>
          <p:cNvSpPr>
            <a:spLocks noGrp="1"/>
          </p:cNvSpPr>
          <p:nvPr>
            <p:ph idx="10" sz="quarter" type="sldNum"/>
          </p:nvPr>
        </p:nvSpPr>
        <p:spPr/>
        <p:txBody>
          <a:bodyPr numCol="1"/>
          <a:lstStyle/>
          <a:p>
            <a:fld id="{BE04F897-6BD4-46B7-B07E-18A14B88B3AA}"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r>
              <a:rPr dirty="0" kern="1200" lang="en-US" sz="1200">
                <a:solidFill>
                  <a:schemeClr val="tx1"/>
                </a:solidFill>
                <a:latin typeface="+mn-lt"/>
                <a:ea typeface="+mn-ea"/>
                <a:cs typeface="+mn-cs"/>
              </a:rPr>
              <a:t>The importance of skills regarding language is increasing at a rapid rate. Due to </a:t>
            </a:r>
            <a:r>
              <a:rPr dirty="0" err="1" kern="1200" lang="en-US" sz="1200">
                <a:solidFill>
                  <a:schemeClr val="tx1"/>
                </a:solidFill>
                <a:latin typeface="+mn-lt"/>
                <a:ea typeface="+mn-ea"/>
                <a:cs typeface="+mn-cs"/>
              </a:rPr>
              <a:t>globalisation</a:t>
            </a:r>
            <a:r>
              <a:rPr dirty="0" kern="1200" lang="en-US" sz="1200">
                <a:solidFill>
                  <a:schemeClr val="tx1"/>
                </a:solidFill>
                <a:latin typeface="+mn-lt"/>
                <a:ea typeface="+mn-ea"/>
                <a:cs typeface="+mn-cs"/>
              </a:rPr>
              <a:t> in the workplace, most hotels are trying to improve their multinational connection. Even in the era of </a:t>
            </a:r>
            <a:r>
              <a:rPr dirty="0" err="1" kern="1200" lang="en-US" sz="1200">
                <a:solidFill>
                  <a:schemeClr val="tx1"/>
                </a:solidFill>
                <a:latin typeface="+mn-lt"/>
                <a:ea typeface="+mn-ea"/>
                <a:cs typeface="+mn-cs"/>
              </a:rPr>
              <a:t>globalisation</a:t>
            </a:r>
            <a:r>
              <a:rPr dirty="0" kern="1200" lang="en-US" sz="1200">
                <a:solidFill>
                  <a:schemeClr val="tx1"/>
                </a:solidFill>
                <a:latin typeface="+mn-lt"/>
                <a:ea typeface="+mn-ea"/>
                <a:cs typeface="+mn-cs"/>
              </a:rPr>
              <a:t>, the language barrier remains as a constant potential barrier. Individuals from different areas face communication barriers while communicating with individuals from different cultural backgrounds. Hence, it can be demonstrated that having strong communication skills is essential for building relationships as well as reducing frustration. </a:t>
            </a:r>
          </a:p>
        </p:txBody>
      </p:sp>
      <p:sp>
        <p:nvSpPr>
          <p:cNvPr id="4" name="Slide Number Placeholder 3"/>
          <p:cNvSpPr>
            <a:spLocks noGrp="1"/>
          </p:cNvSpPr>
          <p:nvPr>
            <p:ph idx="10" sz="quarter" type="sldNum"/>
          </p:nvPr>
        </p:nvSpPr>
        <p:spPr/>
        <p:txBody>
          <a:bodyPr numCol="1"/>
          <a:lstStyle/>
          <a:p>
            <a:fld id="{BE04F897-6BD4-46B7-B07E-18A14B88B3AA}"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a:bodyPr>
          <a:lstStyle/>
          <a:p>
            <a:r>
              <a:rPr dirty="0" kern="1200" lang="en-US" sz="1200">
                <a:solidFill>
                  <a:schemeClr val="tx1"/>
                </a:solidFill>
                <a:latin typeface="+mn-lt"/>
                <a:ea typeface="+mn-ea"/>
                <a:cs typeface="+mn-cs"/>
              </a:rPr>
              <a:t>As per the total discussion from the presentation, it can be concluded that, to generate language awareness it is important to have a strong grip on more than one language. Therefore, language awareness and multilingualism are highly associated with each other</a:t>
            </a:r>
            <a:endParaRPr dirty="0" lang="en-US"/>
          </a:p>
        </p:txBody>
      </p:sp>
      <p:sp>
        <p:nvSpPr>
          <p:cNvPr id="4" name="Slide Number Placeholder 3"/>
          <p:cNvSpPr>
            <a:spLocks noGrp="1"/>
          </p:cNvSpPr>
          <p:nvPr>
            <p:ph idx="10" sz="quarter" type="sldNum"/>
          </p:nvPr>
        </p:nvSpPr>
        <p:spPr/>
        <p:txBody>
          <a:bodyPr numCol="1"/>
          <a:lstStyle/>
          <a:p>
            <a:fld id="{BE04F897-6BD4-46B7-B07E-18A14B88B3AA}" type="slidenum">
              <a:rPr lang="en-US" smtClean="0"/>
              <a:pPr/>
              <a:t>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type="title">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a:xfrm>
            <a:off x="514350" y="5349902"/>
            <a:ext cx="8629650" cy="2381"/>
          </a:xfrm>
          <a:prstGeom prst="line">
            <a:avLst/>
          </a:prstGeom>
          <a:noFill/>
          <a:ln algn="ctr" cap="flat" cmpd="sng" w="9525">
            <a:gradFill flip="none" rotWithShape="1">
              <a:gsLst>
                <a:gs pos="0">
                  <a:schemeClr val="accent1">
                    <a:alpha val="0"/>
                  </a:schemeClr>
                </a:gs>
                <a:gs pos="17000">
                  <a:schemeClr val="accent1"/>
                </a:gs>
                <a:gs pos="100000">
                  <a:schemeClr val="accent1"/>
                </a:gs>
              </a:gsLst>
              <a:lin ang="0" scaled="1"/>
              <a:tileRect/>
            </a:gradFill>
            <a:prstDash val="solid"/>
            <a:round/>
            <a:headEnd len="med" type="none" w="med"/>
            <a:tailEnd len="med" type="none" w="med"/>
          </a:ln>
          <a:effectLst/>
        </p:spPr>
        <p:txBody>
          <a:bodyPr anchor="t" bIns="45720" compatLnSpc="1" lIns="91440" numCol="1" rIns="91440" tIns="45720" vert="horz" wrap="square"/>
          <a:lstStyle/>
          <a:p>
            <a:endParaRPr dirty="0" kumimoji="0" lang="en-US">
              <a:latin charset="0" pitchFamily="18" typeface="Times New Roman"/>
            </a:endParaRPr>
          </a:p>
        </p:txBody>
      </p:sp>
      <p:sp>
        <p:nvSpPr>
          <p:cNvPr id="29" name="Title 28"/>
          <p:cNvSpPr>
            <a:spLocks noGrp="1"/>
          </p:cNvSpPr>
          <p:nvPr>
            <p:ph type="ctrTitle"/>
          </p:nvPr>
        </p:nvSpPr>
        <p:spPr>
          <a:xfrm>
            <a:off x="381000" y="4853411"/>
            <a:ext cx="8458200" cy="1222375"/>
          </a:xfrm>
        </p:spPr>
        <p:txBody>
          <a:bodyPr anchor="t" numCol="1"/>
          <a:lstStyle/>
          <a:p>
            <a:r>
              <a:rPr kumimoji="0" lang="en-US"/>
              <a:t>Click to edit Master title style</a:t>
            </a:r>
          </a:p>
        </p:txBody>
      </p:sp>
      <p:sp>
        <p:nvSpPr>
          <p:cNvPr id="9" name="Subtitle 8"/>
          <p:cNvSpPr>
            <a:spLocks noGrp="1"/>
          </p:cNvSpPr>
          <p:nvPr>
            <p:ph idx="1" type="subTitle"/>
          </p:nvPr>
        </p:nvSpPr>
        <p:spPr>
          <a:xfrm>
            <a:off x="381000" y="3886200"/>
            <a:ext cx="8458200" cy="914400"/>
          </a:xfrm>
        </p:spPr>
        <p:txBody>
          <a:bodyPr anchor="b" numCol="1"/>
          <a:lstStyle>
            <a:lvl1pPr algn="l" indent="0" marL="0">
              <a:buNone/>
              <a:defRPr sz="2400">
                <a:solidFill>
                  <a:schemeClr val="tx2">
                    <a:shade val="75000"/>
                  </a:schemeClr>
                </a:solidFill>
              </a:defRPr>
            </a:lvl1pPr>
            <a:lvl2pPr algn="ctr" indent="0" marL="457200">
              <a:buNone/>
            </a:lvl2pPr>
            <a:lvl3pPr algn="ctr" indent="0" marL="914400">
              <a:buNone/>
            </a:lvl3pPr>
            <a:lvl4pPr algn="ctr" indent="0" marL="1371600">
              <a:buNone/>
            </a:lvl4pPr>
            <a:lvl5pPr algn="ctr" indent="0" marL="1828800">
              <a:buNone/>
            </a:lvl5pPr>
            <a:lvl6pPr algn="ctr" indent="0" marL="2286000">
              <a:buNone/>
            </a:lvl6pPr>
            <a:lvl7pPr algn="ctr" indent="0" marL="2743200">
              <a:buNone/>
            </a:lvl7pPr>
            <a:lvl8pPr algn="ctr" indent="0" marL="3200400">
              <a:buNone/>
            </a:lvl8pPr>
            <a:lvl9pPr algn="ctr" indent="0" marL="3657600">
              <a:buNone/>
            </a:lvl9pPr>
          </a:lstStyle>
          <a:p>
            <a:r>
              <a:rPr kumimoji="0" lang="en-US"/>
              <a:t>Click to edit Master subtitle style</a:t>
            </a:r>
          </a:p>
        </p:txBody>
      </p:sp>
      <p:sp>
        <p:nvSpPr>
          <p:cNvPr id="16" name="Date Placeholder 15"/>
          <p:cNvSpPr>
            <a:spLocks noGrp="1"/>
          </p:cNvSpPr>
          <p:nvPr>
            <p:ph idx="10" sz="half" type="dt"/>
          </p:nvPr>
        </p:nvSpPr>
        <p:spPr/>
        <p:txBody>
          <a:bodyPr numCol="1"/>
          <a:lstStyle/>
          <a:p>
            <a:fld id="{A8BF9FB9-08D9-4B23-B368-612EB8811B59}" type="datetimeFigureOut">
              <a:rPr lang="en-US" smtClean="0"/>
              <a:pPr/>
              <a:t>10/19/2023</a:t>
            </a:fld>
            <a:endParaRPr lang="en-US"/>
          </a:p>
        </p:txBody>
      </p:sp>
      <p:sp>
        <p:nvSpPr>
          <p:cNvPr id="2" name="Footer Placeholder 1"/>
          <p:cNvSpPr>
            <a:spLocks noGrp="1"/>
          </p:cNvSpPr>
          <p:nvPr>
            <p:ph idx="11" sz="quarter" type="ftr"/>
          </p:nvPr>
        </p:nvSpPr>
        <p:spPr/>
        <p:txBody>
          <a:bodyPr numCol="1"/>
          <a:lstStyle/>
          <a:p>
            <a:endParaRPr lang="en-US"/>
          </a:p>
        </p:txBody>
      </p:sp>
      <p:sp>
        <p:nvSpPr>
          <p:cNvPr id="15" name="Slide Number Placeholder 14"/>
          <p:cNvSpPr>
            <a:spLocks noGrp="1"/>
          </p:cNvSpPr>
          <p:nvPr>
            <p:ph idx="12" sz="quarter" type="sldNum"/>
          </p:nvPr>
        </p:nvSpPr>
        <p:spPr>
          <a:xfrm>
            <a:off x="8229600" y="6473952"/>
            <a:ext cx="758952" cy="246888"/>
          </a:xfrm>
        </p:spPr>
        <p:txBody>
          <a:bodyPr numCol="1"/>
          <a:lstStyle/>
          <a:p>
            <a:fld id="{EEE81484-0DE7-4CBE-BEE7-44B4E52868CA}"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numCol="1"/>
          <a:lstStyle/>
          <a:p>
            <a:r>
              <a:rPr kumimoji="0" lang="en-US"/>
              <a:t>Click to edit Master title style</a:t>
            </a:r>
          </a:p>
        </p:txBody>
      </p:sp>
      <p:sp>
        <p:nvSpPr>
          <p:cNvPr id="27" name="Content Placeholder 26"/>
          <p:cNvSpPr>
            <a:spLocks noGrp="1"/>
          </p:cNvSpPr>
          <p:nvPr>
            <p:ph idx="1"/>
          </p:nvPr>
        </p:nvSpPr>
        <p:spPr/>
        <p:txBody>
          <a:bodyPr numCol="1"/>
          <a:lstStyle/>
          <a:p>
            <a:pPr eaLnBrk="1" hangingPunct="1" latinLnBrk="0" lvl="0"/>
            <a:r>
              <a:rPr lang="en-US"/>
              <a:t>Click to edit Master text styles</a:t>
            </a:r>
          </a:p>
          <a:p>
            <a:pPr eaLnBrk="1" hangingPunct="1" latinLnBrk="0" lvl="1"/>
            <a:r>
              <a:rPr lang="en-US"/>
              <a:t>Second level</a:t>
            </a:r>
          </a:p>
          <a:p>
            <a:pPr eaLnBrk="1" hangingPunct="1" latinLnBrk="0" lvl="2"/>
            <a:r>
              <a:rPr lang="en-US"/>
              <a:t>Third level</a:t>
            </a:r>
          </a:p>
          <a:p>
            <a:pPr eaLnBrk="1" hangingPunct="1" latinLnBrk="0" lvl="3"/>
            <a:r>
              <a:rPr lang="en-US"/>
              <a:t>Fourth level</a:t>
            </a:r>
          </a:p>
          <a:p>
            <a:pPr eaLnBrk="1" hangingPunct="1" latinLnBrk="0" lvl="4"/>
            <a:r>
              <a:rPr lang="en-US"/>
              <a:t>Fifth level</a:t>
            </a:r>
            <a:endParaRPr kumimoji="0" lang="en-US"/>
          </a:p>
        </p:txBody>
      </p:sp>
      <p:sp>
        <p:nvSpPr>
          <p:cNvPr id="25" name="Date Placeholder 24"/>
          <p:cNvSpPr>
            <a:spLocks noGrp="1"/>
          </p:cNvSpPr>
          <p:nvPr>
            <p:ph idx="10" sz="half" type="dt"/>
          </p:nvPr>
        </p:nvSpPr>
        <p:spPr/>
        <p:txBody>
          <a:bodyPr numCol="1"/>
          <a:lstStyle/>
          <a:p>
            <a:fld id="{A8BF9FB9-08D9-4B23-B368-612EB8811B59}" type="datetimeFigureOut">
              <a:rPr lang="en-US" smtClean="0"/>
              <a:pPr/>
              <a:t>10/19/2023</a:t>
            </a:fld>
            <a:endParaRPr lang="en-US"/>
          </a:p>
        </p:txBody>
      </p:sp>
      <p:sp>
        <p:nvSpPr>
          <p:cNvPr id="19" name="Footer Placeholder 18"/>
          <p:cNvSpPr>
            <a:spLocks noGrp="1"/>
          </p:cNvSpPr>
          <p:nvPr>
            <p:ph idx="11" sz="quarter" type="ftr"/>
          </p:nvPr>
        </p:nvSpPr>
        <p:spPr>
          <a:xfrm>
            <a:off x="3581400" y="76200"/>
            <a:ext cx="2895600" cy="288925"/>
          </a:xfrm>
        </p:spPr>
        <p:txBody>
          <a:bodyPr numCol="1"/>
          <a:lstStyle/>
          <a:p>
            <a:endParaRPr lang="en-US"/>
          </a:p>
        </p:txBody>
      </p:sp>
      <p:sp>
        <p:nvSpPr>
          <p:cNvPr id="16" name="Slide Number Placeholder 15"/>
          <p:cNvSpPr>
            <a:spLocks noGrp="1"/>
          </p:cNvSpPr>
          <p:nvPr>
            <p:ph idx="12" sz="quarter" type="sldNum"/>
          </p:nvPr>
        </p:nvSpPr>
        <p:spPr>
          <a:xfrm>
            <a:off x="8229600" y="6473952"/>
            <a:ext cx="758952" cy="246888"/>
          </a:xfrm>
        </p:spPr>
        <p:txBody>
          <a:bodyPr numCol="1"/>
          <a:lstStyle/>
          <a:p>
            <a:fld id="{EEE81484-0DE7-4CBE-BEE7-44B4E52868CA}"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showMasterSp="0" type="secHead">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a:xfrm>
            <a:off x="514350" y="3444902"/>
            <a:ext cx="8629650" cy="2381"/>
          </a:xfrm>
          <a:prstGeom prst="line">
            <a:avLst/>
          </a:prstGeom>
          <a:noFill/>
          <a:ln algn="ctr" cap="flat" cmpd="sng" w="9525">
            <a:gradFill flip="none" rotWithShape="1">
              <a:gsLst>
                <a:gs pos="0">
                  <a:schemeClr val="accent1">
                    <a:alpha val="0"/>
                  </a:schemeClr>
                </a:gs>
                <a:gs pos="17000">
                  <a:schemeClr val="accent1"/>
                </a:gs>
                <a:gs pos="100000">
                  <a:schemeClr val="accent1"/>
                </a:gs>
              </a:gsLst>
              <a:lin ang="0" scaled="1"/>
              <a:tileRect/>
            </a:gradFill>
            <a:prstDash val="solid"/>
            <a:round/>
            <a:headEnd len="med" type="none" w="med"/>
            <a:tailEnd len="med" type="none" w="med"/>
          </a:ln>
          <a:effectLst/>
        </p:spPr>
        <p:txBody>
          <a:bodyPr anchor="t" bIns="45720" compatLnSpc="1" lIns="91440" numCol="1" rIns="91440" tIns="45720" vert="horz" wrap="square"/>
          <a:lstStyle/>
          <a:p>
            <a:endParaRPr dirty="0" kumimoji="0" lang="en-US">
              <a:latin charset="0" pitchFamily="18" typeface="Times New Roman"/>
            </a:endParaRPr>
          </a:p>
        </p:txBody>
      </p:sp>
      <p:sp>
        <p:nvSpPr>
          <p:cNvPr id="6" name="Text Placeholder 5"/>
          <p:cNvSpPr>
            <a:spLocks noGrp="1"/>
          </p:cNvSpPr>
          <p:nvPr>
            <p:ph idx="1" type="body"/>
          </p:nvPr>
        </p:nvSpPr>
        <p:spPr>
          <a:xfrm>
            <a:off x="381000" y="1676400"/>
            <a:ext cx="8458200" cy="1219200"/>
          </a:xfrm>
        </p:spPr>
        <p:txBody>
          <a:bodyPr anchor="b" numCol="1"/>
          <a:lstStyle>
            <a:lvl1pPr algn="r" indent="0" marL="0">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eaLnBrk="1" hangingPunct="1" latinLnBrk="0" lvl="0"/>
            <a:r>
              <a:rPr kumimoji="0" lang="en-US"/>
              <a:t>Click to edit Master text styles</a:t>
            </a:r>
          </a:p>
        </p:txBody>
      </p:sp>
      <p:sp>
        <p:nvSpPr>
          <p:cNvPr id="19" name="Date Placeholder 18"/>
          <p:cNvSpPr>
            <a:spLocks noGrp="1"/>
          </p:cNvSpPr>
          <p:nvPr>
            <p:ph idx="10" sz="half" type="dt"/>
          </p:nvPr>
        </p:nvSpPr>
        <p:spPr/>
        <p:txBody>
          <a:bodyPr numCol="1"/>
          <a:lstStyle/>
          <a:p>
            <a:fld id="{A8BF9FB9-08D9-4B23-B368-612EB8811B59}" type="datetimeFigureOut">
              <a:rPr lang="en-US" smtClean="0"/>
              <a:pPr/>
              <a:t>10/19/2023</a:t>
            </a:fld>
            <a:endParaRPr lang="en-US"/>
          </a:p>
        </p:txBody>
      </p:sp>
      <p:sp>
        <p:nvSpPr>
          <p:cNvPr id="11" name="Footer Placeholder 10"/>
          <p:cNvSpPr>
            <a:spLocks noGrp="1"/>
          </p:cNvSpPr>
          <p:nvPr>
            <p:ph idx="11" sz="quarter" type="ftr"/>
          </p:nvPr>
        </p:nvSpPr>
        <p:spPr/>
        <p:txBody>
          <a:bodyPr numCol="1"/>
          <a:lstStyle/>
          <a:p>
            <a:endParaRPr lang="en-US"/>
          </a:p>
        </p:txBody>
      </p:sp>
      <p:sp>
        <p:nvSpPr>
          <p:cNvPr id="16" name="Slide Number Placeholder 15"/>
          <p:cNvSpPr>
            <a:spLocks noGrp="1"/>
          </p:cNvSpPr>
          <p:nvPr>
            <p:ph idx="12" sz="quarter" type="sldNum"/>
          </p:nvPr>
        </p:nvSpPr>
        <p:spPr/>
        <p:txBody>
          <a:bodyPr numCol="1"/>
          <a:lstStyle/>
          <a:p>
            <a:fld id="{EEE81484-0DE7-4CBE-BEE7-44B4E52868CA}" type="slidenum">
              <a:rPr lang="en-US" smtClean="0"/>
              <a:pPr/>
              <a:t>‹#›</a:t>
            </a:fld>
            <a:endParaRPr lang="en-US"/>
          </a:p>
        </p:txBody>
      </p:sp>
      <p:sp>
        <p:nvSpPr>
          <p:cNvPr id="8" name="Title 7"/>
          <p:cNvSpPr>
            <a:spLocks noGrp="1"/>
          </p:cNvSpPr>
          <p:nvPr>
            <p:ph type="title"/>
          </p:nvPr>
        </p:nvSpPr>
        <p:spPr>
          <a:xfrm>
            <a:off x="180475" y="2947085"/>
            <a:ext cx="8686800" cy="1184825"/>
          </a:xfrm>
        </p:spPr>
        <p:txBody>
          <a:bodyPr anchor="t" numCol="1" rtlCol="0"/>
          <a:lstStyle>
            <a:lvl1pPr algn="r">
              <a:defRPr/>
            </a:lvl1pPr>
          </a:lstStyle>
          <a:p>
            <a:r>
              <a:rPr kumimoji="0" lang="en-US"/>
              <a:t>Click to edit Master title style</a:t>
            </a:r>
          </a:p>
        </p:txBody>
      </p:sp>
    </p:spTree>
  </p:cSld>
  <p:clrMapOvr>
    <a:overrideClrMapping accent1="accent1" accent2="accent2" accent3="accent3" accent4="accent4" accent5="accent5" accent6="accent6" bg1="dk1" bg2="dk2" folHlink="folHlink" hlink="hlink" tx1="lt1" tx2="lt2"/>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numCol="1"/>
          <a:lstStyle/>
          <a:p>
            <a:r>
              <a:rPr kumimoji="0" lang="en-US"/>
              <a:t>Click to edit Master title style</a:t>
            </a:r>
          </a:p>
        </p:txBody>
      </p:sp>
      <p:sp>
        <p:nvSpPr>
          <p:cNvPr id="14" name="Content Placeholder 13"/>
          <p:cNvSpPr>
            <a:spLocks noGrp="1"/>
          </p:cNvSpPr>
          <p:nvPr>
            <p:ph idx="1" sz="half"/>
          </p:nvPr>
        </p:nvSpPr>
        <p:spPr>
          <a:xfrm>
            <a:off x="304800" y="1600200"/>
            <a:ext cx="4191000" cy="4724400"/>
          </a:xfrm>
        </p:spPr>
        <p:txBody>
          <a:bodyPr numCol="1"/>
          <a:lstStyle>
            <a:lvl1pPr>
              <a:defRPr sz="2800"/>
            </a:lvl1pPr>
            <a:lvl2pPr>
              <a:defRPr sz="2400"/>
            </a:lvl2pPr>
            <a:lvl3pPr>
              <a:defRPr sz="2000"/>
            </a:lvl3pPr>
            <a:lvl4pPr>
              <a:defRPr sz="1800"/>
            </a:lvl4pPr>
            <a:lvl5pPr>
              <a:defRPr sz="1800"/>
            </a:lvl5pPr>
          </a:lstStyle>
          <a:p>
            <a:pPr eaLnBrk="1" hangingPunct="1" latinLnBrk="0" lvl="0"/>
            <a:r>
              <a:rPr lang="en-US"/>
              <a:t>Click to edit Master text styles</a:t>
            </a:r>
          </a:p>
          <a:p>
            <a:pPr eaLnBrk="1" hangingPunct="1" latinLnBrk="0" lvl="1"/>
            <a:r>
              <a:rPr lang="en-US"/>
              <a:t>Second level</a:t>
            </a:r>
          </a:p>
          <a:p>
            <a:pPr eaLnBrk="1" hangingPunct="1" latinLnBrk="0" lvl="2"/>
            <a:r>
              <a:rPr lang="en-US"/>
              <a:t>Third level</a:t>
            </a:r>
          </a:p>
          <a:p>
            <a:pPr eaLnBrk="1" hangingPunct="1" latinLnBrk="0" lvl="3"/>
            <a:r>
              <a:rPr lang="en-US"/>
              <a:t>Fourth level</a:t>
            </a:r>
          </a:p>
          <a:p>
            <a:pPr eaLnBrk="1" hangingPunct="1" latinLnBrk="0" lvl="4"/>
            <a:r>
              <a:rPr lang="en-US"/>
              <a:t>Fifth level</a:t>
            </a:r>
            <a:endParaRPr kumimoji="0" lang="en-US"/>
          </a:p>
        </p:txBody>
      </p:sp>
      <p:sp>
        <p:nvSpPr>
          <p:cNvPr id="13" name="Content Placeholder 12"/>
          <p:cNvSpPr>
            <a:spLocks noGrp="1"/>
          </p:cNvSpPr>
          <p:nvPr>
            <p:ph idx="2" sz="half"/>
          </p:nvPr>
        </p:nvSpPr>
        <p:spPr>
          <a:xfrm>
            <a:off x="4648200" y="1600200"/>
            <a:ext cx="4343400" cy="4724400"/>
          </a:xfrm>
        </p:spPr>
        <p:txBody>
          <a:bodyPr numCol="1"/>
          <a:lstStyle>
            <a:lvl1pPr>
              <a:defRPr sz="2800"/>
            </a:lvl1pPr>
            <a:lvl2pPr>
              <a:defRPr sz="2400"/>
            </a:lvl2pPr>
            <a:lvl3pPr>
              <a:defRPr sz="2000"/>
            </a:lvl3pPr>
            <a:lvl4pPr>
              <a:defRPr sz="1800"/>
            </a:lvl4pPr>
            <a:lvl5pPr>
              <a:defRPr sz="1800"/>
            </a:lvl5pPr>
          </a:lstStyle>
          <a:p>
            <a:pPr eaLnBrk="1" hangingPunct="1" latinLnBrk="0" lvl="0"/>
            <a:r>
              <a:rPr lang="en-US"/>
              <a:t>Click to edit Master text styles</a:t>
            </a:r>
          </a:p>
          <a:p>
            <a:pPr eaLnBrk="1" hangingPunct="1" latinLnBrk="0" lvl="1"/>
            <a:r>
              <a:rPr lang="en-US"/>
              <a:t>Second level</a:t>
            </a:r>
          </a:p>
          <a:p>
            <a:pPr eaLnBrk="1" hangingPunct="1" latinLnBrk="0" lvl="2"/>
            <a:r>
              <a:rPr lang="en-US"/>
              <a:t>Third level</a:t>
            </a:r>
          </a:p>
          <a:p>
            <a:pPr eaLnBrk="1" hangingPunct="1" latinLnBrk="0" lvl="3"/>
            <a:r>
              <a:rPr lang="en-US"/>
              <a:t>Fourth level</a:t>
            </a:r>
          </a:p>
          <a:p>
            <a:pPr eaLnBrk="1" hangingPunct="1" latinLnBrk="0" lvl="4"/>
            <a:r>
              <a:rPr lang="en-US"/>
              <a:t>Fifth level</a:t>
            </a:r>
            <a:endParaRPr kumimoji="0" lang="en-US"/>
          </a:p>
        </p:txBody>
      </p:sp>
      <p:sp>
        <p:nvSpPr>
          <p:cNvPr id="21" name="Date Placeholder 20"/>
          <p:cNvSpPr>
            <a:spLocks noGrp="1"/>
          </p:cNvSpPr>
          <p:nvPr>
            <p:ph idx="10" sz="half" type="dt"/>
          </p:nvPr>
        </p:nvSpPr>
        <p:spPr/>
        <p:txBody>
          <a:bodyPr numCol="1"/>
          <a:lstStyle/>
          <a:p>
            <a:fld id="{A8BF9FB9-08D9-4B23-B368-612EB8811B59}" type="datetimeFigureOut">
              <a:rPr lang="en-US" smtClean="0"/>
              <a:pPr/>
              <a:t>10/19/2023</a:t>
            </a:fld>
            <a:endParaRPr lang="en-US"/>
          </a:p>
        </p:txBody>
      </p:sp>
      <p:sp>
        <p:nvSpPr>
          <p:cNvPr id="10" name="Footer Placeholder 9"/>
          <p:cNvSpPr>
            <a:spLocks noGrp="1"/>
          </p:cNvSpPr>
          <p:nvPr>
            <p:ph idx="11" sz="quarter" type="ftr"/>
          </p:nvPr>
        </p:nvSpPr>
        <p:spPr/>
        <p:txBody>
          <a:bodyPr numCol="1"/>
          <a:lstStyle/>
          <a:p>
            <a:endParaRPr lang="en-US"/>
          </a:p>
        </p:txBody>
      </p:sp>
      <p:sp>
        <p:nvSpPr>
          <p:cNvPr id="31" name="Slide Number Placeholder 30"/>
          <p:cNvSpPr>
            <a:spLocks noGrp="1"/>
          </p:cNvSpPr>
          <p:nvPr>
            <p:ph idx="12" sz="quarter" type="sldNum"/>
          </p:nvPr>
        </p:nvSpPr>
        <p:spPr/>
        <p:txBody>
          <a:bodyPr numCol="1"/>
          <a:lstStyle/>
          <a:p>
            <a:fld id="{EEE81484-0DE7-4CBE-BEE7-44B4E52868CA}"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showMasterSp="0" type="twoTxTwoObj">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numCol="1"/>
          <a:lstStyle>
            <a:lvl1pPr>
              <a:defRPr/>
            </a:lvl1pPr>
          </a:lstStyle>
          <a:p>
            <a:r>
              <a:rPr kumimoji="0" lang="en-US"/>
              <a:t>Click to edit Master title style</a:t>
            </a:r>
          </a:p>
        </p:txBody>
      </p:sp>
      <p:sp>
        <p:nvSpPr>
          <p:cNvPr id="13" name="Text Placeholder 12"/>
          <p:cNvSpPr>
            <a:spLocks noGrp="1"/>
          </p:cNvSpPr>
          <p:nvPr>
            <p:ph idx="1" type="body"/>
          </p:nvPr>
        </p:nvSpPr>
        <p:spPr>
          <a:xfrm>
            <a:off x="281444" y="666750"/>
            <a:ext cx="4290556" cy="639762"/>
          </a:xfrm>
        </p:spPr>
        <p:txBody>
          <a:bodyPr anchor="ctr" numCol="1"/>
          <a:lstStyle>
            <a:lvl1pPr indent="0" marL="0">
              <a:buNone/>
              <a:defRPr b="0" baseline="0" cap="all" sz="1800">
                <a:solidFill>
                  <a:schemeClr val="accent1">
                    <a:shade val="50000"/>
                  </a:schemeClr>
                </a:solidFill>
                <a:latin charset="0" pitchFamily="18" typeface="Times New Roman"/>
                <a:ea typeface="+mj-ea"/>
                <a:cs typeface="+mj-cs"/>
              </a:defRPr>
            </a:lvl1pPr>
            <a:lvl2pPr>
              <a:buNone/>
              <a:defRPr b="1" sz="2000"/>
            </a:lvl2pPr>
            <a:lvl3pPr>
              <a:buNone/>
              <a:defRPr b="1" sz="1800"/>
            </a:lvl3pPr>
            <a:lvl4pPr>
              <a:buNone/>
              <a:defRPr b="1" sz="1600"/>
            </a:lvl4pPr>
            <a:lvl5pPr>
              <a:buNone/>
              <a:defRPr b="1" sz="1600"/>
            </a:lvl5pPr>
          </a:lstStyle>
          <a:p>
            <a:pPr eaLnBrk="1" hangingPunct="1" latinLnBrk="0" lvl="0"/>
            <a:r>
              <a:rPr dirty="0" kumimoji="0" lang="en-US"/>
              <a:t>Click to edit Master text styles</a:t>
            </a:r>
          </a:p>
        </p:txBody>
      </p:sp>
      <p:sp>
        <p:nvSpPr>
          <p:cNvPr id="25" name="Text Placeholder 24"/>
          <p:cNvSpPr>
            <a:spLocks noGrp="1"/>
          </p:cNvSpPr>
          <p:nvPr>
            <p:ph idx="3" sz="half" type="body"/>
          </p:nvPr>
        </p:nvSpPr>
        <p:spPr>
          <a:xfrm>
            <a:off x="4645025" y="666750"/>
            <a:ext cx="4292241" cy="639762"/>
          </a:xfrm>
        </p:spPr>
        <p:txBody>
          <a:bodyPr anchor="ctr" numCol="1"/>
          <a:lstStyle>
            <a:lvl1pPr indent="0" marL="0">
              <a:buNone/>
              <a:defRPr b="0" baseline="0" cap="all" sz="1800">
                <a:solidFill>
                  <a:schemeClr val="accent1">
                    <a:shade val="50000"/>
                  </a:schemeClr>
                </a:solidFill>
                <a:latin charset="0" pitchFamily="18" typeface="Times New Roman"/>
                <a:ea typeface="+mj-ea"/>
                <a:cs typeface="+mj-cs"/>
              </a:defRPr>
            </a:lvl1pPr>
            <a:lvl2pPr>
              <a:buNone/>
              <a:defRPr b="1" sz="2000"/>
            </a:lvl2pPr>
            <a:lvl3pPr>
              <a:buNone/>
              <a:defRPr b="1" sz="1800"/>
            </a:lvl3pPr>
            <a:lvl4pPr>
              <a:buNone/>
              <a:defRPr b="1" sz="1600"/>
            </a:lvl4pPr>
            <a:lvl5pPr>
              <a:buNone/>
              <a:defRPr b="1" sz="1600"/>
            </a:lvl5pPr>
          </a:lstStyle>
          <a:p>
            <a:pPr eaLnBrk="1" hangingPunct="1" latinLnBrk="0" lvl="0"/>
            <a:r>
              <a:rPr dirty="0" kumimoji="0" lang="en-US"/>
              <a:t>Click to edit Master text styles</a:t>
            </a:r>
          </a:p>
        </p:txBody>
      </p:sp>
      <p:sp>
        <p:nvSpPr>
          <p:cNvPr id="4" name="Content Placeholder 3"/>
          <p:cNvSpPr>
            <a:spLocks noGrp="1"/>
          </p:cNvSpPr>
          <p:nvPr>
            <p:ph idx="2" sz="quarter"/>
          </p:nvPr>
        </p:nvSpPr>
        <p:spPr>
          <a:xfrm>
            <a:off x="281444" y="1316037"/>
            <a:ext cx="4290556" cy="3941763"/>
          </a:xfrm>
        </p:spPr>
        <p:txBody>
          <a:bodyPr numCol="1"/>
          <a:lstStyle>
            <a:lvl1pPr>
              <a:defRPr sz="2400"/>
            </a:lvl1pPr>
            <a:lvl2pPr>
              <a:defRPr sz="2000"/>
            </a:lvl2pPr>
            <a:lvl3pPr>
              <a:defRPr sz="1800"/>
            </a:lvl3pPr>
            <a:lvl4pPr>
              <a:defRPr sz="1600"/>
            </a:lvl4pPr>
            <a:lvl5pPr>
              <a:defRPr sz="1600"/>
            </a:lvl5pPr>
          </a:lstStyle>
          <a:p>
            <a:pPr eaLnBrk="1" hangingPunct="1" latinLnBrk="0" lvl="0"/>
            <a:r>
              <a:rPr lang="en-US"/>
              <a:t>Click to edit Master text styles</a:t>
            </a:r>
          </a:p>
          <a:p>
            <a:pPr eaLnBrk="1" hangingPunct="1" latinLnBrk="0" lvl="1"/>
            <a:r>
              <a:rPr lang="en-US"/>
              <a:t>Second level</a:t>
            </a:r>
          </a:p>
          <a:p>
            <a:pPr eaLnBrk="1" hangingPunct="1" latinLnBrk="0" lvl="2"/>
            <a:r>
              <a:rPr lang="en-US"/>
              <a:t>Third level</a:t>
            </a:r>
          </a:p>
          <a:p>
            <a:pPr eaLnBrk="1" hangingPunct="1" latinLnBrk="0" lvl="3"/>
            <a:r>
              <a:rPr lang="en-US"/>
              <a:t>Fourth level</a:t>
            </a:r>
          </a:p>
          <a:p>
            <a:pPr eaLnBrk="1" hangingPunct="1" latinLnBrk="0" lvl="4"/>
            <a:r>
              <a:rPr lang="en-US"/>
              <a:t>Fifth level</a:t>
            </a:r>
            <a:endParaRPr kumimoji="0" lang="en-US"/>
          </a:p>
        </p:txBody>
      </p:sp>
      <p:sp>
        <p:nvSpPr>
          <p:cNvPr id="28" name="Content Placeholder 27"/>
          <p:cNvSpPr>
            <a:spLocks noGrp="1"/>
          </p:cNvSpPr>
          <p:nvPr>
            <p:ph idx="4" sz="quarter"/>
          </p:nvPr>
        </p:nvSpPr>
        <p:spPr>
          <a:xfrm>
            <a:off x="4648730" y="1316037"/>
            <a:ext cx="4288536" cy="3941763"/>
          </a:xfrm>
        </p:spPr>
        <p:txBody>
          <a:bodyPr numCol="1"/>
          <a:lstStyle>
            <a:lvl1pPr>
              <a:defRPr sz="2400"/>
            </a:lvl1pPr>
            <a:lvl2pPr>
              <a:defRPr sz="2000"/>
            </a:lvl2pPr>
            <a:lvl3pPr>
              <a:defRPr sz="1800"/>
            </a:lvl3pPr>
            <a:lvl4pPr>
              <a:defRPr sz="1600"/>
            </a:lvl4pPr>
            <a:lvl5pPr>
              <a:defRPr sz="1600"/>
            </a:lvl5pPr>
          </a:lstStyle>
          <a:p>
            <a:pPr eaLnBrk="1" hangingPunct="1" latinLnBrk="0" lvl="0"/>
            <a:r>
              <a:rPr lang="en-US"/>
              <a:t>Click to edit Master text styles</a:t>
            </a:r>
          </a:p>
          <a:p>
            <a:pPr eaLnBrk="1" hangingPunct="1" latinLnBrk="0" lvl="1"/>
            <a:r>
              <a:rPr lang="en-US"/>
              <a:t>Second level</a:t>
            </a:r>
          </a:p>
          <a:p>
            <a:pPr eaLnBrk="1" hangingPunct="1" latinLnBrk="0" lvl="2"/>
            <a:r>
              <a:rPr lang="en-US"/>
              <a:t>Third level</a:t>
            </a:r>
          </a:p>
          <a:p>
            <a:pPr eaLnBrk="1" hangingPunct="1" latinLnBrk="0" lvl="3"/>
            <a:r>
              <a:rPr lang="en-US"/>
              <a:t>Fourth level</a:t>
            </a:r>
          </a:p>
          <a:p>
            <a:pPr eaLnBrk="1" hangingPunct="1" latinLnBrk="0" lvl="4"/>
            <a:r>
              <a:rPr lang="en-US"/>
              <a:t>Fifth level</a:t>
            </a:r>
            <a:endParaRPr kumimoji="0" lang="en-US"/>
          </a:p>
        </p:txBody>
      </p:sp>
      <p:sp>
        <p:nvSpPr>
          <p:cNvPr id="10" name="Date Placeholder 9"/>
          <p:cNvSpPr>
            <a:spLocks noGrp="1"/>
          </p:cNvSpPr>
          <p:nvPr>
            <p:ph idx="10" sz="half" type="dt"/>
          </p:nvPr>
        </p:nvSpPr>
        <p:spPr/>
        <p:txBody>
          <a:bodyPr numCol="1"/>
          <a:lstStyle/>
          <a:p>
            <a:fld id="{A8BF9FB9-08D9-4B23-B368-612EB8811B59}" type="datetimeFigureOut">
              <a:rPr lang="en-US" smtClean="0"/>
              <a:pPr/>
              <a:t>10/19/2023</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a:xfrm>
            <a:off x="8229600" y="6477000"/>
            <a:ext cx="762000" cy="246888"/>
          </a:xfrm>
        </p:spPr>
        <p:txBody>
          <a:bodyPr numCol="1"/>
          <a:lstStyle/>
          <a:p>
            <a:fld id="{EEE81484-0DE7-4CBE-BEE7-44B4E52868CA}" type="slidenum">
              <a:rPr lang="en-US" smtClean="0"/>
              <a:pPr/>
              <a:t>‹#›</a:t>
            </a:fld>
            <a:endParaRPr lang="en-US"/>
          </a:p>
        </p:txBody>
      </p:sp>
      <p:sp>
        <p:nvSpPr>
          <p:cNvPr id="11" name="Straight Connector 10"/>
          <p:cNvSpPr>
            <a:spLocks noChangeShapeType="1"/>
          </p:cNvSpPr>
          <p:nvPr/>
        </p:nvSpPr>
        <p:spPr>
          <a:xfrm>
            <a:off x="514350" y="6019800"/>
            <a:ext cx="8629650" cy="2381"/>
          </a:xfrm>
          <a:prstGeom prst="line">
            <a:avLst/>
          </a:prstGeom>
          <a:noFill/>
          <a:ln algn="ctr" cap="flat" cmpd="sng" w="9525">
            <a:gradFill flip="none" rotWithShape="1">
              <a:gsLst>
                <a:gs pos="0">
                  <a:schemeClr val="accent1">
                    <a:alpha val="0"/>
                  </a:schemeClr>
                </a:gs>
                <a:gs pos="17000">
                  <a:schemeClr val="accent1"/>
                </a:gs>
                <a:gs pos="100000">
                  <a:schemeClr val="accent1"/>
                </a:gs>
              </a:gsLst>
              <a:lin ang="0" scaled="1"/>
              <a:tileRect/>
            </a:gradFill>
            <a:prstDash val="solid"/>
            <a:round/>
            <a:headEnd len="med" type="none" w="med"/>
            <a:tailEnd len="med" type="none" w="med"/>
          </a:ln>
          <a:effectLst/>
        </p:spPr>
        <p:txBody>
          <a:bodyPr anchor="t" bIns="45720" compatLnSpc="1" lIns="91440" numCol="1" rIns="91440" tIns="45720" vert="horz" wrap="square"/>
          <a:lstStyle/>
          <a:p>
            <a:endParaRPr dirty="0" kumimoji="0" lang="en-US">
              <a:latin charset="0" pitchFamily="18" typeface="Times New Roman"/>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numCol="1"/>
          <a:lstStyle/>
          <a:p>
            <a:r>
              <a:rPr kumimoji="0" lang="en-US"/>
              <a:t>Click to edit Master title style</a:t>
            </a:r>
          </a:p>
        </p:txBody>
      </p:sp>
      <p:sp>
        <p:nvSpPr>
          <p:cNvPr id="12" name="Date Placeholder 11"/>
          <p:cNvSpPr>
            <a:spLocks noGrp="1"/>
          </p:cNvSpPr>
          <p:nvPr>
            <p:ph idx="10" sz="half" type="dt"/>
          </p:nvPr>
        </p:nvSpPr>
        <p:spPr/>
        <p:txBody>
          <a:bodyPr numCol="1"/>
          <a:lstStyle/>
          <a:p>
            <a:fld id="{A8BF9FB9-08D9-4B23-B368-612EB8811B59}" type="datetimeFigureOut">
              <a:rPr lang="en-US" smtClean="0"/>
              <a:pPr/>
              <a:t>10/19/2023</a:t>
            </a:fld>
            <a:endParaRPr lang="en-US"/>
          </a:p>
        </p:txBody>
      </p:sp>
      <p:sp>
        <p:nvSpPr>
          <p:cNvPr id="21" name="Footer Placeholder 20"/>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EEE81484-0DE7-4CBE-BEE7-44B4E52868CA}"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showMasterSp="0" type="blank">
  <p:cSld name="Blank">
    <p:spTree>
      <p:nvGrpSpPr>
        <p:cNvPr id="1" name=""/>
        <p:cNvGrpSpPr/>
        <p:nvPr/>
      </p:nvGrpSpPr>
      <p:grpSpPr>
        <a:xfrm>
          <a:off x="0" y="0"/>
          <a:ext cx="0" cy="0"/>
          <a:chOff x="0" y="0"/>
          <a:chExt cx="0" cy="0"/>
        </a:xfrm>
      </p:grpSpPr>
      <p:sp>
        <p:nvSpPr>
          <p:cNvPr id="3" name="Date Placeholder 2"/>
          <p:cNvSpPr>
            <a:spLocks noGrp="1"/>
          </p:cNvSpPr>
          <p:nvPr>
            <p:ph idx="10" sz="half" type="dt"/>
          </p:nvPr>
        </p:nvSpPr>
        <p:spPr/>
        <p:txBody>
          <a:bodyPr numCol="1"/>
          <a:lstStyle/>
          <a:p>
            <a:fld id="{A8BF9FB9-08D9-4B23-B368-612EB8811B59}" type="datetimeFigureOut">
              <a:rPr lang="en-US" smtClean="0"/>
              <a:pPr/>
              <a:t>10/19/2023</a:t>
            </a:fld>
            <a:endParaRPr lang="en-US"/>
          </a:p>
        </p:txBody>
      </p:sp>
      <p:sp>
        <p:nvSpPr>
          <p:cNvPr id="24" name="Footer Placeholder 23"/>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EEE81484-0DE7-4CBE-BEE7-44B4E52868CA}"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showMasterSp="0" type="objTx">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a:xfrm>
            <a:off x="514350" y="5849117"/>
            <a:ext cx="8629650" cy="2381"/>
          </a:xfrm>
          <a:prstGeom prst="line">
            <a:avLst/>
          </a:prstGeom>
          <a:noFill/>
          <a:ln algn="ctr" cap="flat" cmpd="sng" w="9525">
            <a:gradFill flip="none" rotWithShape="1">
              <a:gsLst>
                <a:gs pos="0">
                  <a:schemeClr val="accent1">
                    <a:alpha val="0"/>
                  </a:schemeClr>
                </a:gs>
                <a:gs pos="17000">
                  <a:schemeClr val="accent1"/>
                </a:gs>
                <a:gs pos="100000">
                  <a:schemeClr val="accent1"/>
                </a:gs>
              </a:gsLst>
              <a:lin ang="0" scaled="1"/>
              <a:tileRect/>
            </a:gradFill>
            <a:prstDash val="solid"/>
            <a:round/>
            <a:headEnd len="med" type="none" w="med"/>
            <a:tailEnd len="med" type="none" w="med"/>
          </a:ln>
          <a:effectLst/>
        </p:spPr>
        <p:txBody>
          <a:bodyPr anchor="t" bIns="45720" compatLnSpc="1" lIns="91440" numCol="1" rIns="91440" tIns="45720" vert="horz" wrap="square"/>
          <a:lstStyle/>
          <a:p>
            <a:endParaRPr dirty="0" kumimoji="0" lang="en-US">
              <a:latin charset="0" pitchFamily="18" typeface="Times New Roman"/>
            </a:endParaRPr>
          </a:p>
        </p:txBody>
      </p:sp>
      <p:sp>
        <p:nvSpPr>
          <p:cNvPr id="12" name="Title 11"/>
          <p:cNvSpPr>
            <a:spLocks noGrp="1"/>
          </p:cNvSpPr>
          <p:nvPr>
            <p:ph type="title"/>
          </p:nvPr>
        </p:nvSpPr>
        <p:spPr>
          <a:xfrm>
            <a:off x="457200" y="5486400"/>
            <a:ext cx="8458200" cy="520700"/>
          </a:xfrm>
        </p:spPr>
        <p:txBody>
          <a:bodyPr anchor="ctr" numCol="1"/>
          <a:lstStyle>
            <a:lvl1pPr algn="l">
              <a:buNone/>
              <a:defRPr b="1" sz="2000"/>
            </a:lvl1pPr>
          </a:lstStyle>
          <a:p>
            <a:r>
              <a:rPr kumimoji="0" lang="en-US"/>
              <a:t>Click to edit Master title style</a:t>
            </a:r>
          </a:p>
        </p:txBody>
      </p:sp>
      <p:sp>
        <p:nvSpPr>
          <p:cNvPr id="26" name="Text Placeholder 25"/>
          <p:cNvSpPr>
            <a:spLocks noGrp="1"/>
          </p:cNvSpPr>
          <p:nvPr>
            <p:ph idx="2" type="body"/>
          </p:nvPr>
        </p:nvSpPr>
        <p:spPr>
          <a:xfrm>
            <a:off x="457200" y="609600"/>
            <a:ext cx="3008313" cy="4800600"/>
          </a:xfrm>
        </p:spPr>
        <p:txBody>
          <a:bodyPr numCol="1"/>
          <a:lstStyle>
            <a:lvl1pPr indent="0" marL="0">
              <a:buNone/>
              <a:defRPr sz="1400"/>
            </a:lvl1pPr>
            <a:lvl2pPr>
              <a:buNone/>
              <a:defRPr sz="1200"/>
            </a:lvl2pPr>
            <a:lvl3pPr>
              <a:buNone/>
              <a:defRPr sz="1000"/>
            </a:lvl3pPr>
            <a:lvl4pPr>
              <a:buNone/>
              <a:defRPr sz="900"/>
            </a:lvl4pPr>
            <a:lvl5pPr>
              <a:buNone/>
              <a:defRPr sz="900"/>
            </a:lvl5pPr>
          </a:lstStyle>
          <a:p>
            <a:pPr eaLnBrk="1" hangingPunct="1" latinLnBrk="0" lvl="0"/>
            <a:r>
              <a:rPr kumimoji="0" lang="en-US"/>
              <a:t>Click to edit Master text styles</a:t>
            </a:r>
          </a:p>
        </p:txBody>
      </p:sp>
      <p:sp>
        <p:nvSpPr>
          <p:cNvPr id="14" name="Content Placeholder 13"/>
          <p:cNvSpPr>
            <a:spLocks noGrp="1"/>
          </p:cNvSpPr>
          <p:nvPr>
            <p:ph idx="1" sz="half"/>
          </p:nvPr>
        </p:nvSpPr>
        <p:spPr>
          <a:xfrm>
            <a:off x="3575050" y="609600"/>
            <a:ext cx="5340350" cy="4800600"/>
          </a:xfrm>
        </p:spPr>
        <p:txBody>
          <a:bodyPr numCol="1"/>
          <a:lstStyle>
            <a:lvl1pPr>
              <a:defRPr sz="3200"/>
            </a:lvl1pPr>
            <a:lvl2pPr>
              <a:defRPr sz="2800"/>
            </a:lvl2pPr>
            <a:lvl3pPr>
              <a:defRPr sz="2400"/>
            </a:lvl3pPr>
            <a:lvl4pPr>
              <a:defRPr sz="2000"/>
            </a:lvl4pPr>
            <a:lvl5pPr>
              <a:defRPr sz="2000"/>
            </a:lvl5pPr>
          </a:lstStyle>
          <a:p>
            <a:pPr eaLnBrk="1" hangingPunct="1" latinLnBrk="0" lvl="0"/>
            <a:r>
              <a:rPr lang="en-US"/>
              <a:t>Click to edit Master text styles</a:t>
            </a:r>
          </a:p>
          <a:p>
            <a:pPr eaLnBrk="1" hangingPunct="1" latinLnBrk="0" lvl="1"/>
            <a:r>
              <a:rPr lang="en-US"/>
              <a:t>Second level</a:t>
            </a:r>
          </a:p>
          <a:p>
            <a:pPr eaLnBrk="1" hangingPunct="1" latinLnBrk="0" lvl="2"/>
            <a:r>
              <a:rPr lang="en-US"/>
              <a:t>Third level</a:t>
            </a:r>
          </a:p>
          <a:p>
            <a:pPr eaLnBrk="1" hangingPunct="1" latinLnBrk="0" lvl="3"/>
            <a:r>
              <a:rPr lang="en-US"/>
              <a:t>Fourth level</a:t>
            </a:r>
          </a:p>
          <a:p>
            <a:pPr eaLnBrk="1" hangingPunct="1" latinLnBrk="0" lvl="4"/>
            <a:r>
              <a:rPr lang="en-US"/>
              <a:t>Fifth level</a:t>
            </a:r>
            <a:endParaRPr kumimoji="0" lang="en-US"/>
          </a:p>
        </p:txBody>
      </p:sp>
      <p:sp>
        <p:nvSpPr>
          <p:cNvPr id="25" name="Date Placeholder 24"/>
          <p:cNvSpPr>
            <a:spLocks noGrp="1"/>
          </p:cNvSpPr>
          <p:nvPr>
            <p:ph idx="10" sz="half" type="dt"/>
          </p:nvPr>
        </p:nvSpPr>
        <p:spPr/>
        <p:txBody>
          <a:bodyPr numCol="1"/>
          <a:lstStyle/>
          <a:p>
            <a:fld id="{A8BF9FB9-08D9-4B23-B368-612EB8811B59}" type="datetimeFigureOut">
              <a:rPr lang="en-US" smtClean="0"/>
              <a:pPr/>
              <a:t>10/19/2023</a:t>
            </a:fld>
            <a:endParaRPr lang="en-US"/>
          </a:p>
        </p:txBody>
      </p:sp>
      <p:sp>
        <p:nvSpPr>
          <p:cNvPr id="29" name="Footer Placeholder 28"/>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EEE81484-0DE7-4CBE-BEE7-44B4E52868CA}"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showMasterSp="0" type="picTx">
  <p:cSld name="Picture with Caption">
    <p:spTree>
      <p:nvGrpSpPr>
        <p:cNvPr id="1" name=""/>
        <p:cNvGrpSpPr/>
        <p:nvPr/>
      </p:nvGrpSpPr>
      <p:grpSpPr>
        <a:xfrm>
          <a:off x="0" y="0"/>
          <a:ext cx="0" cy="0"/>
          <a:chOff x="0" y="0"/>
          <a:chExt cx="0" cy="0"/>
        </a:xfrm>
      </p:grpSpPr>
      <p:sp>
        <p:nvSpPr>
          <p:cNvPr id="13" name="Picture Placeholder 12"/>
          <p:cNvSpPr>
            <a:spLocks noGrp="1"/>
          </p:cNvSpPr>
          <p:nvPr>
            <p:ph idx="1" type="pic"/>
          </p:nvPr>
        </p:nvSpPr>
        <p:spPr>
          <a:xfrm>
            <a:off x="3505200" y="616634"/>
            <a:ext cx="5029200" cy="3657600"/>
          </a:xfrm>
          <a:solidFill>
            <a:schemeClr val="bg1"/>
          </a:solidFill>
          <a:ln w="6350">
            <a:solidFill>
              <a:schemeClr val="accent1"/>
            </a:solidFill>
          </a:ln>
          <a:effectLst>
            <a:reflection algn="bl" blurRad="1000" dir="5400000" dist="900" endA="500" endPos="10000" rotWithShape="0" stA="49000" sy="-90000"/>
          </a:effectLst>
        </p:spPr>
        <p:txBody>
          <a:bodyPr numCol="1"/>
          <a:lstStyle>
            <a:lvl1pPr indent="0" marL="0">
              <a:buNone/>
              <a:defRPr sz="3200"/>
            </a:lvl1pPr>
          </a:lstStyle>
          <a:p>
            <a:r>
              <a:rPr kumimoji="0" lang="en-US"/>
              <a:t>Click icon to add picture</a:t>
            </a:r>
            <a:endParaRPr dirty="0" kumimoji="0" lang="en-US"/>
          </a:p>
        </p:txBody>
      </p:sp>
      <p:sp>
        <p:nvSpPr>
          <p:cNvPr id="7" name="Date Placeholder 6"/>
          <p:cNvSpPr>
            <a:spLocks noGrp="1"/>
          </p:cNvSpPr>
          <p:nvPr>
            <p:ph idx="10" sz="half" type="dt"/>
          </p:nvPr>
        </p:nvSpPr>
        <p:spPr/>
        <p:txBody>
          <a:bodyPr numCol="1"/>
          <a:lstStyle/>
          <a:p>
            <a:fld id="{A8BF9FB9-08D9-4B23-B368-612EB8811B59}" type="datetimeFigureOut">
              <a:rPr lang="en-US" smtClean="0"/>
              <a:pPr/>
              <a:t>10/19/2023</a:t>
            </a:fld>
            <a:endParaRPr lang="en-US"/>
          </a:p>
        </p:txBody>
      </p:sp>
      <p:sp>
        <p:nvSpPr>
          <p:cNvPr id="5" name="Footer Placeholder 4"/>
          <p:cNvSpPr>
            <a:spLocks noGrp="1"/>
          </p:cNvSpPr>
          <p:nvPr>
            <p:ph idx="11" sz="quarter" type="ftr"/>
          </p:nvPr>
        </p:nvSpPr>
        <p:spPr/>
        <p:txBody>
          <a:bodyPr numCol="1"/>
          <a:lstStyle/>
          <a:p>
            <a:endParaRPr lang="en-US"/>
          </a:p>
        </p:txBody>
      </p:sp>
      <p:sp>
        <p:nvSpPr>
          <p:cNvPr id="31" name="Slide Number Placeholder 30"/>
          <p:cNvSpPr>
            <a:spLocks noGrp="1"/>
          </p:cNvSpPr>
          <p:nvPr>
            <p:ph idx="12" sz="quarter" type="sldNum"/>
          </p:nvPr>
        </p:nvSpPr>
        <p:spPr/>
        <p:txBody>
          <a:bodyPr numCol="1"/>
          <a:lstStyle/>
          <a:p>
            <a:fld id="{EEE81484-0DE7-4CBE-BEE7-44B4E52868CA}" type="slidenum">
              <a:rPr lang="en-US" smtClean="0"/>
              <a:pPr/>
              <a:t>‹#›</a:t>
            </a:fld>
            <a:endParaRPr lang="en-US"/>
          </a:p>
        </p:txBody>
      </p:sp>
      <p:sp>
        <p:nvSpPr>
          <p:cNvPr id="17" name="Title 16"/>
          <p:cNvSpPr>
            <a:spLocks noGrp="1"/>
          </p:cNvSpPr>
          <p:nvPr>
            <p:ph type="title"/>
          </p:nvPr>
        </p:nvSpPr>
        <p:spPr>
          <a:xfrm>
            <a:off x="381000" y="4993760"/>
            <a:ext cx="5867400" cy="522288"/>
          </a:xfrm>
        </p:spPr>
        <p:txBody>
          <a:bodyPr anchor="ctr" numCol="1"/>
          <a:lstStyle>
            <a:lvl1pPr algn="l">
              <a:buNone/>
              <a:defRPr b="1" sz="2000"/>
            </a:lvl1pPr>
          </a:lstStyle>
          <a:p>
            <a:r>
              <a:rPr kumimoji="0" lang="en-US"/>
              <a:t>Click to edit Master title style</a:t>
            </a:r>
          </a:p>
        </p:txBody>
      </p:sp>
      <p:sp>
        <p:nvSpPr>
          <p:cNvPr id="26" name="Text Placeholder 25"/>
          <p:cNvSpPr>
            <a:spLocks noGrp="1"/>
          </p:cNvSpPr>
          <p:nvPr>
            <p:ph idx="2" sz="half" type="body"/>
          </p:nvPr>
        </p:nvSpPr>
        <p:spPr>
          <a:xfrm>
            <a:off x="381000" y="5533218"/>
            <a:ext cx="5867400" cy="768350"/>
          </a:xfrm>
        </p:spPr>
        <p:txBody>
          <a:bodyPr lIns="109728" numCol="1" tIns="0"/>
          <a:lstStyle>
            <a:lvl1pPr indent="0" marL="0">
              <a:buNone/>
              <a:defRPr sz="1400"/>
            </a:lvl1pPr>
            <a:lvl2pPr>
              <a:defRPr sz="1200"/>
            </a:lvl2pPr>
            <a:lvl3pPr>
              <a:defRPr sz="1000"/>
            </a:lvl3pPr>
            <a:lvl4pPr>
              <a:defRPr sz="900"/>
            </a:lvl4pPr>
            <a:lvl5pPr>
              <a:defRPr sz="900"/>
            </a:lvl5pPr>
          </a:lstStyle>
          <a:p>
            <a:pPr eaLnBrk="1" hangingPunct="1" latinLnBrk="0" lvl="0"/>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kumimoji="0" lang="en-US"/>
              <a:t>Click to edit Master title style</a:t>
            </a:r>
          </a:p>
        </p:txBody>
      </p:sp>
      <p:sp>
        <p:nvSpPr>
          <p:cNvPr id="3" name="Vertical Text Placeholder 2"/>
          <p:cNvSpPr>
            <a:spLocks noGrp="1"/>
          </p:cNvSpPr>
          <p:nvPr>
            <p:ph idx="1" orient="vert" type="body"/>
          </p:nvPr>
        </p:nvSpPr>
        <p:spPr/>
        <p:txBody>
          <a:bodyPr numCol="1" vert="eaVert"/>
          <a:lstStyle/>
          <a:p>
            <a:pPr eaLnBrk="1" hangingPunct="1" latinLnBrk="0" lvl="0"/>
            <a:r>
              <a:rPr lang="en-US"/>
              <a:t>Click to edit Master text styles</a:t>
            </a:r>
          </a:p>
          <a:p>
            <a:pPr eaLnBrk="1" hangingPunct="1" latinLnBrk="0" lvl="1"/>
            <a:r>
              <a:rPr lang="en-US"/>
              <a:t>Second level</a:t>
            </a:r>
          </a:p>
          <a:p>
            <a:pPr eaLnBrk="1" hangingPunct="1" latinLnBrk="0" lvl="2"/>
            <a:r>
              <a:rPr lang="en-US"/>
              <a:t>Third level</a:t>
            </a:r>
          </a:p>
          <a:p>
            <a:pPr eaLnBrk="1" hangingPunct="1" latinLnBrk="0" lvl="3"/>
            <a:r>
              <a:rPr lang="en-US"/>
              <a:t>Fourth level</a:t>
            </a:r>
          </a:p>
          <a:p>
            <a:pPr eaLnBrk="1" hangingPunct="1" latinLnBrk="0" lvl="4"/>
            <a:r>
              <a:rPr lang="en-US"/>
              <a:t>Fifth level</a:t>
            </a:r>
            <a:endParaRPr kumimoji="0" lang="en-US"/>
          </a:p>
        </p:txBody>
      </p:sp>
      <p:sp>
        <p:nvSpPr>
          <p:cNvPr id="4" name="Date Placeholder 3"/>
          <p:cNvSpPr>
            <a:spLocks noGrp="1"/>
          </p:cNvSpPr>
          <p:nvPr>
            <p:ph idx="10" sz="half" type="dt"/>
          </p:nvPr>
        </p:nvSpPr>
        <p:spPr/>
        <p:txBody>
          <a:bodyPr numCol="1"/>
          <a:lstStyle/>
          <a:p>
            <a:fld id="{A8BF9FB9-08D9-4B23-B368-612EB8811B59}" type="datetimeFigureOut">
              <a:rPr lang="en-US" smtClean="0"/>
              <a:pPr/>
              <a:t>10/19/2023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EEE81484-0DE7-4CBE-BEE7-44B4E52868CA}"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showMasterSp="0"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6858000" y="549276"/>
            <a:ext cx="1828800" cy="5851525"/>
          </a:xfrm>
        </p:spPr>
        <p:txBody>
          <a:bodyPr numCol="1" vert="eaVert"/>
          <a:lstStyle/>
          <a:p>
            <a:r>
              <a:rPr kumimoji="0" lang="en-US"/>
              <a:t>Click to edit Master title style</a:t>
            </a:r>
          </a:p>
        </p:txBody>
      </p:sp>
      <p:sp>
        <p:nvSpPr>
          <p:cNvPr id="3" name="Vertical Text Placeholder 2"/>
          <p:cNvSpPr>
            <a:spLocks noGrp="1"/>
          </p:cNvSpPr>
          <p:nvPr>
            <p:ph idx="1" orient="vert" type="body"/>
          </p:nvPr>
        </p:nvSpPr>
        <p:spPr>
          <a:xfrm>
            <a:off x="457200" y="549276"/>
            <a:ext cx="6248400" cy="5851525"/>
          </a:xfrm>
        </p:spPr>
        <p:txBody>
          <a:bodyPr numCol="1" vert="eaVert"/>
          <a:lstStyle/>
          <a:p>
            <a:pPr eaLnBrk="1" hangingPunct="1" latinLnBrk="0" lvl="0"/>
            <a:r>
              <a:rPr lang="en-US"/>
              <a:t>Click to edit Master text styles</a:t>
            </a:r>
          </a:p>
          <a:p>
            <a:pPr eaLnBrk="1" hangingPunct="1" latinLnBrk="0" lvl="1"/>
            <a:r>
              <a:rPr lang="en-US"/>
              <a:t>Second level</a:t>
            </a:r>
          </a:p>
          <a:p>
            <a:pPr eaLnBrk="1" hangingPunct="1" latinLnBrk="0" lvl="2"/>
            <a:r>
              <a:rPr lang="en-US"/>
              <a:t>Third level</a:t>
            </a:r>
          </a:p>
          <a:p>
            <a:pPr eaLnBrk="1" hangingPunct="1" latinLnBrk="0" lvl="3"/>
            <a:r>
              <a:rPr lang="en-US"/>
              <a:t>Fourth level</a:t>
            </a:r>
          </a:p>
          <a:p>
            <a:pPr eaLnBrk="1" hangingPunct="1" latinLnBrk="0" lvl="4"/>
            <a:r>
              <a:rPr lang="en-US"/>
              <a:t>Fifth level</a:t>
            </a:r>
            <a:endParaRPr kumimoji="0" lang="en-US"/>
          </a:p>
        </p:txBody>
      </p:sp>
      <p:sp>
        <p:nvSpPr>
          <p:cNvPr id="4" name="Date Placeholder 3"/>
          <p:cNvSpPr>
            <a:spLocks noGrp="1"/>
          </p:cNvSpPr>
          <p:nvPr>
            <p:ph idx="10" sz="half" type="dt"/>
          </p:nvPr>
        </p:nvSpPr>
        <p:spPr/>
        <p:txBody>
          <a:bodyPr numCol="1"/>
          <a:lstStyle/>
          <a:p>
            <a:fld id="{A8BF9FB9-08D9-4B23-B368-612EB8811B59}" type="datetimeFigureOut">
              <a:rPr lang="en-US" smtClean="0"/>
              <a:pPr/>
              <a:t>10/19/2023</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EEE81484-0DE7-4CBE-BEE7-44B4E52868CA}"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a:xfrm>
            <a:off x="514350" y="1050898"/>
            <a:ext cx="8629650" cy="2381"/>
          </a:xfrm>
          <a:prstGeom prst="line">
            <a:avLst/>
          </a:prstGeom>
          <a:noFill/>
          <a:ln algn="ctr" cap="flat" cmpd="sng" w="9525">
            <a:gradFill flip="none" rotWithShape="1">
              <a:gsLst>
                <a:gs pos="0">
                  <a:schemeClr val="accent1">
                    <a:alpha val="0"/>
                  </a:schemeClr>
                </a:gs>
                <a:gs pos="17000">
                  <a:schemeClr val="accent1"/>
                </a:gs>
                <a:gs pos="100000">
                  <a:schemeClr val="accent1"/>
                </a:gs>
              </a:gsLst>
              <a:lin ang="0" scaled="1"/>
              <a:tileRect/>
            </a:gradFill>
            <a:prstDash val="solid"/>
            <a:round/>
            <a:headEnd len="med" type="none" w="med"/>
            <a:tailEnd len="med" type="none" w="med"/>
          </a:ln>
          <a:effectLst/>
        </p:spPr>
        <p:txBody>
          <a:bodyPr anchor="t" bIns="45720" compatLnSpc="1" lIns="91440" numCol="1" rIns="91440" tIns="45720" vert="horz" wrap="square"/>
          <a:lstStyle/>
          <a:p>
            <a:endParaRPr dirty="0" kumimoji="0" lang="en-US">
              <a:latin charset="0" pitchFamily="18" typeface="Times New Roman"/>
            </a:endParaRPr>
          </a:p>
        </p:txBody>
      </p:sp>
      <p:sp>
        <p:nvSpPr>
          <p:cNvPr id="8" name="Text Placeholder 7"/>
          <p:cNvSpPr>
            <a:spLocks noGrp="1"/>
          </p:cNvSpPr>
          <p:nvPr>
            <p:ph idx="1" type="body"/>
          </p:nvPr>
        </p:nvSpPr>
        <p:spPr>
          <a:xfrm>
            <a:off x="304800" y="1554162"/>
            <a:ext cx="8686800" cy="4525963"/>
          </a:xfrm>
          <a:prstGeom prst="rect">
            <a:avLst/>
          </a:prstGeom>
        </p:spPr>
        <p:txBody>
          <a:bodyPr numCol="1" vert="horz">
            <a:normAutofit/>
          </a:bodyPr>
          <a:lstStyle/>
          <a:p>
            <a:pPr eaLnBrk="1" hangingPunct="1" latinLnBrk="0" lvl="0"/>
            <a:r>
              <a:rPr dirty="0" kumimoji="0" lang="en-US"/>
              <a:t>Click to edit Master text styles</a:t>
            </a:r>
          </a:p>
          <a:p>
            <a:pPr eaLnBrk="1" hangingPunct="1" latinLnBrk="0" lvl="1"/>
            <a:r>
              <a:rPr dirty="0" kumimoji="0" lang="en-US"/>
              <a:t>Second level</a:t>
            </a:r>
          </a:p>
          <a:p>
            <a:pPr eaLnBrk="1" hangingPunct="1" latinLnBrk="0" lvl="2"/>
            <a:r>
              <a:rPr dirty="0" kumimoji="0" lang="en-US"/>
              <a:t>Third level</a:t>
            </a:r>
          </a:p>
          <a:p>
            <a:pPr eaLnBrk="1" hangingPunct="1" latinLnBrk="0" lvl="3"/>
            <a:r>
              <a:rPr dirty="0" kumimoji="0" lang="en-US"/>
              <a:t>Fourth level</a:t>
            </a:r>
          </a:p>
          <a:p>
            <a:pPr eaLnBrk="1" hangingPunct="1" latinLnBrk="0" lvl="4"/>
            <a:r>
              <a:rPr dirty="0" kumimoji="0" lang="en-US"/>
              <a:t>Fifth level</a:t>
            </a:r>
          </a:p>
        </p:txBody>
      </p:sp>
      <p:sp>
        <p:nvSpPr>
          <p:cNvPr id="11" name="Date Placeholder 10"/>
          <p:cNvSpPr>
            <a:spLocks noGrp="1"/>
          </p:cNvSpPr>
          <p:nvPr>
            <p:ph idx="2" sz="half" type="dt"/>
          </p:nvPr>
        </p:nvSpPr>
        <p:spPr>
          <a:xfrm>
            <a:off x="6477000" y="76200"/>
            <a:ext cx="2514600" cy="288925"/>
          </a:xfrm>
          <a:prstGeom prst="rect">
            <a:avLst/>
          </a:prstGeom>
        </p:spPr>
        <p:txBody>
          <a:bodyPr numCol="1" vert="horz"/>
          <a:lstStyle>
            <a:lvl1pPr algn="l" eaLnBrk="1" hangingPunct="1" latinLnBrk="0">
              <a:defRPr kumimoji="0" sz="1200">
                <a:solidFill>
                  <a:schemeClr val="accent1">
                    <a:shade val="75000"/>
                  </a:schemeClr>
                </a:solidFill>
                <a:latin charset="0" pitchFamily="18" typeface="Times New Roman"/>
              </a:defRPr>
            </a:lvl1pPr>
          </a:lstStyle>
          <a:p>
            <a:fld id="{A8BF9FB9-08D9-4B23-B368-612EB8811B59}" type="datetimeFigureOut">
              <a:rPr lang="en-US" smtClean="0"/>
              <a:pPr/>
              <a:t>10/19/2023</a:t>
            </a:fld>
            <a:endParaRPr dirty="0" lang="en-US"/>
          </a:p>
        </p:txBody>
      </p:sp>
      <p:sp>
        <p:nvSpPr>
          <p:cNvPr id="28" name="Footer Placeholder 27"/>
          <p:cNvSpPr>
            <a:spLocks noGrp="1"/>
          </p:cNvSpPr>
          <p:nvPr>
            <p:ph idx="3" sz="quarter" type="ftr"/>
          </p:nvPr>
        </p:nvSpPr>
        <p:spPr>
          <a:xfrm>
            <a:off x="3124200" y="76200"/>
            <a:ext cx="3352800" cy="288925"/>
          </a:xfrm>
          <a:prstGeom prst="rect">
            <a:avLst/>
          </a:prstGeom>
        </p:spPr>
        <p:txBody>
          <a:bodyPr numCol="1" vert="horz"/>
          <a:lstStyle>
            <a:lvl1pPr algn="r" eaLnBrk="1" hangingPunct="1" latinLnBrk="0">
              <a:defRPr kumimoji="0" sz="1200">
                <a:solidFill>
                  <a:schemeClr val="accent1">
                    <a:shade val="75000"/>
                  </a:schemeClr>
                </a:solidFill>
                <a:latin charset="0" pitchFamily="18" typeface="Times New Roman"/>
              </a:defRPr>
            </a:lvl1pPr>
          </a:lstStyle>
          <a:p>
            <a:endParaRPr dirty="0" lang="en-US"/>
          </a:p>
        </p:txBody>
      </p:sp>
      <p:sp>
        <p:nvSpPr>
          <p:cNvPr id="5" name="Slide Number Placeholder 4"/>
          <p:cNvSpPr>
            <a:spLocks noGrp="1"/>
          </p:cNvSpPr>
          <p:nvPr>
            <p:ph idx="4" sz="quarter" type="sldNum"/>
          </p:nvPr>
        </p:nvSpPr>
        <p:spPr>
          <a:xfrm>
            <a:off x="8229600" y="6477000"/>
            <a:ext cx="762000" cy="244475"/>
          </a:xfrm>
          <a:prstGeom prst="rect">
            <a:avLst/>
          </a:prstGeom>
        </p:spPr>
        <p:txBody>
          <a:bodyPr numCol="1" vert="horz"/>
          <a:lstStyle>
            <a:lvl1pPr algn="r" eaLnBrk="1" hangingPunct="1" latinLnBrk="0">
              <a:defRPr kumimoji="0" sz="1200">
                <a:solidFill>
                  <a:schemeClr val="accent1">
                    <a:shade val="75000"/>
                  </a:schemeClr>
                </a:solidFill>
                <a:latin charset="0" pitchFamily="18" typeface="Times New Roman"/>
              </a:defRPr>
            </a:lvl1pPr>
          </a:lstStyle>
          <a:p>
            <a:fld id="{EEE81484-0DE7-4CBE-BEE7-44B4E52868CA}" type="slidenum">
              <a:rPr lang="en-US" smtClean="0"/>
              <a:pPr/>
              <a:t>‹#›</a:t>
            </a:fld>
            <a:endParaRPr dirty="0" lang="en-US"/>
          </a:p>
        </p:txBody>
      </p:sp>
      <p:sp>
        <p:nvSpPr>
          <p:cNvPr id="10" name="Title Placeholder 9"/>
          <p:cNvSpPr>
            <a:spLocks noGrp="1"/>
          </p:cNvSpPr>
          <p:nvPr>
            <p:ph type="title"/>
          </p:nvPr>
        </p:nvSpPr>
        <p:spPr>
          <a:xfrm>
            <a:off x="304800" y="457200"/>
            <a:ext cx="8686800" cy="838200"/>
          </a:xfrm>
          <a:prstGeom prst="rect">
            <a:avLst/>
          </a:prstGeom>
        </p:spPr>
        <p:txBody>
          <a:bodyPr anchor="ctr" numCol="1" vert="horz">
            <a:normAutofit/>
          </a:bodyPr>
          <a:lstStyle/>
          <a:p>
            <a:r>
              <a:rPr dirty="0" kumimoji="0" lang="en-US"/>
              <a:t>Click to edit Master title style</a:t>
            </a:r>
          </a:p>
        </p:txBody>
      </p:sp>
      <p:sp>
        <p:nvSpPr>
          <p:cNvPr id="9" name="Straight Connector 8"/>
          <p:cNvSpPr>
            <a:spLocks noChangeShapeType="1"/>
          </p:cNvSpPr>
          <p:nvPr/>
        </p:nvSpPr>
        <p:spPr>
          <a:xfrm>
            <a:off x="514350" y="1050898"/>
            <a:ext cx="8629650" cy="2381"/>
          </a:xfrm>
          <a:prstGeom prst="line">
            <a:avLst/>
          </a:prstGeom>
          <a:noFill/>
          <a:ln algn="ctr" cap="flat" cmpd="sng" w="9525">
            <a:gradFill flip="none" rotWithShape="1">
              <a:gsLst>
                <a:gs pos="0">
                  <a:schemeClr val="accent1">
                    <a:alpha val="0"/>
                  </a:schemeClr>
                </a:gs>
                <a:gs pos="17000">
                  <a:schemeClr val="accent1"/>
                </a:gs>
                <a:gs pos="100000">
                  <a:schemeClr val="accent1"/>
                </a:gs>
              </a:gsLst>
              <a:lin ang="0" scaled="1"/>
              <a:tileRect/>
            </a:gradFill>
            <a:prstDash val="solid"/>
            <a:round/>
            <a:headEnd len="med" type="none" w="med"/>
            <a:tailEnd len="med" type="none" w="med"/>
          </a:ln>
          <a:effectLst/>
        </p:spPr>
        <p:txBody>
          <a:bodyPr anchor="t" bIns="45720" compatLnSpc="1" lIns="91440" numCol="1" rIns="91440" tIns="45720" vert="horz" wrap="square"/>
          <a:lstStyle/>
          <a:p>
            <a:endParaRPr dirty="0" kumimoji="0" lang="en-US">
              <a:latin charset="0" pitchFamily="18" typeface="Times New Roman"/>
            </a:endParaRPr>
          </a:p>
        </p:txBody>
      </p:sp>
      <p:sp>
        <p:nvSpPr>
          <p:cNvPr id="12" name="Straight Connector 11"/>
          <p:cNvSpPr>
            <a:spLocks noChangeShapeType="1"/>
          </p:cNvSpPr>
          <p:nvPr/>
        </p:nvSpPr>
        <p:spPr>
          <a:xfrm>
            <a:off x="514350" y="1057986"/>
            <a:ext cx="8629650" cy="2381"/>
          </a:xfrm>
          <a:prstGeom prst="line">
            <a:avLst/>
          </a:prstGeom>
          <a:noFill/>
          <a:ln algn="ctr" cap="flat" cmpd="sng" w="9525">
            <a:gradFill flip="none" rotWithShape="1">
              <a:gsLst>
                <a:gs pos="0">
                  <a:schemeClr val="accent1">
                    <a:alpha val="0"/>
                  </a:schemeClr>
                </a:gs>
                <a:gs pos="17000">
                  <a:schemeClr val="accent1"/>
                </a:gs>
                <a:gs pos="100000">
                  <a:schemeClr val="accent1"/>
                </a:gs>
              </a:gsLst>
              <a:lin ang="0" scaled="1"/>
              <a:tileRect/>
            </a:gradFill>
            <a:prstDash val="solid"/>
            <a:round/>
            <a:headEnd len="med" type="none" w="med"/>
            <a:tailEnd len="med" type="none" w="med"/>
          </a:ln>
          <a:effectLst/>
        </p:spPr>
        <p:txBody>
          <a:bodyPr anchor="t" bIns="45720" compatLnSpc="1" lIns="91440" numCol="1" rIns="91440" tIns="45720" vert="horz" wrap="square"/>
          <a:lstStyle/>
          <a:p>
            <a:endParaRPr dirty="0" kumimoji="0" lang="en-US">
              <a:latin charset="0" pitchFamily="18" typeface="Times New Roman"/>
            </a:endParaRPr>
          </a:p>
        </p:txBody>
      </p:sp>
    </p:spTree>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xStyles>
    <p:titleStyle>
      <a:lvl1pPr algn="l" eaLnBrk="1" hangingPunct="1" latinLnBrk="0" rtl="0">
        <a:spcBef>
          <a:spcPct val="0"/>
        </a:spcBef>
        <a:buNone/>
        <a:defRPr baseline="0" cap="all" kern="1200" kumimoji="0" sz="3600">
          <a:solidFill>
            <a:schemeClr val="tx2"/>
          </a:solidFill>
          <a:effectLst>
            <a:reflection algn="bl" blurRad="12700" dir="5400000" endA="300" endPos="55000" rotWithShape="0" stA="48000" sy="-90000"/>
          </a:effectLst>
          <a:latin charset="0" pitchFamily="18" typeface="Times New Roman"/>
          <a:ea typeface="+mj-ea"/>
          <a:cs typeface="+mj-cs"/>
        </a:defRPr>
      </a:lvl1pPr>
    </p:titleStyle>
    <p:bodyStyle>
      <a:lvl1pPr algn="l" eaLnBrk="1" hangingPunct="1" indent="-342900" latinLnBrk="0" marL="342900" rtl="0">
        <a:spcBef>
          <a:spcPct val="20000"/>
        </a:spcBef>
        <a:buClr>
          <a:schemeClr val="accent1"/>
        </a:buClr>
        <a:buSzPct val="70000"/>
        <a:buFont typeface="Wingdings 2"/>
        <a:buChar char=""/>
        <a:defRPr kern="1200" kumimoji="0" sz="3200">
          <a:solidFill>
            <a:schemeClr val="tx2"/>
          </a:solidFill>
          <a:latin charset="0" pitchFamily="18" typeface="Times New Roman"/>
          <a:ea typeface="+mn-ea"/>
          <a:cs typeface="+mn-cs"/>
        </a:defRPr>
      </a:lvl1pPr>
      <a:lvl2pPr algn="l" eaLnBrk="1" hangingPunct="1" indent="-285750" latinLnBrk="0" marL="742950" rtl="0">
        <a:spcBef>
          <a:spcPct val="20000"/>
        </a:spcBef>
        <a:buClr>
          <a:schemeClr val="accent1"/>
        </a:buClr>
        <a:buSzPct val="70000"/>
        <a:buFont typeface="Wingdings 2"/>
        <a:buChar char=""/>
        <a:defRPr kern="1200" kumimoji="0" sz="2800">
          <a:solidFill>
            <a:schemeClr val="tx2"/>
          </a:solidFill>
          <a:latin charset="0" pitchFamily="18" typeface="Times New Roman"/>
          <a:ea typeface="+mn-ea"/>
          <a:cs typeface="+mn-cs"/>
        </a:defRPr>
      </a:lvl2pPr>
      <a:lvl3pPr algn="l" eaLnBrk="1" hangingPunct="1" indent="-228600" latinLnBrk="0" marL="1143000" rtl="0">
        <a:spcBef>
          <a:spcPct val="20000"/>
        </a:spcBef>
        <a:buClr>
          <a:schemeClr val="accent1"/>
        </a:buClr>
        <a:buSzPct val="70000"/>
        <a:buFont typeface="Wingdings 2"/>
        <a:buChar char=""/>
        <a:defRPr kern="1200" kumimoji="0" sz="2400">
          <a:solidFill>
            <a:schemeClr val="tx2"/>
          </a:solidFill>
          <a:latin charset="0" pitchFamily="18" typeface="Times New Roman"/>
          <a:ea typeface="+mn-ea"/>
          <a:cs typeface="+mn-cs"/>
        </a:defRPr>
      </a:lvl3pPr>
      <a:lvl4pPr algn="l" eaLnBrk="1" hangingPunct="1" indent="-228600" latinLnBrk="0" marL="1600200" rtl="0">
        <a:spcBef>
          <a:spcPct val="20000"/>
        </a:spcBef>
        <a:buClr>
          <a:schemeClr val="accent1"/>
        </a:buClr>
        <a:buSzPct val="70000"/>
        <a:buFont typeface="Wingdings 2"/>
        <a:buChar char=""/>
        <a:defRPr kern="1200" kumimoji="0" sz="2000">
          <a:solidFill>
            <a:schemeClr val="tx2"/>
          </a:solidFill>
          <a:latin charset="0" pitchFamily="18" typeface="Times New Roman"/>
          <a:ea typeface="+mn-ea"/>
          <a:cs typeface="+mn-cs"/>
        </a:defRPr>
      </a:lvl4pPr>
      <a:lvl5pPr algn="l" eaLnBrk="1" hangingPunct="1" indent="-228600" latinLnBrk="0" marL="2057400" rtl="0">
        <a:spcBef>
          <a:spcPct val="20000"/>
        </a:spcBef>
        <a:buClr>
          <a:schemeClr val="accent1"/>
        </a:buClr>
        <a:buSzPct val="60000"/>
        <a:buFont typeface="Wingdings 2"/>
        <a:buChar char=""/>
        <a:defRPr kern="1200" kumimoji="0" sz="1800">
          <a:solidFill>
            <a:schemeClr val="tx2"/>
          </a:solidFill>
          <a:latin charset="0" pitchFamily="18" typeface="Times New Roman"/>
          <a:ea typeface="+mn-ea"/>
          <a:cs typeface="+mn-cs"/>
        </a:defRPr>
      </a:lvl5pPr>
      <a:lvl6pPr algn="l" eaLnBrk="1" hangingPunct="1" indent="-228600" latinLnBrk="0" marL="2514600" rtl="0">
        <a:spcBef>
          <a:spcPct val="20000"/>
        </a:spcBef>
        <a:buClr>
          <a:schemeClr val="accent1"/>
        </a:buClr>
        <a:buSzPct val="60000"/>
        <a:buFont typeface="Wingdings 2"/>
        <a:buChar char=""/>
        <a:defRPr kern="1200" kumimoji="0" sz="1800">
          <a:solidFill>
            <a:schemeClr val="tx2"/>
          </a:solidFill>
          <a:latin typeface="+mn-lt"/>
          <a:ea typeface="+mn-ea"/>
          <a:cs typeface="+mn-cs"/>
        </a:defRPr>
      </a:lvl6pPr>
      <a:lvl7pPr algn="l" eaLnBrk="1" hangingPunct="1" indent="-228600" latinLnBrk="0" marL="2971800" rtl="0">
        <a:spcBef>
          <a:spcPct val="20000"/>
        </a:spcBef>
        <a:buClr>
          <a:schemeClr val="accent1"/>
        </a:buClr>
        <a:buSzPct val="60000"/>
        <a:buFont typeface="Wingdings 2"/>
        <a:buChar char=""/>
        <a:defRPr kern="1200" kumimoji="0" sz="1600">
          <a:solidFill>
            <a:schemeClr val="tx2"/>
          </a:solidFill>
          <a:latin typeface="+mn-lt"/>
          <a:ea typeface="+mn-ea"/>
          <a:cs typeface="+mn-cs"/>
        </a:defRPr>
      </a:lvl7pPr>
      <a:lvl8pPr algn="l" eaLnBrk="1" hangingPunct="1" indent="-228600" latinLnBrk="0" marL="3429000" rtl="0">
        <a:spcBef>
          <a:spcPct val="20000"/>
        </a:spcBef>
        <a:buClr>
          <a:schemeClr val="accent1"/>
        </a:buClr>
        <a:buSzPct val="60000"/>
        <a:buFont typeface="Wingdings 2"/>
        <a:buChar char=""/>
        <a:defRPr baseline="0" kern="1200" kumimoji="0" sz="1600">
          <a:solidFill>
            <a:schemeClr val="tx2"/>
          </a:solidFill>
          <a:latin typeface="+mn-lt"/>
          <a:ea typeface="+mn-ea"/>
          <a:cs typeface="+mn-cs"/>
        </a:defRPr>
      </a:lvl8pPr>
      <a:lvl9pPr algn="l" eaLnBrk="1" hangingPunct="1" indent="-228600" latinLnBrk="0" marL="3886200" rtl="0">
        <a:spcBef>
          <a:spcPct val="20000"/>
        </a:spcBef>
        <a:buClr>
          <a:schemeClr val="accent1"/>
        </a:buClr>
        <a:buSzPct val="60000"/>
        <a:buFont typeface="Wingdings 2"/>
        <a:buChar char=""/>
        <a:defRPr baseline="0" kern="1200" kumimoji="0" sz="1400">
          <a:solidFill>
            <a:schemeClr val="tx2"/>
          </a:solidFill>
          <a:latin typeface="+mn-lt"/>
          <a:ea typeface="+mn-ea"/>
          <a:cs typeface="+mn-cs"/>
        </a:defRPr>
      </a:lvl9pPr>
    </p:bodyStyle>
    <p:otherStyle>
      <a:lvl1pPr algn="l" eaLnBrk="1" hangingPunct="1" latinLnBrk="0" marL="0" rtl="0">
        <a:defRPr kern="1200" kumimoji="0">
          <a:solidFill>
            <a:schemeClr val="tx1"/>
          </a:solidFill>
          <a:latin typeface="+mn-lt"/>
          <a:ea typeface="+mn-ea"/>
          <a:cs typeface="+mn-cs"/>
        </a:defRPr>
      </a:lvl1pPr>
      <a:lvl2pPr algn="l" eaLnBrk="1" hangingPunct="1" latinLnBrk="0" marL="457200" rtl="0">
        <a:defRPr kern="1200" kumimoji="0">
          <a:solidFill>
            <a:schemeClr val="tx1"/>
          </a:solidFill>
          <a:latin typeface="+mn-lt"/>
          <a:ea typeface="+mn-ea"/>
          <a:cs typeface="+mn-cs"/>
        </a:defRPr>
      </a:lvl2pPr>
      <a:lvl3pPr algn="l" eaLnBrk="1" hangingPunct="1" latinLnBrk="0" marL="914400" rtl="0">
        <a:defRPr kern="1200" kumimoji="0">
          <a:solidFill>
            <a:schemeClr val="tx1"/>
          </a:solidFill>
          <a:latin typeface="+mn-lt"/>
          <a:ea typeface="+mn-ea"/>
          <a:cs typeface="+mn-cs"/>
        </a:defRPr>
      </a:lvl3pPr>
      <a:lvl4pPr algn="l" eaLnBrk="1" hangingPunct="1" latinLnBrk="0" marL="1371600" rtl="0">
        <a:defRPr kern="1200" kumimoji="0">
          <a:solidFill>
            <a:schemeClr val="tx1"/>
          </a:solidFill>
          <a:latin typeface="+mn-lt"/>
          <a:ea typeface="+mn-ea"/>
          <a:cs typeface="+mn-cs"/>
        </a:defRPr>
      </a:lvl4pPr>
      <a:lvl5pPr algn="l" eaLnBrk="1" hangingPunct="1" latinLnBrk="0" marL="1828800" rtl="0">
        <a:defRPr kern="1200" kumimoji="0">
          <a:solidFill>
            <a:schemeClr val="tx1"/>
          </a:solidFill>
          <a:latin typeface="+mn-lt"/>
          <a:ea typeface="+mn-ea"/>
          <a:cs typeface="+mn-cs"/>
        </a:defRPr>
      </a:lvl5pPr>
      <a:lvl6pPr algn="l" eaLnBrk="1" hangingPunct="1" latinLnBrk="0" marL="2286000" rtl="0">
        <a:defRPr kern="1200" kumimoji="0">
          <a:solidFill>
            <a:schemeClr val="tx1"/>
          </a:solidFill>
          <a:latin typeface="+mn-lt"/>
          <a:ea typeface="+mn-ea"/>
          <a:cs typeface="+mn-cs"/>
        </a:defRPr>
      </a:lvl6pPr>
      <a:lvl7pPr algn="l" eaLnBrk="1" hangingPunct="1" latinLnBrk="0" marL="2743200" rtl="0">
        <a:defRPr kern="1200" kumimoji="0">
          <a:solidFill>
            <a:schemeClr val="tx1"/>
          </a:solidFill>
          <a:latin typeface="+mn-lt"/>
          <a:ea typeface="+mn-ea"/>
          <a:cs typeface="+mn-cs"/>
        </a:defRPr>
      </a:lvl7pPr>
      <a:lvl8pPr algn="l" eaLnBrk="1" hangingPunct="1" latinLnBrk="0" marL="3200400" rtl="0">
        <a:defRPr kern="1200" kumimoji="0">
          <a:solidFill>
            <a:schemeClr val="tx1"/>
          </a:solidFill>
          <a:latin typeface="+mn-lt"/>
          <a:ea typeface="+mn-ea"/>
          <a:cs typeface="+mn-cs"/>
        </a:defRPr>
      </a:lvl8pPr>
      <a:lvl9pPr algn="l" eaLnBrk="1" hangingPunct="1" latinLnBrk="0" marL="3657600" rtl="0">
        <a:defRPr kern="1200" kumimoji="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3.png" Type="http://schemas.openxmlformats.org/officeDocument/2006/relationships/image"/><Relationship Id="rId2" Target="../notesSlides/notesSlide2.xml" Type="http://schemas.openxmlformats.org/officeDocument/2006/relationships/notesSlide"/><Relationship Id="rId1" Target="../slideLayouts/slideLayout4.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4.png" Type="http://schemas.openxmlformats.org/officeDocument/2006/relationships/image"/><Relationship Id="rId2" Target="../notesSlides/notesSlide3.xml" Type="http://schemas.openxmlformats.org/officeDocument/2006/relationships/notesSlide"/><Relationship Id="rId1" Target="../slideLayouts/slideLayout4.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5.png" Type="http://schemas.openxmlformats.org/officeDocument/2006/relationships/image"/><Relationship Id="rId2" Target="../notesSlides/notesSlide4.xml" Type="http://schemas.openxmlformats.org/officeDocument/2006/relationships/notesSlide"/><Relationship Id="rId1" Target="../slideLayouts/slideLayout4.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6.png" Type="http://schemas.openxmlformats.org/officeDocument/2006/relationships/image"/><Relationship Id="rId2" Target="../notesSlides/notesSlide5.xml" Type="http://schemas.openxmlformats.org/officeDocument/2006/relationships/notesSlide"/><Relationship Id="rId1" Target="../slideLayouts/slideLayout4.xml" Type="http://schemas.openxmlformats.org/officeDocument/2006/relationships/slideLayout"/></Relationships>
</file>

<file path=ppt/slides/_rels/slide7.xml.rels><?xml version="1.0" encoding="UTF-8" standalone="yes"?><Relationships xmlns="http://schemas.openxmlformats.org/package/2006/relationships"><Relationship Id="rId2" Target="../notesSlides/notesSlide6.xml" Type="http://schemas.openxmlformats.org/officeDocument/2006/relationships/notesSlide"/><Relationship Id="rId1" Target="../slideLayouts/slideLayout4.xml" Type="http://schemas.openxmlformats.org/officeDocument/2006/relationships/slideLayout"/></Relationships>
</file>

<file path=ppt/slides/_rels/slide8.xml.rels><?xml version="1.0" encoding="UTF-8" standalone="yes"?><Relationships xmlns="http://schemas.openxmlformats.org/package/2006/relationships"><Relationship Id="rId1" Target="../slideLayouts/slideLayout4.xml" Type="http://schemas.openxmlformats.org/officeDocument/2006/relationships/slideLayout"/></Relationships>
</file>

<file path=ppt/slides/_rels/slide9.xml.rels><?xml version="1.0" encoding="UTF-8" standalone="yes"?><Relationships xmlns="http://schemas.openxmlformats.org/package/2006/relationships"><Relationship Id="rId1" Target="../slideLayouts/slideLayout4.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057400"/>
            <a:ext cx="8458200" cy="1222375"/>
          </a:xfrm>
        </p:spPr>
        <p:txBody>
          <a:bodyPr numCol="1">
            <a:normAutofit/>
          </a:bodyPr>
          <a:lstStyle/>
          <a:p>
            <a:pPr algn="ctr"/>
            <a:r>
              <a:rPr b="1" dirty="0" lang="en-US" sz="4800"/>
              <a:t>PORTFOLIO</a:t>
            </a:r>
          </a:p>
        </p:txBody>
      </p:sp>
      <p:sp>
        <p:nvSpPr>
          <p:cNvPr id="3" name="Subtitle 2"/>
          <p:cNvSpPr>
            <a:spLocks noGrp="1"/>
          </p:cNvSpPr>
          <p:nvPr>
            <p:ph idx="1" type="subTitle"/>
          </p:nvPr>
        </p:nvSpPr>
        <p:spPr>
          <a:xfrm>
            <a:off x="457200" y="3657600"/>
            <a:ext cx="8458200" cy="914400"/>
          </a:xfrm>
        </p:spPr>
        <p:txBody>
          <a:bodyPr numCol="1"/>
          <a:lstStyle/>
          <a:p>
            <a:pPr algn="ctr"/>
            <a:r>
              <a:rPr b="1" dirty="0" lang="en-US"/>
              <a:t>STUDENT ID:2206484</a:t>
            </a:r>
          </a:p>
          <a:p>
            <a:pPr algn="ctr"/>
            <a:r>
              <a:rPr b="1"/>
              <a:t>Student name: Georgiana Poteaca</a:t>
            </a:r>
          </a:p>
          <a:p>
            <a:pPr algn="ctr"/>
            <a:r>
              <a:rPr b="1"/>
              <a:t>Lecturer name: Giulia Chifari</a:t>
            </a:r>
          </a:p>
          <a:p>
            <a:pPr algn="ctr"/>
          </a:p>
        </p:txBody>
      </p:sp>
      <p:sp>
        <p:nvSpPr>
          <p:cNvPr id="4" name="rect3"/>
          <p:cNvSpPr txBox="1"/>
          <p:nvPr/>
        </p:nvSpPr>
        <p:spPr>
          <a:xfrm>
            <a:off x="4441791" y="5119086"/>
            <a:ext cx="1512099" cy="1512099"/>
          </a:xfrm>
          <a:prstGeom prst="rect">
            <a:avLst/>
          </a:prstGeom>
          <a:noFill/>
        </p:spPr>
        <p:txBody>
          <a:bodyPr wrap="square"/>
          <a:lstStyle/>
          <a:p>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endParaRPr/>
          </a:p>
        </p:txBody>
      </p:sp>
      <p:sp>
        <p:nvSpPr>
          <p:cNvPr id="27" name="Content Placeholder 26"/>
          <p:cNvSpPr>
            <a:spLocks noGrp="1"/>
          </p:cNvSpPr>
          <p:nvPr>
            <p:ph idx="1"/>
          </p:nvPr>
        </p:nvSpPr>
        <p:spPr/>
        <p:txBody>
          <a:bodyPr/>
          <a:lstStyle/>
          <a:p>
            <a:r>
              <a:rPr/>
              <a:t>https://uowtsd-my.sharepoint.com/:v:/r/personal/2206484_student_uwtsd_ac_uk/Documents/Recording-20231026_165502.webm?csf=1&amp;web=1&amp;e=FJT7bl&amp;nav=eyJyZWZlcnJhbEluZm8iOnsicmVmZXJyYWxBcHAiOiJTdHJlYW1XZWJBcHAiLCJyZWZlcnJhbFZpZXciOiJTaGFyZURpYWxvZyIsInJlZmVycmFsQXBwUGxhdGZvcm0iOiJXZWIiLCJyZWZlcnJhbE1vZGUiOiJ2aWV3In19</a:t>
            </a:r>
            <a:endParaRPr kumimoji="0" lang="en-US"/>
          </a:p>
        </p:txBody>
      </p:sp>
    </p:spTree>
  </p:cSl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numCol="1">
            <a:normAutofit/>
          </a:bodyPr>
          <a:lstStyle/>
          <a:p>
            <a:pPr algn="ctr"/>
            <a:r>
              <a:rPr b="1" dirty="0" lang="en-US" sz="3200"/>
              <a:t>Introduction</a:t>
            </a:r>
            <a:r>
              <a:rPr dirty="0" lang="en-US" sz="3200"/>
              <a:t> </a:t>
            </a:r>
          </a:p>
        </p:txBody>
      </p:sp>
      <p:sp>
        <p:nvSpPr>
          <p:cNvPr id="5" name="Content Placeholder 4"/>
          <p:cNvSpPr>
            <a:spLocks noGrp="1"/>
          </p:cNvSpPr>
          <p:nvPr>
            <p:ph idx="1" sz="half"/>
          </p:nvPr>
        </p:nvSpPr>
        <p:spPr/>
        <p:txBody>
          <a:bodyPr numCol="1">
            <a:normAutofit fontScale="85000" lnSpcReduction="20000"/>
          </a:bodyPr>
          <a:lstStyle/>
          <a:p>
            <a:pPr algn="just" lvl="0"/>
            <a:r>
              <a:rPr dirty="0" lang="en-US"/>
              <a:t>This presentation highlights the benefits of multilingualism. </a:t>
            </a:r>
          </a:p>
          <a:p>
            <a:pPr algn="just" lvl="0"/>
            <a:r>
              <a:rPr dirty="0" lang="en-US"/>
              <a:t>Multilingualism is the ability to communicate in more than one language. </a:t>
            </a:r>
          </a:p>
          <a:p>
            <a:pPr algn="just" lvl="0"/>
            <a:r>
              <a:rPr dirty="0" lang="en-US"/>
              <a:t>The necessity of the skills regarding language is described within this presentation. </a:t>
            </a:r>
          </a:p>
          <a:p>
            <a:pPr algn="just" lvl="0"/>
            <a:r>
              <a:rPr dirty="0" lang="en-US"/>
              <a:t>Diversity hotel and Spa claims that they care for merit and provide equal opportunity </a:t>
            </a:r>
          </a:p>
          <a:p>
            <a:pPr algn="just"/>
            <a:endParaRPr dirty="0" lang="en-US"/>
          </a:p>
        </p:txBody>
      </p:sp>
      <p:sp>
        <p:nvSpPr>
          <p:cNvPr id="9" name="TextBox 8"/>
          <p:cNvSpPr txBox="1"/>
          <p:nvPr/>
        </p:nvSpPr>
        <p:spPr>
          <a:xfrm>
            <a:off x="5486400" y="5562600"/>
            <a:ext cx="3048000" cy="707886"/>
          </a:xfrm>
          <a:prstGeom prst="rect">
            <a:avLst/>
          </a:prstGeom>
          <a:noFill/>
        </p:spPr>
        <p:txBody>
          <a:bodyPr numCol="1" rtlCol="0" wrap="square">
            <a:spAutoFit/>
          </a:bodyPr>
          <a:lstStyle/>
          <a:p>
            <a:pPr algn="ctr"/>
            <a:r>
              <a:rPr b="1" dirty="0" lang="en-US" sz="2000">
                <a:latin charset="0" pitchFamily="18" typeface="Times New Roman"/>
                <a:cs charset="0" pitchFamily="18" typeface="Times New Roman"/>
              </a:rPr>
              <a:t>Figure 1: Logo of Diversity hotel and Spa </a:t>
            </a:r>
          </a:p>
        </p:txBody>
      </p:sp>
      <p:sp>
        <p:nvSpPr>
          <p:cNvPr descr="Diversity.png" id="12290" name="AutoShape 2"/>
          <p:cNvSpPr>
            <a:spLocks noChangeArrowheads="1" noChangeAspect="1"/>
          </p:cNvSpPr>
          <p:nvPr/>
        </p:nvSpPr>
        <p:spPr>
          <a:xfrm>
            <a:off x="155575" y="-144463"/>
            <a:ext cx="304800" cy="304801"/>
          </a:xfrm>
          <a:prstGeom prst="rect">
            <a:avLst/>
          </a:prstGeom>
          <a:noFill/>
        </p:spPr>
        <p:txBody>
          <a:bodyPr anchor="t" anchorCtr="0" bIns="45720" compatLnSpc="1" lIns="91440" numCol="1" rIns="91440" tIns="45720" vert="horz" wrap="square">
            <a:prstTxWarp prst="textNoShape">
              <a:avLst/>
            </a:prstTxWarp>
          </a:bodyPr>
          <a:lstStyle/>
          <a:p>
            <a:endParaRPr lang="en-US"/>
          </a:p>
        </p:txBody>
      </p:sp>
      <p:pic>
        <p:nvPicPr>
          <p:cNvPr id="12291" name="Picture 3"/>
          <p:cNvPicPr>
            <a:picLocks noChangeArrowheads="1" noChangeAspect="1"/>
          </p:cNvPicPr>
          <p:nvPr/>
        </p:nvPicPr>
        <p:blipFill>
          <a:blip r:embed="rId3"/>
          <a:srcRect/>
          <a:stretch>
            <a:fillRect/>
          </a:stretch>
        </p:blipFill>
        <p:spPr>
          <a:xfrm>
            <a:off x="5105400" y="1752600"/>
            <a:ext cx="3657600" cy="37338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8600" y="149352"/>
            <a:ext cx="8686800" cy="841248"/>
          </a:xfrm>
        </p:spPr>
        <p:txBody>
          <a:bodyPr numCol="1">
            <a:noAutofit/>
          </a:bodyPr>
          <a:lstStyle/>
          <a:p>
            <a:pPr algn="ctr"/>
            <a:r>
              <a:rPr b="1" dirty="0" lang="en-US" sz="3200"/>
              <a:t>Outlining the benefits of </a:t>
            </a:r>
            <a:r>
              <a:rPr b="1" dirty="0" lang="en-US"/>
              <a:t>multilingualism</a:t>
            </a:r>
            <a:endParaRPr b="1" dirty="0" lang="en-US" sz="3200"/>
          </a:p>
        </p:txBody>
      </p:sp>
      <p:sp>
        <p:nvSpPr>
          <p:cNvPr id="6" name="Content Placeholder 5"/>
          <p:cNvSpPr>
            <a:spLocks noGrp="1"/>
          </p:cNvSpPr>
          <p:nvPr>
            <p:ph idx="2" sz="half"/>
          </p:nvPr>
        </p:nvSpPr>
        <p:spPr/>
        <p:txBody>
          <a:bodyPr numCol="1">
            <a:normAutofit/>
          </a:bodyPr>
          <a:lstStyle/>
          <a:p>
            <a:pPr lvl="0"/>
            <a:r>
              <a:rPr dirty="0" lang="en-US" sz="2400"/>
              <a:t>Higher sensitivity for decision-making can be achieved through the help of multilingualism.</a:t>
            </a:r>
          </a:p>
          <a:p>
            <a:pPr lvl="0"/>
            <a:r>
              <a:rPr dirty="0" lang="en-US" sz="2400"/>
              <a:t>Multilingualism provides a fruitful effect in developing cultural awareness (Sharma and Sharma, 2022) </a:t>
            </a:r>
          </a:p>
          <a:p>
            <a:pPr lvl="0"/>
            <a:r>
              <a:rPr dirty="0" lang="en-US" sz="2400"/>
              <a:t>Trust and satisfaction can be achieved through the help of multilingualism. </a:t>
            </a:r>
          </a:p>
          <a:p>
            <a:endParaRPr dirty="0" lang="en-US" sz="2400"/>
          </a:p>
        </p:txBody>
      </p:sp>
      <p:pic>
        <p:nvPicPr>
          <p:cNvPr id="2" name="Picture 2"/>
          <p:cNvPicPr>
            <a:picLocks noChangeArrowheads="1" noChangeAspect="1" noGrp="1"/>
          </p:cNvPicPr>
          <p:nvPr>
            <p:ph idx="1" sz="half"/>
          </p:nvPr>
        </p:nvPicPr>
        <p:blipFill>
          <a:blip r:embed="rId3"/>
          <a:srcRect/>
          <a:stretch>
            <a:fillRect/>
          </a:stretch>
        </p:blipFill>
        <p:spPr>
          <a:xfrm>
            <a:off x="838200" y="2399145"/>
            <a:ext cx="3657600" cy="2059709"/>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1752" y="533400"/>
            <a:ext cx="8686800" cy="990600"/>
          </a:xfrm>
        </p:spPr>
        <p:txBody>
          <a:bodyPr numCol="1">
            <a:noAutofit/>
          </a:bodyPr>
          <a:lstStyle/>
          <a:p>
            <a:pPr algn="ctr"/>
            <a:r>
              <a:rPr b="1" dirty="0" lang="en-US" sz="3200"/>
              <a:t>Demonstrating the importance of language awareness skills in the context of a hotel staff</a:t>
            </a:r>
            <a:br>
              <a:rPr b="1" dirty="0" lang="en-US" sz="3200"/>
            </a:br>
            <a:endParaRPr dirty="0" lang="en-US" sz="3200"/>
          </a:p>
        </p:txBody>
      </p:sp>
      <p:sp>
        <p:nvSpPr>
          <p:cNvPr id="5" name="Content Placeholder 4"/>
          <p:cNvSpPr>
            <a:spLocks noGrp="1"/>
          </p:cNvSpPr>
          <p:nvPr>
            <p:ph idx="1" sz="half"/>
          </p:nvPr>
        </p:nvSpPr>
        <p:spPr>
          <a:xfrm>
            <a:off x="304800" y="1600200"/>
            <a:ext cx="5105400" cy="5105400"/>
          </a:xfrm>
        </p:spPr>
        <p:txBody>
          <a:bodyPr numCol="1">
            <a:noAutofit/>
          </a:bodyPr>
          <a:lstStyle/>
          <a:p>
            <a:pPr lvl="0"/>
            <a:r>
              <a:rPr dirty="0" lang="en-US" sz="2400">
                <a:solidFill>
                  <a:schemeClr val="tx1"/>
                </a:solidFill>
              </a:rPr>
              <a:t>The European language, English, is considered a multinational language. </a:t>
            </a:r>
          </a:p>
          <a:p>
            <a:pPr lvl="0"/>
            <a:r>
              <a:rPr dirty="0" lang="en-US" sz="2400">
                <a:solidFill>
                  <a:schemeClr val="tx1"/>
                </a:solidFill>
              </a:rPr>
              <a:t>English is spoken throughout the world more or less. </a:t>
            </a:r>
          </a:p>
          <a:p>
            <a:pPr lvl="0"/>
            <a:r>
              <a:rPr dirty="0" lang="en-US" sz="2400">
                <a:solidFill>
                  <a:schemeClr val="tx1"/>
                </a:solidFill>
              </a:rPr>
              <a:t>Around 1.2 billion people speak English (Richter, 2022).</a:t>
            </a:r>
          </a:p>
          <a:p>
            <a:pPr lvl="0"/>
            <a:r>
              <a:rPr dirty="0" lang="en-US" sz="2400">
                <a:solidFill>
                  <a:schemeClr val="tx1"/>
                </a:solidFill>
              </a:rPr>
              <a:t>Politeness can be considered as respectful behaviour towards an individual while formal English is a polite form of communication.</a:t>
            </a:r>
          </a:p>
          <a:p>
            <a:r>
              <a:rPr dirty="0" lang="en-US" sz="2400">
                <a:solidFill>
                  <a:schemeClr val="tx1"/>
                </a:solidFill>
              </a:rPr>
              <a:t>Diversity hotel and Spa, London uses English for communicating with their global customers. </a:t>
            </a:r>
          </a:p>
          <a:p>
            <a:pPr lvl="0"/>
            <a:r>
              <a:rPr dirty="0" lang="en-US" sz="2400">
                <a:solidFill>
                  <a:schemeClr val="tx1"/>
                </a:solidFill>
              </a:rPr>
              <a:t>. </a:t>
            </a:r>
          </a:p>
          <a:p>
            <a:endParaRPr dirty="0" lang="en-US" sz="2400">
              <a:solidFill>
                <a:schemeClr val="tx1"/>
              </a:solidFill>
            </a:endParaRPr>
          </a:p>
        </p:txBody>
      </p:sp>
      <p:pic>
        <p:nvPicPr>
          <p:cNvPr id="1026" name="Picture 2"/>
          <p:cNvPicPr>
            <a:picLocks noChangeArrowheads="1" noChangeAspect="1"/>
          </p:cNvPicPr>
          <p:nvPr/>
        </p:nvPicPr>
        <p:blipFill>
          <a:blip r:embed="rId3"/>
          <a:srcRect/>
          <a:stretch>
            <a:fillRect/>
          </a:stretch>
        </p:blipFill>
        <p:spPr>
          <a:xfrm>
            <a:off x="5486400" y="1600200"/>
            <a:ext cx="3352800" cy="3048000"/>
          </a:xfrm>
          <a:prstGeom prst="rect">
            <a:avLst/>
          </a:prstGeom>
          <a:noFill/>
          <a:ln w="9525">
            <a:noFill/>
            <a:miter lim="800000"/>
            <a:headEnd/>
            <a:tailEnd/>
          </a:ln>
          <a:effectLst/>
        </p:spPr>
      </p:pic>
      <p:sp>
        <p:nvSpPr>
          <p:cNvPr id="7" name="TextBox 6"/>
          <p:cNvSpPr txBox="1"/>
          <p:nvPr/>
        </p:nvSpPr>
        <p:spPr>
          <a:xfrm>
            <a:off x="5638800" y="4648200"/>
            <a:ext cx="3048000" cy="1938992"/>
          </a:xfrm>
          <a:prstGeom prst="rect">
            <a:avLst/>
          </a:prstGeom>
          <a:noFill/>
        </p:spPr>
        <p:txBody>
          <a:bodyPr numCol="1" rtlCol="0" wrap="square">
            <a:spAutoFit/>
          </a:bodyPr>
          <a:lstStyle/>
          <a:p>
            <a:pPr algn="ctr"/>
            <a:r>
              <a:rPr b="1" dirty="0" lang="en-US" sz="2400">
                <a:latin charset="0" pitchFamily="18" typeface="Times New Roman"/>
                <a:cs charset="0" pitchFamily="18" typeface="Times New Roman"/>
              </a:rPr>
              <a:t>Figure: Number of Individuals learn English </a:t>
            </a:r>
          </a:p>
          <a:p>
            <a:pPr algn="ctr"/>
            <a:r>
              <a:rPr dirty="0" lang="en-US" sz="2400">
                <a:latin charset="0" pitchFamily="18" typeface="Times New Roman"/>
                <a:cs charset="0" pitchFamily="18" typeface="Times New Roman"/>
              </a:rPr>
              <a:t>(Source: </a:t>
            </a:r>
            <a:r>
              <a:rPr dirty="0" err="1" lang="en-US" sz="2400">
                <a:latin charset="0" pitchFamily="18" typeface="Times New Roman"/>
                <a:cs charset="0" pitchFamily="18" typeface="Times New Roman"/>
              </a:rPr>
              <a:t>Statista</a:t>
            </a:r>
            <a:r>
              <a:rPr dirty="0" lang="en-US" sz="2400">
                <a:latin charset="0" pitchFamily="18" typeface="Times New Roman"/>
                <a:cs charset="0" pitchFamily="18" typeface="Times New Roman"/>
              </a:rPr>
              <a:t>,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numCol="1">
            <a:noAutofit/>
          </a:bodyPr>
          <a:lstStyle/>
          <a:p>
            <a:pPr algn="ctr"/>
            <a:r>
              <a:rPr b="1" dirty="0" err="1" lang="en-US" sz="3200"/>
              <a:t>Contd</a:t>
            </a:r>
            <a:r>
              <a:rPr b="1" dirty="0" lang="en-US" sz="3200"/>
              <a:t>…</a:t>
            </a:r>
            <a:br>
              <a:rPr b="1" dirty="0" lang="en-US" sz="4000"/>
            </a:br>
            <a:endParaRPr dirty="0" lang="en-US" sz="4000"/>
          </a:p>
        </p:txBody>
      </p:sp>
      <p:sp>
        <p:nvSpPr>
          <p:cNvPr id="6" name="Content Placeholder 5"/>
          <p:cNvSpPr>
            <a:spLocks noGrp="1"/>
          </p:cNvSpPr>
          <p:nvPr>
            <p:ph idx="2" sz="half"/>
          </p:nvPr>
        </p:nvSpPr>
        <p:spPr>
          <a:xfrm>
            <a:off x="3429000" y="1295400"/>
            <a:ext cx="5562600" cy="5029200"/>
          </a:xfrm>
        </p:spPr>
        <p:txBody>
          <a:bodyPr numCol="1">
            <a:noAutofit/>
          </a:bodyPr>
          <a:lstStyle/>
          <a:p>
            <a:pPr lvl="0"/>
            <a:r>
              <a:rPr dirty="0" lang="en-US" sz="2400">
                <a:solidFill>
                  <a:schemeClr val="tx1"/>
                </a:solidFill>
              </a:rPr>
              <a:t>Language awareness helps in mitigating communication barriers. </a:t>
            </a:r>
          </a:p>
          <a:p>
            <a:pPr lvl="0"/>
            <a:r>
              <a:rPr dirty="0" lang="en-US" sz="2400">
                <a:solidFill>
                  <a:schemeClr val="tx1"/>
                </a:solidFill>
              </a:rPr>
              <a:t>Learning a new language helps in enhancing personal growth (</a:t>
            </a:r>
            <a:r>
              <a:rPr dirty="0" err="1" lang="en-US" sz="2400">
                <a:solidFill>
                  <a:schemeClr val="tx1"/>
                </a:solidFill>
              </a:rPr>
              <a:t>Irkinovich</a:t>
            </a:r>
            <a:r>
              <a:rPr dirty="0" lang="en-US" sz="2400">
                <a:solidFill>
                  <a:schemeClr val="tx1"/>
                </a:solidFill>
              </a:rPr>
              <a:t>, 2021). </a:t>
            </a:r>
          </a:p>
          <a:p>
            <a:pPr lvl="0"/>
            <a:r>
              <a:rPr dirty="0" lang="en-US" sz="2400">
                <a:solidFill>
                  <a:schemeClr val="tx1"/>
                </a:solidFill>
              </a:rPr>
              <a:t>Career opportunities can be developed through the help of language awareness. Hybrid working practices can be developed through the help of language awareness.</a:t>
            </a:r>
          </a:p>
          <a:p>
            <a:r>
              <a:rPr dirty="0" lang="en-US" sz="2400">
                <a:solidFill>
                  <a:schemeClr val="tx1"/>
                </a:solidFill>
              </a:rPr>
              <a:t>Diversity hotel and Spa London undertakes a unique approach of kindness and Humility to improve employees' skills of language awareness. </a:t>
            </a:r>
          </a:p>
          <a:p>
            <a:pPr lvl="0">
              <a:buNone/>
            </a:pPr>
            <a:endParaRPr dirty="0" lang="en-US" sz="2400">
              <a:solidFill>
                <a:schemeClr val="tx1"/>
              </a:solidFill>
            </a:endParaRPr>
          </a:p>
          <a:p>
            <a:endParaRPr dirty="0" lang="en-US" sz="2400">
              <a:solidFill>
                <a:schemeClr val="tx1"/>
              </a:solidFill>
            </a:endParaRPr>
          </a:p>
          <a:p>
            <a:endParaRPr dirty="0" lang="en-US" sz="2400">
              <a:solidFill>
                <a:schemeClr val="tx1"/>
              </a:solidFill>
            </a:endParaRPr>
          </a:p>
        </p:txBody>
      </p:sp>
      <p:pic>
        <p:nvPicPr>
          <p:cNvPr id="3074" name="Picture 2"/>
          <p:cNvPicPr>
            <a:picLocks noChangeArrowheads="1" noChangeAspect="1" noGrp="1"/>
          </p:cNvPicPr>
          <p:nvPr>
            <p:ph idx="1" sz="half"/>
          </p:nvPr>
        </p:nvPicPr>
        <p:blipFill>
          <a:blip r:embed="rId3"/>
          <a:srcRect/>
          <a:stretch>
            <a:fillRect/>
          </a:stretch>
        </p:blipFill>
        <p:spPr>
          <a:xfrm>
            <a:off x="304800" y="1524000"/>
            <a:ext cx="3048000" cy="472440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numCol="1">
            <a:noAutofit/>
          </a:bodyPr>
          <a:lstStyle/>
          <a:p>
            <a:pPr algn="ctr"/>
            <a:r>
              <a:rPr b="1" dirty="0" lang="en-US" sz="3200"/>
              <a:t>Conclusion </a:t>
            </a:r>
            <a:br>
              <a:rPr b="1" dirty="0" lang="en-US" sz="3200"/>
            </a:br>
            <a:endParaRPr dirty="0" lang="en-US" sz="3200"/>
          </a:p>
        </p:txBody>
      </p:sp>
      <p:sp>
        <p:nvSpPr>
          <p:cNvPr id="5" name="Content Placeholder 4"/>
          <p:cNvSpPr>
            <a:spLocks noGrp="1"/>
          </p:cNvSpPr>
          <p:nvPr>
            <p:ph idx="1" sz="half"/>
          </p:nvPr>
        </p:nvSpPr>
        <p:spPr>
          <a:xfrm>
            <a:off x="304800" y="1600200"/>
            <a:ext cx="8839200" cy="4724400"/>
          </a:xfrm>
        </p:spPr>
        <p:txBody>
          <a:bodyPr numCol="1">
            <a:normAutofit/>
          </a:bodyPr>
          <a:lstStyle/>
          <a:p>
            <a:pPr lvl="0"/>
            <a:r>
              <a:rPr altLang="en-GB" dirty="0" lang="en-GB" sz="2400"/>
              <a:t>Language awareness is a major factor in improving organisational growth. </a:t>
            </a:r>
            <a:endParaRPr dirty="0" lang="en-US" sz="2400"/>
          </a:p>
          <a:p>
            <a:pPr lvl="0"/>
            <a:r>
              <a:rPr altLang="en-GB" dirty="0" lang="en-GB" sz="2400"/>
              <a:t>English is the key language that has been used by the majority of organisations. </a:t>
            </a:r>
            <a:endParaRPr dirty="0" lang="en-US" sz="2400"/>
          </a:p>
          <a:p>
            <a:pPr lvl="0"/>
            <a:r>
              <a:rPr altLang="en-GB" dirty="0" lang="en-GB" sz="2400"/>
              <a:t>Communication barriers can be mitigated through the help of language awareness. </a:t>
            </a:r>
            <a:endParaRPr dirty="0" lang="en-US" sz="2400"/>
          </a:p>
          <a:p>
            <a:endParaRPr dirty="0" lang="en-US" sz="32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1752" y="304800"/>
            <a:ext cx="8686800" cy="685800"/>
          </a:xfrm>
        </p:spPr>
        <p:txBody>
          <a:bodyPr numCol="1">
            <a:normAutofit fontScale="90000"/>
          </a:bodyPr>
          <a:lstStyle/>
          <a:p>
            <a:pPr algn="ctr"/>
            <a:r>
              <a:rPr b="1" dirty="0" lang="en-US" sz="3200"/>
              <a:t>REFERENCES</a:t>
            </a:r>
            <a:r>
              <a:rPr b="1" dirty="0" lang="en-US" sz="4400"/>
              <a:t> </a:t>
            </a:r>
          </a:p>
        </p:txBody>
      </p:sp>
      <p:sp>
        <p:nvSpPr>
          <p:cNvPr id="5" name="Content Placeholder 4"/>
          <p:cNvSpPr>
            <a:spLocks noGrp="1"/>
          </p:cNvSpPr>
          <p:nvPr>
            <p:ph idx="1" sz="half"/>
          </p:nvPr>
        </p:nvSpPr>
        <p:spPr>
          <a:xfrm>
            <a:off x="304800" y="1219200"/>
            <a:ext cx="8610600" cy="5105400"/>
          </a:xfrm>
        </p:spPr>
        <p:txBody>
          <a:bodyPr numCol="1">
            <a:noAutofit/>
          </a:bodyPr>
          <a:lstStyle/>
          <a:p>
            <a:pPr algn="just">
              <a:lnSpc>
                <a:spcPct val="170000"/>
              </a:lnSpc>
            </a:pPr>
            <a:r>
              <a:rPr dirty="0" err="1" lang="en-US" sz="1200"/>
              <a:t>Irkinovich</a:t>
            </a:r>
            <a:r>
              <a:rPr dirty="0" lang="en-US" sz="1200"/>
              <a:t>, N.R., 2021, May. WAYS TO INCREASE MOTIVATION TO STUDY FOREIGN LANGUAGE IN A NON-LANGUAGE UNIVERSITY. In E-Conference Globe (pp. 179-180).</a:t>
            </a:r>
          </a:p>
          <a:p>
            <a:pPr algn="just">
              <a:lnSpc>
                <a:spcPct val="170000"/>
              </a:lnSpc>
            </a:pPr>
            <a:r>
              <a:rPr dirty="0" lang="en-US" sz="1200"/>
              <a:t>Richter. F, 2023 English Is the Internet&amp;#39;s Universal </a:t>
            </a:r>
            <a:r>
              <a:rPr dirty="0" err="1" lang="en-US" sz="1200"/>
              <a:t>LanguageAvailable</a:t>
            </a:r>
            <a:r>
              <a:rPr dirty="0" lang="en-US" sz="1200"/>
              <a:t> </a:t>
            </a:r>
            <a:r>
              <a:rPr dirty="0" err="1" lang="en-US" sz="1200"/>
              <a:t>at:https</a:t>
            </a:r>
            <a:r>
              <a:rPr dirty="0" lang="en-US" sz="1200"/>
              <a:t>://www.statista.com/chart/26884/languages-on-the-internet/[accessed 9 October 2023]</a:t>
            </a:r>
          </a:p>
          <a:p>
            <a:pPr algn="just">
              <a:lnSpc>
                <a:spcPct val="170000"/>
              </a:lnSpc>
            </a:pPr>
            <a:r>
              <a:rPr dirty="0" lang="en-US" sz="1200"/>
              <a:t>Sharma, S. and Sharma, S., 2022. Successful teaching practices for </a:t>
            </a:r>
            <a:r>
              <a:rPr dirty="0" err="1" lang="en-US" sz="1200"/>
              <a:t>english</a:t>
            </a:r>
            <a:r>
              <a:rPr dirty="0" lang="en-US" sz="1200"/>
              <a:t> language learners in multilingual mathematics classrooms: a meta-analysis. Mathematics Education Research</a:t>
            </a:r>
          </a:p>
          <a:p>
            <a:pPr algn="just">
              <a:lnSpc>
                <a:spcPct val="170000"/>
              </a:lnSpc>
            </a:pPr>
            <a:r>
              <a:rPr dirty="0" lang="en-US" sz="1200"/>
              <a:t>Journal, pp.1-28.Ali, B.J., </a:t>
            </a:r>
            <a:r>
              <a:rPr dirty="0" err="1" lang="en-US" sz="1200"/>
              <a:t>Gardi</a:t>
            </a:r>
            <a:r>
              <a:rPr dirty="0" lang="en-US" sz="1200"/>
              <a:t>, B., </a:t>
            </a:r>
            <a:r>
              <a:rPr dirty="0" err="1" lang="en-US" sz="1200"/>
              <a:t>Jabbar</a:t>
            </a:r>
            <a:r>
              <a:rPr dirty="0" lang="en-US" sz="1200"/>
              <a:t> Othman, B., Ali Ahmed, S., </a:t>
            </a:r>
            <a:r>
              <a:rPr dirty="0" err="1" lang="en-US" sz="1200"/>
              <a:t>Burhan</a:t>
            </a:r>
            <a:r>
              <a:rPr dirty="0" lang="en-US" sz="1200"/>
              <a:t> </a:t>
            </a:r>
            <a:r>
              <a:rPr dirty="0" err="1" lang="en-US" sz="1200"/>
              <a:t>Ismael</a:t>
            </a:r>
            <a:r>
              <a:rPr dirty="0" lang="en-US" sz="1200"/>
              <a:t>, </a:t>
            </a:r>
            <a:r>
              <a:rPr dirty="0" err="1" lang="en-US" sz="1200"/>
              <a:t>N.,Abdalla</a:t>
            </a:r>
            <a:r>
              <a:rPr dirty="0" lang="en-US" sz="1200"/>
              <a:t> </a:t>
            </a:r>
            <a:r>
              <a:rPr dirty="0" err="1" lang="en-US" sz="1200"/>
              <a:t>Hamza</a:t>
            </a:r>
            <a:r>
              <a:rPr dirty="0" lang="en-US" sz="1200"/>
              <a:t>, P., </a:t>
            </a:r>
            <a:r>
              <a:rPr dirty="0" err="1" lang="en-US" sz="1200"/>
              <a:t>Mahmood</a:t>
            </a:r>
            <a:r>
              <a:rPr dirty="0" lang="en-US" sz="1200"/>
              <a:t> Aziz, H., </a:t>
            </a:r>
            <a:r>
              <a:rPr dirty="0" err="1" lang="en-US" sz="1200"/>
              <a:t>Sabir</a:t>
            </a:r>
            <a:r>
              <a:rPr dirty="0" lang="en-US" sz="1200"/>
              <a:t>, B.Y., </a:t>
            </a:r>
            <a:r>
              <a:rPr dirty="0" err="1" lang="en-US" sz="1200"/>
              <a:t>Sorguli</a:t>
            </a:r>
            <a:r>
              <a:rPr dirty="0" lang="en-US" sz="1200"/>
              <a:t>, S. and Anwar, G., 2021. </a:t>
            </a:r>
            <a:r>
              <a:rPr dirty="0" err="1" lang="en-US" sz="1200"/>
              <a:t>Hotelservice</a:t>
            </a:r>
            <a:r>
              <a:rPr dirty="0" lang="en-US" sz="1200"/>
              <a:t> quality: The impact of service quality on customer satisfaction in hospitality. </a:t>
            </a:r>
          </a:p>
          <a:p>
            <a:pPr algn="just">
              <a:lnSpc>
                <a:spcPct val="170000"/>
              </a:lnSpc>
            </a:pPr>
            <a:r>
              <a:rPr dirty="0" lang="en-US" sz="1200"/>
              <a:t>Ali, </a:t>
            </a:r>
            <a:r>
              <a:rPr dirty="0" err="1" lang="en-US" sz="1200"/>
              <a:t>BJ,Gardi</a:t>
            </a:r>
            <a:r>
              <a:rPr dirty="0" lang="en-US" sz="1200"/>
              <a:t>, B., Othman, BJ, Ahmed, SA, </a:t>
            </a:r>
            <a:r>
              <a:rPr dirty="0" err="1" lang="en-US" sz="1200"/>
              <a:t>Ismael</a:t>
            </a:r>
            <a:r>
              <a:rPr dirty="0" lang="en-US" sz="1200"/>
              <a:t>, NB, </a:t>
            </a:r>
            <a:r>
              <a:rPr dirty="0" err="1" lang="en-US" sz="1200"/>
              <a:t>Hamza</a:t>
            </a:r>
            <a:r>
              <a:rPr dirty="0" lang="en-US" sz="1200"/>
              <a:t>, PA, Aziz, HM, </a:t>
            </a:r>
            <a:r>
              <a:rPr dirty="0" err="1" lang="en-US" sz="1200"/>
              <a:t>Sabir</a:t>
            </a:r>
            <a:r>
              <a:rPr dirty="0" lang="en-US" sz="1200"/>
              <a:t>, BY, </a:t>
            </a:r>
            <a:r>
              <a:rPr dirty="0" err="1" lang="en-US" sz="1200"/>
              <a:t>Anwar,G</a:t>
            </a:r>
            <a:r>
              <a:rPr dirty="0" lang="en-US" sz="1200"/>
              <a:t>.(2021). Hotel Service Quality: The Impact of Service Quality on Customer Satisfaction </a:t>
            </a:r>
            <a:r>
              <a:rPr dirty="0" err="1" lang="en-US" sz="1200"/>
              <a:t>inHospitality</a:t>
            </a:r>
            <a:r>
              <a:rPr dirty="0" lang="en-US" sz="1200"/>
              <a:t>. International Journal of Engineering, Business and Management, 5(3), pp.14-28.</a:t>
            </a:r>
          </a:p>
          <a:p>
            <a:pPr algn="just">
              <a:lnSpc>
                <a:spcPct val="170000"/>
              </a:lnSpc>
            </a:pPr>
            <a:r>
              <a:rPr dirty="0" err="1" lang="en-US" sz="1200"/>
              <a:t>Statista</a:t>
            </a:r>
            <a:r>
              <a:rPr dirty="0" lang="en-US" sz="1200"/>
              <a:t>, 2023 Number of English language students per country </a:t>
            </a:r>
            <a:r>
              <a:rPr dirty="0" err="1" lang="en-US" sz="1200"/>
              <a:t>Avaialble</a:t>
            </a:r>
            <a:r>
              <a:rPr dirty="0" lang="en-US" sz="1200"/>
              <a:t> </a:t>
            </a:r>
            <a:r>
              <a:rPr dirty="0" err="1" lang="en-US" sz="1200"/>
              <a:t>at:https</a:t>
            </a:r>
            <a:r>
              <a:rPr dirty="0" lang="en-US" sz="1200"/>
              <a:t>://www.statista.com/statistics/474379/english-language-students-per-country/[Accessed9 October 2023]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819400"/>
            <a:ext cx="8686800" cy="841248"/>
          </a:xfrm>
        </p:spPr>
        <p:txBody>
          <a:bodyPr numCol="1">
            <a:noAutofit/>
          </a:bodyPr>
          <a:lstStyle/>
          <a:p>
            <a:pPr algn="ctr"/>
            <a:r>
              <a:rPr b="1" dirty="0" lang="en-US" sz="6600"/>
              <a:t>Thank you</a:t>
            </a:r>
          </a:p>
        </p:txBody>
      </p:sp>
    </p:spTree>
  </p:cSld>
  <p:clrMapOvr>
    <a:masterClrMapping/>
  </p:clrMapOvr>
</p:sld>
</file>

<file path=ppt/theme/_rels/theme1.xml.rels><?xml version="1.0" encoding="UTF-8" standalone="yes"?><Relationships xmlns="http://schemas.openxmlformats.org/package/2006/relationships"><Relationship Id="rId2" Target="../media/image2.jpeg" Type="http://schemas.openxmlformats.org/officeDocument/2006/relationships/image"/><Relationship Id="rId1" Target="../media/image1.jpeg" Type="http://schemas.openxmlformats.org/officeDocument/2006/relationships/image"/></Relationships>
</file>

<file path=ppt/theme/theme1.xml><?xml version="1.0" encoding="utf-8"?>
<a:theme xmlns:a="http://schemas.openxmlformats.org/drawingml/2006/main" name="Trek">
  <a:themeElements>
    <a:clrScheme name="Trek">
      <a:dk1>
        <a:sysClr lastClr="000000" val="windowText"/>
      </a:dk1>
      <a:lt1>
        <a:sysClr lastClr="FFFFFF" val="window"/>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algn="ctr" cap="flat" cmpd="sng" w="10000">
          <a:solidFill>
            <a:schemeClr val="ph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76200" dir="5400000" dist="50800" rotWithShape="0">
              <a:srgbClr val="4E3B30">
                <a:alpha val="60000"/>
              </a:srgbClr>
            </a:outerShdw>
          </a:effectLst>
        </a:effectStyle>
        <a:effectStyle>
          <a:effectLst>
            <a:outerShdw blurRad="76200" dir="5400000" dist="50800" rotWithShape="0">
              <a:srgbClr val="4E3B30">
                <a:alpha val="60000"/>
              </a:srgbClr>
            </a:outerShdw>
          </a:effectLst>
          <a:scene3d>
            <a:camera prst="orthographicFront">
              <a:rot lat="0" lon="0" rev="0"/>
            </a:camera>
            <a:lightRig dir="tl" rig="threePt">
              <a:rot lat="0" lon="0" rev="0"/>
            </a:lightRig>
          </a:scene3d>
          <a:sp3d prstMaterial="metal">
            <a:bevelT h="10000" w="10000"/>
          </a:sp3d>
        </a:effectStyle>
        <a:effectStyle>
          <a:effectLst>
            <a:outerShdw blurRad="76200" dir="5400000" dist="50800" rotWithShape="0">
              <a:srgbClr val="4E3B30">
                <a:alpha val="60000"/>
              </a:srgbClr>
            </a:outerShdw>
          </a:effectLst>
          <a:scene3d>
            <a:camera fov="600000" prst="obliqueTopLeft">
              <a:rot lat="0" lon="0" rev="0"/>
            </a:camera>
            <a:lightRig dir="t" rig="balanced">
              <a:rot lat="0" lon="0" rev="19200000"/>
            </a:lightRig>
          </a:scene3d>
          <a:sp3d contourW="12700" prstMaterial="matte">
            <a:bevelT h="50800" w="600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algn="t" flip="none" sx="95000" sy="95000" tx="0" ty="0"/>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Words>949</Words>
  <Paragraphs>50</Paragraphs>
  <Slides>8</Slides>
  <Notes>6</Notes>
  <TotalTime>50</TotalTime>
  <HiddenSlides>0</HiddenSlides>
  <MMClips>0</MMClips>
  <ScaleCrop>false</ScaleCrop>
  <HeadingPairs>
    <vt:vector baseType="variant" size="6">
      <vt:variant>
        <vt:lpstr>Fonts Used</vt:lpstr>
      </vt:variant>
      <vt:variant>
        <vt:i4>4</vt:i4>
      </vt:variant>
      <vt:variant>
        <vt:lpstr>Theme</vt:lpstr>
      </vt:variant>
      <vt:variant>
        <vt:i4>1</vt:i4>
      </vt:variant>
      <vt:variant>
        <vt:lpstr>Slide Titles</vt:lpstr>
      </vt:variant>
      <vt:variant>
        <vt:i4>8</vt:i4>
      </vt:variant>
    </vt:vector>
  </HeadingPairs>
  <TitlesOfParts>
    <vt:vector baseType="lpstr" size="13">
      <vt:lpstr>Calibri</vt:lpstr>
      <vt:lpstr>Franklin Gothic Book</vt:lpstr>
      <vt:lpstr>Times New Roman</vt:lpstr>
      <vt:lpstr>Wingdings 2</vt:lpstr>
      <vt:lpstr>Trek</vt:lpstr>
      <vt:lpstr>PORTFOLIO</vt:lpstr>
      <vt:lpstr>Introduction</vt:lpstr>
      <vt:lpstr>Outlining the benefits of multilingualism</vt:lpstr>
      <vt:lpstr>Demonstrating the importance of language awareness skills in the context of a hotel staff</vt:lpstr>
      <vt:lpstr>Contd…</vt:lpstr>
      <vt:lpstr>Conclusion</vt:lpstr>
      <vt:lpstr>REFERENCES</vt:lpstr>
      <vt:lpstr>Thank you</vt:lpstr>
    </vt:vector>
  </TitlesOfParts>
  <LinksUpToDate>false</LinksUpToDate>
  <SharedDoc>false</SharedDoc>
  <HyperlinksChanged>false</HyperlinksChanged>
  <AppVersion>16.0000</AppVersion>
  <PresentationFormat>On-screen Show (4:3)</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2023-10-09T11:06:25Z</dcterms:created>
  <dcterms:modified xsi:type="dcterms:W3CDTF">2023-10-19T12:35:17Z</dcterms:modified>
</cp:coreProperties>
</file>