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461" r:id="rId3"/>
    <p:sldId id="455" r:id="rId4"/>
    <p:sldId id="456" r:id="rId5"/>
    <p:sldId id="442" r:id="rId6"/>
    <p:sldId id="458" r:id="rId7"/>
    <p:sldId id="457" r:id="rId8"/>
    <p:sldId id="460" r:id="rId9"/>
    <p:sldId id="452" r:id="rId10"/>
    <p:sldId id="459" r:id="rId11"/>
    <p:sldId id="454" r:id="rId12"/>
    <p:sldId id="450" r:id="rId13"/>
    <p:sldId id="462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483E93-6FB9-4517-9887-A90DA4097E32}" v="70" dt="2025-12-18T19:00:42.8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066" autoAdjust="0"/>
    <p:restoredTop sz="94576" autoAdjust="0"/>
  </p:normalViewPr>
  <p:slideViewPr>
    <p:cSldViewPr>
      <p:cViewPr varScale="1">
        <p:scale>
          <a:sx n="63" d="100"/>
          <a:sy n="63" d="100"/>
        </p:scale>
        <p:origin x="1516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rinthia stevens" userId="500831f1182bd68c" providerId="LiveId" clId="{67B30E01-D2F2-46C1-A264-CA02A15D11D8}"/>
    <pc:docChg chg="modSld">
      <pc:chgData name="orinthia stevens" userId="500831f1182bd68c" providerId="LiveId" clId="{67B30E01-D2F2-46C1-A264-CA02A15D11D8}" dt="2025-12-18T19:00:42.805" v="104"/>
      <pc:docMkLst>
        <pc:docMk/>
      </pc:docMkLst>
      <pc:sldChg chg="addSp delSp modSp mod modTransition modAnim">
        <pc:chgData name="orinthia stevens" userId="500831f1182bd68c" providerId="LiveId" clId="{67B30E01-D2F2-46C1-A264-CA02A15D11D8}" dt="2025-12-18T17:30:48.518" v="5"/>
        <pc:sldMkLst>
          <pc:docMk/>
          <pc:sldMk cId="0" sldId="277"/>
        </pc:sldMkLst>
        <pc:picChg chg="add del mod ord">
          <ac:chgData name="orinthia stevens" userId="500831f1182bd68c" providerId="LiveId" clId="{67B30E01-D2F2-46C1-A264-CA02A15D11D8}" dt="2025-12-18T17:29:12.303" v="2"/>
          <ac:picMkLst>
            <pc:docMk/>
            <pc:sldMk cId="0" sldId="277"/>
            <ac:picMk id="4" creationId="{1AC983BF-A5DE-69AE-BD32-11BA7F233620}"/>
          </ac:picMkLst>
        </pc:picChg>
        <pc:picChg chg="del">
          <ac:chgData name="orinthia stevens" userId="500831f1182bd68c" providerId="LiveId" clId="{67B30E01-D2F2-46C1-A264-CA02A15D11D8}" dt="2025-12-18T17:27:52.148" v="1"/>
          <ac:picMkLst>
            <pc:docMk/>
            <pc:sldMk cId="0" sldId="277"/>
            <ac:picMk id="5" creationId="{D0BAAD20-4CFE-4994-ADC2-14F2A0BB3E0D}"/>
          </ac:picMkLst>
        </pc:picChg>
        <pc:picChg chg="add del mod">
          <ac:chgData name="orinthia stevens" userId="500831f1182bd68c" providerId="LiveId" clId="{67B30E01-D2F2-46C1-A264-CA02A15D11D8}" dt="2025-12-18T17:29:37.522" v="4"/>
          <ac:picMkLst>
            <pc:docMk/>
            <pc:sldMk cId="0" sldId="277"/>
            <ac:picMk id="6" creationId="{91A26EF8-59DB-09C2-7D74-8B12F9AE0368}"/>
          </ac:picMkLst>
        </pc:picChg>
        <pc:picChg chg="add del mod ord">
          <ac:chgData name="orinthia stevens" userId="500831f1182bd68c" providerId="LiveId" clId="{67B30E01-D2F2-46C1-A264-CA02A15D11D8}" dt="2025-12-18T17:30:48.518" v="5"/>
          <ac:picMkLst>
            <pc:docMk/>
            <pc:sldMk cId="0" sldId="277"/>
            <ac:picMk id="9" creationId="{35BF9B76-CF5E-9C4C-0F76-D87BBDA80DFB}"/>
          </ac:picMkLst>
        </pc:picChg>
        <pc:picChg chg="add mod">
          <ac:chgData name="orinthia stevens" userId="500831f1182bd68c" providerId="LiveId" clId="{67B30E01-D2F2-46C1-A264-CA02A15D11D8}" dt="2025-12-18T17:30:48.518" v="5"/>
          <ac:picMkLst>
            <pc:docMk/>
            <pc:sldMk cId="0" sldId="277"/>
            <ac:picMk id="10" creationId="{2322CE3D-0D2D-524D-522B-496B2E7DFF66}"/>
          </ac:picMkLst>
        </pc:picChg>
      </pc:sldChg>
      <pc:sldChg chg="addSp delSp modSp mod modTransition modAnim">
        <pc:chgData name="orinthia stevens" userId="500831f1182bd68c" providerId="LiveId" clId="{67B30E01-D2F2-46C1-A264-CA02A15D11D8}" dt="2025-12-18T18:35:53.598" v="65"/>
        <pc:sldMkLst>
          <pc:docMk/>
          <pc:sldMk cId="711734170" sldId="442"/>
        </pc:sldMkLst>
        <pc:picChg chg="add del mod ord">
          <ac:chgData name="orinthia stevens" userId="500831f1182bd68c" providerId="LiveId" clId="{67B30E01-D2F2-46C1-A264-CA02A15D11D8}" dt="2025-12-18T18:24:44.306" v="56"/>
          <ac:picMkLst>
            <pc:docMk/>
            <pc:sldMk cId="711734170" sldId="442"/>
            <ac:picMk id="32" creationId="{24F627BB-C2A5-C174-C87A-0815CC4D2C5B}"/>
          </ac:picMkLst>
        </pc:picChg>
        <pc:picChg chg="add del mod">
          <ac:chgData name="orinthia stevens" userId="500831f1182bd68c" providerId="LiveId" clId="{67B30E01-D2F2-46C1-A264-CA02A15D11D8}" dt="2025-12-18T18:25:26.305" v="58"/>
          <ac:picMkLst>
            <pc:docMk/>
            <pc:sldMk cId="711734170" sldId="442"/>
            <ac:picMk id="33" creationId="{31F444D1-9A33-AE34-4A64-A7B7BD9367CB}"/>
          </ac:picMkLst>
        </pc:picChg>
        <pc:picChg chg="add del mod ord">
          <ac:chgData name="orinthia stevens" userId="500831f1182bd68c" providerId="LiveId" clId="{67B30E01-D2F2-46C1-A264-CA02A15D11D8}" dt="2025-12-18T18:26:42.625" v="59"/>
          <ac:picMkLst>
            <pc:docMk/>
            <pc:sldMk cId="711734170" sldId="442"/>
            <ac:picMk id="36" creationId="{5E3ADE24-CEF3-8DAA-E6E0-B1BC020AFBA5}"/>
          </ac:picMkLst>
        </pc:picChg>
        <pc:picChg chg="add del mod">
          <ac:chgData name="orinthia stevens" userId="500831f1182bd68c" providerId="LiveId" clId="{67B30E01-D2F2-46C1-A264-CA02A15D11D8}" dt="2025-12-18T18:33:38.549" v="61"/>
          <ac:picMkLst>
            <pc:docMk/>
            <pc:sldMk cId="711734170" sldId="442"/>
            <ac:picMk id="37" creationId="{BD13D613-425D-076F-7FE6-69DF16D4C1FC}"/>
          </ac:picMkLst>
        </pc:picChg>
        <pc:picChg chg="del">
          <ac:chgData name="orinthia stevens" userId="500831f1182bd68c" providerId="LiveId" clId="{67B30E01-D2F2-46C1-A264-CA02A15D11D8}" dt="2025-12-18T18:23:38.378" v="55"/>
          <ac:picMkLst>
            <pc:docMk/>
            <pc:sldMk cId="711734170" sldId="442"/>
            <ac:picMk id="38" creationId="{E285A436-BAC2-FF33-1331-924DE41722A1}"/>
          </ac:picMkLst>
        </pc:picChg>
        <pc:picChg chg="add del mod ord">
          <ac:chgData name="orinthia stevens" userId="500831f1182bd68c" providerId="LiveId" clId="{67B30E01-D2F2-46C1-A264-CA02A15D11D8}" dt="2025-12-18T18:33:46.896" v="62"/>
          <ac:picMkLst>
            <pc:docMk/>
            <pc:sldMk cId="711734170" sldId="442"/>
            <ac:picMk id="43" creationId="{9CE020D0-D10A-97DC-FB45-FE764B4FE0AB}"/>
          </ac:picMkLst>
        </pc:picChg>
        <pc:picChg chg="add del mod">
          <ac:chgData name="orinthia stevens" userId="500831f1182bd68c" providerId="LiveId" clId="{67B30E01-D2F2-46C1-A264-CA02A15D11D8}" dt="2025-12-18T18:33:57.840" v="64"/>
          <ac:picMkLst>
            <pc:docMk/>
            <pc:sldMk cId="711734170" sldId="442"/>
            <ac:picMk id="44" creationId="{884532A8-1D4A-DAE5-DA3A-BA3A79C8262D}"/>
          </ac:picMkLst>
        </pc:picChg>
        <pc:picChg chg="add del mod ord">
          <ac:chgData name="orinthia stevens" userId="500831f1182bd68c" providerId="LiveId" clId="{67B30E01-D2F2-46C1-A264-CA02A15D11D8}" dt="2025-12-18T18:35:53.598" v="65"/>
          <ac:picMkLst>
            <pc:docMk/>
            <pc:sldMk cId="711734170" sldId="442"/>
            <ac:picMk id="47" creationId="{E7E6382C-4C8E-7893-A64A-D80DDF9E3F56}"/>
          </ac:picMkLst>
        </pc:picChg>
        <pc:picChg chg="add mod">
          <ac:chgData name="orinthia stevens" userId="500831f1182bd68c" providerId="LiveId" clId="{67B30E01-D2F2-46C1-A264-CA02A15D11D8}" dt="2025-12-18T18:35:53.598" v="65"/>
          <ac:picMkLst>
            <pc:docMk/>
            <pc:sldMk cId="711734170" sldId="442"/>
            <ac:picMk id="48" creationId="{D9F2296A-76E7-E911-DD90-36B46AE79F50}"/>
          </ac:picMkLst>
        </pc:picChg>
      </pc:sldChg>
      <pc:sldChg chg="addSp delSp modSp mod modTransition modAnim">
        <pc:chgData name="orinthia stevens" userId="500831f1182bd68c" providerId="LiveId" clId="{67B30E01-D2F2-46C1-A264-CA02A15D11D8}" dt="2025-12-18T19:00:42.805" v="104"/>
        <pc:sldMkLst>
          <pc:docMk/>
          <pc:sldMk cId="3521001056" sldId="450"/>
        </pc:sldMkLst>
        <pc:picChg chg="del">
          <ac:chgData name="orinthia stevens" userId="500831f1182bd68c" providerId="LiveId" clId="{67B30E01-D2F2-46C1-A264-CA02A15D11D8}" dt="2025-12-18T19:00:28.830" v="103"/>
          <ac:picMkLst>
            <pc:docMk/>
            <pc:sldMk cId="3521001056" sldId="450"/>
            <ac:picMk id="13" creationId="{9D368DD4-4782-9B09-E434-04148F31F1FC}"/>
          </ac:picMkLst>
        </pc:picChg>
        <pc:picChg chg="add del mod ord">
          <ac:chgData name="orinthia stevens" userId="500831f1182bd68c" providerId="LiveId" clId="{67B30E01-D2F2-46C1-A264-CA02A15D11D8}" dt="2025-12-18T19:00:42.805" v="104"/>
          <ac:picMkLst>
            <pc:docMk/>
            <pc:sldMk cId="3521001056" sldId="450"/>
            <ac:picMk id="20" creationId="{708C96A5-5FC6-CD37-8BC2-CEF10279454B}"/>
          </ac:picMkLst>
        </pc:picChg>
        <pc:picChg chg="add mod">
          <ac:chgData name="orinthia stevens" userId="500831f1182bd68c" providerId="LiveId" clId="{67B30E01-D2F2-46C1-A264-CA02A15D11D8}" dt="2025-12-18T19:00:42.805" v="104"/>
          <ac:picMkLst>
            <pc:docMk/>
            <pc:sldMk cId="3521001056" sldId="450"/>
            <ac:picMk id="21" creationId="{12217A2D-5D7C-252E-177F-2215ADA5B2C0}"/>
          </ac:picMkLst>
        </pc:picChg>
      </pc:sldChg>
      <pc:sldChg chg="addSp delSp modSp mod modTransition modAnim">
        <pc:chgData name="orinthia stevens" userId="500831f1182bd68c" providerId="LiveId" clId="{67B30E01-D2F2-46C1-A264-CA02A15D11D8}" dt="2025-12-18T18:48:21.299" v="89"/>
        <pc:sldMkLst>
          <pc:docMk/>
          <pc:sldMk cId="1688727333" sldId="452"/>
        </pc:sldMkLst>
        <pc:picChg chg="add del mod ord">
          <ac:chgData name="orinthia stevens" userId="500831f1182bd68c" providerId="LiveId" clId="{67B30E01-D2F2-46C1-A264-CA02A15D11D8}" dt="2025-12-18T18:48:21.299" v="89"/>
          <ac:picMkLst>
            <pc:docMk/>
            <pc:sldMk cId="1688727333" sldId="452"/>
            <ac:picMk id="14" creationId="{E2107DCC-B668-0B99-20AA-669AFB264CCD}"/>
          </ac:picMkLst>
        </pc:picChg>
        <pc:picChg chg="add mod">
          <ac:chgData name="orinthia stevens" userId="500831f1182bd68c" providerId="LiveId" clId="{67B30E01-D2F2-46C1-A264-CA02A15D11D8}" dt="2025-12-18T18:48:21.299" v="89"/>
          <ac:picMkLst>
            <pc:docMk/>
            <pc:sldMk cId="1688727333" sldId="452"/>
            <ac:picMk id="15" creationId="{01BDB56D-864E-2508-343B-593B05381FAB}"/>
          </ac:picMkLst>
        </pc:picChg>
        <pc:picChg chg="del">
          <ac:chgData name="orinthia stevens" userId="500831f1182bd68c" providerId="LiveId" clId="{67B30E01-D2F2-46C1-A264-CA02A15D11D8}" dt="2025-12-18T18:47:19.265" v="88"/>
          <ac:picMkLst>
            <pc:docMk/>
            <pc:sldMk cId="1688727333" sldId="452"/>
            <ac:picMk id="17" creationId="{3BFF4E93-512F-06B4-D446-983198A17A14}"/>
          </ac:picMkLst>
        </pc:picChg>
      </pc:sldChg>
      <pc:sldChg chg="addSp delSp modSp mod modTransition modAnim">
        <pc:chgData name="orinthia stevens" userId="500831f1182bd68c" providerId="LiveId" clId="{67B30E01-D2F2-46C1-A264-CA02A15D11D8}" dt="2025-12-18T19:00:16.673" v="101"/>
        <pc:sldMkLst>
          <pc:docMk/>
          <pc:sldMk cId="1278544363" sldId="454"/>
        </pc:sldMkLst>
        <pc:picChg chg="add del mod ord">
          <ac:chgData name="orinthia stevens" userId="500831f1182bd68c" providerId="LiveId" clId="{67B30E01-D2F2-46C1-A264-CA02A15D11D8}" dt="2025-12-18T18:55:32.947" v="95"/>
          <ac:picMkLst>
            <pc:docMk/>
            <pc:sldMk cId="1278544363" sldId="454"/>
            <ac:picMk id="14" creationId="{86F45C8F-CAAB-8BA9-E0F8-8082972D37AF}"/>
          </ac:picMkLst>
        </pc:picChg>
        <pc:picChg chg="add del mod">
          <ac:chgData name="orinthia stevens" userId="500831f1182bd68c" providerId="LiveId" clId="{67B30E01-D2F2-46C1-A264-CA02A15D11D8}" dt="2025-12-18T18:55:54.307" v="97"/>
          <ac:picMkLst>
            <pc:docMk/>
            <pc:sldMk cId="1278544363" sldId="454"/>
            <ac:picMk id="15" creationId="{AFD0B075-031C-251F-EC64-BA2B286CBA8F}"/>
          </ac:picMkLst>
        </pc:picChg>
        <pc:picChg chg="add del mod ord">
          <ac:chgData name="orinthia stevens" userId="500831f1182bd68c" providerId="LiveId" clId="{67B30E01-D2F2-46C1-A264-CA02A15D11D8}" dt="2025-12-18T18:56:14.632" v="98"/>
          <ac:picMkLst>
            <pc:docMk/>
            <pc:sldMk cId="1278544363" sldId="454"/>
            <ac:picMk id="18" creationId="{E7A53B76-2C6E-82C4-0189-D25C5671728B}"/>
          </ac:picMkLst>
        </pc:picChg>
        <pc:picChg chg="del">
          <ac:chgData name="orinthia stevens" userId="500831f1182bd68c" providerId="LiveId" clId="{67B30E01-D2F2-46C1-A264-CA02A15D11D8}" dt="2025-12-18T18:54:25.021" v="94"/>
          <ac:picMkLst>
            <pc:docMk/>
            <pc:sldMk cId="1278544363" sldId="454"/>
            <ac:picMk id="20" creationId="{B4A6721D-9C39-FCA5-C7F0-FF4EDC29F27C}"/>
          </ac:picMkLst>
        </pc:picChg>
        <pc:picChg chg="add del mod">
          <ac:chgData name="orinthia stevens" userId="500831f1182bd68c" providerId="LiveId" clId="{67B30E01-D2F2-46C1-A264-CA02A15D11D8}" dt="2025-12-18T19:00:16.673" v="101"/>
          <ac:picMkLst>
            <pc:docMk/>
            <pc:sldMk cId="1278544363" sldId="454"/>
            <ac:picMk id="21" creationId="{F7D8F9A3-A7BF-C0A7-A3F3-8550F93ADACC}"/>
          </ac:picMkLst>
        </pc:picChg>
        <pc:picChg chg="add mod">
          <ac:chgData name="orinthia stevens" userId="500831f1182bd68c" providerId="LiveId" clId="{67B30E01-D2F2-46C1-A264-CA02A15D11D8}" dt="2025-12-18T19:00:16.673" v="101"/>
          <ac:picMkLst>
            <pc:docMk/>
            <pc:sldMk cId="1278544363" sldId="454"/>
            <ac:picMk id="22" creationId="{F57864C0-AB6F-6AA0-6F22-189E67F54B42}"/>
          </ac:picMkLst>
        </pc:picChg>
      </pc:sldChg>
      <pc:sldChg chg="addSp delSp modSp mod modTransition modAnim">
        <pc:chgData name="orinthia stevens" userId="500831f1182bd68c" providerId="LiveId" clId="{67B30E01-D2F2-46C1-A264-CA02A15D11D8}" dt="2025-12-18T18:01:35.686" v="44"/>
        <pc:sldMkLst>
          <pc:docMk/>
          <pc:sldMk cId="1044028000" sldId="455"/>
        </pc:sldMkLst>
        <pc:picChg chg="add del mod ord">
          <ac:chgData name="orinthia stevens" userId="500831f1182bd68c" providerId="LiveId" clId="{67B30E01-D2F2-46C1-A264-CA02A15D11D8}" dt="2025-12-18T17:42:02.565" v="26"/>
          <ac:picMkLst>
            <pc:docMk/>
            <pc:sldMk cId="1044028000" sldId="455"/>
            <ac:picMk id="19" creationId="{9B5509F3-DB93-1253-112B-2CA3075207E9}"/>
          </ac:picMkLst>
        </pc:picChg>
        <pc:picChg chg="add del mod">
          <ac:chgData name="orinthia stevens" userId="500831f1182bd68c" providerId="LiveId" clId="{67B30E01-D2F2-46C1-A264-CA02A15D11D8}" dt="2025-12-18T17:42:10.464" v="28"/>
          <ac:picMkLst>
            <pc:docMk/>
            <pc:sldMk cId="1044028000" sldId="455"/>
            <ac:picMk id="20" creationId="{1E4B6B31-BBCD-A5CF-0635-1E2773126764}"/>
          </ac:picMkLst>
        </pc:picChg>
        <pc:picChg chg="add del mod ord">
          <ac:chgData name="orinthia stevens" userId="500831f1182bd68c" providerId="LiveId" clId="{67B30E01-D2F2-46C1-A264-CA02A15D11D8}" dt="2025-12-18T17:42:14.769" v="29"/>
          <ac:picMkLst>
            <pc:docMk/>
            <pc:sldMk cId="1044028000" sldId="455"/>
            <ac:picMk id="23" creationId="{734D97B2-6653-3A15-C5D2-A7362E44D952}"/>
          </ac:picMkLst>
        </pc:picChg>
        <pc:picChg chg="add del mod">
          <ac:chgData name="orinthia stevens" userId="500831f1182bd68c" providerId="LiveId" clId="{67B30E01-D2F2-46C1-A264-CA02A15D11D8}" dt="2025-12-18T17:43:13.421" v="31"/>
          <ac:picMkLst>
            <pc:docMk/>
            <pc:sldMk cId="1044028000" sldId="455"/>
            <ac:picMk id="24" creationId="{AA0E76CA-233C-9DC7-E3EA-5D166EB87D4C}"/>
          </ac:picMkLst>
        </pc:picChg>
        <pc:picChg chg="add del mod ord">
          <ac:chgData name="orinthia stevens" userId="500831f1182bd68c" providerId="LiveId" clId="{67B30E01-D2F2-46C1-A264-CA02A15D11D8}" dt="2025-12-18T17:43:17.680" v="32"/>
          <ac:picMkLst>
            <pc:docMk/>
            <pc:sldMk cId="1044028000" sldId="455"/>
            <ac:picMk id="27" creationId="{121B9C7D-ECD4-1079-D0F9-D9AB556EFD00}"/>
          </ac:picMkLst>
        </pc:picChg>
        <pc:picChg chg="add del mod">
          <ac:chgData name="orinthia stevens" userId="500831f1182bd68c" providerId="LiveId" clId="{67B30E01-D2F2-46C1-A264-CA02A15D11D8}" dt="2025-12-18T17:43:31.458" v="34"/>
          <ac:picMkLst>
            <pc:docMk/>
            <pc:sldMk cId="1044028000" sldId="455"/>
            <ac:picMk id="28" creationId="{CBDE47D5-195E-4A14-C46A-99D082697D7E}"/>
          </ac:picMkLst>
        </pc:picChg>
        <pc:picChg chg="add del mod ord">
          <ac:chgData name="orinthia stevens" userId="500831f1182bd68c" providerId="LiveId" clId="{67B30E01-D2F2-46C1-A264-CA02A15D11D8}" dt="2025-12-18T17:44:12.400" v="35"/>
          <ac:picMkLst>
            <pc:docMk/>
            <pc:sldMk cId="1044028000" sldId="455"/>
            <ac:picMk id="31" creationId="{B5369B4E-DCE5-4F57-4A74-F799E98A8DB1}"/>
          </ac:picMkLst>
        </pc:picChg>
        <pc:picChg chg="add del mod">
          <ac:chgData name="orinthia stevens" userId="500831f1182bd68c" providerId="LiveId" clId="{67B30E01-D2F2-46C1-A264-CA02A15D11D8}" dt="2025-12-18T17:44:17.116" v="37"/>
          <ac:picMkLst>
            <pc:docMk/>
            <pc:sldMk cId="1044028000" sldId="455"/>
            <ac:picMk id="32" creationId="{F6E07C61-1F48-5DC6-509F-A9E32E9D145C}"/>
          </ac:picMkLst>
        </pc:picChg>
        <pc:picChg chg="del">
          <ac:chgData name="orinthia stevens" userId="500831f1182bd68c" providerId="LiveId" clId="{67B30E01-D2F2-46C1-A264-CA02A15D11D8}" dt="2025-12-18T17:41:33.390" v="25"/>
          <ac:picMkLst>
            <pc:docMk/>
            <pc:sldMk cId="1044028000" sldId="455"/>
            <ac:picMk id="33" creationId="{9536C637-A0A0-0F7F-ABEC-C555D35CD500}"/>
          </ac:picMkLst>
        </pc:picChg>
        <pc:picChg chg="add del mod ord">
          <ac:chgData name="orinthia stevens" userId="500831f1182bd68c" providerId="LiveId" clId="{67B30E01-D2F2-46C1-A264-CA02A15D11D8}" dt="2025-12-18T17:44:53.826" v="38"/>
          <ac:picMkLst>
            <pc:docMk/>
            <pc:sldMk cId="1044028000" sldId="455"/>
            <ac:picMk id="36" creationId="{7BB4600B-2167-8C8A-5DBD-D9E8B84ECA84}"/>
          </ac:picMkLst>
        </pc:picChg>
        <pc:picChg chg="add del mod">
          <ac:chgData name="orinthia stevens" userId="500831f1182bd68c" providerId="LiveId" clId="{67B30E01-D2F2-46C1-A264-CA02A15D11D8}" dt="2025-12-18T17:51:08.818" v="40"/>
          <ac:picMkLst>
            <pc:docMk/>
            <pc:sldMk cId="1044028000" sldId="455"/>
            <ac:picMk id="37" creationId="{5604DB03-2024-C1D2-5F07-CECE53A2B0DD}"/>
          </ac:picMkLst>
        </pc:picChg>
        <pc:picChg chg="add del mod ord">
          <ac:chgData name="orinthia stevens" userId="500831f1182bd68c" providerId="LiveId" clId="{67B30E01-D2F2-46C1-A264-CA02A15D11D8}" dt="2025-12-18T17:51:30.738" v="41"/>
          <ac:picMkLst>
            <pc:docMk/>
            <pc:sldMk cId="1044028000" sldId="455"/>
            <ac:picMk id="42" creationId="{0EA9ED88-6E6A-6DC5-B9C2-151D68D0C7C5}"/>
          </ac:picMkLst>
        </pc:picChg>
        <pc:picChg chg="add del mod">
          <ac:chgData name="orinthia stevens" userId="500831f1182bd68c" providerId="LiveId" clId="{67B30E01-D2F2-46C1-A264-CA02A15D11D8}" dt="2025-12-18T18:00:43.434" v="43"/>
          <ac:picMkLst>
            <pc:docMk/>
            <pc:sldMk cId="1044028000" sldId="455"/>
            <ac:picMk id="43" creationId="{BCC12741-63D4-ACFC-93DB-9BEC64A774FE}"/>
          </ac:picMkLst>
        </pc:picChg>
        <pc:picChg chg="add del mod ord">
          <ac:chgData name="orinthia stevens" userId="500831f1182bd68c" providerId="LiveId" clId="{67B30E01-D2F2-46C1-A264-CA02A15D11D8}" dt="2025-12-18T18:01:35.686" v="44"/>
          <ac:picMkLst>
            <pc:docMk/>
            <pc:sldMk cId="1044028000" sldId="455"/>
            <ac:picMk id="46" creationId="{966CB239-0C8D-720B-354D-479FD4344C8C}"/>
          </ac:picMkLst>
        </pc:picChg>
        <pc:picChg chg="add mod">
          <ac:chgData name="orinthia stevens" userId="500831f1182bd68c" providerId="LiveId" clId="{67B30E01-D2F2-46C1-A264-CA02A15D11D8}" dt="2025-12-18T18:01:35.686" v="44"/>
          <ac:picMkLst>
            <pc:docMk/>
            <pc:sldMk cId="1044028000" sldId="455"/>
            <ac:picMk id="47" creationId="{E00E93D1-64A0-605E-706A-E0AF9084CCDC}"/>
          </ac:picMkLst>
        </pc:picChg>
      </pc:sldChg>
      <pc:sldChg chg="addSp delSp modSp mod modTransition modAnim">
        <pc:chgData name="orinthia stevens" userId="500831f1182bd68c" providerId="LiveId" clId="{67B30E01-D2F2-46C1-A264-CA02A15D11D8}" dt="2025-12-18T18:22:10.520" v="53"/>
        <pc:sldMkLst>
          <pc:docMk/>
          <pc:sldMk cId="1196154705" sldId="456"/>
        </pc:sldMkLst>
        <pc:picChg chg="del">
          <ac:chgData name="orinthia stevens" userId="500831f1182bd68c" providerId="LiveId" clId="{67B30E01-D2F2-46C1-A264-CA02A15D11D8}" dt="2025-12-18T18:07:52.806" v="46"/>
          <ac:picMkLst>
            <pc:docMk/>
            <pc:sldMk cId="1196154705" sldId="456"/>
            <ac:picMk id="34" creationId="{D2230183-95EB-16E1-EADE-53DE118AB55F}"/>
          </ac:picMkLst>
        </pc:picChg>
        <pc:picChg chg="add del mod ord">
          <ac:chgData name="orinthia stevens" userId="500831f1182bd68c" providerId="LiveId" clId="{67B30E01-D2F2-46C1-A264-CA02A15D11D8}" dt="2025-12-18T18:08:20.203" v="47"/>
          <ac:picMkLst>
            <pc:docMk/>
            <pc:sldMk cId="1196154705" sldId="456"/>
            <ac:picMk id="40" creationId="{46BE7F14-0CE1-2587-641F-4787D9D4C6FC}"/>
          </ac:picMkLst>
        </pc:picChg>
        <pc:picChg chg="add del mod">
          <ac:chgData name="orinthia stevens" userId="500831f1182bd68c" providerId="LiveId" clId="{67B30E01-D2F2-46C1-A264-CA02A15D11D8}" dt="2025-12-18T18:08:31.986" v="49"/>
          <ac:picMkLst>
            <pc:docMk/>
            <pc:sldMk cId="1196154705" sldId="456"/>
            <ac:picMk id="41" creationId="{969BDB0B-79D7-D0A7-EBF7-DF0C2A0D58B3}"/>
          </ac:picMkLst>
        </pc:picChg>
        <pc:picChg chg="add del mod ord">
          <ac:chgData name="orinthia stevens" userId="500831f1182bd68c" providerId="LiveId" clId="{67B30E01-D2F2-46C1-A264-CA02A15D11D8}" dt="2025-12-18T18:09:38.400" v="50"/>
          <ac:picMkLst>
            <pc:docMk/>
            <pc:sldMk cId="1196154705" sldId="456"/>
            <ac:picMk id="44" creationId="{E9FAA1B3-DC92-5730-930D-536DA9D19851}"/>
          </ac:picMkLst>
        </pc:picChg>
        <pc:picChg chg="add del mod">
          <ac:chgData name="orinthia stevens" userId="500831f1182bd68c" providerId="LiveId" clId="{67B30E01-D2F2-46C1-A264-CA02A15D11D8}" dt="2025-12-18T18:21:25.819" v="52"/>
          <ac:picMkLst>
            <pc:docMk/>
            <pc:sldMk cId="1196154705" sldId="456"/>
            <ac:picMk id="45" creationId="{7A6AAEDB-D082-CD1D-6BA4-7E448D2DAEB6}"/>
          </ac:picMkLst>
        </pc:picChg>
        <pc:picChg chg="add del mod ord">
          <ac:chgData name="orinthia stevens" userId="500831f1182bd68c" providerId="LiveId" clId="{67B30E01-D2F2-46C1-A264-CA02A15D11D8}" dt="2025-12-18T18:22:10.520" v="53"/>
          <ac:picMkLst>
            <pc:docMk/>
            <pc:sldMk cId="1196154705" sldId="456"/>
            <ac:picMk id="51" creationId="{288D19CF-4F32-2577-2412-ECEAF5E22FFF}"/>
          </ac:picMkLst>
        </pc:picChg>
        <pc:picChg chg="add mod">
          <ac:chgData name="orinthia stevens" userId="500831f1182bd68c" providerId="LiveId" clId="{67B30E01-D2F2-46C1-A264-CA02A15D11D8}" dt="2025-12-18T18:22:10.520" v="53"/>
          <ac:picMkLst>
            <pc:docMk/>
            <pc:sldMk cId="1196154705" sldId="456"/>
            <ac:picMk id="52" creationId="{5F6DA24F-F319-6D22-83A0-946482C655E4}"/>
          </ac:picMkLst>
        </pc:picChg>
      </pc:sldChg>
      <pc:sldChg chg="addSp delSp modSp mod modTransition modAnim">
        <pc:chgData name="orinthia stevens" userId="500831f1182bd68c" providerId="LiveId" clId="{67B30E01-D2F2-46C1-A264-CA02A15D11D8}" dt="2025-12-18T18:45:36.122" v="86"/>
        <pc:sldMkLst>
          <pc:docMk/>
          <pc:sldMk cId="425489401" sldId="457"/>
        </pc:sldMkLst>
        <pc:picChg chg="del">
          <ac:chgData name="orinthia stevens" userId="500831f1182bd68c" providerId="LiveId" clId="{67B30E01-D2F2-46C1-A264-CA02A15D11D8}" dt="2025-12-18T18:44:57.846" v="85"/>
          <ac:picMkLst>
            <pc:docMk/>
            <pc:sldMk cId="425489401" sldId="457"/>
            <ac:picMk id="23" creationId="{2CED1437-F868-83F2-E157-3AF163D75C34}"/>
          </ac:picMkLst>
        </pc:picChg>
        <pc:picChg chg="add del mod ord">
          <ac:chgData name="orinthia stevens" userId="500831f1182bd68c" providerId="LiveId" clId="{67B30E01-D2F2-46C1-A264-CA02A15D11D8}" dt="2025-12-18T18:45:36.122" v="86"/>
          <ac:picMkLst>
            <pc:docMk/>
            <pc:sldMk cId="425489401" sldId="457"/>
            <ac:picMk id="38" creationId="{5304F345-7028-4B4B-3AC5-6304ABFC8EBB}"/>
          </ac:picMkLst>
        </pc:picChg>
        <pc:picChg chg="add mod">
          <ac:chgData name="orinthia stevens" userId="500831f1182bd68c" providerId="LiveId" clId="{67B30E01-D2F2-46C1-A264-CA02A15D11D8}" dt="2025-12-18T18:45:36.122" v="86"/>
          <ac:picMkLst>
            <pc:docMk/>
            <pc:sldMk cId="425489401" sldId="457"/>
            <ac:picMk id="39" creationId="{B9AB0591-F841-A729-FEA7-CA3CC26016FD}"/>
          </ac:picMkLst>
        </pc:picChg>
      </pc:sldChg>
      <pc:sldChg chg="addSp delSp modSp mod modTransition modAnim">
        <pc:chgData name="orinthia stevens" userId="500831f1182bd68c" providerId="LiveId" clId="{67B30E01-D2F2-46C1-A264-CA02A15D11D8}" dt="2025-12-18T18:43:53.684" v="83"/>
        <pc:sldMkLst>
          <pc:docMk/>
          <pc:sldMk cId="2070946817" sldId="458"/>
        </pc:sldMkLst>
        <pc:picChg chg="del">
          <ac:chgData name="orinthia stevens" userId="500831f1182bd68c" providerId="LiveId" clId="{67B30E01-D2F2-46C1-A264-CA02A15D11D8}" dt="2025-12-18T18:39:32.273" v="67"/>
          <ac:picMkLst>
            <pc:docMk/>
            <pc:sldMk cId="2070946817" sldId="458"/>
            <ac:picMk id="32" creationId="{65A80EBC-28FA-16C4-1D06-F76798DA773F}"/>
          </ac:picMkLst>
        </pc:picChg>
        <pc:picChg chg="add del mod ord">
          <ac:chgData name="orinthia stevens" userId="500831f1182bd68c" providerId="LiveId" clId="{67B30E01-D2F2-46C1-A264-CA02A15D11D8}" dt="2025-12-18T18:40:09.222" v="68"/>
          <ac:picMkLst>
            <pc:docMk/>
            <pc:sldMk cId="2070946817" sldId="458"/>
            <ac:picMk id="36" creationId="{1A405E01-3C69-9A48-E6D1-6D06FA97AF88}"/>
          </ac:picMkLst>
        </pc:picChg>
        <pc:picChg chg="add del mod">
          <ac:chgData name="orinthia stevens" userId="500831f1182bd68c" providerId="LiveId" clId="{67B30E01-D2F2-46C1-A264-CA02A15D11D8}" dt="2025-12-18T18:40:16.440" v="70"/>
          <ac:picMkLst>
            <pc:docMk/>
            <pc:sldMk cId="2070946817" sldId="458"/>
            <ac:picMk id="37" creationId="{24C00F5E-826F-CD61-4980-573A7FE6D5DE}"/>
          </ac:picMkLst>
        </pc:picChg>
        <pc:picChg chg="add del mod ord">
          <ac:chgData name="orinthia stevens" userId="500831f1182bd68c" providerId="LiveId" clId="{67B30E01-D2F2-46C1-A264-CA02A15D11D8}" dt="2025-12-18T18:41:04.652" v="71"/>
          <ac:picMkLst>
            <pc:docMk/>
            <pc:sldMk cId="2070946817" sldId="458"/>
            <ac:picMk id="40" creationId="{FC58C818-6DC5-9F07-74D6-1ACE26E299D6}"/>
          </ac:picMkLst>
        </pc:picChg>
        <pc:picChg chg="add del mod">
          <ac:chgData name="orinthia stevens" userId="500831f1182bd68c" providerId="LiveId" clId="{67B30E01-D2F2-46C1-A264-CA02A15D11D8}" dt="2025-12-18T18:41:08.875" v="73"/>
          <ac:picMkLst>
            <pc:docMk/>
            <pc:sldMk cId="2070946817" sldId="458"/>
            <ac:picMk id="41" creationId="{0240D103-09E6-F441-5BAF-1CECEFE265EC}"/>
          </ac:picMkLst>
        </pc:picChg>
        <pc:picChg chg="add del mod ord">
          <ac:chgData name="orinthia stevens" userId="500831f1182bd68c" providerId="LiveId" clId="{67B30E01-D2F2-46C1-A264-CA02A15D11D8}" dt="2025-12-18T18:41:50.889" v="74"/>
          <ac:picMkLst>
            <pc:docMk/>
            <pc:sldMk cId="2070946817" sldId="458"/>
            <ac:picMk id="44" creationId="{FB599068-287C-B5A2-1B6E-21BB918FC5F2}"/>
          </ac:picMkLst>
        </pc:picChg>
        <pc:picChg chg="add del mod">
          <ac:chgData name="orinthia stevens" userId="500831f1182bd68c" providerId="LiveId" clId="{67B30E01-D2F2-46C1-A264-CA02A15D11D8}" dt="2025-12-18T18:42:23.138" v="76"/>
          <ac:picMkLst>
            <pc:docMk/>
            <pc:sldMk cId="2070946817" sldId="458"/>
            <ac:picMk id="45" creationId="{9C9CDE4F-4BC4-E4FB-B065-372EA5BC3A8B}"/>
          </ac:picMkLst>
        </pc:picChg>
        <pc:picChg chg="add del mod ord">
          <ac:chgData name="orinthia stevens" userId="500831f1182bd68c" providerId="LiveId" clId="{67B30E01-D2F2-46C1-A264-CA02A15D11D8}" dt="2025-12-18T18:42:40.545" v="77"/>
          <ac:picMkLst>
            <pc:docMk/>
            <pc:sldMk cId="2070946817" sldId="458"/>
            <ac:picMk id="49" creationId="{CE60AD5D-411E-8608-AABB-50FE36EA91EF}"/>
          </ac:picMkLst>
        </pc:picChg>
        <pc:picChg chg="add del mod">
          <ac:chgData name="orinthia stevens" userId="500831f1182bd68c" providerId="LiveId" clId="{67B30E01-D2F2-46C1-A264-CA02A15D11D8}" dt="2025-12-18T18:42:43.225" v="79"/>
          <ac:picMkLst>
            <pc:docMk/>
            <pc:sldMk cId="2070946817" sldId="458"/>
            <ac:picMk id="50" creationId="{93B1C277-A715-DC14-D9B7-E9A9AAFA931F}"/>
          </ac:picMkLst>
        </pc:picChg>
        <pc:picChg chg="add del mod ord">
          <ac:chgData name="orinthia stevens" userId="500831f1182bd68c" providerId="LiveId" clId="{67B30E01-D2F2-46C1-A264-CA02A15D11D8}" dt="2025-12-18T18:43:02.416" v="80"/>
          <ac:picMkLst>
            <pc:docMk/>
            <pc:sldMk cId="2070946817" sldId="458"/>
            <ac:picMk id="53" creationId="{2D9836CC-710B-E299-5F6E-5B402709F9A4}"/>
          </ac:picMkLst>
        </pc:picChg>
        <pc:picChg chg="add del mod">
          <ac:chgData name="orinthia stevens" userId="500831f1182bd68c" providerId="LiveId" clId="{67B30E01-D2F2-46C1-A264-CA02A15D11D8}" dt="2025-12-18T18:43:08.909" v="82"/>
          <ac:picMkLst>
            <pc:docMk/>
            <pc:sldMk cId="2070946817" sldId="458"/>
            <ac:picMk id="54" creationId="{D69ED3D6-E1E2-B2A4-E26E-D6F59480CA61}"/>
          </ac:picMkLst>
        </pc:picChg>
        <pc:picChg chg="add del mod ord">
          <ac:chgData name="orinthia stevens" userId="500831f1182bd68c" providerId="LiveId" clId="{67B30E01-D2F2-46C1-A264-CA02A15D11D8}" dt="2025-12-18T18:43:53.684" v="83"/>
          <ac:picMkLst>
            <pc:docMk/>
            <pc:sldMk cId="2070946817" sldId="458"/>
            <ac:picMk id="57" creationId="{6C388860-1381-C9D4-3DE4-DBDCF1ABF237}"/>
          </ac:picMkLst>
        </pc:picChg>
        <pc:picChg chg="add mod">
          <ac:chgData name="orinthia stevens" userId="500831f1182bd68c" providerId="LiveId" clId="{67B30E01-D2F2-46C1-A264-CA02A15D11D8}" dt="2025-12-18T18:43:53.684" v="83"/>
          <ac:picMkLst>
            <pc:docMk/>
            <pc:sldMk cId="2070946817" sldId="458"/>
            <ac:picMk id="58" creationId="{685AEB8D-C42A-B253-609B-9F27CE412BE2}"/>
          </ac:picMkLst>
        </pc:picChg>
      </pc:sldChg>
      <pc:sldChg chg="addSp delSp modSp mod modTransition modAnim">
        <pc:chgData name="orinthia stevens" userId="500831f1182bd68c" providerId="LiveId" clId="{67B30E01-D2F2-46C1-A264-CA02A15D11D8}" dt="2025-12-18T18:51:33.712" v="92"/>
        <pc:sldMkLst>
          <pc:docMk/>
          <pc:sldMk cId="872766868" sldId="459"/>
        </pc:sldMkLst>
        <pc:picChg chg="add del mod ord">
          <ac:chgData name="orinthia stevens" userId="500831f1182bd68c" providerId="LiveId" clId="{67B30E01-D2F2-46C1-A264-CA02A15D11D8}" dt="2025-12-18T18:51:33.712" v="92"/>
          <ac:picMkLst>
            <pc:docMk/>
            <pc:sldMk cId="872766868" sldId="459"/>
            <ac:picMk id="16" creationId="{122D33E2-7E2D-F773-A5ED-893F30889135}"/>
          </ac:picMkLst>
        </pc:picChg>
        <pc:picChg chg="add mod">
          <ac:chgData name="orinthia stevens" userId="500831f1182bd68c" providerId="LiveId" clId="{67B30E01-D2F2-46C1-A264-CA02A15D11D8}" dt="2025-12-18T18:51:33.712" v="92"/>
          <ac:picMkLst>
            <pc:docMk/>
            <pc:sldMk cId="872766868" sldId="459"/>
            <ac:picMk id="17" creationId="{86798B1C-6430-6A07-AD0D-283100368B30}"/>
          </ac:picMkLst>
        </pc:picChg>
        <pc:picChg chg="del">
          <ac:chgData name="orinthia stevens" userId="500831f1182bd68c" providerId="LiveId" clId="{67B30E01-D2F2-46C1-A264-CA02A15D11D8}" dt="2025-12-18T18:49:42.504" v="91"/>
          <ac:picMkLst>
            <pc:docMk/>
            <pc:sldMk cId="872766868" sldId="459"/>
            <ac:picMk id="23" creationId="{F07BD2DB-3ED1-CBD1-B5B6-92D084A16D55}"/>
          </ac:picMkLst>
        </pc:picChg>
      </pc:sldChg>
      <pc:sldChg chg="addSp delSp modSp mod modTransition modAnim">
        <pc:chgData name="orinthia stevens" userId="500831f1182bd68c" providerId="LiveId" clId="{67B30E01-D2F2-46C1-A264-CA02A15D11D8}" dt="2025-12-18T17:38:06.661" v="23"/>
        <pc:sldMkLst>
          <pc:docMk/>
          <pc:sldMk cId="3358240158" sldId="461"/>
        </pc:sldMkLst>
        <pc:picChg chg="add del mod ord">
          <ac:chgData name="orinthia stevens" userId="500831f1182bd68c" providerId="LiveId" clId="{67B30E01-D2F2-46C1-A264-CA02A15D11D8}" dt="2025-12-18T17:33:27.780" v="8"/>
          <ac:picMkLst>
            <pc:docMk/>
            <pc:sldMk cId="3358240158" sldId="461"/>
            <ac:picMk id="11" creationId="{E318A320-C6AB-F43F-81DF-B39F22941CE5}"/>
          </ac:picMkLst>
        </pc:picChg>
        <pc:picChg chg="add del mod">
          <ac:chgData name="orinthia stevens" userId="500831f1182bd68c" providerId="LiveId" clId="{67B30E01-D2F2-46C1-A264-CA02A15D11D8}" dt="2025-12-18T17:33:54.524" v="10"/>
          <ac:picMkLst>
            <pc:docMk/>
            <pc:sldMk cId="3358240158" sldId="461"/>
            <ac:picMk id="12" creationId="{13A2DBDC-3039-0AEB-3571-629950F8BE34}"/>
          </ac:picMkLst>
        </pc:picChg>
        <pc:picChg chg="add del mod ord">
          <ac:chgData name="orinthia stevens" userId="500831f1182bd68c" providerId="LiveId" clId="{67B30E01-D2F2-46C1-A264-CA02A15D11D8}" dt="2025-12-18T17:34:16.649" v="11"/>
          <ac:picMkLst>
            <pc:docMk/>
            <pc:sldMk cId="3358240158" sldId="461"/>
            <ac:picMk id="16" creationId="{C89458F6-D938-2FED-F969-773AFF1A3CA8}"/>
          </ac:picMkLst>
        </pc:picChg>
        <pc:picChg chg="add del mod">
          <ac:chgData name="orinthia stevens" userId="500831f1182bd68c" providerId="LiveId" clId="{67B30E01-D2F2-46C1-A264-CA02A15D11D8}" dt="2025-12-18T17:34:24.281" v="13"/>
          <ac:picMkLst>
            <pc:docMk/>
            <pc:sldMk cId="3358240158" sldId="461"/>
            <ac:picMk id="17" creationId="{F3A9D629-8C48-4275-5917-0823484993AC}"/>
          </ac:picMkLst>
        </pc:picChg>
        <pc:picChg chg="del">
          <ac:chgData name="orinthia stevens" userId="500831f1182bd68c" providerId="LiveId" clId="{67B30E01-D2F2-46C1-A264-CA02A15D11D8}" dt="2025-12-18T17:33:00.893" v="7"/>
          <ac:picMkLst>
            <pc:docMk/>
            <pc:sldMk cId="3358240158" sldId="461"/>
            <ac:picMk id="18" creationId="{CED5642C-1B4B-1E97-797B-BF3D2217BB4A}"/>
          </ac:picMkLst>
        </pc:picChg>
        <pc:picChg chg="add del mod ord">
          <ac:chgData name="orinthia stevens" userId="500831f1182bd68c" providerId="LiveId" clId="{67B30E01-D2F2-46C1-A264-CA02A15D11D8}" dt="2025-12-18T17:34:48.824" v="14"/>
          <ac:picMkLst>
            <pc:docMk/>
            <pc:sldMk cId="3358240158" sldId="461"/>
            <ac:picMk id="21" creationId="{BB1F94B2-5792-1C2F-E059-FEE1E30A0016}"/>
          </ac:picMkLst>
        </pc:picChg>
        <pc:picChg chg="add del mod">
          <ac:chgData name="orinthia stevens" userId="500831f1182bd68c" providerId="LiveId" clId="{67B30E01-D2F2-46C1-A264-CA02A15D11D8}" dt="2025-12-18T17:36:41.545" v="16"/>
          <ac:picMkLst>
            <pc:docMk/>
            <pc:sldMk cId="3358240158" sldId="461"/>
            <ac:picMk id="22" creationId="{41431ABE-8D9D-DDC8-E928-F54CB3268D83}"/>
          </ac:picMkLst>
        </pc:picChg>
        <pc:picChg chg="add del mod ord">
          <ac:chgData name="orinthia stevens" userId="500831f1182bd68c" providerId="LiveId" clId="{67B30E01-D2F2-46C1-A264-CA02A15D11D8}" dt="2025-12-18T17:36:50.279" v="17"/>
          <ac:picMkLst>
            <pc:docMk/>
            <pc:sldMk cId="3358240158" sldId="461"/>
            <ac:picMk id="27" creationId="{B05722B2-3B0F-9E40-F5D4-FF1F1A4032DC}"/>
          </ac:picMkLst>
        </pc:picChg>
        <pc:picChg chg="add del mod">
          <ac:chgData name="orinthia stevens" userId="500831f1182bd68c" providerId="LiveId" clId="{67B30E01-D2F2-46C1-A264-CA02A15D11D8}" dt="2025-12-18T17:37:02.127" v="19"/>
          <ac:picMkLst>
            <pc:docMk/>
            <pc:sldMk cId="3358240158" sldId="461"/>
            <ac:picMk id="28" creationId="{D3F2C53B-A625-DB53-4946-C95F7AD4DC3E}"/>
          </ac:picMkLst>
        </pc:picChg>
        <pc:picChg chg="add del mod ord">
          <ac:chgData name="orinthia stevens" userId="500831f1182bd68c" providerId="LiveId" clId="{67B30E01-D2F2-46C1-A264-CA02A15D11D8}" dt="2025-12-18T17:37:32.579" v="20"/>
          <ac:picMkLst>
            <pc:docMk/>
            <pc:sldMk cId="3358240158" sldId="461"/>
            <ac:picMk id="31" creationId="{248F469E-47B1-2080-C84E-AECFDFEB0EE4}"/>
          </ac:picMkLst>
        </pc:picChg>
        <pc:picChg chg="add del mod">
          <ac:chgData name="orinthia stevens" userId="500831f1182bd68c" providerId="LiveId" clId="{67B30E01-D2F2-46C1-A264-CA02A15D11D8}" dt="2025-12-18T17:37:46.035" v="22"/>
          <ac:picMkLst>
            <pc:docMk/>
            <pc:sldMk cId="3358240158" sldId="461"/>
            <ac:picMk id="32" creationId="{FF33D07B-3AA2-3487-5964-34412CBE12B7}"/>
          </ac:picMkLst>
        </pc:picChg>
        <pc:picChg chg="add del mod ord">
          <ac:chgData name="orinthia stevens" userId="500831f1182bd68c" providerId="LiveId" clId="{67B30E01-D2F2-46C1-A264-CA02A15D11D8}" dt="2025-12-18T17:38:06.661" v="23"/>
          <ac:picMkLst>
            <pc:docMk/>
            <pc:sldMk cId="3358240158" sldId="461"/>
            <ac:picMk id="35" creationId="{FEF7445B-8480-3302-5F78-D150B62BF275}"/>
          </ac:picMkLst>
        </pc:picChg>
        <pc:picChg chg="add mod">
          <ac:chgData name="orinthia stevens" userId="500831f1182bd68c" providerId="LiveId" clId="{67B30E01-D2F2-46C1-A264-CA02A15D11D8}" dt="2025-12-18T17:38:06.661" v="23"/>
          <ac:picMkLst>
            <pc:docMk/>
            <pc:sldMk cId="3358240158" sldId="461"/>
            <ac:picMk id="36" creationId="{1EBA1F4E-ED88-8E14-8F66-1468C1731C0D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16087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26705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3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image" Target="../media/image1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rmed.2019.01.014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researchbriefings.files.parliament.uk/documents/SN07103/SN07103.pdf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www.britannica.com/summary/human-respiratory-system" TargetMode="External"/><Relationship Id="rId5" Type="http://schemas.openxmlformats.org/officeDocument/2006/relationships/hyperlink" Target="https://www.asthmaandlung.org.uk/conditions/asthma/what-asthma" TargetMode="External"/><Relationship Id="rId10" Type="http://schemas.openxmlformats.org/officeDocument/2006/relationships/image" Target="../media/image3.png"/><Relationship Id="rId4" Type="http://schemas.openxmlformats.org/officeDocument/2006/relationships/hyperlink" Target="https://www.asthmaandlung.org.uk/healthcare-professionals/adult-asthma/AAPs" TargetMode="External"/><Relationship Id="rId9" Type="http://schemas.openxmlformats.org/officeDocument/2006/relationships/hyperlink" Target="https://www.mayoclinic.org/diseases-conditions/asthma/symptoms-causes/syc-20369653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147/prom.s12634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oi.org/10.4187/respcare.04853" TargetMode="Externa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hyperlink" Target="https://respiratorylondon.co.uk/asthma/" TargetMode="External"/><Relationship Id="rId11" Type="http://schemas.openxmlformats.org/officeDocument/2006/relationships/image" Target="../media/image3.png"/><Relationship Id="rId5" Type="http://schemas.openxmlformats.org/officeDocument/2006/relationships/hyperlink" Target="https://www.omron-healthcare.co.uk/health-and-lifestyle/respiratory-system-functions-facts-organs-diseases" TargetMode="External"/><Relationship Id="rId10" Type="http://schemas.openxmlformats.org/officeDocument/2006/relationships/hyperlink" Target="https://simplenursing.com/nursing-care-plans/nursing-care-plans-acute-pain/" TargetMode="External"/><Relationship Id="rId4" Type="http://schemas.openxmlformats.org/officeDocument/2006/relationships/hyperlink" Target="https://www.nice.org.uk/guidance/ng245/chapter/Recommendations" TargetMode="External"/><Relationship Id="rId9" Type="http://schemas.openxmlformats.org/officeDocument/2006/relationships/hyperlink" Target="https://doi.org/10.3389/falgy.2024.148389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2418339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Orinthia Wright-STEVENS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</a:t>
            </a:r>
            <a:r>
              <a:rPr lang="en-GB" altLang="en-US" sz="2800" b="1">
                <a:solidFill>
                  <a:schemeClr val="bg1"/>
                </a:solidFill>
              </a:rPr>
              <a:t>Shaila Hussain</a:t>
            </a:r>
            <a:endParaRPr lang="en-GB" altLang="en-US" sz="2800" b="1" dirty="0">
              <a:solidFill>
                <a:schemeClr val="bg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2322CE3D-0D2D-524D-522B-496B2E7DFF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779"/>
    </mc:Choice>
    <mc:Fallback>
      <p:transition spd="slow" advTm="677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061C0-74FC-8582-C89C-96FA23CFA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FB309-B998-ED50-EEF5-D577BF04A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pPr marL="0" indent="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This presentation is organised accordingly from: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800" dirty="0"/>
              <a:t>Introduction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800" dirty="0"/>
              <a:t>Information about the person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800" dirty="0">
                <a:cs typeface="Arial" panose="020B0604020202020204" pitchFamily="34" charset="0"/>
              </a:rPr>
              <a:t>Anatomy and Physiology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800" dirty="0"/>
              <a:t>Care Plan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800" dirty="0">
                <a:cs typeface="Arial" panose="020B0604020202020204" pitchFamily="34" charset="0"/>
              </a:rPr>
              <a:t>Risk factors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800" dirty="0"/>
              <a:t>Recommendations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800" dirty="0"/>
              <a:t>Conclusion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800" dirty="0">
                <a:cs typeface="Arial" panose="020B0604020202020204" pitchFamily="34" charset="0"/>
              </a:rPr>
              <a:t>References</a:t>
            </a:r>
            <a:endParaRPr lang="en-GB" sz="1800" dirty="0"/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C31F77-8EBB-FCC6-97FD-410A2A435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6" name="Picture 5" descr="A magnifying glass over a blue circle&#10;&#10;Description automatically generated">
            <a:extLst>
              <a:ext uri="{FF2B5EF4-FFF2-40B4-BE49-F238E27FC236}">
                <a16:creationId xmlns:a16="http://schemas.microsoft.com/office/drawing/2014/main" id="{E5E4E8A6-DAFA-B923-0A63-8D419B7EA9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600201"/>
            <a:ext cx="3111500" cy="3086100"/>
          </a:xfrm>
          <a:prstGeom prst="rect">
            <a:avLst/>
          </a:prstGeom>
        </p:spPr>
      </p:pic>
      <p:pic>
        <p:nvPicPr>
          <p:cNvPr id="36" name="Audio 35">
            <a:hlinkClick r:id="" action="ppaction://media"/>
            <a:extLst>
              <a:ext uri="{FF2B5EF4-FFF2-40B4-BE49-F238E27FC236}">
                <a16:creationId xmlns:a16="http://schemas.microsoft.com/office/drawing/2014/main" id="{1EBA1F4E-ED88-8E14-8F66-1468C1731C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58240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360"/>
    </mc:Choice>
    <mc:Fallback>
      <p:transition spd="slow" advTm="173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628800"/>
            <a:ext cx="5220072" cy="4411764"/>
          </a:xfrm>
        </p:spPr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This presentation outlines a </a:t>
            </a:r>
            <a:r>
              <a:rPr lang="en-GB" sz="1400" kern="100" dirty="0">
                <a:ea typeface="Aptos" panose="020B0004020202020204" pitchFamily="34" charset="0"/>
                <a:cs typeface="Times New Roman" panose="02020603050405020304" pitchFamily="18" charset="0"/>
              </a:rPr>
              <a:t>structured </a:t>
            </a: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care plan </a:t>
            </a:r>
            <a:r>
              <a:rPr lang="en-GB" sz="1400" kern="100" dirty="0">
                <a:ea typeface="Aptos" panose="020B0004020202020204" pitchFamily="34" charset="0"/>
                <a:cs typeface="Times New Roman" panose="02020603050405020304" pitchFamily="18" charset="0"/>
              </a:rPr>
              <a:t>development for a</a:t>
            </a: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fictional adult patient diagnosed with asthma.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An</a:t>
            </a:r>
            <a:r>
              <a:rPr lang="en-GB" sz="1400" kern="100" dirty="0">
                <a:ea typeface="Aptos" panose="020B0004020202020204" pitchFamily="34" charset="0"/>
                <a:cs typeface="Times New Roman" panose="02020603050405020304" pitchFamily="18" charset="0"/>
              </a:rPr>
              <a:t> individual </a:t>
            </a: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is said to be asthmatic if their airways constrict, swell, and create excessive mucus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(Mayo Clinic, 2025)</a:t>
            </a: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Asthma is </a:t>
            </a:r>
            <a:r>
              <a:rPr lang="en-GB" sz="1400" kern="100" dirty="0">
                <a:ea typeface="Aptos" panose="020B0004020202020204" pitchFamily="34" charset="0"/>
                <a:cs typeface="Times New Roman" panose="02020603050405020304" pitchFamily="18" charset="0"/>
              </a:rPr>
              <a:t>recognised</a:t>
            </a: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as a long-term respiratory condition and affects approximately  7.2 million </a:t>
            </a:r>
            <a:r>
              <a:rPr lang="en-GB" sz="1400" kern="100" dirty="0">
                <a:ea typeface="Aptos" panose="020B0004020202020204" pitchFamily="34" charset="0"/>
                <a:cs typeface="Times New Roman" panose="02020603050405020304" pitchFamily="18" charset="0"/>
              </a:rPr>
              <a:t>people across</a:t>
            </a: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the United Kingdom (UK)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(Asthma and Lung UK, 2024).</a:t>
            </a:r>
            <a:endParaRPr lang="en-GB" sz="1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026" name="Picture 2" descr="Asthma - Private Asthma Treatment - Respiratory London">
            <a:extLst>
              <a:ext uri="{FF2B5EF4-FFF2-40B4-BE49-F238E27FC236}">
                <a16:creationId xmlns:a16="http://schemas.microsoft.com/office/drawing/2014/main" id="{0561E33E-38CA-6313-07CD-BD19135867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208276"/>
            <a:ext cx="3393704" cy="3103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6EB6691-C2CA-8F8B-9CD0-6138FFDFECB7}"/>
              </a:ext>
            </a:extLst>
          </p:cNvPr>
          <p:cNvSpPr txBox="1"/>
          <p:nvPr/>
        </p:nvSpPr>
        <p:spPr>
          <a:xfrm>
            <a:off x="5652120" y="5030871"/>
            <a:ext cx="372695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(Patel, 2025)</a:t>
            </a:r>
            <a:endParaRPr lang="en-US" sz="1100" dirty="0"/>
          </a:p>
        </p:txBody>
      </p:sp>
      <p:pic>
        <p:nvPicPr>
          <p:cNvPr id="47" name="Audio 46">
            <a:hlinkClick r:id="" action="ppaction://media"/>
            <a:extLst>
              <a:ext uri="{FF2B5EF4-FFF2-40B4-BE49-F238E27FC236}">
                <a16:creationId xmlns:a16="http://schemas.microsoft.com/office/drawing/2014/main" id="{E00E93D1-64A0-605E-706A-E0AF9084CC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006"/>
    </mc:Choice>
    <mc:Fallback>
      <p:transition spd="slow" advTm="490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048" y="-315416"/>
            <a:ext cx="8659936" cy="1366244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Information about the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620688"/>
            <a:ext cx="4104456" cy="5328592"/>
          </a:xfrm>
        </p:spPr>
        <p:txBody>
          <a:bodyPr wrap="square" anchor="t">
            <a:normAutofit fontScale="92500" lnSpcReduction="20000"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500" kern="100" dirty="0">
                <a:effectLst/>
              </a:rPr>
              <a:t>Name: Ms L.M.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500" kern="100" dirty="0">
                <a:effectLst/>
              </a:rPr>
              <a:t>Age: 32 Years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500" kern="100" dirty="0">
                <a:effectLst/>
              </a:rPr>
              <a:t>Ethnicity: Black British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500" kern="100" dirty="0">
                <a:effectLst/>
              </a:rPr>
              <a:t>Job: Warehouse Worker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500" kern="100" dirty="0">
                <a:effectLst/>
              </a:rPr>
              <a:t>Living arrangement:</a:t>
            </a:r>
          </a:p>
          <a:p>
            <a:pPr lvl="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1500" kern="100" dirty="0">
                <a:effectLst/>
              </a:rPr>
              <a:t>Private rented flat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500" kern="100" dirty="0">
                <a:effectLst/>
              </a:rPr>
              <a:t>Living alone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500" kern="100" dirty="0">
                <a:effectLst/>
              </a:rPr>
              <a:t>Diagnosis: Moderate persistent asthma (diagnosis at age 12)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500" kern="100" dirty="0">
                <a:effectLst/>
              </a:rPr>
              <a:t> Recent symptoms:</a:t>
            </a:r>
          </a:p>
          <a:p>
            <a:pPr>
              <a:lnSpc>
                <a:spcPct val="150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r>
              <a:rPr lang="en-GB" sz="1500" kern="100" dirty="0">
                <a:effectLst/>
              </a:rPr>
              <a:t> Breathlessness, nocturnal symptoms, and frequent use of Short-Acting Beta-2 Agonist (SABA) medications, like salbutamol (Ventolin)</a:t>
            </a:r>
          </a:p>
          <a:p>
            <a:pPr>
              <a:lnSpc>
                <a:spcPct val="90000"/>
              </a:lnSpc>
              <a:spcAft>
                <a:spcPts val="800"/>
              </a:spcAft>
              <a:buFont typeface="Courier New" panose="02070309020205020404" pitchFamily="49" charset="0"/>
              <a:buChar char="o"/>
            </a:pPr>
            <a:endParaRPr lang="en-GB" sz="1300" kern="100" dirty="0">
              <a:effectLst/>
            </a:endParaRPr>
          </a:p>
        </p:txBody>
      </p:sp>
      <p:pic>
        <p:nvPicPr>
          <p:cNvPr id="7" name="Graphic 6" descr="Female Profile with solid fill">
            <a:extLst>
              <a:ext uri="{FF2B5EF4-FFF2-40B4-BE49-F238E27FC236}">
                <a16:creationId xmlns:a16="http://schemas.microsoft.com/office/drawing/2014/main" id="{B6AE4C33-910A-5C0E-8211-97743AD7CD8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967510" y="1196752"/>
            <a:ext cx="3989040" cy="39890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  <p:pic>
        <p:nvPicPr>
          <p:cNvPr id="52" name="Audio 51">
            <a:hlinkClick r:id="" action="ppaction://media"/>
            <a:extLst>
              <a:ext uri="{FF2B5EF4-FFF2-40B4-BE49-F238E27FC236}">
                <a16:creationId xmlns:a16="http://schemas.microsoft.com/office/drawing/2014/main" id="{5F6DA24F-F319-6D22-83A0-946482C655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489"/>
    </mc:Choice>
    <mc:Fallback>
      <p:transition spd="slow" advTm="414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48064" y="1556792"/>
            <a:ext cx="3995936" cy="4330566"/>
          </a:xfrm>
        </p:spPr>
        <p:txBody>
          <a:bodyPr wrap="square" anchor="t">
            <a:normAutofit fontScale="70000" lnSpcReduction="20000"/>
          </a:bodyPr>
          <a:lstStyle/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2000" kern="100" dirty="0">
                <a:effectLst/>
              </a:rPr>
              <a:t>Respiratory System Parts:</a:t>
            </a:r>
          </a:p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</a:rPr>
              <a:t>Trachea → bronchi → bronchioles → alveoli</a:t>
            </a:r>
          </a:p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</a:rPr>
              <a:t>Lungs and Diaphragm etc.</a:t>
            </a:r>
          </a:p>
          <a:p>
            <a:pPr>
              <a:lnSpc>
                <a:spcPct val="170000"/>
              </a:lnSpc>
              <a:spcAft>
                <a:spcPts val="800"/>
              </a:spcAft>
            </a:pPr>
            <a:endParaRPr lang="en-GB" sz="2000" kern="100" dirty="0">
              <a:effectLst/>
            </a:endParaRP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2000" kern="100" dirty="0">
                <a:effectLst/>
              </a:rPr>
              <a:t>Normal functioning: </a:t>
            </a:r>
          </a:p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   (Omron Healthcare, 2019)</a:t>
            </a:r>
            <a:endParaRPr lang="en-GB" sz="1600" kern="100" dirty="0">
              <a:effectLst/>
            </a:endParaRPr>
          </a:p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</a:rPr>
              <a:t>Air moves freely in the airways</a:t>
            </a:r>
          </a:p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</a:rPr>
              <a:t>Gas exchange is conducted at alveoli</a:t>
            </a:r>
          </a:p>
          <a:p>
            <a:pPr marL="0" indent="0">
              <a:lnSpc>
                <a:spcPct val="170000"/>
              </a:lnSpc>
              <a:spcAft>
                <a:spcPts val="800"/>
              </a:spcAft>
              <a:buNone/>
            </a:pPr>
            <a:r>
              <a:rPr lang="en-GB" sz="2000" kern="100" dirty="0">
                <a:effectLst/>
              </a:rPr>
              <a:t>Smooth muscles control air passage sizes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GB" sz="2000" kern="100" dirty="0">
              <a:effectLst/>
            </a:endParaRPr>
          </a:p>
        </p:txBody>
      </p:sp>
      <p:sp>
        <p:nvSpPr>
          <p:cNvPr id="2057" name="Slide Number Placeholder 5">
            <a:extLst>
              <a:ext uri="{FF2B5EF4-FFF2-40B4-BE49-F238E27FC236}">
                <a16:creationId xmlns:a16="http://schemas.microsoft.com/office/drawing/2014/main" id="{035F9AF3-406E-D296-288F-C1030CE89B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  <p:pic>
        <p:nvPicPr>
          <p:cNvPr id="5" name="Picture 4" descr="A diagram of the human body&#10;&#10;Description automatically generated">
            <a:extLst>
              <a:ext uri="{FF2B5EF4-FFF2-40B4-BE49-F238E27FC236}">
                <a16:creationId xmlns:a16="http://schemas.microsoft.com/office/drawing/2014/main" id="{E2CE204C-EE0B-E47C-55A7-BD49C9B5EF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301713"/>
            <a:ext cx="4681215" cy="417160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322B2E4-2846-F38A-66B6-A16450477BA9}"/>
              </a:ext>
            </a:extLst>
          </p:cNvPr>
          <p:cNvSpPr txBox="1"/>
          <p:nvPr/>
        </p:nvSpPr>
        <p:spPr>
          <a:xfrm>
            <a:off x="1619672" y="5402471"/>
            <a:ext cx="4572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(Mayo Clinic, 2025)</a:t>
            </a:r>
            <a:endParaRPr lang="en-US" sz="1100" dirty="0"/>
          </a:p>
        </p:txBody>
      </p:sp>
      <p:pic>
        <p:nvPicPr>
          <p:cNvPr id="48" name="Audio 47">
            <a:hlinkClick r:id="" action="ppaction://media"/>
            <a:extLst>
              <a:ext uri="{FF2B5EF4-FFF2-40B4-BE49-F238E27FC236}">
                <a16:creationId xmlns:a16="http://schemas.microsoft.com/office/drawing/2014/main" id="{D9F2296A-76E7-E911-DD90-36B46AE79F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2514"/>
    </mc:Choice>
    <mc:Fallback>
      <p:transition spd="slow" advTm="1125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(1/3)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579296" cy="3917032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Ms L.M.</a:t>
            </a:r>
            <a:r>
              <a:rPr lang="en-GB" sz="1800" dirty="0">
                <a:effectLst/>
                <a:ea typeface="Aptos" panose="020B0004020202020204" pitchFamily="34" charset="0"/>
              </a:rPr>
              <a:t> leads a sedentary life without any exercise.</a:t>
            </a:r>
            <a:endParaRPr lang="en-GB" sz="1800" dirty="0">
              <a:ea typeface="Aptos" panose="020B00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dirty="0">
                <a:ea typeface="Aptos" panose="020B0004020202020204" pitchFamily="34" charset="0"/>
              </a:rPr>
              <a:t>Eats a </a:t>
            </a:r>
            <a:r>
              <a:rPr lang="en-GB" sz="1800" dirty="0">
                <a:effectLst/>
                <a:ea typeface="Aptos" panose="020B0004020202020204" pitchFamily="34" charset="0"/>
              </a:rPr>
              <a:t>diet with lots of processed foods which can lead to being overweight.</a:t>
            </a:r>
            <a:endParaRPr lang="en-GB" sz="1800" dirty="0">
              <a:ea typeface="Aptos" panose="020B00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dirty="0">
                <a:effectLst/>
              </a:rPr>
              <a:t>Occasional dust exposure in the occupational environment.</a:t>
            </a:r>
            <a:endParaRPr lang="en-GB" sz="1800" dirty="0"/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</a:rPr>
              <a:t>He uses a salbutamol inhaler regularly but forgets to use his ICS inhaler.</a:t>
            </a:r>
            <a:endParaRPr lang="en-GB" sz="1800" dirty="0"/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dirty="0">
                <a:effectLst/>
              </a:rPr>
              <a:t>Sleep interference due to wheezing episodes during sleep (nocturnal</a:t>
            </a:r>
            <a:endParaRPr lang="en-GB" sz="1800" dirty="0"/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dirty="0">
                <a:effectLst/>
              </a:rPr>
              <a:t>Socially consumes alcohol during weekends.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dirty="0">
                <a:effectLst/>
              </a:rPr>
              <a:t> Work-related stress tends to exacerbate symptoms. </a:t>
            </a:r>
            <a:endParaRPr lang="en-GB" sz="1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58" name="Audio 57">
            <a:hlinkClick r:id="" action="ppaction://media"/>
            <a:extLst>
              <a:ext uri="{FF2B5EF4-FFF2-40B4-BE49-F238E27FC236}">
                <a16:creationId xmlns:a16="http://schemas.microsoft.com/office/drawing/2014/main" id="{685AEB8D-C42A-B253-609B-9F27CE412B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547"/>
    </mc:Choice>
    <mc:Fallback>
      <p:transition spd="slow" advTm="415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(2/3)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D1E96B-7332-0742-89DD-11D340222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844824"/>
            <a:ext cx="4474840" cy="4242688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1400" dirty="0">
                <a:effectLst/>
                <a:ea typeface="Aptos" panose="020B0004020202020204" pitchFamily="34" charset="0"/>
              </a:rPr>
              <a:t>Carries boxes for 8–10-hour periods in a dusty environment.</a:t>
            </a:r>
            <a:endParaRPr lang="en-GB" sz="1400" dirty="0">
              <a:ea typeface="Aptos" panose="020B00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dirty="0">
                <a:effectLst/>
                <a:ea typeface="Aptos" panose="020B0004020202020204" pitchFamily="34" charset="0"/>
              </a:rPr>
              <a:t>Wakes up early and misses breakfast.</a:t>
            </a:r>
            <a:endParaRPr lang="en-GB" sz="1400" dirty="0">
              <a:ea typeface="Aptos" panose="020B00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400" dirty="0">
                <a:effectLst/>
              </a:rPr>
              <a:t>Utilises an inhaler for relief before going to work but fails to use a preventer inhaler.</a:t>
            </a:r>
            <a:endParaRPr lang="en-GB" sz="1400" dirty="0"/>
          </a:p>
          <a:p>
            <a:pPr algn="just">
              <a:lnSpc>
                <a:spcPct val="150000"/>
              </a:lnSpc>
            </a:pPr>
            <a:r>
              <a:rPr lang="en-GB" sz="1400" dirty="0">
                <a:effectLst/>
              </a:rPr>
              <a:t>Commutes using by walking; this leads to fatigue.</a:t>
            </a:r>
            <a:endParaRPr lang="en-GB" sz="1400" dirty="0"/>
          </a:p>
          <a:p>
            <a:pPr algn="just">
              <a:lnSpc>
                <a:spcPct val="150000"/>
              </a:lnSpc>
            </a:pPr>
            <a:r>
              <a:rPr lang="en-GB" sz="1400" dirty="0">
                <a:effectLst/>
              </a:rPr>
              <a:t>Lives alone in an apartment dwelling with potential mould exposure.</a:t>
            </a:r>
            <a:endParaRPr lang="en-GB" sz="1400" dirty="0"/>
          </a:p>
          <a:p>
            <a:pPr algn="just">
              <a:lnSpc>
                <a:spcPct val="150000"/>
              </a:lnSpc>
            </a:pPr>
            <a:r>
              <a:rPr lang="en-GB" sz="1400" dirty="0">
                <a:effectLst/>
              </a:rPr>
              <a:t>Low levels of physical activity with a strong reliance on convenience foods (fast foods)</a:t>
            </a:r>
          </a:p>
          <a:p>
            <a:endParaRPr lang="en-US" sz="18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54056E-BAD3-BB75-8D2F-A22761AB3A07}"/>
              </a:ext>
            </a:extLst>
          </p:cNvPr>
          <p:cNvSpPr txBox="1"/>
          <p:nvPr/>
        </p:nvSpPr>
        <p:spPr>
          <a:xfrm>
            <a:off x="457200" y="1537047"/>
            <a:ext cx="41982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Ms L.M.</a:t>
            </a:r>
            <a:r>
              <a:rPr lang="en-GB" sz="1400" dirty="0">
                <a:solidFill>
                  <a:srgbClr val="172B4D"/>
                </a:solidFill>
                <a:effectLst/>
                <a:latin typeface="+mn-lt"/>
                <a:ea typeface="Aptos" panose="020B0004020202020204" pitchFamily="34" charset="0"/>
              </a:rPr>
              <a:t> </a:t>
            </a:r>
            <a:r>
              <a:rPr lang="en-US" sz="1400" dirty="0">
                <a:latin typeface="+mn-lt"/>
              </a:rPr>
              <a:t>does the following as an everyday routine,</a:t>
            </a:r>
          </a:p>
        </p:txBody>
      </p:sp>
      <p:pic>
        <p:nvPicPr>
          <p:cNvPr id="11" name="Picture 10" descr="A doctor examining a patient&#10;&#10;Description automatically generated">
            <a:extLst>
              <a:ext uri="{FF2B5EF4-FFF2-40B4-BE49-F238E27FC236}">
                <a16:creationId xmlns:a16="http://schemas.microsoft.com/office/drawing/2014/main" id="{CDF51743-B580-398A-28EE-BCB1CB64FBD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1" y="1545431"/>
            <a:ext cx="3754760" cy="379889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BC8E525-7C4D-7FA5-AE3C-0D2A67767049}"/>
              </a:ext>
            </a:extLst>
          </p:cNvPr>
          <p:cNvSpPr txBox="1"/>
          <p:nvPr/>
        </p:nvSpPr>
        <p:spPr>
          <a:xfrm>
            <a:off x="5436096" y="5290061"/>
            <a:ext cx="457200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SimpleNursing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2023)</a:t>
            </a:r>
            <a:endParaRPr lang="en-US" sz="1100" dirty="0"/>
          </a:p>
        </p:txBody>
      </p:sp>
      <p:pic>
        <p:nvPicPr>
          <p:cNvPr id="39" name="Audio 38">
            <a:hlinkClick r:id="" action="ppaction://media"/>
            <a:extLst>
              <a:ext uri="{FF2B5EF4-FFF2-40B4-BE49-F238E27FC236}">
                <a16:creationId xmlns:a16="http://schemas.microsoft.com/office/drawing/2014/main" id="{B9AB0591-F841-A729-FEA7-CA3CC26016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044"/>
    </mc:Choice>
    <mc:Fallback>
      <p:transition spd="slow" advTm="350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(3/3)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686800" cy="3917032"/>
          </a:xfrm>
        </p:spPr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8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The following are the ethical and considered communications used in the treatment or care for Asthma: </a:t>
            </a:r>
            <a:endParaRPr lang="en-GB" sz="1800" kern="100" dirty="0"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Speak in a patient-centred manner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(Press, 2011)</a:t>
            </a:r>
            <a:endParaRPr lang="en-GB" sz="1800" kern="1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Respecting consent and confidentiality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(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Kulakiewicz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 and Powell, 2022)</a:t>
            </a:r>
            <a:endParaRPr lang="en-GB" sz="1800" kern="1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Provide culturally responsive teaching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(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Poureslami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 et al., 2016)</a:t>
            </a:r>
            <a:r>
              <a:rPr lang="en-GB" sz="18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GB" sz="18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Autonomy of patient decisions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(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Sadik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Abdulwehab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 and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Frezer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Kedir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, 2024)</a:t>
            </a:r>
            <a:endParaRPr lang="en-GB" sz="1800" kern="1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8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Provide a written Personal Asthma Action Plan (PAAP)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cs typeface="Arial" panose="020B0604020202020204" pitchFamily="34" charset="0"/>
              </a:rPr>
              <a:t>(Asthma and Lung UK, 2024)</a:t>
            </a:r>
            <a:endParaRPr lang="en-GB" sz="1400" kern="1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BF15AF8E-ADFA-1519-C48B-1238CDE571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067"/>
    </mc:Choice>
    <mc:Fallback xmlns="">
      <p:transition spd="slow" advTm="290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-2369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Risk factors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3185" y="1196751"/>
            <a:ext cx="3898776" cy="4464497"/>
          </a:xfrm>
        </p:spPr>
        <p:txBody>
          <a:bodyPr wrap="square" anchor="t">
            <a:normAutofit fontScale="85000" lnSpcReduction="10000"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</a:rPr>
              <a:t>The following are risk factors resulting in Ms LM’s asthma case persisting.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</a:rPr>
              <a:t>Environmental factors: the presence of mould on the walls of Ms LM’s apartment may worsen her asthma.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</a:rPr>
              <a:t>Allergies: exposure to allergens such as pollen and dust </a:t>
            </a:r>
            <a:r>
              <a:rPr lang="en-GB" sz="1400" kern="100" dirty="0"/>
              <a:t>can provoke an allergic reaction, </a:t>
            </a:r>
            <a:r>
              <a:rPr lang="en-GB" sz="1400" kern="100" dirty="0">
                <a:effectLst/>
              </a:rPr>
              <a:t>causing her to cough a lot.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</a:rPr>
              <a:t>Workplace exposure: regular exposure to dust, cold temperatures and cleaning chemicals in the workplace may irritate the respiratory system.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kern="100" dirty="0">
                <a:effectLst/>
              </a:rPr>
              <a:t>Lifestyle factors: low levels of physical activity, being overweight BMI = 29 (overweight) ongoing stress and irregular sleep </a:t>
            </a:r>
            <a:r>
              <a:rPr lang="en-GB" sz="1400" kern="100" dirty="0"/>
              <a:t>patterns may reduce overall respiratory health.</a:t>
            </a:r>
            <a:endParaRPr lang="en-GB" sz="1400" kern="100" dirty="0">
              <a:effectLst/>
            </a:endParaRPr>
          </a:p>
        </p:txBody>
      </p:sp>
      <p:pic>
        <p:nvPicPr>
          <p:cNvPr id="5" name="Picture 4" descr="A diagram of a person smoking a cigarette&#10;&#10;Description automatically generated">
            <a:extLst>
              <a:ext uri="{FF2B5EF4-FFF2-40B4-BE49-F238E27FC236}">
                <a16:creationId xmlns:a16="http://schemas.microsoft.com/office/drawing/2014/main" id="{153E3ED9-DBBC-9143-1AAD-742B1C19D7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6917" y="1475377"/>
            <a:ext cx="4747571" cy="3393784"/>
          </a:xfrm>
          <a:prstGeom prst="rect">
            <a:avLst/>
          </a:prstGeom>
          <a:noFill/>
        </p:spPr>
      </p:pic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7730EBE4-5436-9DBE-D54C-49974E2321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BE4E63-BFB3-6868-EE3D-D539BC2087F9}"/>
              </a:ext>
            </a:extLst>
          </p:cNvPr>
          <p:cNvSpPr txBox="1"/>
          <p:nvPr/>
        </p:nvSpPr>
        <p:spPr>
          <a:xfrm>
            <a:off x="4932040" y="5013291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(Kuruvilla et al., 2019)</a:t>
            </a:r>
            <a:endParaRPr lang="en-US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01BDB56D-864E-2508-343B-593B05381F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765"/>
    </mc:Choice>
    <mc:Fallback>
      <p:transition spd="slow" advTm="587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038600" cy="4752528"/>
          </a:xfrm>
        </p:spPr>
        <p:txBody>
          <a:bodyPr wrap="square" anchor="t">
            <a:normAutofit fontScale="77500" lnSpcReduction="20000"/>
          </a:bodyPr>
          <a:lstStyle/>
          <a:p>
            <a:pPr marL="342900" lvl="0" indent="-342900">
              <a:lnSpc>
                <a:spcPct val="150000"/>
              </a:lnSpc>
              <a:buFont typeface="Aptos" panose="020B0004020202020204" pitchFamily="34" charset="0"/>
              <a:buChar char="•"/>
            </a:pPr>
            <a:endParaRPr lang="en-GB" sz="1400" kern="10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 kern="100" dirty="0">
                <a:effectLst/>
              </a:rPr>
              <a:t>In line with the NICE </a:t>
            </a:r>
            <a:r>
              <a:rPr lang="en-GB" sz="1800" b="0" i="0" u="none" strike="noStrike" dirty="0">
                <a:solidFill>
                  <a:srgbClr val="0E0E0E"/>
                </a:solidFill>
                <a:effectLst/>
              </a:rPr>
              <a:t>NG245</a:t>
            </a:r>
            <a:r>
              <a:rPr lang="en-GB" sz="1800" kern="100" dirty="0">
                <a:effectLst/>
              </a:rPr>
              <a:t> stepwise approach </a:t>
            </a:r>
            <a:r>
              <a:rPr lang="en-GB" sz="1800" b="0" i="0" u="none" strike="noStrike" dirty="0">
                <a:effectLst/>
              </a:rPr>
              <a:t>(National Institute for Health and Care Excellence, 2024)</a:t>
            </a:r>
            <a:endParaRPr lang="en-GB" sz="1800" kern="100" dirty="0">
              <a:effectLst/>
            </a:endParaRPr>
          </a:p>
          <a:p>
            <a:pPr marL="0" lvl="0" indent="0">
              <a:lnSpc>
                <a:spcPct val="150000"/>
              </a:lnSpc>
              <a:buNone/>
            </a:pPr>
            <a:endParaRPr lang="en-GB" sz="1800" kern="100" dirty="0"/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ICS/formoterol as needed (AIR) instead of SABA.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SABA monotherapy should be avoided.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If symptoms persist, try </a:t>
            </a:r>
            <a:r>
              <a:rPr lang="en-GB" sz="1800" kern="100" dirty="0">
                <a:ea typeface="Aptos" panose="020B0004020202020204" pitchFamily="34" charset="0"/>
                <a:cs typeface="Times New Roman" panose="02020603050405020304" pitchFamily="18" charset="0"/>
              </a:rPr>
              <a:t>(MART)  </a:t>
            </a: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(ICS/formoterol maintenance and relief therapy).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Review inhaler use before increasing medication.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Add other alternatives, such as LTRA/montelukast, only if uncontrolled.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Furnish a Personalised Asthma Action Plan and undertake regular reviews.</a:t>
            </a:r>
          </a:p>
        </p:txBody>
      </p:sp>
      <p:pic>
        <p:nvPicPr>
          <p:cNvPr id="9" name="Picture 8" descr="A group of hands holding up signs&#10;&#10;Description automatically generated">
            <a:extLst>
              <a:ext uri="{FF2B5EF4-FFF2-40B4-BE49-F238E27FC236}">
                <a16:creationId xmlns:a16="http://schemas.microsoft.com/office/drawing/2014/main" id="{194F0E10-BC5E-5F52-0F06-1141A8AB89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988840"/>
            <a:ext cx="4038600" cy="2761930"/>
          </a:xfrm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86798B1C-6430-6A07-AD0D-283100368B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  <p:transition spd="slow" advTm="106751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3917032"/>
          </a:xfrm>
        </p:spPr>
        <p:txBody>
          <a:bodyPr/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This care plan describes how asthma influences airway physiology and personal approaches to help Ms LM in her current condition. 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endParaRPr lang="en-GB" sz="1400" kern="1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400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By increasing medication compliance and addressing lifestyle and work-related factors, Michael would be able to manage his condition better.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400" kern="100" dirty="0">
                <a:ea typeface="Aptos" panose="020B0004020202020204" pitchFamily="34" charset="0"/>
                <a:cs typeface="Arial" panose="020B0604020202020204" pitchFamily="34" charset="0"/>
              </a:rPr>
              <a:t>The patient’s symptoms, including breathlessness, nocturnal symptoms and frequent use of SABA medication, indicate poor asthma control.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GB" sz="1400" kern="100" dirty="0">
                <a:ea typeface="Aptos" panose="020B0004020202020204" pitchFamily="34" charset="0"/>
                <a:cs typeface="Arial" panose="020B0604020202020204" pitchFamily="34" charset="0"/>
              </a:rPr>
              <a:t> Implementing an individualised care plan can improve symptom control, reduce exacerbations and enhance the patient’s quality of life.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endParaRPr lang="en-GB" sz="1400" kern="1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800"/>
              </a:spcAft>
            </a:pPr>
            <a:endParaRPr lang="en-GB" sz="1400" kern="1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F57864C0-AB6F-6AA0-6F22-189E67F54B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471"/>
    </mc:Choice>
    <mc:Fallback>
      <p:transition spd="slow" advTm="494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750" y="1196752"/>
            <a:ext cx="8229600" cy="391703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Asthma and Lung UK (2024).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Asthma action plans and guidance notes for HCPs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4"/>
              </a:rPr>
              <a:t>https://www.asthmaandlung.org.uk/healthcare-professionals/adult-asthma/AAPs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(Accessed: 8 December 2025).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Asthma and Lung UK (2024)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What Is Asthma?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 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5"/>
              </a:rPr>
              <a:t>https://www.asthmaandlung.org.uk/conditions/asthma/what-asthma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(Accessed: 8 December 2025).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Britannica (2022)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Learn about the Structure of the Human Respiratory System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6"/>
              </a:rPr>
              <a:t>https://www.britannica.com/summary/human-respiratory-system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(Accessed: 8 December 2025).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Kulakiewicz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A. and Powell, T. (2022)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Patient Health records: Access, Sharing and Confidentiality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7"/>
              </a:rPr>
              <a:t>https://researchbriefings.files.parliament.uk/documents/SN07103/SN07103.pdf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(Accessed: 7 December 2025).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Kuruvilla, M.E.,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Vanijcharoenkarn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K., Shih, J.A. and Lee, F.E.-H. (2019) Epidemiology and risk factors for asthma.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Respiratory Medicine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,149, pp.16–22.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doi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8"/>
              </a:rPr>
              <a:t>https://doi.org/10.1016/j.rmed.2019.01.014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(Accessed: 6 December 2025). 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Mayo Clinic (2025)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Asthma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9"/>
              </a:rPr>
              <a:t>https://www.mayoclinic.org/diseases-conditions/asthma/symptoms-causes/syc-20369653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(Accessed: 8 December 2025).</a:t>
            </a:r>
          </a:p>
          <a:p>
            <a:pPr algn="l"/>
            <a:endParaRPr lang="en-GB" sz="12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12217A2D-5D7C-252E-177F-2215ADA5B2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58"/>
    </mc:Choice>
    <mc:Fallback>
      <p:transition spd="slow" advTm="10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BE4B6-777E-01CF-1EB0-9D1450F098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391703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National Institute for Health and Care Excellence (2024)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Recommendations, Asthma: diagnosis, Monitoring and Chronic Asthma Management (BTS, NICE, SIGN) | Guidance | NICE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4"/>
              </a:rPr>
              <a:t>https://www.nice.org.uk/guidance/ng245/chapter/Recommendations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 (Accessed: 7 December 2025).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Omron Healthcare (2019)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Respiratory System: Functions, Facts, Organs &amp; Diseases, OMRON UK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5"/>
              </a:rPr>
              <a:t>https://www.omron-healthcare.co.uk/health-and-lifestyle/respiratory-system-functions-facts-organs-diseases</a:t>
            </a:r>
            <a:r>
              <a:rPr lang="en-GB" sz="1200" dirty="0">
                <a:solidFill>
                  <a:srgbClr val="000000"/>
                </a:solidFill>
              </a:rPr>
              <a:t>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(Accessed: 8 December 2025).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Patel,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Dr.A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(2025)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Asthma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6"/>
              </a:rPr>
              <a:t>https://respiratorylondon.co.uk/asthma/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(Accessed: 8 December 2025).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Poureslami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I., Shum, J.,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Nimmon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L. and FitzGerald, J.M. (2016) Culturally Specific Evaluation of Inhaler Techniques in Asthma.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Respiratory Care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61(12), pp.1588–1596.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doi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7"/>
              </a:rPr>
              <a:t>https://doi.org/10.4187/respcare.04853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(Accessed: 7 December 2025).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Press, V. (2011) Patient-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centered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Care and Its Effect on Outcomes in the Treatment of Asthma.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Patient Related Outcome Measures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2(9), p.81.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doi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8"/>
              </a:rPr>
              <a:t>https://doi.org/10.2147/prom.s12634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(Accessed: 6 December 2025).</a:t>
            </a:r>
          </a:p>
          <a:p>
            <a:pPr>
              <a:lnSpc>
                <a:spcPct val="150000"/>
              </a:lnSpc>
            </a:pP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Sadik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Abdulwehab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and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Frezer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Kedir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(2024) Patient autonomy in self-managing their bronchial asthma exacerbation and its associated factors, 2024.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Frontiers in Allergy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, 5.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doi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9"/>
              </a:rPr>
              <a:t>https://doi.org/10.3389/falgy.2024.1483897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(Accessed: 7 December 2025).</a:t>
            </a:r>
          </a:p>
          <a:p>
            <a:r>
              <a:rPr lang="en-GB" sz="1200" b="0" i="0" u="none" strike="noStrike" dirty="0" err="1">
                <a:solidFill>
                  <a:srgbClr val="000000"/>
                </a:solidFill>
                <a:effectLst/>
              </a:rPr>
              <a:t>SimpleNursing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(2023)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</a:rPr>
              <a:t>Nursing Diagnosis for Acute Pain and Nursing Care Plan - </a:t>
            </a:r>
            <a:r>
              <a:rPr lang="en-GB" sz="1200" b="0" i="1" u="none" strike="noStrike" dirty="0" err="1">
                <a:solidFill>
                  <a:srgbClr val="000000"/>
                </a:solidFill>
                <a:effectLst/>
              </a:rPr>
              <a:t>SimpleNursing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. Available at: 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linkClick r:id="rId10"/>
              </a:rPr>
              <a:t>https://simplenursing.com/nursing-care-plans/nursing-care-plans-acute-pain/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</a:rPr>
              <a:t>  (Accessed: 7 December 2025).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520956-8244-8F3F-C4DA-3D5DC4E19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18/12/2025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E2EA6D-D541-E9FB-253B-38EB9C50D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42B7EF2-CC34-2519-0FFD-A1F1E2745A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91524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18"/>
    </mc:Choice>
    <mc:Fallback xmlns="">
      <p:transition spd="slow" advTm="23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555</TotalTime>
  <Words>1396</Words>
  <Application>Microsoft Office PowerPoint</Application>
  <PresentationFormat>On-screen Show (4:3)</PresentationFormat>
  <Paragraphs>121</Paragraphs>
  <Slides>13</Slides>
  <Notes>2</Notes>
  <HiddenSlides>0</HiddenSlides>
  <MMClips>13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Courier New</vt:lpstr>
      <vt:lpstr>Myriad Pro</vt:lpstr>
      <vt:lpstr>Verdana</vt:lpstr>
      <vt:lpstr>20140311PresentationUWTSDTemplate</vt:lpstr>
      <vt:lpstr>PowerPoint Presentation</vt:lpstr>
      <vt:lpstr>overview</vt:lpstr>
      <vt:lpstr>Introduction</vt:lpstr>
      <vt:lpstr>Information about the person</vt:lpstr>
      <vt:lpstr>Anatomy and Physiology</vt:lpstr>
      <vt:lpstr>Care Plan (1/3)</vt:lpstr>
      <vt:lpstr>Care Plan (2/3)</vt:lpstr>
      <vt:lpstr>Care Plan (3/3) </vt:lpstr>
      <vt:lpstr>Risk factors</vt:lpstr>
      <vt:lpstr>Recommendations</vt:lpstr>
      <vt:lpstr>Conclusion</vt:lpstr>
      <vt:lpstr>References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orinthia stevens</cp:lastModifiedBy>
  <cp:revision>232</cp:revision>
  <cp:lastPrinted>2018-07-09T15:27:01Z</cp:lastPrinted>
  <dcterms:created xsi:type="dcterms:W3CDTF">2002-10-07T19:43:58Z</dcterms:created>
  <dcterms:modified xsi:type="dcterms:W3CDTF">2025-12-18T19:00:44Z</dcterms:modified>
</cp:coreProperties>
</file>