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5" r:id="rId1"/>
  </p:sldMasterIdLst>
  <p:notesMasterIdLst>
    <p:notesMasterId r:id="rId16"/>
  </p:notesMasterIdLst>
  <p:handoutMasterIdLst>
    <p:handoutMasterId r:id="rId17"/>
  </p:handoutMasterIdLst>
  <p:sldIdLst>
    <p:sldId id="2549" r:id="rId2"/>
    <p:sldId id="2552" r:id="rId3"/>
    <p:sldId id="2553" r:id="rId4"/>
    <p:sldId id="2554" r:id="rId5"/>
    <p:sldId id="2548" r:id="rId6"/>
    <p:sldId id="2559" r:id="rId7"/>
    <p:sldId id="2558" r:id="rId8"/>
    <p:sldId id="2555" r:id="rId9"/>
    <p:sldId id="2537" r:id="rId10"/>
    <p:sldId id="2538" r:id="rId11"/>
    <p:sldId id="2547" r:id="rId12"/>
    <p:sldId id="272" r:id="rId13"/>
    <p:sldId id="271" r:id="rId14"/>
    <p:sldId id="2560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E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34" autoAdjust="0"/>
  </p:normalViewPr>
  <p:slideViewPr>
    <p:cSldViewPr snapToGrid="0">
      <p:cViewPr varScale="1">
        <p:scale>
          <a:sx n="68" d="100"/>
          <a:sy n="68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296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84"/>
      </c:doughnutChart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GB" sz="1197" b="0" i="0" u="none" strike="noStrike" kern="1200" baseline="0" noProof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lang="en-US" noProof="0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image" Target="../media/image9.jpg"/><Relationship Id="rId4" Type="http://schemas.openxmlformats.org/officeDocument/2006/relationships/image" Target="../media/image12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image" Target="../media/image9.jpg"/><Relationship Id="rId4" Type="http://schemas.openxmlformats.org/officeDocument/2006/relationships/image" Target="../media/image1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085546-7C7C-4B3E-ABEB-2669F1A65FB2}" type="doc">
      <dgm:prSet loTypeId="urn:microsoft.com/office/officeart/2017/3/layout/DropPinTimeline" loCatId="process" qsTypeId="urn:microsoft.com/office/officeart/2005/8/quickstyle/simple2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9DCEA5FC-4640-45AF-B712-7A4FD94AEF0D}">
      <dgm:prSet phldrT="[Text]" custT="1"/>
      <dgm:spPr/>
      <dgm:t>
        <a:bodyPr rtlCol="0"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1- Job Analysis</a:t>
          </a:r>
          <a:endParaRPr lang="en-GB" sz="1100" noProof="0" dirty="0">
            <a:solidFill>
              <a:schemeClr val="bg1"/>
            </a:solidFill>
          </a:endParaRPr>
        </a:p>
      </dgm:t>
    </dgm:pt>
    <dgm:pt modelId="{929A5FD9-0612-4B79-9B59-C3C36D34A069}" type="parTrans" cxnId="{DBD99269-D7F7-4B47-B17B-A5AE402751D9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0A99745B-BB5C-49B3-A782-8DB57641F6C9}" type="sibTrans" cxnId="{DBD99269-D7F7-4B47-B17B-A5AE402751D9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096A9AF0-0DAE-4EB3-B448-4501DA034F4A}">
      <dgm:prSet phldrT="[Text]" custT="1"/>
      <dgm:spPr/>
      <dgm:t>
        <a:bodyPr rtlCol="0"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2- Job </a:t>
          </a:r>
          <a:r>
            <a:rPr lang="en-GB" sz="1600" b="1" noProof="0">
              <a:solidFill>
                <a:schemeClr val="bg1"/>
              </a:solidFill>
            </a:rPr>
            <a:t>Description </a:t>
          </a:r>
          <a:endParaRPr lang="en-GB" sz="1100" noProof="0" dirty="0">
            <a:solidFill>
              <a:schemeClr val="bg1"/>
            </a:solidFill>
          </a:endParaRPr>
        </a:p>
      </dgm:t>
    </dgm:pt>
    <dgm:pt modelId="{8CE6ABD6-768E-42C8-9029-C3B5F278B21C}" type="parTrans" cxnId="{CA0753BD-DB60-4D68-8486-5B376B839B26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6B0D7DA9-E6ED-4137-9716-F48BF62327A8}" type="sibTrans" cxnId="{CA0753BD-DB60-4D68-8486-5B376B839B26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212ADAAB-D5CB-4BBC-8DAF-7340FD334994}">
      <dgm:prSet custT="1"/>
      <dgm:spPr/>
      <dgm:t>
        <a:bodyPr rtlCol="0"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4- Attraction &amp; Advertising</a:t>
          </a:r>
          <a:endParaRPr lang="en-GB" sz="1100" noProof="0" dirty="0">
            <a:solidFill>
              <a:schemeClr val="bg1"/>
            </a:solidFill>
          </a:endParaRPr>
        </a:p>
      </dgm:t>
    </dgm:pt>
    <dgm:pt modelId="{45F6D312-A686-491E-95E3-EFB9640CC472}" type="parTrans" cxnId="{C8C7266C-2A0C-476A-85B3-F12BE2521F4C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AB2787E4-2A8B-428D-A4AE-2B14DCFFC4E7}" type="sibTrans" cxnId="{C8C7266C-2A0C-476A-85B3-F12BE2521F4C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CA6B1BA0-B2FC-48AD-8EDA-F4AAA4AF2782}">
      <dgm:prSet custT="1"/>
      <dgm:spPr/>
      <dgm:t>
        <a:bodyPr rtlCol="0"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3- </a:t>
          </a:r>
          <a:r>
            <a:rPr lang="en-GB" sz="1600" b="1" noProof="0">
              <a:solidFill>
                <a:schemeClr val="bg1"/>
              </a:solidFill>
            </a:rPr>
            <a:t>Person Specificatio</a:t>
          </a:r>
          <a:endParaRPr lang="en-GB" sz="1100" noProof="0" dirty="0">
            <a:solidFill>
              <a:schemeClr val="bg1"/>
            </a:solidFill>
          </a:endParaRPr>
        </a:p>
      </dgm:t>
    </dgm:pt>
    <dgm:pt modelId="{D7D3AA07-BCB9-4212-A556-E90870FB1413}" type="parTrans" cxnId="{9E6F41D1-CBDC-4C29-8EBA-A2B946FCE72E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39FB540D-D808-4040-9A37-0AC474C0212F}" type="sibTrans" cxnId="{9E6F41D1-CBDC-4C29-8EBA-A2B946FCE72E}">
      <dgm:prSet/>
      <dgm:spPr/>
      <dgm:t>
        <a:bodyPr rtlCol="0"/>
        <a:lstStyle/>
        <a:p>
          <a:pPr rtl="0"/>
          <a:endParaRPr lang="en-GB" noProof="0" dirty="0">
            <a:solidFill>
              <a:schemeClr val="bg1"/>
            </a:solidFill>
          </a:endParaRPr>
        </a:p>
      </dgm:t>
    </dgm:pt>
    <dgm:pt modelId="{4D2B200C-98EB-49A0-B5E1-7283F6E333E8}">
      <dgm:prSet custT="1"/>
      <dgm:spPr/>
      <dgm:t>
        <a:bodyPr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5- Shortlisting</a:t>
          </a:r>
        </a:p>
      </dgm:t>
    </dgm:pt>
    <dgm:pt modelId="{339EA4F1-ECDC-483A-884B-B22B8E8EBE04}" type="parTrans" cxnId="{D68ECB94-DD3B-46F3-866F-8B1D01CDC50F}">
      <dgm:prSet/>
      <dgm:spPr/>
      <dgm:t>
        <a:bodyPr/>
        <a:lstStyle/>
        <a:p>
          <a:endParaRPr lang="en-GB"/>
        </a:p>
      </dgm:t>
    </dgm:pt>
    <dgm:pt modelId="{0BCF3934-B023-4099-AD3B-510ABFE28EEA}" type="sibTrans" cxnId="{D68ECB94-DD3B-46F3-866F-8B1D01CDC50F}">
      <dgm:prSet/>
      <dgm:spPr/>
      <dgm:t>
        <a:bodyPr/>
        <a:lstStyle/>
        <a:p>
          <a:endParaRPr lang="en-GB"/>
        </a:p>
      </dgm:t>
    </dgm:pt>
    <dgm:pt modelId="{510E230C-C576-440B-8222-DAD8D491DA5E}">
      <dgm:prSet custT="1"/>
      <dgm:spPr/>
      <dgm:t>
        <a:bodyPr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6- Interviewing</a:t>
          </a:r>
        </a:p>
      </dgm:t>
    </dgm:pt>
    <dgm:pt modelId="{42645757-60FE-484A-8073-1FAB5C81F4B6}" type="parTrans" cxnId="{3A2F1888-7C89-44FF-B6C7-97BC4C868264}">
      <dgm:prSet/>
      <dgm:spPr/>
      <dgm:t>
        <a:bodyPr/>
        <a:lstStyle/>
        <a:p>
          <a:endParaRPr lang="en-GB"/>
        </a:p>
      </dgm:t>
    </dgm:pt>
    <dgm:pt modelId="{DEBE4157-7042-4239-BD1F-66BE4EAEFD41}" type="sibTrans" cxnId="{3A2F1888-7C89-44FF-B6C7-97BC4C868264}">
      <dgm:prSet/>
      <dgm:spPr/>
      <dgm:t>
        <a:bodyPr/>
        <a:lstStyle/>
        <a:p>
          <a:endParaRPr lang="en-GB"/>
        </a:p>
      </dgm:t>
    </dgm:pt>
    <dgm:pt modelId="{AA2A478A-07F2-40E2-8903-918D759FA055}">
      <dgm:prSet custT="1"/>
      <dgm:spPr/>
      <dgm:t>
        <a:bodyPr/>
        <a:lstStyle/>
        <a:p>
          <a:pPr>
            <a:defRPr b="1"/>
          </a:pPr>
          <a:r>
            <a:rPr lang="en-GB" sz="1600" b="1" noProof="0" dirty="0">
              <a:solidFill>
                <a:schemeClr val="bg1"/>
              </a:solidFill>
            </a:rPr>
            <a:t>7-  Selection &amp; </a:t>
          </a:r>
          <a:r>
            <a:rPr lang="en-GB" sz="1600" b="1" noProof="0">
              <a:solidFill>
                <a:schemeClr val="bg1"/>
              </a:solidFill>
            </a:rPr>
            <a:t>Job Offer</a:t>
          </a:r>
          <a:endParaRPr lang="en-GB" sz="1600" b="1" noProof="0" dirty="0">
            <a:solidFill>
              <a:schemeClr val="bg1"/>
            </a:solidFill>
          </a:endParaRPr>
        </a:p>
      </dgm:t>
    </dgm:pt>
    <dgm:pt modelId="{A182196A-43C0-4A5F-A7EF-EED52188D80B}" type="parTrans" cxnId="{1683886B-E15C-4FA4-98E9-C90D939D5504}">
      <dgm:prSet/>
      <dgm:spPr/>
      <dgm:t>
        <a:bodyPr/>
        <a:lstStyle/>
        <a:p>
          <a:endParaRPr lang="en-GB"/>
        </a:p>
      </dgm:t>
    </dgm:pt>
    <dgm:pt modelId="{5966EB2E-7650-45C2-AEEA-7BCABB2CDFF1}" type="sibTrans" cxnId="{1683886B-E15C-4FA4-98E9-C90D939D5504}">
      <dgm:prSet/>
      <dgm:spPr/>
      <dgm:t>
        <a:bodyPr/>
        <a:lstStyle/>
        <a:p>
          <a:endParaRPr lang="en-GB"/>
        </a:p>
      </dgm:t>
    </dgm:pt>
    <dgm:pt modelId="{7A5D3400-AF5B-4297-8592-4C1EDB9D0973}" type="pres">
      <dgm:prSet presAssocID="{63085546-7C7C-4B3E-ABEB-2669F1A65FB2}" presName="root" presStyleCnt="0">
        <dgm:presLayoutVars>
          <dgm:chMax/>
          <dgm:chPref/>
          <dgm:animLvl val="lvl"/>
        </dgm:presLayoutVars>
      </dgm:prSet>
      <dgm:spPr/>
    </dgm:pt>
    <dgm:pt modelId="{BD204284-1F7C-4D58-BC79-8C2DEE7E9FAF}" type="pres">
      <dgm:prSet presAssocID="{63085546-7C7C-4B3E-ABEB-2669F1A65FB2}" presName="divider" presStyleLbl="fgAcc1" presStyleIdx="0" presStyleCnt="8" custFlipVert="1" custSzY="105708"/>
      <dgm:spPr>
        <a:prstGeom prst="homePlate">
          <a:avLst/>
        </a:prstGeom>
        <a:solidFill>
          <a:schemeClr val="accent5">
            <a:alpha val="90000"/>
          </a:schemeClr>
        </a:solidFill>
        <a:ln>
          <a:noFill/>
        </a:ln>
      </dgm:spPr>
    </dgm:pt>
    <dgm:pt modelId="{46A6B157-7198-41C4-9D25-C4F8885F1B6F}" type="pres">
      <dgm:prSet presAssocID="{63085546-7C7C-4B3E-ABEB-2669F1A65FB2}" presName="nodes" presStyleCnt="0">
        <dgm:presLayoutVars>
          <dgm:chMax/>
          <dgm:chPref/>
          <dgm:animLvl val="lvl"/>
        </dgm:presLayoutVars>
      </dgm:prSet>
      <dgm:spPr/>
    </dgm:pt>
    <dgm:pt modelId="{578E6A06-6F61-48BD-9F1A-48E731D6E26D}" type="pres">
      <dgm:prSet presAssocID="{9DCEA5FC-4640-45AF-B712-7A4FD94AEF0D}" presName="composite" presStyleCnt="0"/>
      <dgm:spPr/>
    </dgm:pt>
    <dgm:pt modelId="{9F727168-E825-43C1-AF50-41E115F59C0C}" type="pres">
      <dgm:prSet presAssocID="{9DCEA5FC-4640-45AF-B712-7A4FD94AEF0D}" presName="ConnectorPoint" presStyleLbl="lnNode1" presStyleIdx="0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0C380CA5-521A-4949-A022-450DA9C217F5}" type="pres">
      <dgm:prSet presAssocID="{9DCEA5FC-4640-45AF-B712-7A4FD94AEF0D}" presName="DropPinPlaceHolder" presStyleCnt="0"/>
      <dgm:spPr/>
    </dgm:pt>
    <dgm:pt modelId="{19EF924A-339B-436A-9151-9C7B0B0377B9}" type="pres">
      <dgm:prSet presAssocID="{9DCEA5FC-4640-45AF-B712-7A4FD94AEF0D}" presName="DropPin" presStyleLbl="alignNode1" presStyleIdx="0" presStyleCnt="7"/>
      <dgm:spPr/>
    </dgm:pt>
    <dgm:pt modelId="{846B4BA4-33F0-43CE-A60E-B95E195AD5A9}" type="pres">
      <dgm:prSet presAssocID="{9DCEA5FC-4640-45AF-B712-7A4FD94AEF0D}" presName="Ellipse" presStyleLbl="fgAcc1" presStyleIdx="1" presStyleCnt="8"/>
      <dgm:spPr>
        <a:prstGeom prst="donut">
          <a:avLst/>
        </a:prstGeom>
      </dgm:spPr>
    </dgm:pt>
    <dgm:pt modelId="{A782CF5D-A585-4990-846A-5EDBD19A9BDB}" type="pres">
      <dgm:prSet presAssocID="{9DCEA5FC-4640-45AF-B712-7A4FD94AEF0D}" presName="L2TextContainer" presStyleLbl="revTx" presStyleIdx="0" presStyleCnt="14">
        <dgm:presLayoutVars>
          <dgm:bulletEnabled val="1"/>
        </dgm:presLayoutVars>
      </dgm:prSet>
      <dgm:spPr/>
    </dgm:pt>
    <dgm:pt modelId="{85C50C56-6DC8-4C47-8DBC-4FD6B1554AA4}" type="pres">
      <dgm:prSet presAssocID="{9DCEA5FC-4640-45AF-B712-7A4FD94AEF0D}" presName="L1TextContainer" presStyleLbl="revTx" presStyleIdx="1" presStyleCnt="14">
        <dgm:presLayoutVars>
          <dgm:chMax val="1"/>
          <dgm:chPref val="1"/>
          <dgm:bulletEnabled val="1"/>
        </dgm:presLayoutVars>
      </dgm:prSet>
      <dgm:spPr/>
    </dgm:pt>
    <dgm:pt modelId="{4F322B1B-F357-4BCD-BF34-8A0D705A1CE7}" type="pres">
      <dgm:prSet presAssocID="{9DCEA5FC-4640-45AF-B712-7A4FD94AEF0D}" presName="ConnectLine" presStyleLbl="sibTrans1D1" presStyleIdx="0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9FF32B1E-94FD-475E-9959-8E0546070C5B}" type="pres">
      <dgm:prSet presAssocID="{9DCEA5FC-4640-45AF-B712-7A4FD94AEF0D}" presName="EmptyPlaceHolder" presStyleCnt="0"/>
      <dgm:spPr/>
    </dgm:pt>
    <dgm:pt modelId="{C9E000F5-B650-46EB-A3B0-FBA6593CE548}" type="pres">
      <dgm:prSet presAssocID="{0A99745B-BB5C-49B3-A782-8DB57641F6C9}" presName="spaceBetweenRectangles" presStyleCnt="0"/>
      <dgm:spPr/>
    </dgm:pt>
    <dgm:pt modelId="{64373A7D-C7A5-4C0C-9781-58743159539A}" type="pres">
      <dgm:prSet presAssocID="{096A9AF0-0DAE-4EB3-B448-4501DA034F4A}" presName="composite" presStyleCnt="0"/>
      <dgm:spPr/>
    </dgm:pt>
    <dgm:pt modelId="{B57996C3-16BE-4CEB-B9E2-6FFC42938F41}" type="pres">
      <dgm:prSet presAssocID="{096A9AF0-0DAE-4EB3-B448-4501DA034F4A}" presName="ConnectorPoint" presStyleLbl="lnNode1" presStyleIdx="1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BC71368F-DA7E-405D-93AC-3A6767BF9FC6}" type="pres">
      <dgm:prSet presAssocID="{096A9AF0-0DAE-4EB3-B448-4501DA034F4A}" presName="DropPinPlaceHolder" presStyleCnt="0"/>
      <dgm:spPr/>
    </dgm:pt>
    <dgm:pt modelId="{5B4632EA-1574-417A-A3FA-D711159FBAD1}" type="pres">
      <dgm:prSet presAssocID="{096A9AF0-0DAE-4EB3-B448-4501DA034F4A}" presName="DropPin" presStyleLbl="alignNode1" presStyleIdx="1" presStyleCnt="7"/>
      <dgm:spPr/>
    </dgm:pt>
    <dgm:pt modelId="{032E0966-F86B-4BBD-BE80-8FAB861AF0E8}" type="pres">
      <dgm:prSet presAssocID="{096A9AF0-0DAE-4EB3-B448-4501DA034F4A}" presName="Ellipse" presStyleLbl="fgAcc1" presStyleIdx="2" presStyleCnt="8"/>
      <dgm:spPr>
        <a:prstGeom prst="donut">
          <a:avLst/>
        </a:prstGeom>
      </dgm:spPr>
    </dgm:pt>
    <dgm:pt modelId="{B608C5A1-CE9E-4410-9F2F-F714CC6AB069}" type="pres">
      <dgm:prSet presAssocID="{096A9AF0-0DAE-4EB3-B448-4501DA034F4A}" presName="L2TextContainer" presStyleLbl="revTx" presStyleIdx="2" presStyleCnt="14">
        <dgm:presLayoutVars>
          <dgm:bulletEnabled val="1"/>
        </dgm:presLayoutVars>
      </dgm:prSet>
      <dgm:spPr/>
    </dgm:pt>
    <dgm:pt modelId="{C1E34084-406C-48D5-88FE-7226282DBC49}" type="pres">
      <dgm:prSet presAssocID="{096A9AF0-0DAE-4EB3-B448-4501DA034F4A}" presName="L1TextContainer" presStyleLbl="revTx" presStyleIdx="3" presStyleCnt="14">
        <dgm:presLayoutVars>
          <dgm:chMax val="1"/>
          <dgm:chPref val="1"/>
          <dgm:bulletEnabled val="1"/>
        </dgm:presLayoutVars>
      </dgm:prSet>
      <dgm:spPr/>
    </dgm:pt>
    <dgm:pt modelId="{33168228-1414-4AAF-B7E5-C08A80BBB2F1}" type="pres">
      <dgm:prSet presAssocID="{096A9AF0-0DAE-4EB3-B448-4501DA034F4A}" presName="ConnectLine" presStyleLbl="sibTrans1D1" presStyleIdx="1" presStyleCnt="7"/>
      <dgm:spPr>
        <a:xfrm>
          <a:off x="1843314" y="2690813"/>
          <a:ext cx="0" cy="1592961"/>
        </a:xfrm>
        <a:prstGeom prst="line">
          <a:avLst/>
        </a:prstGeom>
      </dgm:spPr>
    </dgm:pt>
    <dgm:pt modelId="{C791BCDD-76D3-4E0E-98B9-0C4903CF0E94}" type="pres">
      <dgm:prSet presAssocID="{096A9AF0-0DAE-4EB3-B448-4501DA034F4A}" presName="EmptyPlaceHolder" presStyleCnt="0"/>
      <dgm:spPr/>
    </dgm:pt>
    <dgm:pt modelId="{3B1DA912-FDB7-4F73-8823-B30C56F7DE86}" type="pres">
      <dgm:prSet presAssocID="{6B0D7DA9-E6ED-4137-9716-F48BF62327A8}" presName="spaceBetweenRectangles" presStyleCnt="0"/>
      <dgm:spPr/>
    </dgm:pt>
    <dgm:pt modelId="{B744CD57-FD23-4E62-9589-4CAC57B034E9}" type="pres">
      <dgm:prSet presAssocID="{CA6B1BA0-B2FC-48AD-8EDA-F4AAA4AF2782}" presName="composite" presStyleCnt="0"/>
      <dgm:spPr/>
    </dgm:pt>
    <dgm:pt modelId="{D891B168-1DA5-4124-931F-A51FCB8EFC11}" type="pres">
      <dgm:prSet presAssocID="{CA6B1BA0-B2FC-48AD-8EDA-F4AAA4AF2782}" presName="ConnectorPoint" presStyleLbl="lnNode1" presStyleIdx="2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42206762-CD73-4F82-B16A-D168E2503215}" type="pres">
      <dgm:prSet presAssocID="{CA6B1BA0-B2FC-48AD-8EDA-F4AAA4AF2782}" presName="DropPinPlaceHolder" presStyleCnt="0"/>
      <dgm:spPr/>
    </dgm:pt>
    <dgm:pt modelId="{C0DBECBF-E3AA-450B-95D4-8349AA21B4F8}" type="pres">
      <dgm:prSet presAssocID="{CA6B1BA0-B2FC-48AD-8EDA-F4AAA4AF2782}" presName="DropPin" presStyleLbl="alignNode1" presStyleIdx="2" presStyleCnt="7"/>
      <dgm:spPr/>
    </dgm:pt>
    <dgm:pt modelId="{6EDDD44C-F5E4-49AD-B1D9-346B8B8AEE8F}" type="pres">
      <dgm:prSet presAssocID="{CA6B1BA0-B2FC-48AD-8EDA-F4AAA4AF2782}" presName="Ellipse" presStyleLbl="fgAcc1" presStyleIdx="3" presStyleCnt="8"/>
      <dgm:spPr>
        <a:prstGeom prst="donut">
          <a:avLst/>
        </a:prstGeom>
      </dgm:spPr>
    </dgm:pt>
    <dgm:pt modelId="{FE564261-183D-47F9-8E7E-BCFC5023A815}" type="pres">
      <dgm:prSet presAssocID="{CA6B1BA0-B2FC-48AD-8EDA-F4AAA4AF2782}" presName="L2TextContainer" presStyleLbl="revTx" presStyleIdx="4" presStyleCnt="14">
        <dgm:presLayoutVars>
          <dgm:bulletEnabled val="1"/>
        </dgm:presLayoutVars>
      </dgm:prSet>
      <dgm:spPr/>
    </dgm:pt>
    <dgm:pt modelId="{3DA36ABE-9810-4ED4-9A55-2905E7588D06}" type="pres">
      <dgm:prSet presAssocID="{CA6B1BA0-B2FC-48AD-8EDA-F4AAA4AF2782}" presName="L1TextContainer" presStyleLbl="revTx" presStyleIdx="5" presStyleCnt="14">
        <dgm:presLayoutVars>
          <dgm:chMax val="1"/>
          <dgm:chPref val="1"/>
          <dgm:bulletEnabled val="1"/>
        </dgm:presLayoutVars>
      </dgm:prSet>
      <dgm:spPr/>
    </dgm:pt>
    <dgm:pt modelId="{4B9F5909-A57C-4893-9C8A-D5960FE9BE37}" type="pres">
      <dgm:prSet presAssocID="{CA6B1BA0-B2FC-48AD-8EDA-F4AAA4AF2782}" presName="ConnectLine" presStyleLbl="sibTrans1D1" presStyleIdx="2" presStyleCnt="7"/>
      <dgm:spPr>
        <a:xfrm>
          <a:off x="4960678" y="2690813"/>
          <a:ext cx="0" cy="1592961"/>
        </a:xfrm>
        <a:prstGeom prst="line">
          <a:avLst/>
        </a:prstGeom>
      </dgm:spPr>
    </dgm:pt>
    <dgm:pt modelId="{DEDCEF89-DB8F-4197-B2D2-2D39426E0B96}" type="pres">
      <dgm:prSet presAssocID="{CA6B1BA0-B2FC-48AD-8EDA-F4AAA4AF2782}" presName="EmptyPlaceHolder" presStyleCnt="0"/>
      <dgm:spPr/>
    </dgm:pt>
    <dgm:pt modelId="{4A96FD2F-C127-41DC-AA54-1EEBED6BA483}" type="pres">
      <dgm:prSet presAssocID="{39FB540D-D808-4040-9A37-0AC474C0212F}" presName="spaceBetweenRectangles" presStyleCnt="0"/>
      <dgm:spPr/>
    </dgm:pt>
    <dgm:pt modelId="{A1AE2BC4-A99C-4DD3-A84D-EB3461D18287}" type="pres">
      <dgm:prSet presAssocID="{212ADAAB-D5CB-4BBC-8DAF-7340FD334994}" presName="composite" presStyleCnt="0"/>
      <dgm:spPr/>
    </dgm:pt>
    <dgm:pt modelId="{278CF1E0-B1C4-4B10-A5EC-FD7EF0557E2D}" type="pres">
      <dgm:prSet presAssocID="{212ADAAB-D5CB-4BBC-8DAF-7340FD334994}" presName="ConnectorPoint" presStyleLbl="lnNode1" presStyleIdx="3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27B65FB4-BE6A-41E6-BBE9-8DC9F7B73486}" type="pres">
      <dgm:prSet presAssocID="{212ADAAB-D5CB-4BBC-8DAF-7340FD334994}" presName="DropPinPlaceHolder" presStyleCnt="0"/>
      <dgm:spPr/>
    </dgm:pt>
    <dgm:pt modelId="{488CC4C6-DFBC-460C-A9ED-BEDA8CC682D4}" type="pres">
      <dgm:prSet presAssocID="{212ADAAB-D5CB-4BBC-8DAF-7340FD334994}" presName="DropPin" presStyleLbl="alignNode1" presStyleIdx="3" presStyleCnt="7"/>
      <dgm:spPr/>
    </dgm:pt>
    <dgm:pt modelId="{48CA82DA-B677-461B-A08D-337683480059}" type="pres">
      <dgm:prSet presAssocID="{212ADAAB-D5CB-4BBC-8DAF-7340FD334994}" presName="Ellipse" presStyleLbl="fgAcc1" presStyleIdx="4" presStyleCnt="8"/>
      <dgm:spPr>
        <a:prstGeom prst="donut">
          <a:avLst/>
        </a:prstGeom>
      </dgm:spPr>
    </dgm:pt>
    <dgm:pt modelId="{D1646913-A3FA-4470-A3E9-C64B0A13A62A}" type="pres">
      <dgm:prSet presAssocID="{212ADAAB-D5CB-4BBC-8DAF-7340FD334994}" presName="L2TextContainer" presStyleLbl="revTx" presStyleIdx="6" presStyleCnt="14">
        <dgm:presLayoutVars>
          <dgm:bulletEnabled val="1"/>
        </dgm:presLayoutVars>
      </dgm:prSet>
      <dgm:spPr/>
    </dgm:pt>
    <dgm:pt modelId="{6EC2FC68-E1B8-4274-8090-C2C96A4CD82C}" type="pres">
      <dgm:prSet presAssocID="{212ADAAB-D5CB-4BBC-8DAF-7340FD334994}" presName="L1TextContainer" presStyleLbl="revTx" presStyleIdx="7" presStyleCnt="14">
        <dgm:presLayoutVars>
          <dgm:chMax val="1"/>
          <dgm:chPref val="1"/>
          <dgm:bulletEnabled val="1"/>
        </dgm:presLayoutVars>
      </dgm:prSet>
      <dgm:spPr/>
    </dgm:pt>
    <dgm:pt modelId="{4F41BF23-550C-4E7F-977E-3D22E3AF7B51}" type="pres">
      <dgm:prSet presAssocID="{212ADAAB-D5CB-4BBC-8DAF-7340FD334994}" presName="ConnectLine" presStyleLbl="sibTrans1D1" presStyleIdx="3" presStyleCnt="7"/>
      <dgm:spPr>
        <a:xfrm>
          <a:off x="6519360" y="1097851"/>
          <a:ext cx="0" cy="1592961"/>
        </a:xfrm>
        <a:prstGeom prst="line">
          <a:avLst/>
        </a:prstGeom>
      </dgm:spPr>
    </dgm:pt>
    <dgm:pt modelId="{5018695D-CFD4-49F8-8967-BA8A0C0A0DE1}" type="pres">
      <dgm:prSet presAssocID="{212ADAAB-D5CB-4BBC-8DAF-7340FD334994}" presName="EmptyPlaceHolder" presStyleCnt="0"/>
      <dgm:spPr/>
    </dgm:pt>
    <dgm:pt modelId="{61EA613E-57A8-485F-A4A9-29037092E83A}" type="pres">
      <dgm:prSet presAssocID="{AB2787E4-2A8B-428D-A4AE-2B14DCFFC4E7}" presName="spaceBetweenRectangles" presStyleCnt="0"/>
      <dgm:spPr/>
    </dgm:pt>
    <dgm:pt modelId="{5D9D1D1C-AF65-4122-B446-62E76AA19EAF}" type="pres">
      <dgm:prSet presAssocID="{4D2B200C-98EB-49A0-B5E1-7283F6E333E8}" presName="composite" presStyleCnt="0"/>
      <dgm:spPr/>
    </dgm:pt>
    <dgm:pt modelId="{41EFD2F4-424C-461E-AF44-7208DBAE3098}" type="pres">
      <dgm:prSet presAssocID="{4D2B200C-98EB-49A0-B5E1-7283F6E333E8}" presName="ConnectorPoint" presStyleLbl="lnNode1" presStyleIdx="4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88547CCA-5077-4027-AB04-E37C089A241F}" type="pres">
      <dgm:prSet presAssocID="{4D2B200C-98EB-49A0-B5E1-7283F6E333E8}" presName="DropPinPlaceHolder" presStyleCnt="0"/>
      <dgm:spPr/>
    </dgm:pt>
    <dgm:pt modelId="{BA4CF893-36DD-41A6-BF07-649F331084DF}" type="pres">
      <dgm:prSet presAssocID="{4D2B200C-98EB-49A0-B5E1-7283F6E333E8}" presName="DropPin" presStyleLbl="alignNode1" presStyleIdx="4" presStyleCnt="7"/>
      <dgm:spPr/>
    </dgm:pt>
    <dgm:pt modelId="{59A9DCF9-82EE-49F8-96B5-CAB38CB30620}" type="pres">
      <dgm:prSet presAssocID="{4D2B200C-98EB-49A0-B5E1-7283F6E333E8}" presName="Ellipse" presStyleLbl="fgAcc1" presStyleIdx="5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47C70577-DB69-410C-9413-4A7B7BE1D2EA}" type="pres">
      <dgm:prSet presAssocID="{4D2B200C-98EB-49A0-B5E1-7283F6E333E8}" presName="L2TextContainer" presStyleLbl="revTx" presStyleIdx="8" presStyleCnt="14">
        <dgm:presLayoutVars>
          <dgm:bulletEnabled val="1"/>
        </dgm:presLayoutVars>
      </dgm:prSet>
      <dgm:spPr/>
    </dgm:pt>
    <dgm:pt modelId="{382C497D-13AC-4A58-8EB9-FF7C40C0DC8F}" type="pres">
      <dgm:prSet presAssocID="{4D2B200C-98EB-49A0-B5E1-7283F6E333E8}" presName="L1TextContainer" presStyleLbl="revTx" presStyleIdx="9" presStyleCnt="14">
        <dgm:presLayoutVars>
          <dgm:chMax val="1"/>
          <dgm:chPref val="1"/>
          <dgm:bulletEnabled val="1"/>
        </dgm:presLayoutVars>
      </dgm:prSet>
      <dgm:spPr/>
    </dgm:pt>
    <dgm:pt modelId="{90C327F5-ABE3-43AA-A9A2-487938350086}" type="pres">
      <dgm:prSet presAssocID="{4D2B200C-98EB-49A0-B5E1-7283F6E333E8}" presName="ConnectLine" presStyleLbl="sibTrans1D1" presStyleIdx="4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06BDC4E1-FCCF-4470-B2D8-3D469C3AAE28}" type="pres">
      <dgm:prSet presAssocID="{4D2B200C-98EB-49A0-B5E1-7283F6E333E8}" presName="EmptyPlaceHolder" presStyleCnt="0"/>
      <dgm:spPr/>
    </dgm:pt>
    <dgm:pt modelId="{DD88A44F-3030-419B-91BB-4CEEC13563DF}" type="pres">
      <dgm:prSet presAssocID="{0BCF3934-B023-4099-AD3B-510ABFE28EEA}" presName="spaceBetweenRectangles" presStyleCnt="0"/>
      <dgm:spPr/>
    </dgm:pt>
    <dgm:pt modelId="{8B8E2B59-9DAE-4E2A-B5DA-CF12A3B2472C}" type="pres">
      <dgm:prSet presAssocID="{510E230C-C576-440B-8222-DAD8D491DA5E}" presName="composite" presStyleCnt="0"/>
      <dgm:spPr/>
    </dgm:pt>
    <dgm:pt modelId="{379A07C6-C917-4E7E-B899-4A6E3D4E8E36}" type="pres">
      <dgm:prSet presAssocID="{510E230C-C576-440B-8222-DAD8D491DA5E}" presName="ConnectorPoint" presStyleLbl="lnNode1" presStyleIdx="5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6417E218-5D47-4625-AE1B-90D56C5C6940}" type="pres">
      <dgm:prSet presAssocID="{510E230C-C576-440B-8222-DAD8D491DA5E}" presName="DropPinPlaceHolder" presStyleCnt="0"/>
      <dgm:spPr/>
    </dgm:pt>
    <dgm:pt modelId="{540B5165-CCC5-44B8-985F-CF272FBD4218}" type="pres">
      <dgm:prSet presAssocID="{510E230C-C576-440B-8222-DAD8D491DA5E}" presName="DropPin" presStyleLbl="alignNode1" presStyleIdx="5" presStyleCnt="7"/>
      <dgm:spPr/>
    </dgm:pt>
    <dgm:pt modelId="{8676CA73-A165-4D48-89C7-F662F8D57128}" type="pres">
      <dgm:prSet presAssocID="{510E230C-C576-440B-8222-DAD8D491DA5E}" presName="Ellipse" presStyleLbl="fgAcc1" presStyleIdx="6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4172BC93-DC09-46F8-B1F2-C17941B0CFD2}" type="pres">
      <dgm:prSet presAssocID="{510E230C-C576-440B-8222-DAD8D491DA5E}" presName="L2TextContainer" presStyleLbl="revTx" presStyleIdx="10" presStyleCnt="14">
        <dgm:presLayoutVars>
          <dgm:bulletEnabled val="1"/>
        </dgm:presLayoutVars>
      </dgm:prSet>
      <dgm:spPr/>
    </dgm:pt>
    <dgm:pt modelId="{AFAA2676-9E0D-41B7-A352-55574E0FB84F}" type="pres">
      <dgm:prSet presAssocID="{510E230C-C576-440B-8222-DAD8D491DA5E}" presName="L1TextContainer" presStyleLbl="revTx" presStyleIdx="11" presStyleCnt="14">
        <dgm:presLayoutVars>
          <dgm:chMax val="1"/>
          <dgm:chPref val="1"/>
          <dgm:bulletEnabled val="1"/>
        </dgm:presLayoutVars>
      </dgm:prSet>
      <dgm:spPr/>
    </dgm:pt>
    <dgm:pt modelId="{C5F02BC1-F92E-4344-B491-E00023A8CF1B}" type="pres">
      <dgm:prSet presAssocID="{510E230C-C576-440B-8222-DAD8D491DA5E}" presName="ConnectLine" presStyleLbl="sibTrans1D1" presStyleIdx="5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97D8DA14-D501-4515-AE39-E0F01BB2A9DD}" type="pres">
      <dgm:prSet presAssocID="{510E230C-C576-440B-8222-DAD8D491DA5E}" presName="EmptyPlaceHolder" presStyleCnt="0"/>
      <dgm:spPr/>
    </dgm:pt>
    <dgm:pt modelId="{5506B5B3-8296-4C30-9AD1-97AB5A42B317}" type="pres">
      <dgm:prSet presAssocID="{DEBE4157-7042-4239-BD1F-66BE4EAEFD41}" presName="spaceBetweenRectangles" presStyleCnt="0"/>
      <dgm:spPr/>
    </dgm:pt>
    <dgm:pt modelId="{36A978C9-920B-4C41-9810-E251A10204F9}" type="pres">
      <dgm:prSet presAssocID="{AA2A478A-07F2-40E2-8903-918D759FA055}" presName="composite" presStyleCnt="0"/>
      <dgm:spPr/>
    </dgm:pt>
    <dgm:pt modelId="{51EA14F0-4844-442B-9F4A-7424F2F69F37}" type="pres">
      <dgm:prSet presAssocID="{AA2A478A-07F2-40E2-8903-918D759FA055}" presName="ConnectorPoint" presStyleLbl="lnNode1" presStyleIdx="6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A622471A-6BA5-4FA6-B034-45272836D4DC}" type="pres">
      <dgm:prSet presAssocID="{AA2A478A-07F2-40E2-8903-918D759FA055}" presName="DropPinPlaceHolder" presStyleCnt="0"/>
      <dgm:spPr/>
    </dgm:pt>
    <dgm:pt modelId="{4C8E7694-EFEE-418A-8FD2-5D806A5BC79B}" type="pres">
      <dgm:prSet presAssocID="{AA2A478A-07F2-40E2-8903-918D759FA055}" presName="DropPin" presStyleLbl="alignNode1" presStyleIdx="6" presStyleCnt="7"/>
      <dgm:spPr/>
    </dgm:pt>
    <dgm:pt modelId="{D10B1502-BC2C-412D-A509-2A5FB295CA6C}" type="pres">
      <dgm:prSet presAssocID="{AA2A478A-07F2-40E2-8903-918D759FA055}" presName="Ellipse" presStyleLbl="fgAcc1" presStyleIdx="7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417DD854-BF8F-49BF-A2C0-7E04A806025B}" type="pres">
      <dgm:prSet presAssocID="{AA2A478A-07F2-40E2-8903-918D759FA055}" presName="L2TextContainer" presStyleLbl="revTx" presStyleIdx="12" presStyleCnt="14">
        <dgm:presLayoutVars>
          <dgm:bulletEnabled val="1"/>
        </dgm:presLayoutVars>
      </dgm:prSet>
      <dgm:spPr/>
    </dgm:pt>
    <dgm:pt modelId="{E3AEB07A-6E04-4244-83E9-9FC9C1D9930A}" type="pres">
      <dgm:prSet presAssocID="{AA2A478A-07F2-40E2-8903-918D759FA055}" presName="L1TextContainer" presStyleLbl="revTx" presStyleIdx="13" presStyleCnt="14">
        <dgm:presLayoutVars>
          <dgm:chMax val="1"/>
          <dgm:chPref val="1"/>
          <dgm:bulletEnabled val="1"/>
        </dgm:presLayoutVars>
      </dgm:prSet>
      <dgm:spPr/>
    </dgm:pt>
    <dgm:pt modelId="{CF75BEA3-E38C-4F6B-AD63-8947EC1957D5}" type="pres">
      <dgm:prSet presAssocID="{AA2A478A-07F2-40E2-8903-918D759FA055}" presName="ConnectLine" presStyleLbl="sibTrans1D1" presStyleIdx="6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CD5FD64D-7ECF-42FC-AB38-489A16280E2D}" type="pres">
      <dgm:prSet presAssocID="{AA2A478A-07F2-40E2-8903-918D759FA055}" presName="EmptyPlaceHolder" presStyleCnt="0"/>
      <dgm:spPr/>
    </dgm:pt>
  </dgm:ptLst>
  <dgm:cxnLst>
    <dgm:cxn modelId="{78E98014-D662-46A1-A556-D38B2A9E3218}" type="presOf" srcId="{510E230C-C576-440B-8222-DAD8D491DA5E}" destId="{AFAA2676-9E0D-41B7-A352-55574E0FB84F}" srcOrd="0" destOrd="0" presId="urn:microsoft.com/office/officeart/2017/3/layout/DropPinTimeline"/>
    <dgm:cxn modelId="{DBD99269-D7F7-4B47-B17B-A5AE402751D9}" srcId="{63085546-7C7C-4B3E-ABEB-2669F1A65FB2}" destId="{9DCEA5FC-4640-45AF-B712-7A4FD94AEF0D}" srcOrd="0" destOrd="0" parTransId="{929A5FD9-0612-4B79-9B59-C3C36D34A069}" sibTransId="{0A99745B-BB5C-49B3-A782-8DB57641F6C9}"/>
    <dgm:cxn modelId="{1683886B-E15C-4FA4-98E9-C90D939D5504}" srcId="{63085546-7C7C-4B3E-ABEB-2669F1A65FB2}" destId="{AA2A478A-07F2-40E2-8903-918D759FA055}" srcOrd="6" destOrd="0" parTransId="{A182196A-43C0-4A5F-A7EF-EED52188D80B}" sibTransId="{5966EB2E-7650-45C2-AEEA-7BCABB2CDFF1}"/>
    <dgm:cxn modelId="{C8C7266C-2A0C-476A-85B3-F12BE2521F4C}" srcId="{63085546-7C7C-4B3E-ABEB-2669F1A65FB2}" destId="{212ADAAB-D5CB-4BBC-8DAF-7340FD334994}" srcOrd="3" destOrd="0" parTransId="{45F6D312-A686-491E-95E3-EFB9640CC472}" sibTransId="{AB2787E4-2A8B-428D-A4AE-2B14DCFFC4E7}"/>
    <dgm:cxn modelId="{3A2F1888-7C89-44FF-B6C7-97BC4C868264}" srcId="{63085546-7C7C-4B3E-ABEB-2669F1A65FB2}" destId="{510E230C-C576-440B-8222-DAD8D491DA5E}" srcOrd="5" destOrd="0" parTransId="{42645757-60FE-484A-8073-1FAB5C81F4B6}" sibTransId="{DEBE4157-7042-4239-BD1F-66BE4EAEFD41}"/>
    <dgm:cxn modelId="{D68ECB94-DD3B-46F3-866F-8B1D01CDC50F}" srcId="{63085546-7C7C-4B3E-ABEB-2669F1A65FB2}" destId="{4D2B200C-98EB-49A0-B5E1-7283F6E333E8}" srcOrd="4" destOrd="0" parTransId="{339EA4F1-ECDC-483A-884B-B22B8E8EBE04}" sibTransId="{0BCF3934-B023-4099-AD3B-510ABFE28EEA}"/>
    <dgm:cxn modelId="{6CF9A897-9DC0-4DC6-A3A3-7E1334A30620}" type="presOf" srcId="{212ADAAB-D5CB-4BBC-8DAF-7340FD334994}" destId="{6EC2FC68-E1B8-4274-8090-C2C96A4CD82C}" srcOrd="0" destOrd="0" presId="urn:microsoft.com/office/officeart/2017/3/layout/DropPinTimeline"/>
    <dgm:cxn modelId="{C5233EAF-1BEE-483A-A45E-606E6939C3C5}" type="presOf" srcId="{096A9AF0-0DAE-4EB3-B448-4501DA034F4A}" destId="{C1E34084-406C-48D5-88FE-7226282DBC49}" srcOrd="0" destOrd="0" presId="urn:microsoft.com/office/officeart/2017/3/layout/DropPinTimeline"/>
    <dgm:cxn modelId="{7AC484BB-7494-4437-9655-CB004A99BC77}" type="presOf" srcId="{CA6B1BA0-B2FC-48AD-8EDA-F4AAA4AF2782}" destId="{3DA36ABE-9810-4ED4-9A55-2905E7588D06}" srcOrd="0" destOrd="0" presId="urn:microsoft.com/office/officeart/2017/3/layout/DropPinTimeline"/>
    <dgm:cxn modelId="{CA0753BD-DB60-4D68-8486-5B376B839B26}" srcId="{63085546-7C7C-4B3E-ABEB-2669F1A65FB2}" destId="{096A9AF0-0DAE-4EB3-B448-4501DA034F4A}" srcOrd="1" destOrd="0" parTransId="{8CE6ABD6-768E-42C8-9029-C3B5F278B21C}" sibTransId="{6B0D7DA9-E6ED-4137-9716-F48BF62327A8}"/>
    <dgm:cxn modelId="{BC9C7CBD-0F64-4828-94C0-CEA8C9400840}" type="presOf" srcId="{9DCEA5FC-4640-45AF-B712-7A4FD94AEF0D}" destId="{85C50C56-6DC8-4C47-8DBC-4FD6B1554AA4}" srcOrd="0" destOrd="0" presId="urn:microsoft.com/office/officeart/2017/3/layout/DropPinTimeline"/>
    <dgm:cxn modelId="{CB3F12BF-FFAB-4B6B-8AD9-1C5C1364E3A8}" type="presOf" srcId="{63085546-7C7C-4B3E-ABEB-2669F1A65FB2}" destId="{7A5D3400-AF5B-4297-8592-4C1EDB9D0973}" srcOrd="0" destOrd="0" presId="urn:microsoft.com/office/officeart/2017/3/layout/DropPinTimeline"/>
    <dgm:cxn modelId="{19E3A2CA-4C0E-41F8-A22A-3193E01D3B3A}" type="presOf" srcId="{4D2B200C-98EB-49A0-B5E1-7283F6E333E8}" destId="{382C497D-13AC-4A58-8EB9-FF7C40C0DC8F}" srcOrd="0" destOrd="0" presId="urn:microsoft.com/office/officeart/2017/3/layout/DropPinTimeline"/>
    <dgm:cxn modelId="{9E6F41D1-CBDC-4C29-8EBA-A2B946FCE72E}" srcId="{63085546-7C7C-4B3E-ABEB-2669F1A65FB2}" destId="{CA6B1BA0-B2FC-48AD-8EDA-F4AAA4AF2782}" srcOrd="2" destOrd="0" parTransId="{D7D3AA07-BCB9-4212-A556-E90870FB1413}" sibTransId="{39FB540D-D808-4040-9A37-0AC474C0212F}"/>
    <dgm:cxn modelId="{BFA33DD4-E447-4E04-8666-E0A75CB257BC}" type="presOf" srcId="{AA2A478A-07F2-40E2-8903-918D759FA055}" destId="{E3AEB07A-6E04-4244-83E9-9FC9C1D9930A}" srcOrd="0" destOrd="0" presId="urn:microsoft.com/office/officeart/2017/3/layout/DropPinTimeline"/>
    <dgm:cxn modelId="{A4A58E56-130A-46EA-AE45-100D19244CE3}" type="presParOf" srcId="{7A5D3400-AF5B-4297-8592-4C1EDB9D0973}" destId="{BD204284-1F7C-4D58-BC79-8C2DEE7E9FAF}" srcOrd="0" destOrd="0" presId="urn:microsoft.com/office/officeart/2017/3/layout/DropPinTimeline"/>
    <dgm:cxn modelId="{FB1D3EE4-7EAE-4518-8B4B-E1D5C1BFA5F0}" type="presParOf" srcId="{7A5D3400-AF5B-4297-8592-4C1EDB9D0973}" destId="{46A6B157-7198-41C4-9D25-C4F8885F1B6F}" srcOrd="1" destOrd="0" presId="urn:microsoft.com/office/officeart/2017/3/layout/DropPinTimeline"/>
    <dgm:cxn modelId="{8233F16D-66A7-414D-8059-A764C4D51EC1}" type="presParOf" srcId="{46A6B157-7198-41C4-9D25-C4F8885F1B6F}" destId="{578E6A06-6F61-48BD-9F1A-48E731D6E26D}" srcOrd="0" destOrd="0" presId="urn:microsoft.com/office/officeart/2017/3/layout/DropPinTimeline"/>
    <dgm:cxn modelId="{92BD5253-E370-4025-9AFB-FB94F83E317A}" type="presParOf" srcId="{578E6A06-6F61-48BD-9F1A-48E731D6E26D}" destId="{9F727168-E825-43C1-AF50-41E115F59C0C}" srcOrd="0" destOrd="0" presId="urn:microsoft.com/office/officeart/2017/3/layout/DropPinTimeline"/>
    <dgm:cxn modelId="{D1C44D59-CC9B-401F-9987-A322562153C4}" type="presParOf" srcId="{578E6A06-6F61-48BD-9F1A-48E731D6E26D}" destId="{0C380CA5-521A-4949-A022-450DA9C217F5}" srcOrd="1" destOrd="0" presId="urn:microsoft.com/office/officeart/2017/3/layout/DropPinTimeline"/>
    <dgm:cxn modelId="{EAD6AA34-4F83-40F9-B26D-61590AE5B1CC}" type="presParOf" srcId="{0C380CA5-521A-4949-A022-450DA9C217F5}" destId="{19EF924A-339B-436A-9151-9C7B0B0377B9}" srcOrd="0" destOrd="0" presId="urn:microsoft.com/office/officeart/2017/3/layout/DropPinTimeline"/>
    <dgm:cxn modelId="{0CC0675E-10FB-4033-A187-D89D20FA9BC7}" type="presParOf" srcId="{0C380CA5-521A-4949-A022-450DA9C217F5}" destId="{846B4BA4-33F0-43CE-A60E-B95E195AD5A9}" srcOrd="1" destOrd="0" presId="urn:microsoft.com/office/officeart/2017/3/layout/DropPinTimeline"/>
    <dgm:cxn modelId="{9197E38B-BEEC-48B2-BAEC-1FC7A6CC889B}" type="presParOf" srcId="{578E6A06-6F61-48BD-9F1A-48E731D6E26D}" destId="{A782CF5D-A585-4990-846A-5EDBD19A9BDB}" srcOrd="2" destOrd="0" presId="urn:microsoft.com/office/officeart/2017/3/layout/DropPinTimeline"/>
    <dgm:cxn modelId="{D43B12E6-58F0-4AA3-90A2-A91C1F2F82F7}" type="presParOf" srcId="{578E6A06-6F61-48BD-9F1A-48E731D6E26D}" destId="{85C50C56-6DC8-4C47-8DBC-4FD6B1554AA4}" srcOrd="3" destOrd="0" presId="urn:microsoft.com/office/officeart/2017/3/layout/DropPinTimeline"/>
    <dgm:cxn modelId="{21B009E2-44C6-4985-B80E-C7F0F114A3A9}" type="presParOf" srcId="{578E6A06-6F61-48BD-9F1A-48E731D6E26D}" destId="{4F322B1B-F357-4BCD-BF34-8A0D705A1CE7}" srcOrd="4" destOrd="0" presId="urn:microsoft.com/office/officeart/2017/3/layout/DropPinTimeline"/>
    <dgm:cxn modelId="{ED1C7E6F-C32F-41DC-AF06-1F7CB89DAE43}" type="presParOf" srcId="{578E6A06-6F61-48BD-9F1A-48E731D6E26D}" destId="{9FF32B1E-94FD-475E-9959-8E0546070C5B}" srcOrd="5" destOrd="0" presId="urn:microsoft.com/office/officeart/2017/3/layout/DropPinTimeline"/>
    <dgm:cxn modelId="{F1DBEE75-B7E0-4A3C-A4EC-5199E5AE3328}" type="presParOf" srcId="{46A6B157-7198-41C4-9D25-C4F8885F1B6F}" destId="{C9E000F5-B650-46EB-A3B0-FBA6593CE548}" srcOrd="1" destOrd="0" presId="urn:microsoft.com/office/officeart/2017/3/layout/DropPinTimeline"/>
    <dgm:cxn modelId="{5BE15382-A402-4064-B46E-42795BE89A83}" type="presParOf" srcId="{46A6B157-7198-41C4-9D25-C4F8885F1B6F}" destId="{64373A7D-C7A5-4C0C-9781-58743159539A}" srcOrd="2" destOrd="0" presId="urn:microsoft.com/office/officeart/2017/3/layout/DropPinTimeline"/>
    <dgm:cxn modelId="{D38E74FA-93B6-40D9-9D90-06380A2EF207}" type="presParOf" srcId="{64373A7D-C7A5-4C0C-9781-58743159539A}" destId="{B57996C3-16BE-4CEB-B9E2-6FFC42938F41}" srcOrd="0" destOrd="0" presId="urn:microsoft.com/office/officeart/2017/3/layout/DropPinTimeline"/>
    <dgm:cxn modelId="{058C15DD-D9C6-4106-9D28-E434A3089FBC}" type="presParOf" srcId="{64373A7D-C7A5-4C0C-9781-58743159539A}" destId="{BC71368F-DA7E-405D-93AC-3A6767BF9FC6}" srcOrd="1" destOrd="0" presId="urn:microsoft.com/office/officeart/2017/3/layout/DropPinTimeline"/>
    <dgm:cxn modelId="{6D24E2A7-68D2-49AC-B8A5-835F1819D241}" type="presParOf" srcId="{BC71368F-DA7E-405D-93AC-3A6767BF9FC6}" destId="{5B4632EA-1574-417A-A3FA-D711159FBAD1}" srcOrd="0" destOrd="0" presId="urn:microsoft.com/office/officeart/2017/3/layout/DropPinTimeline"/>
    <dgm:cxn modelId="{E7C2A3DB-9E44-4F04-9C12-51D3A716BE6A}" type="presParOf" srcId="{BC71368F-DA7E-405D-93AC-3A6767BF9FC6}" destId="{032E0966-F86B-4BBD-BE80-8FAB861AF0E8}" srcOrd="1" destOrd="0" presId="urn:microsoft.com/office/officeart/2017/3/layout/DropPinTimeline"/>
    <dgm:cxn modelId="{E3C0324D-694C-484D-BEE0-D27A4DEAF0BC}" type="presParOf" srcId="{64373A7D-C7A5-4C0C-9781-58743159539A}" destId="{B608C5A1-CE9E-4410-9F2F-F714CC6AB069}" srcOrd="2" destOrd="0" presId="urn:microsoft.com/office/officeart/2017/3/layout/DropPinTimeline"/>
    <dgm:cxn modelId="{1C64A9C1-2A07-4949-A0A3-B40E24D23E09}" type="presParOf" srcId="{64373A7D-C7A5-4C0C-9781-58743159539A}" destId="{C1E34084-406C-48D5-88FE-7226282DBC49}" srcOrd="3" destOrd="0" presId="urn:microsoft.com/office/officeart/2017/3/layout/DropPinTimeline"/>
    <dgm:cxn modelId="{0060F5E0-4C96-4658-8870-BF6B9D950415}" type="presParOf" srcId="{64373A7D-C7A5-4C0C-9781-58743159539A}" destId="{33168228-1414-4AAF-B7E5-C08A80BBB2F1}" srcOrd="4" destOrd="0" presId="urn:microsoft.com/office/officeart/2017/3/layout/DropPinTimeline"/>
    <dgm:cxn modelId="{FBAD2F79-CFC7-46F2-8EAE-626427AF4B52}" type="presParOf" srcId="{64373A7D-C7A5-4C0C-9781-58743159539A}" destId="{C791BCDD-76D3-4E0E-98B9-0C4903CF0E94}" srcOrd="5" destOrd="0" presId="urn:microsoft.com/office/officeart/2017/3/layout/DropPinTimeline"/>
    <dgm:cxn modelId="{D6165497-D092-423C-9AC1-C6A381E16942}" type="presParOf" srcId="{46A6B157-7198-41C4-9D25-C4F8885F1B6F}" destId="{3B1DA912-FDB7-4F73-8823-B30C56F7DE86}" srcOrd="3" destOrd="0" presId="urn:microsoft.com/office/officeart/2017/3/layout/DropPinTimeline"/>
    <dgm:cxn modelId="{AB870F53-5F5C-4C0C-86F0-5711A6C6386D}" type="presParOf" srcId="{46A6B157-7198-41C4-9D25-C4F8885F1B6F}" destId="{B744CD57-FD23-4E62-9589-4CAC57B034E9}" srcOrd="4" destOrd="0" presId="urn:microsoft.com/office/officeart/2017/3/layout/DropPinTimeline"/>
    <dgm:cxn modelId="{F97A646F-63B2-4F7B-94BA-59AF69C9281D}" type="presParOf" srcId="{B744CD57-FD23-4E62-9589-4CAC57B034E9}" destId="{D891B168-1DA5-4124-931F-A51FCB8EFC11}" srcOrd="0" destOrd="0" presId="urn:microsoft.com/office/officeart/2017/3/layout/DropPinTimeline"/>
    <dgm:cxn modelId="{3C849F8E-24CD-4D0A-AA96-20B3F65F53D6}" type="presParOf" srcId="{B744CD57-FD23-4E62-9589-4CAC57B034E9}" destId="{42206762-CD73-4F82-B16A-D168E2503215}" srcOrd="1" destOrd="0" presId="urn:microsoft.com/office/officeart/2017/3/layout/DropPinTimeline"/>
    <dgm:cxn modelId="{E029FF3C-F9F6-40C1-A20E-270FFDA8697C}" type="presParOf" srcId="{42206762-CD73-4F82-B16A-D168E2503215}" destId="{C0DBECBF-E3AA-450B-95D4-8349AA21B4F8}" srcOrd="0" destOrd="0" presId="urn:microsoft.com/office/officeart/2017/3/layout/DropPinTimeline"/>
    <dgm:cxn modelId="{A8867C7C-FA9E-465B-AC8B-195DCA014D34}" type="presParOf" srcId="{42206762-CD73-4F82-B16A-D168E2503215}" destId="{6EDDD44C-F5E4-49AD-B1D9-346B8B8AEE8F}" srcOrd="1" destOrd="0" presId="urn:microsoft.com/office/officeart/2017/3/layout/DropPinTimeline"/>
    <dgm:cxn modelId="{0CB048D7-3977-4D67-9D9E-52C5B7FFC748}" type="presParOf" srcId="{B744CD57-FD23-4E62-9589-4CAC57B034E9}" destId="{FE564261-183D-47F9-8E7E-BCFC5023A815}" srcOrd="2" destOrd="0" presId="urn:microsoft.com/office/officeart/2017/3/layout/DropPinTimeline"/>
    <dgm:cxn modelId="{CC3EB2FD-020B-4B3F-99C4-D9569447E1C1}" type="presParOf" srcId="{B744CD57-FD23-4E62-9589-4CAC57B034E9}" destId="{3DA36ABE-9810-4ED4-9A55-2905E7588D06}" srcOrd="3" destOrd="0" presId="urn:microsoft.com/office/officeart/2017/3/layout/DropPinTimeline"/>
    <dgm:cxn modelId="{7A79C7DB-2699-4C97-BC62-DCD3F2B0AC0B}" type="presParOf" srcId="{B744CD57-FD23-4E62-9589-4CAC57B034E9}" destId="{4B9F5909-A57C-4893-9C8A-D5960FE9BE37}" srcOrd="4" destOrd="0" presId="urn:microsoft.com/office/officeart/2017/3/layout/DropPinTimeline"/>
    <dgm:cxn modelId="{FC613C3C-CF63-40B2-91A5-F756BC7408DD}" type="presParOf" srcId="{B744CD57-FD23-4E62-9589-4CAC57B034E9}" destId="{DEDCEF89-DB8F-4197-B2D2-2D39426E0B96}" srcOrd="5" destOrd="0" presId="urn:microsoft.com/office/officeart/2017/3/layout/DropPinTimeline"/>
    <dgm:cxn modelId="{C3A9FB7D-D339-47A0-A7CB-BA9CA742EBBA}" type="presParOf" srcId="{46A6B157-7198-41C4-9D25-C4F8885F1B6F}" destId="{4A96FD2F-C127-41DC-AA54-1EEBED6BA483}" srcOrd="5" destOrd="0" presId="urn:microsoft.com/office/officeart/2017/3/layout/DropPinTimeline"/>
    <dgm:cxn modelId="{9A5951BF-C333-4FDB-A3CA-6B0BD9990AC9}" type="presParOf" srcId="{46A6B157-7198-41C4-9D25-C4F8885F1B6F}" destId="{A1AE2BC4-A99C-4DD3-A84D-EB3461D18287}" srcOrd="6" destOrd="0" presId="urn:microsoft.com/office/officeart/2017/3/layout/DropPinTimeline"/>
    <dgm:cxn modelId="{7B823A3E-5379-41E5-96B6-9E76326409F9}" type="presParOf" srcId="{A1AE2BC4-A99C-4DD3-A84D-EB3461D18287}" destId="{278CF1E0-B1C4-4B10-A5EC-FD7EF0557E2D}" srcOrd="0" destOrd="0" presId="urn:microsoft.com/office/officeart/2017/3/layout/DropPinTimeline"/>
    <dgm:cxn modelId="{BC0B86B9-9813-447F-AA21-4D800A93667A}" type="presParOf" srcId="{A1AE2BC4-A99C-4DD3-A84D-EB3461D18287}" destId="{27B65FB4-BE6A-41E6-BBE9-8DC9F7B73486}" srcOrd="1" destOrd="0" presId="urn:microsoft.com/office/officeart/2017/3/layout/DropPinTimeline"/>
    <dgm:cxn modelId="{1DEF247B-82D1-4F6A-B2E8-DA871FEF76BA}" type="presParOf" srcId="{27B65FB4-BE6A-41E6-BBE9-8DC9F7B73486}" destId="{488CC4C6-DFBC-460C-A9ED-BEDA8CC682D4}" srcOrd="0" destOrd="0" presId="urn:microsoft.com/office/officeart/2017/3/layout/DropPinTimeline"/>
    <dgm:cxn modelId="{DB3D7EFB-433D-49FD-966D-4EB6B6E1E904}" type="presParOf" srcId="{27B65FB4-BE6A-41E6-BBE9-8DC9F7B73486}" destId="{48CA82DA-B677-461B-A08D-337683480059}" srcOrd="1" destOrd="0" presId="urn:microsoft.com/office/officeart/2017/3/layout/DropPinTimeline"/>
    <dgm:cxn modelId="{8E7FC7C4-CCD4-48EE-B7FF-329DB832A84F}" type="presParOf" srcId="{A1AE2BC4-A99C-4DD3-A84D-EB3461D18287}" destId="{D1646913-A3FA-4470-A3E9-C64B0A13A62A}" srcOrd="2" destOrd="0" presId="urn:microsoft.com/office/officeart/2017/3/layout/DropPinTimeline"/>
    <dgm:cxn modelId="{A55730B0-DC41-4CD2-940E-1D0C762AA76F}" type="presParOf" srcId="{A1AE2BC4-A99C-4DD3-A84D-EB3461D18287}" destId="{6EC2FC68-E1B8-4274-8090-C2C96A4CD82C}" srcOrd="3" destOrd="0" presId="urn:microsoft.com/office/officeart/2017/3/layout/DropPinTimeline"/>
    <dgm:cxn modelId="{C0960F8D-C5C8-4A96-951E-43F90483AA6D}" type="presParOf" srcId="{A1AE2BC4-A99C-4DD3-A84D-EB3461D18287}" destId="{4F41BF23-550C-4E7F-977E-3D22E3AF7B51}" srcOrd="4" destOrd="0" presId="urn:microsoft.com/office/officeart/2017/3/layout/DropPinTimeline"/>
    <dgm:cxn modelId="{0184BE3B-C79E-44FD-819D-FE9ABA5480AA}" type="presParOf" srcId="{A1AE2BC4-A99C-4DD3-A84D-EB3461D18287}" destId="{5018695D-CFD4-49F8-8967-BA8A0C0A0DE1}" srcOrd="5" destOrd="0" presId="urn:microsoft.com/office/officeart/2017/3/layout/DropPinTimeline"/>
    <dgm:cxn modelId="{33EABF08-6BAF-4E93-A46D-6178C1C56D1B}" type="presParOf" srcId="{46A6B157-7198-41C4-9D25-C4F8885F1B6F}" destId="{61EA613E-57A8-485F-A4A9-29037092E83A}" srcOrd="7" destOrd="0" presId="urn:microsoft.com/office/officeart/2017/3/layout/DropPinTimeline"/>
    <dgm:cxn modelId="{3B880B6A-018F-4EE7-94BF-0E0A4FA482AB}" type="presParOf" srcId="{46A6B157-7198-41C4-9D25-C4F8885F1B6F}" destId="{5D9D1D1C-AF65-4122-B446-62E76AA19EAF}" srcOrd="8" destOrd="0" presId="urn:microsoft.com/office/officeart/2017/3/layout/DropPinTimeline"/>
    <dgm:cxn modelId="{FBBA58E4-61EB-47A5-88ED-895E8D4811D5}" type="presParOf" srcId="{5D9D1D1C-AF65-4122-B446-62E76AA19EAF}" destId="{41EFD2F4-424C-461E-AF44-7208DBAE3098}" srcOrd="0" destOrd="0" presId="urn:microsoft.com/office/officeart/2017/3/layout/DropPinTimeline"/>
    <dgm:cxn modelId="{461C73A0-9D5A-418C-A676-BBCD194A2BFD}" type="presParOf" srcId="{5D9D1D1C-AF65-4122-B446-62E76AA19EAF}" destId="{88547CCA-5077-4027-AB04-E37C089A241F}" srcOrd="1" destOrd="0" presId="urn:microsoft.com/office/officeart/2017/3/layout/DropPinTimeline"/>
    <dgm:cxn modelId="{1EAA9A6D-3F12-4773-8CB7-F5DA2C4CD843}" type="presParOf" srcId="{88547CCA-5077-4027-AB04-E37C089A241F}" destId="{BA4CF893-36DD-41A6-BF07-649F331084DF}" srcOrd="0" destOrd="0" presId="urn:microsoft.com/office/officeart/2017/3/layout/DropPinTimeline"/>
    <dgm:cxn modelId="{00D77C87-8089-49C9-87BE-933B337738CC}" type="presParOf" srcId="{88547CCA-5077-4027-AB04-E37C089A241F}" destId="{59A9DCF9-82EE-49F8-96B5-CAB38CB30620}" srcOrd="1" destOrd="0" presId="urn:microsoft.com/office/officeart/2017/3/layout/DropPinTimeline"/>
    <dgm:cxn modelId="{62405EF3-CF5B-4B4D-88C3-1452AE194C3A}" type="presParOf" srcId="{5D9D1D1C-AF65-4122-B446-62E76AA19EAF}" destId="{47C70577-DB69-410C-9413-4A7B7BE1D2EA}" srcOrd="2" destOrd="0" presId="urn:microsoft.com/office/officeart/2017/3/layout/DropPinTimeline"/>
    <dgm:cxn modelId="{59329EA2-2BF8-4830-989F-7859727F5E79}" type="presParOf" srcId="{5D9D1D1C-AF65-4122-B446-62E76AA19EAF}" destId="{382C497D-13AC-4A58-8EB9-FF7C40C0DC8F}" srcOrd="3" destOrd="0" presId="urn:microsoft.com/office/officeart/2017/3/layout/DropPinTimeline"/>
    <dgm:cxn modelId="{1EC443EE-D80C-450B-AEB0-53A6CF43B16F}" type="presParOf" srcId="{5D9D1D1C-AF65-4122-B446-62E76AA19EAF}" destId="{90C327F5-ABE3-43AA-A9A2-487938350086}" srcOrd="4" destOrd="0" presId="urn:microsoft.com/office/officeart/2017/3/layout/DropPinTimeline"/>
    <dgm:cxn modelId="{916B7A4F-8950-4407-BB6F-72D7D310C361}" type="presParOf" srcId="{5D9D1D1C-AF65-4122-B446-62E76AA19EAF}" destId="{06BDC4E1-FCCF-4470-B2D8-3D469C3AAE28}" srcOrd="5" destOrd="0" presId="urn:microsoft.com/office/officeart/2017/3/layout/DropPinTimeline"/>
    <dgm:cxn modelId="{A720F154-ECBA-45E7-BB72-9A45BA252C7E}" type="presParOf" srcId="{46A6B157-7198-41C4-9D25-C4F8885F1B6F}" destId="{DD88A44F-3030-419B-91BB-4CEEC13563DF}" srcOrd="9" destOrd="0" presId="urn:microsoft.com/office/officeart/2017/3/layout/DropPinTimeline"/>
    <dgm:cxn modelId="{36313E76-DB88-4C13-953F-5EFDC7CF04F5}" type="presParOf" srcId="{46A6B157-7198-41C4-9D25-C4F8885F1B6F}" destId="{8B8E2B59-9DAE-4E2A-B5DA-CF12A3B2472C}" srcOrd="10" destOrd="0" presId="urn:microsoft.com/office/officeart/2017/3/layout/DropPinTimeline"/>
    <dgm:cxn modelId="{F019E000-97F0-4B90-951A-CE720DDFC896}" type="presParOf" srcId="{8B8E2B59-9DAE-4E2A-B5DA-CF12A3B2472C}" destId="{379A07C6-C917-4E7E-B899-4A6E3D4E8E36}" srcOrd="0" destOrd="0" presId="urn:microsoft.com/office/officeart/2017/3/layout/DropPinTimeline"/>
    <dgm:cxn modelId="{2E42FFCF-281A-455D-A9FD-7E507CD416F2}" type="presParOf" srcId="{8B8E2B59-9DAE-4E2A-B5DA-CF12A3B2472C}" destId="{6417E218-5D47-4625-AE1B-90D56C5C6940}" srcOrd="1" destOrd="0" presId="urn:microsoft.com/office/officeart/2017/3/layout/DropPinTimeline"/>
    <dgm:cxn modelId="{D57B2034-9A58-4F38-9261-7DD7003FB5EE}" type="presParOf" srcId="{6417E218-5D47-4625-AE1B-90D56C5C6940}" destId="{540B5165-CCC5-44B8-985F-CF272FBD4218}" srcOrd="0" destOrd="0" presId="urn:microsoft.com/office/officeart/2017/3/layout/DropPinTimeline"/>
    <dgm:cxn modelId="{8F118379-4384-4F4F-B35D-8D1F05934EF0}" type="presParOf" srcId="{6417E218-5D47-4625-AE1B-90D56C5C6940}" destId="{8676CA73-A165-4D48-89C7-F662F8D57128}" srcOrd="1" destOrd="0" presId="urn:microsoft.com/office/officeart/2017/3/layout/DropPinTimeline"/>
    <dgm:cxn modelId="{A4732B63-62C8-4406-80EE-DD35B023796E}" type="presParOf" srcId="{8B8E2B59-9DAE-4E2A-B5DA-CF12A3B2472C}" destId="{4172BC93-DC09-46F8-B1F2-C17941B0CFD2}" srcOrd="2" destOrd="0" presId="urn:microsoft.com/office/officeart/2017/3/layout/DropPinTimeline"/>
    <dgm:cxn modelId="{92235D03-308B-40D2-8564-AE0EFBC3B1AA}" type="presParOf" srcId="{8B8E2B59-9DAE-4E2A-B5DA-CF12A3B2472C}" destId="{AFAA2676-9E0D-41B7-A352-55574E0FB84F}" srcOrd="3" destOrd="0" presId="urn:microsoft.com/office/officeart/2017/3/layout/DropPinTimeline"/>
    <dgm:cxn modelId="{638E5838-2977-434D-AD2E-2DBB0EB301D5}" type="presParOf" srcId="{8B8E2B59-9DAE-4E2A-B5DA-CF12A3B2472C}" destId="{C5F02BC1-F92E-4344-B491-E00023A8CF1B}" srcOrd="4" destOrd="0" presId="urn:microsoft.com/office/officeart/2017/3/layout/DropPinTimeline"/>
    <dgm:cxn modelId="{83975332-0C00-4FE1-86C5-A9DE3C628291}" type="presParOf" srcId="{8B8E2B59-9DAE-4E2A-B5DA-CF12A3B2472C}" destId="{97D8DA14-D501-4515-AE39-E0F01BB2A9DD}" srcOrd="5" destOrd="0" presId="urn:microsoft.com/office/officeart/2017/3/layout/DropPinTimeline"/>
    <dgm:cxn modelId="{CB98F288-ACD9-4D4B-9AB5-7BE32FEDF99E}" type="presParOf" srcId="{46A6B157-7198-41C4-9D25-C4F8885F1B6F}" destId="{5506B5B3-8296-4C30-9AD1-97AB5A42B317}" srcOrd="11" destOrd="0" presId="urn:microsoft.com/office/officeart/2017/3/layout/DropPinTimeline"/>
    <dgm:cxn modelId="{F2EAAEBB-3FFE-417C-9D34-D7E850CEFFD9}" type="presParOf" srcId="{46A6B157-7198-41C4-9D25-C4F8885F1B6F}" destId="{36A978C9-920B-4C41-9810-E251A10204F9}" srcOrd="12" destOrd="0" presId="urn:microsoft.com/office/officeart/2017/3/layout/DropPinTimeline"/>
    <dgm:cxn modelId="{F50DA0EA-3346-4532-BA16-39C45F258B06}" type="presParOf" srcId="{36A978C9-920B-4C41-9810-E251A10204F9}" destId="{51EA14F0-4844-442B-9F4A-7424F2F69F37}" srcOrd="0" destOrd="0" presId="urn:microsoft.com/office/officeart/2017/3/layout/DropPinTimeline"/>
    <dgm:cxn modelId="{F0017C00-34E6-4249-995E-E95F4154589E}" type="presParOf" srcId="{36A978C9-920B-4C41-9810-E251A10204F9}" destId="{A622471A-6BA5-4FA6-B034-45272836D4DC}" srcOrd="1" destOrd="0" presId="urn:microsoft.com/office/officeart/2017/3/layout/DropPinTimeline"/>
    <dgm:cxn modelId="{DDA93D40-F7D0-4C89-83D2-44EE41D4448A}" type="presParOf" srcId="{A622471A-6BA5-4FA6-B034-45272836D4DC}" destId="{4C8E7694-EFEE-418A-8FD2-5D806A5BC79B}" srcOrd="0" destOrd="0" presId="urn:microsoft.com/office/officeart/2017/3/layout/DropPinTimeline"/>
    <dgm:cxn modelId="{23FA424C-ED45-40AE-9646-A1E5D84C90BA}" type="presParOf" srcId="{A622471A-6BA5-4FA6-B034-45272836D4DC}" destId="{D10B1502-BC2C-412D-A509-2A5FB295CA6C}" srcOrd="1" destOrd="0" presId="urn:microsoft.com/office/officeart/2017/3/layout/DropPinTimeline"/>
    <dgm:cxn modelId="{5C0F62ED-E5B1-4740-9760-51A9467DB593}" type="presParOf" srcId="{36A978C9-920B-4C41-9810-E251A10204F9}" destId="{417DD854-BF8F-49BF-A2C0-7E04A806025B}" srcOrd="2" destOrd="0" presId="urn:microsoft.com/office/officeart/2017/3/layout/DropPinTimeline"/>
    <dgm:cxn modelId="{2829C758-A92A-4731-ADC1-24B93F78CF89}" type="presParOf" srcId="{36A978C9-920B-4C41-9810-E251A10204F9}" destId="{E3AEB07A-6E04-4244-83E9-9FC9C1D9930A}" srcOrd="3" destOrd="0" presId="urn:microsoft.com/office/officeart/2017/3/layout/DropPinTimeline"/>
    <dgm:cxn modelId="{BF601416-1DBC-4B24-804E-CB6B35820001}" type="presParOf" srcId="{36A978C9-920B-4C41-9810-E251A10204F9}" destId="{CF75BEA3-E38C-4F6B-AD63-8947EC1957D5}" srcOrd="4" destOrd="0" presId="urn:microsoft.com/office/officeart/2017/3/layout/DropPinTimeline"/>
    <dgm:cxn modelId="{A243A492-8D54-4F77-BAD4-17BC5E4A80A1}" type="presParOf" srcId="{36A978C9-920B-4C41-9810-E251A10204F9}" destId="{CD5FD64D-7ECF-42FC-AB38-489A16280E2D}" srcOrd="5" destOrd="0" presId="urn:microsoft.com/office/officeart/2017/3/layout/DropPinTimeline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BC1820-0E7C-4CC8-AF32-90D056649DD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 rtlCol="0"/>
        <a:lstStyle/>
        <a:p>
          <a:pPr rtl="0"/>
          <a:endParaRPr lang="en-US"/>
        </a:p>
      </dgm:t>
    </dgm:pt>
    <dgm:pt modelId="{4D0D4630-5F6D-437B-8855-44E539AEC66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1" dirty="0"/>
            <a:t>2: Competency-Based Interview</a:t>
          </a:r>
        </a:p>
      </dgm:t>
    </dgm:pt>
    <dgm:pt modelId="{06775E68-58B3-4C32-BC43-B4277F1134E9}" type="parTrans" cxnId="{0B4197C5-389A-449E-857B-4E0608E37BA8}">
      <dgm:prSet/>
      <dgm:spPr/>
      <dgm:t>
        <a:bodyPr/>
        <a:lstStyle/>
        <a:p>
          <a:endParaRPr lang="en-GB"/>
        </a:p>
      </dgm:t>
    </dgm:pt>
    <dgm:pt modelId="{652B8062-9B05-4EF6-B7E5-560559ACB1D3}" type="sibTrans" cxnId="{0B4197C5-389A-449E-857B-4E0608E37BA8}">
      <dgm:prSet/>
      <dgm:spPr/>
      <dgm:t>
        <a:bodyPr/>
        <a:lstStyle/>
        <a:p>
          <a:endParaRPr lang="en-GB"/>
        </a:p>
      </dgm:t>
    </dgm:pt>
    <dgm:pt modelId="{041789BE-B5A2-46F5-8D83-D31D1BB78D8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Uses the STAR model (Situation, Task, Action, Result).</a:t>
          </a:r>
          <a:endParaRPr lang="en-GB" dirty="0"/>
        </a:p>
      </dgm:t>
    </dgm:pt>
    <dgm:pt modelId="{3D3CBD51-9BB3-4733-B2B3-09EF67F69FE9}" type="parTrans" cxnId="{DF036E34-AE55-492B-8CF0-04E2850A4400}">
      <dgm:prSet/>
      <dgm:spPr/>
      <dgm:t>
        <a:bodyPr/>
        <a:lstStyle/>
        <a:p>
          <a:endParaRPr lang="en-GB"/>
        </a:p>
      </dgm:t>
    </dgm:pt>
    <dgm:pt modelId="{A9C1D966-C309-48FB-A470-A8A2CE10397F}" type="sibTrans" cxnId="{DF036E34-AE55-492B-8CF0-04E2850A4400}">
      <dgm:prSet/>
      <dgm:spPr/>
      <dgm:t>
        <a:bodyPr/>
        <a:lstStyle/>
        <a:p>
          <a:endParaRPr lang="en-GB"/>
        </a:p>
      </dgm:t>
    </dgm:pt>
    <dgm:pt modelId="{47884F81-95B3-4FD7-86E6-4A28F177ACF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Example Question: </a:t>
          </a:r>
          <a:r>
            <a:rPr lang="en-US" dirty="0"/>
            <a:t>“Tell us about a situation where you had to rebuild team trust after a crisis?”</a:t>
          </a:r>
          <a:endParaRPr lang="en-GB" dirty="0"/>
        </a:p>
      </dgm:t>
    </dgm:pt>
    <dgm:pt modelId="{1EA30C5E-E76A-423F-B2CE-FDFE9E4224AD}" type="parTrans" cxnId="{9C76ED8A-FBAF-4249-BDDF-63894B5B4510}">
      <dgm:prSet/>
      <dgm:spPr/>
      <dgm:t>
        <a:bodyPr/>
        <a:lstStyle/>
        <a:p>
          <a:endParaRPr lang="en-GB"/>
        </a:p>
      </dgm:t>
    </dgm:pt>
    <dgm:pt modelId="{EAF3A850-C40E-4C23-839E-44F357106C24}" type="sibTrans" cxnId="{9C76ED8A-FBAF-4249-BDDF-63894B5B4510}">
      <dgm:prSet/>
      <dgm:spPr/>
      <dgm:t>
        <a:bodyPr/>
        <a:lstStyle/>
        <a:p>
          <a:endParaRPr lang="en-GB"/>
        </a:p>
      </dgm:t>
    </dgm:pt>
    <dgm:pt modelId="{4728831B-BD66-4BC9-B2A8-BDB23147242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Focuses on past performance and specific skills.</a:t>
          </a:r>
          <a:endParaRPr lang="en-GB" dirty="0"/>
        </a:p>
      </dgm:t>
    </dgm:pt>
    <dgm:pt modelId="{44D30949-6A43-4D11-99FF-B8DF1B199049}" type="parTrans" cxnId="{A64811D6-C796-4BD9-AE09-8F0A33046FD7}">
      <dgm:prSet/>
      <dgm:spPr/>
      <dgm:t>
        <a:bodyPr/>
        <a:lstStyle/>
        <a:p>
          <a:endParaRPr lang="en-GB"/>
        </a:p>
      </dgm:t>
    </dgm:pt>
    <dgm:pt modelId="{D62661E6-CDB4-4FF1-8B00-198357F434F5}" type="sibTrans" cxnId="{A64811D6-C796-4BD9-AE09-8F0A33046FD7}">
      <dgm:prSet/>
      <dgm:spPr/>
      <dgm:t>
        <a:bodyPr/>
        <a:lstStyle/>
        <a:p>
          <a:endParaRPr lang="en-GB"/>
        </a:p>
      </dgm:t>
    </dgm:pt>
    <dgm:pt modelId="{62B988CA-B890-45A0-A09D-F938A17DC46E}" type="pres">
      <dgm:prSet presAssocID="{FEBC1820-0E7C-4CC8-AF32-90D056649DDF}" presName="root" presStyleCnt="0">
        <dgm:presLayoutVars>
          <dgm:dir/>
          <dgm:resizeHandles val="exact"/>
        </dgm:presLayoutVars>
      </dgm:prSet>
      <dgm:spPr/>
    </dgm:pt>
    <dgm:pt modelId="{3B7B31B5-6E34-45BA-98D0-6908E34A4A1C}" type="pres">
      <dgm:prSet presAssocID="{4D0D4630-5F6D-437B-8855-44E539AEC66E}" presName="compNode" presStyleCnt="0"/>
      <dgm:spPr/>
    </dgm:pt>
    <dgm:pt modelId="{734ADE07-699A-4E7D-B388-F784092937DB}" type="pres">
      <dgm:prSet presAssocID="{4D0D4630-5F6D-437B-8855-44E539AEC66E}" presName="bgRect" presStyleLbl="bgShp" presStyleIdx="0" presStyleCnt="4"/>
      <dgm:spPr/>
    </dgm:pt>
    <dgm:pt modelId="{0CC6F624-41B6-40EB-A265-86BD4DF154AF}" type="pres">
      <dgm:prSet presAssocID="{4D0D4630-5F6D-437B-8855-44E539AEC66E}" presName="iconRect" presStyleLbl="node1" presStyleIdx="0" presStyleCnt="4" custScaleX="177910" custScaleY="135384"/>
      <dgm:spPr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Two people in office"/>
        </a:ext>
      </dgm:extLst>
    </dgm:pt>
    <dgm:pt modelId="{B1D831DF-6C62-4771-8CC3-D045F64DC11C}" type="pres">
      <dgm:prSet presAssocID="{4D0D4630-5F6D-437B-8855-44E539AEC66E}" presName="spaceRect" presStyleCnt="0"/>
      <dgm:spPr/>
    </dgm:pt>
    <dgm:pt modelId="{9AD87CA4-B648-4651-9D37-EC88D6CB664C}" type="pres">
      <dgm:prSet presAssocID="{4D0D4630-5F6D-437B-8855-44E539AEC66E}" presName="parTx" presStyleLbl="revTx" presStyleIdx="0" presStyleCnt="4">
        <dgm:presLayoutVars>
          <dgm:chMax val="0"/>
          <dgm:chPref val="0"/>
        </dgm:presLayoutVars>
      </dgm:prSet>
      <dgm:spPr/>
    </dgm:pt>
    <dgm:pt modelId="{696B76BC-9152-4052-95C9-7CD0E1C6C172}" type="pres">
      <dgm:prSet presAssocID="{652B8062-9B05-4EF6-B7E5-560559ACB1D3}" presName="sibTrans" presStyleCnt="0"/>
      <dgm:spPr/>
    </dgm:pt>
    <dgm:pt modelId="{6D7DE5B1-4B3E-4847-A973-A53ABA5441D3}" type="pres">
      <dgm:prSet presAssocID="{4728831B-BD66-4BC9-B2A8-BDB231472422}" presName="compNode" presStyleCnt="0"/>
      <dgm:spPr/>
    </dgm:pt>
    <dgm:pt modelId="{A9782D61-E2E9-4F2E-B92B-56633F1154D0}" type="pres">
      <dgm:prSet presAssocID="{4728831B-BD66-4BC9-B2A8-BDB231472422}" presName="bgRect" presStyleLbl="bgShp" presStyleIdx="1" presStyleCnt="4"/>
      <dgm:spPr/>
    </dgm:pt>
    <dgm:pt modelId="{2B01CEF3-DCD8-41A5-970C-46AA9B0D4306}" type="pres">
      <dgm:prSet presAssocID="{4728831B-BD66-4BC9-B2A8-BDB231472422}" presName="iconRect" presStyleLbl="node1" presStyleIdx="1" presStyleCnt="4" custScaleX="158737" custScaleY="143134"/>
      <dgm:spPr>
        <a:blipFill>
          <a:blip xmlns:r="http://schemas.openxmlformats.org/officeDocument/2006/relationships" r:embed="rId2"/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Businesswoman brainstorming at board in office"/>
        </a:ext>
      </dgm:extLst>
    </dgm:pt>
    <dgm:pt modelId="{CAD776F2-78E9-45F5-9446-244B3B075FEC}" type="pres">
      <dgm:prSet presAssocID="{4728831B-BD66-4BC9-B2A8-BDB231472422}" presName="spaceRect" presStyleCnt="0"/>
      <dgm:spPr/>
    </dgm:pt>
    <dgm:pt modelId="{11F7C92F-43AF-4FE9-B59C-92B13900C8CC}" type="pres">
      <dgm:prSet presAssocID="{4728831B-BD66-4BC9-B2A8-BDB231472422}" presName="parTx" presStyleLbl="revTx" presStyleIdx="1" presStyleCnt="4">
        <dgm:presLayoutVars>
          <dgm:chMax val="0"/>
          <dgm:chPref val="0"/>
        </dgm:presLayoutVars>
      </dgm:prSet>
      <dgm:spPr/>
    </dgm:pt>
    <dgm:pt modelId="{7EFC88DD-4B30-4CE9-8B16-445B7C0583D5}" type="pres">
      <dgm:prSet presAssocID="{D62661E6-CDB4-4FF1-8B00-198357F434F5}" presName="sibTrans" presStyleCnt="0"/>
      <dgm:spPr/>
    </dgm:pt>
    <dgm:pt modelId="{9EEF55A2-F6A1-42BB-B057-DD3CD1A3EC97}" type="pres">
      <dgm:prSet presAssocID="{041789BE-B5A2-46F5-8D83-D31D1BB78D88}" presName="compNode" presStyleCnt="0"/>
      <dgm:spPr/>
    </dgm:pt>
    <dgm:pt modelId="{CDD1FEBF-B391-4AEE-B704-625418A85380}" type="pres">
      <dgm:prSet presAssocID="{041789BE-B5A2-46F5-8D83-D31D1BB78D88}" presName="bgRect" presStyleLbl="bgShp" presStyleIdx="2" presStyleCnt="4"/>
      <dgm:spPr/>
    </dgm:pt>
    <dgm:pt modelId="{228DA5BE-C8C5-4559-8448-22DFC94D3822}" type="pres">
      <dgm:prSet presAssocID="{041789BE-B5A2-46F5-8D83-D31D1BB78D88}" presName="iconRect" presStyleLbl="node1" presStyleIdx="2" presStyleCnt="4" custScaleX="186769" custScaleY="141767"/>
      <dgm:spPr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Businessman checking statistics"/>
        </a:ext>
      </dgm:extLst>
    </dgm:pt>
    <dgm:pt modelId="{BEEA1C21-DF92-4028-822B-DA8BB3464524}" type="pres">
      <dgm:prSet presAssocID="{041789BE-B5A2-46F5-8D83-D31D1BB78D88}" presName="spaceRect" presStyleCnt="0"/>
      <dgm:spPr/>
    </dgm:pt>
    <dgm:pt modelId="{107CD9F6-67D1-4953-9663-DC30808FB277}" type="pres">
      <dgm:prSet presAssocID="{041789BE-B5A2-46F5-8D83-D31D1BB78D88}" presName="parTx" presStyleLbl="revTx" presStyleIdx="2" presStyleCnt="4">
        <dgm:presLayoutVars>
          <dgm:chMax val="0"/>
          <dgm:chPref val="0"/>
        </dgm:presLayoutVars>
      </dgm:prSet>
      <dgm:spPr/>
    </dgm:pt>
    <dgm:pt modelId="{3EC722DA-2E90-4D30-B892-9D380D5A9167}" type="pres">
      <dgm:prSet presAssocID="{A9C1D966-C309-48FB-A470-A8A2CE10397F}" presName="sibTrans" presStyleCnt="0"/>
      <dgm:spPr/>
    </dgm:pt>
    <dgm:pt modelId="{B58E8590-4486-4274-9C8F-E1D8B6325F8E}" type="pres">
      <dgm:prSet presAssocID="{47884F81-95B3-4FD7-86E6-4A28F177ACF4}" presName="compNode" presStyleCnt="0"/>
      <dgm:spPr/>
    </dgm:pt>
    <dgm:pt modelId="{53EF00CD-455F-4D21-A110-A0C4BDB74D3B}" type="pres">
      <dgm:prSet presAssocID="{47884F81-95B3-4FD7-86E6-4A28F177ACF4}" presName="bgRect" presStyleLbl="bgShp" presStyleIdx="3" presStyleCnt="4"/>
      <dgm:spPr/>
    </dgm:pt>
    <dgm:pt modelId="{61CAA476-FD1E-451D-BEF9-A1DD9F548E0F}" type="pres">
      <dgm:prSet presAssocID="{47884F81-95B3-4FD7-86E6-4A28F177ACF4}" presName="iconRect" presStyleLbl="node1" presStyleIdx="3" presStyleCnt="4" custScaleX="144721" custScaleY="131446"/>
      <dgm:spPr>
        <a:blipFill>
          <a:blip xmlns:r="http://schemas.openxmlformats.org/officeDocument/2006/relationships" r:embed="rId4"/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People in a factory"/>
        </a:ext>
      </dgm:extLst>
    </dgm:pt>
    <dgm:pt modelId="{BF4A8B14-5C18-46DC-9783-BA96900303EF}" type="pres">
      <dgm:prSet presAssocID="{47884F81-95B3-4FD7-86E6-4A28F177ACF4}" presName="spaceRect" presStyleCnt="0"/>
      <dgm:spPr/>
    </dgm:pt>
    <dgm:pt modelId="{4E827A41-710A-40AF-B4E9-8EE71B77F311}" type="pres">
      <dgm:prSet presAssocID="{47884F81-95B3-4FD7-86E6-4A28F177ACF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F036E34-AE55-492B-8CF0-04E2850A4400}" srcId="{FEBC1820-0E7C-4CC8-AF32-90D056649DDF}" destId="{041789BE-B5A2-46F5-8D83-D31D1BB78D88}" srcOrd="2" destOrd="0" parTransId="{3D3CBD51-9BB3-4733-B2B3-09EF67F69FE9}" sibTransId="{A9C1D966-C309-48FB-A470-A8A2CE10397F}"/>
    <dgm:cxn modelId="{845A8367-27AB-4411-9682-533CC6F90749}" type="presOf" srcId="{4D0D4630-5F6D-437B-8855-44E539AEC66E}" destId="{9AD87CA4-B648-4651-9D37-EC88D6CB664C}" srcOrd="0" destOrd="0" presId="urn:microsoft.com/office/officeart/2018/2/layout/IconVerticalSolidList"/>
    <dgm:cxn modelId="{9C76ED8A-FBAF-4249-BDDF-63894B5B4510}" srcId="{FEBC1820-0E7C-4CC8-AF32-90D056649DDF}" destId="{47884F81-95B3-4FD7-86E6-4A28F177ACF4}" srcOrd="3" destOrd="0" parTransId="{1EA30C5E-E76A-423F-B2CE-FDFE9E4224AD}" sibTransId="{EAF3A850-C40E-4C23-839E-44F357106C24}"/>
    <dgm:cxn modelId="{9B78D893-F3E6-4EC0-9910-108382362A18}" type="presOf" srcId="{041789BE-B5A2-46F5-8D83-D31D1BB78D88}" destId="{107CD9F6-67D1-4953-9663-DC30808FB277}" srcOrd="0" destOrd="0" presId="urn:microsoft.com/office/officeart/2018/2/layout/IconVerticalSolidList"/>
    <dgm:cxn modelId="{FDE8B4A7-0D0A-4B78-B358-27E3FE150A11}" type="presOf" srcId="{4728831B-BD66-4BC9-B2A8-BDB231472422}" destId="{11F7C92F-43AF-4FE9-B59C-92B13900C8CC}" srcOrd="0" destOrd="0" presId="urn:microsoft.com/office/officeart/2018/2/layout/IconVerticalSolidList"/>
    <dgm:cxn modelId="{0B4197C5-389A-449E-857B-4E0608E37BA8}" srcId="{FEBC1820-0E7C-4CC8-AF32-90D056649DDF}" destId="{4D0D4630-5F6D-437B-8855-44E539AEC66E}" srcOrd="0" destOrd="0" parTransId="{06775E68-58B3-4C32-BC43-B4277F1134E9}" sibTransId="{652B8062-9B05-4EF6-B7E5-560559ACB1D3}"/>
    <dgm:cxn modelId="{A64811D6-C796-4BD9-AE09-8F0A33046FD7}" srcId="{FEBC1820-0E7C-4CC8-AF32-90D056649DDF}" destId="{4728831B-BD66-4BC9-B2A8-BDB231472422}" srcOrd="1" destOrd="0" parTransId="{44D30949-6A43-4D11-99FF-B8DF1B199049}" sibTransId="{D62661E6-CDB4-4FF1-8B00-198357F434F5}"/>
    <dgm:cxn modelId="{9986E5FA-30CA-42B0-B872-DFF6E21F4856}" type="presOf" srcId="{47884F81-95B3-4FD7-86E6-4A28F177ACF4}" destId="{4E827A41-710A-40AF-B4E9-8EE71B77F311}" srcOrd="0" destOrd="0" presId="urn:microsoft.com/office/officeart/2018/2/layout/IconVerticalSolidList"/>
    <dgm:cxn modelId="{1ABD34FB-5C70-4EF9-A5D8-322B9B4207E4}" type="presOf" srcId="{FEBC1820-0E7C-4CC8-AF32-90D056649DDF}" destId="{62B988CA-B890-45A0-A09D-F938A17DC46E}" srcOrd="0" destOrd="0" presId="urn:microsoft.com/office/officeart/2018/2/layout/IconVerticalSolidList"/>
    <dgm:cxn modelId="{431865B4-B39F-4F91-BB0A-08D68A687ADB}" type="presParOf" srcId="{62B988CA-B890-45A0-A09D-F938A17DC46E}" destId="{3B7B31B5-6E34-45BA-98D0-6908E34A4A1C}" srcOrd="0" destOrd="0" presId="urn:microsoft.com/office/officeart/2018/2/layout/IconVerticalSolidList"/>
    <dgm:cxn modelId="{4B5A91CF-F452-476A-8D88-87BCBE40838F}" type="presParOf" srcId="{3B7B31B5-6E34-45BA-98D0-6908E34A4A1C}" destId="{734ADE07-699A-4E7D-B388-F784092937DB}" srcOrd="0" destOrd="0" presId="urn:microsoft.com/office/officeart/2018/2/layout/IconVerticalSolidList"/>
    <dgm:cxn modelId="{AF54592B-7178-44D0-96B2-C5F600958458}" type="presParOf" srcId="{3B7B31B5-6E34-45BA-98D0-6908E34A4A1C}" destId="{0CC6F624-41B6-40EB-A265-86BD4DF154AF}" srcOrd="1" destOrd="0" presId="urn:microsoft.com/office/officeart/2018/2/layout/IconVerticalSolidList"/>
    <dgm:cxn modelId="{8F6DAD9D-98B4-42B0-9B54-1E8B2535E9AA}" type="presParOf" srcId="{3B7B31B5-6E34-45BA-98D0-6908E34A4A1C}" destId="{B1D831DF-6C62-4771-8CC3-D045F64DC11C}" srcOrd="2" destOrd="0" presId="urn:microsoft.com/office/officeart/2018/2/layout/IconVerticalSolidList"/>
    <dgm:cxn modelId="{143DFDF8-7949-43AF-BE9B-349C98B3CBDD}" type="presParOf" srcId="{3B7B31B5-6E34-45BA-98D0-6908E34A4A1C}" destId="{9AD87CA4-B648-4651-9D37-EC88D6CB664C}" srcOrd="3" destOrd="0" presId="urn:microsoft.com/office/officeart/2018/2/layout/IconVerticalSolidList"/>
    <dgm:cxn modelId="{2FF9858F-BDD3-4C42-8B84-CC9D9F69932C}" type="presParOf" srcId="{62B988CA-B890-45A0-A09D-F938A17DC46E}" destId="{696B76BC-9152-4052-95C9-7CD0E1C6C172}" srcOrd="1" destOrd="0" presId="urn:microsoft.com/office/officeart/2018/2/layout/IconVerticalSolidList"/>
    <dgm:cxn modelId="{89DD559C-4E65-4657-8623-CF5F3DAF60DA}" type="presParOf" srcId="{62B988CA-B890-45A0-A09D-F938A17DC46E}" destId="{6D7DE5B1-4B3E-4847-A973-A53ABA5441D3}" srcOrd="2" destOrd="0" presId="urn:microsoft.com/office/officeart/2018/2/layout/IconVerticalSolidList"/>
    <dgm:cxn modelId="{B630DA0D-3B8F-4EA4-B6DB-093289555B36}" type="presParOf" srcId="{6D7DE5B1-4B3E-4847-A973-A53ABA5441D3}" destId="{A9782D61-E2E9-4F2E-B92B-56633F1154D0}" srcOrd="0" destOrd="0" presId="urn:microsoft.com/office/officeart/2018/2/layout/IconVerticalSolidList"/>
    <dgm:cxn modelId="{031A2973-DE4B-4E0B-AF91-35F0B137ED8E}" type="presParOf" srcId="{6D7DE5B1-4B3E-4847-A973-A53ABA5441D3}" destId="{2B01CEF3-DCD8-41A5-970C-46AA9B0D4306}" srcOrd="1" destOrd="0" presId="urn:microsoft.com/office/officeart/2018/2/layout/IconVerticalSolidList"/>
    <dgm:cxn modelId="{4966A221-5ABA-4C72-9923-47E3C36CB72B}" type="presParOf" srcId="{6D7DE5B1-4B3E-4847-A973-A53ABA5441D3}" destId="{CAD776F2-78E9-45F5-9446-244B3B075FEC}" srcOrd="2" destOrd="0" presId="urn:microsoft.com/office/officeart/2018/2/layout/IconVerticalSolidList"/>
    <dgm:cxn modelId="{83AA3396-7242-4A05-BDAA-BFEE015A9EA0}" type="presParOf" srcId="{6D7DE5B1-4B3E-4847-A973-A53ABA5441D3}" destId="{11F7C92F-43AF-4FE9-B59C-92B13900C8CC}" srcOrd="3" destOrd="0" presId="urn:microsoft.com/office/officeart/2018/2/layout/IconVerticalSolidList"/>
    <dgm:cxn modelId="{A933600F-E803-4AB4-BB3E-A200E8CCFF9D}" type="presParOf" srcId="{62B988CA-B890-45A0-A09D-F938A17DC46E}" destId="{7EFC88DD-4B30-4CE9-8B16-445B7C0583D5}" srcOrd="3" destOrd="0" presId="urn:microsoft.com/office/officeart/2018/2/layout/IconVerticalSolidList"/>
    <dgm:cxn modelId="{D03C99A6-A13A-4564-9CD5-379507BADD53}" type="presParOf" srcId="{62B988CA-B890-45A0-A09D-F938A17DC46E}" destId="{9EEF55A2-F6A1-42BB-B057-DD3CD1A3EC97}" srcOrd="4" destOrd="0" presId="urn:microsoft.com/office/officeart/2018/2/layout/IconVerticalSolidList"/>
    <dgm:cxn modelId="{044B7354-AC37-4E93-B874-727D99B36ED9}" type="presParOf" srcId="{9EEF55A2-F6A1-42BB-B057-DD3CD1A3EC97}" destId="{CDD1FEBF-B391-4AEE-B704-625418A85380}" srcOrd="0" destOrd="0" presId="urn:microsoft.com/office/officeart/2018/2/layout/IconVerticalSolidList"/>
    <dgm:cxn modelId="{DD71D1EA-D767-4ED0-9052-EDD459B96A57}" type="presParOf" srcId="{9EEF55A2-F6A1-42BB-B057-DD3CD1A3EC97}" destId="{228DA5BE-C8C5-4559-8448-22DFC94D3822}" srcOrd="1" destOrd="0" presId="urn:microsoft.com/office/officeart/2018/2/layout/IconVerticalSolidList"/>
    <dgm:cxn modelId="{59D71E28-C653-431A-ABDC-5580154B935F}" type="presParOf" srcId="{9EEF55A2-F6A1-42BB-B057-DD3CD1A3EC97}" destId="{BEEA1C21-DF92-4028-822B-DA8BB3464524}" srcOrd="2" destOrd="0" presId="urn:microsoft.com/office/officeart/2018/2/layout/IconVerticalSolidList"/>
    <dgm:cxn modelId="{17499B44-1066-470E-8D94-601B47B4FE1F}" type="presParOf" srcId="{9EEF55A2-F6A1-42BB-B057-DD3CD1A3EC97}" destId="{107CD9F6-67D1-4953-9663-DC30808FB277}" srcOrd="3" destOrd="0" presId="urn:microsoft.com/office/officeart/2018/2/layout/IconVerticalSolidList"/>
    <dgm:cxn modelId="{09400762-11FB-4BAB-871A-E8E8DF2E7D5B}" type="presParOf" srcId="{62B988CA-B890-45A0-A09D-F938A17DC46E}" destId="{3EC722DA-2E90-4D30-B892-9D380D5A9167}" srcOrd="5" destOrd="0" presId="urn:microsoft.com/office/officeart/2018/2/layout/IconVerticalSolidList"/>
    <dgm:cxn modelId="{C0892AC8-368D-47B9-843E-9BE8C4894BB3}" type="presParOf" srcId="{62B988CA-B890-45A0-A09D-F938A17DC46E}" destId="{B58E8590-4486-4274-9C8F-E1D8B6325F8E}" srcOrd="6" destOrd="0" presId="urn:microsoft.com/office/officeart/2018/2/layout/IconVerticalSolidList"/>
    <dgm:cxn modelId="{E0C75F17-8659-416D-8E0F-CED7BA03D9C2}" type="presParOf" srcId="{B58E8590-4486-4274-9C8F-E1D8B6325F8E}" destId="{53EF00CD-455F-4D21-A110-A0C4BDB74D3B}" srcOrd="0" destOrd="0" presId="urn:microsoft.com/office/officeart/2018/2/layout/IconVerticalSolidList"/>
    <dgm:cxn modelId="{46CF1BD6-98A7-442C-9325-4741D0EB5ACF}" type="presParOf" srcId="{B58E8590-4486-4274-9C8F-E1D8B6325F8E}" destId="{61CAA476-FD1E-451D-BEF9-A1DD9F548E0F}" srcOrd="1" destOrd="0" presId="urn:microsoft.com/office/officeart/2018/2/layout/IconVerticalSolidList"/>
    <dgm:cxn modelId="{91BA96B1-2BBB-4CEA-9BA7-66284ADB848F}" type="presParOf" srcId="{B58E8590-4486-4274-9C8F-E1D8B6325F8E}" destId="{BF4A8B14-5C18-46DC-9783-BA96900303EF}" srcOrd="2" destOrd="0" presId="urn:microsoft.com/office/officeart/2018/2/layout/IconVerticalSolidList"/>
    <dgm:cxn modelId="{43181871-113F-4D7D-9A38-2DC219CDBCD6}" type="presParOf" srcId="{B58E8590-4486-4274-9C8F-E1D8B6325F8E}" destId="{4E827A41-710A-40AF-B4E9-8EE71B77F31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204284-1F7C-4D58-BC79-8C2DEE7E9FAF}">
      <dsp:nvSpPr>
        <dsp:cNvPr id="0" name=""/>
        <dsp:cNvSpPr/>
      </dsp:nvSpPr>
      <dsp:spPr>
        <a:xfrm flipV="1">
          <a:off x="0" y="1914058"/>
          <a:ext cx="10453687" cy="105708"/>
        </a:xfrm>
        <a:prstGeom prst="homePlate">
          <a:avLst/>
        </a:prstGeom>
        <a:solidFill>
          <a:schemeClr val="accent5">
            <a:alpha val="9000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EF924A-339B-436A-9151-9C7B0B0377B9}">
      <dsp:nvSpPr>
        <dsp:cNvPr id="0" name=""/>
        <dsp:cNvSpPr/>
      </dsp:nvSpPr>
      <dsp:spPr>
        <a:xfrm rot="8100000">
          <a:off x="61580" y="453296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46B4BA4-33F0-43CE-A60E-B95E195AD5A9}">
      <dsp:nvSpPr>
        <dsp:cNvPr id="0" name=""/>
        <dsp:cNvSpPr/>
      </dsp:nvSpPr>
      <dsp:spPr>
        <a:xfrm>
          <a:off x="93718" y="485434"/>
          <a:ext cx="225014" cy="225014"/>
        </a:xfrm>
        <a:prstGeom prst="donu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82CF5D-A585-4990-846A-5EDBD19A9BDB}">
      <dsp:nvSpPr>
        <dsp:cNvPr id="0" name=""/>
        <dsp:cNvSpPr/>
      </dsp:nvSpPr>
      <dsp:spPr>
        <a:xfrm>
          <a:off x="410784" y="802500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C50C56-6DC8-4C47-8DBC-4FD6B1554AA4}">
      <dsp:nvSpPr>
        <dsp:cNvPr id="0" name=""/>
        <dsp:cNvSpPr/>
      </dsp:nvSpPr>
      <dsp:spPr>
        <a:xfrm>
          <a:off x="410784" y="393382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rtlCol="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1- Job Analysis</a:t>
          </a:r>
          <a:endParaRPr lang="en-GB" sz="1100" kern="1200" noProof="0" dirty="0">
            <a:solidFill>
              <a:schemeClr val="bg1"/>
            </a:solidFill>
          </a:endParaRPr>
        </a:p>
      </dsp:txBody>
      <dsp:txXfrm>
        <a:off x="410784" y="393382"/>
        <a:ext cx="2174191" cy="409117"/>
      </dsp:txXfrm>
    </dsp:sp>
    <dsp:sp modelId="{4F322B1B-F357-4BCD-BF34-8A0D705A1CE7}">
      <dsp:nvSpPr>
        <dsp:cNvPr id="0" name=""/>
        <dsp:cNvSpPr/>
      </dsp:nvSpPr>
      <dsp:spPr>
        <a:xfrm>
          <a:off x="206225" y="802500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727168-E825-43C1-AF50-41E115F59C0C}">
      <dsp:nvSpPr>
        <dsp:cNvPr id="0" name=""/>
        <dsp:cNvSpPr/>
      </dsp:nvSpPr>
      <dsp:spPr>
        <a:xfrm>
          <a:off x="169405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B4632EA-1574-417A-A3FA-D711159FBAD1}">
      <dsp:nvSpPr>
        <dsp:cNvPr id="0" name=""/>
        <dsp:cNvSpPr/>
      </dsp:nvSpPr>
      <dsp:spPr>
        <a:xfrm rot="18900000">
          <a:off x="1366721" y="3191238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32E0966-F86B-4BBD-BE80-8FAB861AF0E8}">
      <dsp:nvSpPr>
        <dsp:cNvPr id="0" name=""/>
        <dsp:cNvSpPr/>
      </dsp:nvSpPr>
      <dsp:spPr>
        <a:xfrm>
          <a:off x="1398859" y="3223376"/>
          <a:ext cx="225014" cy="225014"/>
        </a:xfrm>
        <a:prstGeom prst="donu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08C5A1-CE9E-4410-9F2F-F714CC6AB069}">
      <dsp:nvSpPr>
        <dsp:cNvPr id="0" name=""/>
        <dsp:cNvSpPr/>
      </dsp:nvSpPr>
      <dsp:spPr>
        <a:xfrm>
          <a:off x="1715925" y="1966912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E34084-406C-48D5-88FE-7226282DBC49}">
      <dsp:nvSpPr>
        <dsp:cNvPr id="0" name=""/>
        <dsp:cNvSpPr/>
      </dsp:nvSpPr>
      <dsp:spPr>
        <a:xfrm>
          <a:off x="1715925" y="3131324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rtlCol="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2- Job </a:t>
          </a:r>
          <a:r>
            <a:rPr lang="en-GB" sz="1600" b="1" kern="1200" noProof="0">
              <a:solidFill>
                <a:schemeClr val="bg1"/>
              </a:solidFill>
            </a:rPr>
            <a:t>Description </a:t>
          </a:r>
          <a:endParaRPr lang="en-GB" sz="1100" kern="1200" noProof="0" dirty="0">
            <a:solidFill>
              <a:schemeClr val="bg1"/>
            </a:solidFill>
          </a:endParaRPr>
        </a:p>
      </dsp:txBody>
      <dsp:txXfrm>
        <a:off x="1715925" y="3131324"/>
        <a:ext cx="2174191" cy="409117"/>
      </dsp:txXfrm>
    </dsp:sp>
    <dsp:sp modelId="{33168228-1414-4AAF-B7E5-C08A80BBB2F1}">
      <dsp:nvSpPr>
        <dsp:cNvPr id="0" name=""/>
        <dsp:cNvSpPr/>
      </dsp:nvSpPr>
      <dsp:spPr>
        <a:xfrm>
          <a:off x="1511366" y="1966912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7996C3-16BE-4CEB-B9E2-6FFC42938F41}">
      <dsp:nvSpPr>
        <dsp:cNvPr id="0" name=""/>
        <dsp:cNvSpPr/>
      </dsp:nvSpPr>
      <dsp:spPr>
        <a:xfrm>
          <a:off x="1474546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0DBECBF-E3AA-450B-95D4-8349AA21B4F8}">
      <dsp:nvSpPr>
        <dsp:cNvPr id="0" name=""/>
        <dsp:cNvSpPr/>
      </dsp:nvSpPr>
      <dsp:spPr>
        <a:xfrm rot="8100000">
          <a:off x="2671862" y="453296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EDDD44C-F5E4-49AD-B1D9-346B8B8AEE8F}">
      <dsp:nvSpPr>
        <dsp:cNvPr id="0" name=""/>
        <dsp:cNvSpPr/>
      </dsp:nvSpPr>
      <dsp:spPr>
        <a:xfrm>
          <a:off x="2704000" y="485434"/>
          <a:ext cx="225014" cy="225014"/>
        </a:xfrm>
        <a:prstGeom prst="donu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564261-183D-47F9-8E7E-BCFC5023A815}">
      <dsp:nvSpPr>
        <dsp:cNvPr id="0" name=""/>
        <dsp:cNvSpPr/>
      </dsp:nvSpPr>
      <dsp:spPr>
        <a:xfrm>
          <a:off x="3021066" y="802500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36ABE-9810-4ED4-9A55-2905E7588D06}">
      <dsp:nvSpPr>
        <dsp:cNvPr id="0" name=""/>
        <dsp:cNvSpPr/>
      </dsp:nvSpPr>
      <dsp:spPr>
        <a:xfrm>
          <a:off x="3021066" y="393382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rtlCol="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3- </a:t>
          </a:r>
          <a:r>
            <a:rPr lang="en-GB" sz="1600" b="1" kern="1200" noProof="0">
              <a:solidFill>
                <a:schemeClr val="bg1"/>
              </a:solidFill>
            </a:rPr>
            <a:t>Person Specificatio</a:t>
          </a:r>
          <a:endParaRPr lang="en-GB" sz="1100" kern="1200" noProof="0" dirty="0">
            <a:solidFill>
              <a:schemeClr val="bg1"/>
            </a:solidFill>
          </a:endParaRPr>
        </a:p>
      </dsp:txBody>
      <dsp:txXfrm>
        <a:off x="3021066" y="393382"/>
        <a:ext cx="2174191" cy="409117"/>
      </dsp:txXfrm>
    </dsp:sp>
    <dsp:sp modelId="{4B9F5909-A57C-4893-9C8A-D5960FE9BE37}">
      <dsp:nvSpPr>
        <dsp:cNvPr id="0" name=""/>
        <dsp:cNvSpPr/>
      </dsp:nvSpPr>
      <dsp:spPr>
        <a:xfrm>
          <a:off x="2816507" y="802500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1B168-1DA5-4124-931F-A51FCB8EFC11}">
      <dsp:nvSpPr>
        <dsp:cNvPr id="0" name=""/>
        <dsp:cNvSpPr/>
      </dsp:nvSpPr>
      <dsp:spPr>
        <a:xfrm>
          <a:off x="2779686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8CC4C6-DFBC-460C-A9ED-BEDA8CC682D4}">
      <dsp:nvSpPr>
        <dsp:cNvPr id="0" name=""/>
        <dsp:cNvSpPr/>
      </dsp:nvSpPr>
      <dsp:spPr>
        <a:xfrm rot="18900000">
          <a:off x="3977003" y="3191238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CA82DA-B677-461B-A08D-337683480059}">
      <dsp:nvSpPr>
        <dsp:cNvPr id="0" name=""/>
        <dsp:cNvSpPr/>
      </dsp:nvSpPr>
      <dsp:spPr>
        <a:xfrm>
          <a:off x="4009140" y="3223376"/>
          <a:ext cx="225014" cy="225014"/>
        </a:xfrm>
        <a:prstGeom prst="donu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646913-A3FA-4470-A3E9-C64B0A13A62A}">
      <dsp:nvSpPr>
        <dsp:cNvPr id="0" name=""/>
        <dsp:cNvSpPr/>
      </dsp:nvSpPr>
      <dsp:spPr>
        <a:xfrm>
          <a:off x="4326207" y="1966912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C2FC68-E1B8-4274-8090-C2C96A4CD82C}">
      <dsp:nvSpPr>
        <dsp:cNvPr id="0" name=""/>
        <dsp:cNvSpPr/>
      </dsp:nvSpPr>
      <dsp:spPr>
        <a:xfrm>
          <a:off x="4326207" y="3131324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rtlCol="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4- Attraction &amp; Advertising</a:t>
          </a:r>
          <a:endParaRPr lang="en-GB" sz="1100" kern="1200" noProof="0" dirty="0">
            <a:solidFill>
              <a:schemeClr val="bg1"/>
            </a:solidFill>
          </a:endParaRPr>
        </a:p>
      </dsp:txBody>
      <dsp:txXfrm>
        <a:off x="4326207" y="3131324"/>
        <a:ext cx="2174191" cy="409117"/>
      </dsp:txXfrm>
    </dsp:sp>
    <dsp:sp modelId="{4F41BF23-550C-4E7F-977E-3D22E3AF7B51}">
      <dsp:nvSpPr>
        <dsp:cNvPr id="0" name=""/>
        <dsp:cNvSpPr/>
      </dsp:nvSpPr>
      <dsp:spPr>
        <a:xfrm>
          <a:off x="4121648" y="1966912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8CF1E0-B1C4-4B10-A5EC-FD7EF0557E2D}">
      <dsp:nvSpPr>
        <dsp:cNvPr id="0" name=""/>
        <dsp:cNvSpPr/>
      </dsp:nvSpPr>
      <dsp:spPr>
        <a:xfrm>
          <a:off x="4084827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A4CF893-36DD-41A6-BF07-649F331084DF}">
      <dsp:nvSpPr>
        <dsp:cNvPr id="0" name=""/>
        <dsp:cNvSpPr/>
      </dsp:nvSpPr>
      <dsp:spPr>
        <a:xfrm rot="8100000">
          <a:off x="5282144" y="453296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9A9DCF9-82EE-49F8-96B5-CAB38CB30620}">
      <dsp:nvSpPr>
        <dsp:cNvPr id="0" name=""/>
        <dsp:cNvSpPr/>
      </dsp:nvSpPr>
      <dsp:spPr>
        <a:xfrm>
          <a:off x="5314281" y="485434"/>
          <a:ext cx="225014" cy="22501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C70577-DB69-410C-9413-4A7B7BE1D2EA}">
      <dsp:nvSpPr>
        <dsp:cNvPr id="0" name=""/>
        <dsp:cNvSpPr/>
      </dsp:nvSpPr>
      <dsp:spPr>
        <a:xfrm>
          <a:off x="5631348" y="802500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2C497D-13AC-4A58-8EB9-FF7C40C0DC8F}">
      <dsp:nvSpPr>
        <dsp:cNvPr id="0" name=""/>
        <dsp:cNvSpPr/>
      </dsp:nvSpPr>
      <dsp:spPr>
        <a:xfrm>
          <a:off x="5631348" y="393382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5- Shortlisting</a:t>
          </a:r>
        </a:p>
      </dsp:txBody>
      <dsp:txXfrm>
        <a:off x="5631348" y="393382"/>
        <a:ext cx="2174191" cy="409117"/>
      </dsp:txXfrm>
    </dsp:sp>
    <dsp:sp modelId="{90C327F5-ABE3-43AA-A9A2-487938350086}">
      <dsp:nvSpPr>
        <dsp:cNvPr id="0" name=""/>
        <dsp:cNvSpPr/>
      </dsp:nvSpPr>
      <dsp:spPr>
        <a:xfrm>
          <a:off x="5426789" y="802500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EFD2F4-424C-461E-AF44-7208DBAE3098}">
      <dsp:nvSpPr>
        <dsp:cNvPr id="0" name=""/>
        <dsp:cNvSpPr/>
      </dsp:nvSpPr>
      <dsp:spPr>
        <a:xfrm>
          <a:off x="5389968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40B5165-CCC5-44B8-985F-CF272FBD4218}">
      <dsp:nvSpPr>
        <dsp:cNvPr id="0" name=""/>
        <dsp:cNvSpPr/>
      </dsp:nvSpPr>
      <dsp:spPr>
        <a:xfrm rot="18900000">
          <a:off x="6587284" y="3191238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676CA73-A165-4D48-89C7-F662F8D57128}">
      <dsp:nvSpPr>
        <dsp:cNvPr id="0" name=""/>
        <dsp:cNvSpPr/>
      </dsp:nvSpPr>
      <dsp:spPr>
        <a:xfrm>
          <a:off x="6619422" y="3223376"/>
          <a:ext cx="225014" cy="22501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72BC93-DC09-46F8-B1F2-C17941B0CFD2}">
      <dsp:nvSpPr>
        <dsp:cNvPr id="0" name=""/>
        <dsp:cNvSpPr/>
      </dsp:nvSpPr>
      <dsp:spPr>
        <a:xfrm>
          <a:off x="6936488" y="1966912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2676-9E0D-41B7-A352-55574E0FB84F}">
      <dsp:nvSpPr>
        <dsp:cNvPr id="0" name=""/>
        <dsp:cNvSpPr/>
      </dsp:nvSpPr>
      <dsp:spPr>
        <a:xfrm>
          <a:off x="6936488" y="3131324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6- Interviewing</a:t>
          </a:r>
        </a:p>
      </dsp:txBody>
      <dsp:txXfrm>
        <a:off x="6936488" y="3131324"/>
        <a:ext cx="2174191" cy="409117"/>
      </dsp:txXfrm>
    </dsp:sp>
    <dsp:sp modelId="{C5F02BC1-F92E-4344-B491-E00023A8CF1B}">
      <dsp:nvSpPr>
        <dsp:cNvPr id="0" name=""/>
        <dsp:cNvSpPr/>
      </dsp:nvSpPr>
      <dsp:spPr>
        <a:xfrm>
          <a:off x="6731929" y="1966912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9A07C6-C917-4E7E-B899-4A6E3D4E8E36}">
      <dsp:nvSpPr>
        <dsp:cNvPr id="0" name=""/>
        <dsp:cNvSpPr/>
      </dsp:nvSpPr>
      <dsp:spPr>
        <a:xfrm>
          <a:off x="6695109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C8E7694-EFEE-418A-8FD2-5D806A5BC79B}">
      <dsp:nvSpPr>
        <dsp:cNvPr id="0" name=""/>
        <dsp:cNvSpPr/>
      </dsp:nvSpPr>
      <dsp:spPr>
        <a:xfrm rot="8100000">
          <a:off x="7892425" y="453296"/>
          <a:ext cx="289289" cy="289289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10B1502-BC2C-412D-A509-2A5FB295CA6C}">
      <dsp:nvSpPr>
        <dsp:cNvPr id="0" name=""/>
        <dsp:cNvSpPr/>
      </dsp:nvSpPr>
      <dsp:spPr>
        <a:xfrm>
          <a:off x="7924563" y="485434"/>
          <a:ext cx="225014" cy="22501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7DD854-BF8F-49BF-A2C0-7E04A806025B}">
      <dsp:nvSpPr>
        <dsp:cNvPr id="0" name=""/>
        <dsp:cNvSpPr/>
      </dsp:nvSpPr>
      <dsp:spPr>
        <a:xfrm>
          <a:off x="8241629" y="802500"/>
          <a:ext cx="2174191" cy="1164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AEB07A-6E04-4244-83E9-9FC9C1D9930A}">
      <dsp:nvSpPr>
        <dsp:cNvPr id="0" name=""/>
        <dsp:cNvSpPr/>
      </dsp:nvSpPr>
      <dsp:spPr>
        <a:xfrm>
          <a:off x="8241629" y="393382"/>
          <a:ext cx="2174191" cy="40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b="1" kern="1200" noProof="0" dirty="0">
              <a:solidFill>
                <a:schemeClr val="bg1"/>
              </a:solidFill>
            </a:rPr>
            <a:t>7-  Selection &amp; </a:t>
          </a:r>
          <a:r>
            <a:rPr lang="en-GB" sz="1600" b="1" kern="1200" noProof="0">
              <a:solidFill>
                <a:schemeClr val="bg1"/>
              </a:solidFill>
            </a:rPr>
            <a:t>Job Offer</a:t>
          </a:r>
          <a:endParaRPr lang="en-GB" sz="1600" b="1" kern="1200" noProof="0" dirty="0">
            <a:solidFill>
              <a:schemeClr val="bg1"/>
            </a:solidFill>
          </a:endParaRPr>
        </a:p>
      </dsp:txBody>
      <dsp:txXfrm>
        <a:off x="8241629" y="393382"/>
        <a:ext cx="2174191" cy="409117"/>
      </dsp:txXfrm>
    </dsp:sp>
    <dsp:sp modelId="{CF75BEA3-E38C-4F6B-AD63-8947EC1957D5}">
      <dsp:nvSpPr>
        <dsp:cNvPr id="0" name=""/>
        <dsp:cNvSpPr/>
      </dsp:nvSpPr>
      <dsp:spPr>
        <a:xfrm>
          <a:off x="8037070" y="802500"/>
          <a:ext cx="0" cy="1164412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EA14F0-4844-442B-9F4A-7424F2F69F37}">
      <dsp:nvSpPr>
        <dsp:cNvPr id="0" name=""/>
        <dsp:cNvSpPr/>
      </dsp:nvSpPr>
      <dsp:spPr>
        <a:xfrm>
          <a:off x="8000250" y="1930091"/>
          <a:ext cx="73641" cy="736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4ADE07-699A-4E7D-B388-F784092937DB}">
      <dsp:nvSpPr>
        <dsp:cNvPr id="0" name=""/>
        <dsp:cNvSpPr/>
      </dsp:nvSpPr>
      <dsp:spPr>
        <a:xfrm>
          <a:off x="0" y="2160"/>
          <a:ext cx="4458416" cy="10949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6F624-41B6-40EB-A265-86BD4DF154AF}">
      <dsp:nvSpPr>
        <dsp:cNvPr id="0" name=""/>
        <dsp:cNvSpPr/>
      </dsp:nvSpPr>
      <dsp:spPr>
        <a:xfrm>
          <a:off x="96626" y="141978"/>
          <a:ext cx="1071409" cy="815309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D87CA4-B648-4651-9D37-EC88D6CB664C}">
      <dsp:nvSpPr>
        <dsp:cNvPr id="0" name=""/>
        <dsp:cNvSpPr/>
      </dsp:nvSpPr>
      <dsp:spPr>
        <a:xfrm>
          <a:off x="1264662" y="2160"/>
          <a:ext cx="3193753" cy="1094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82" tIns="115882" rIns="115882" bIns="115882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2: Competency-Based Interview</a:t>
          </a:r>
        </a:p>
      </dsp:txBody>
      <dsp:txXfrm>
        <a:off x="1264662" y="2160"/>
        <a:ext cx="3193753" cy="1094945"/>
      </dsp:txXfrm>
    </dsp:sp>
    <dsp:sp modelId="{A9782D61-E2E9-4F2E-B92B-56633F1154D0}">
      <dsp:nvSpPr>
        <dsp:cNvPr id="0" name=""/>
        <dsp:cNvSpPr/>
      </dsp:nvSpPr>
      <dsp:spPr>
        <a:xfrm>
          <a:off x="0" y="1370842"/>
          <a:ext cx="4458416" cy="10949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01CEF3-DCD8-41A5-970C-46AA9B0D4306}">
      <dsp:nvSpPr>
        <dsp:cNvPr id="0" name=""/>
        <dsp:cNvSpPr/>
      </dsp:nvSpPr>
      <dsp:spPr>
        <a:xfrm>
          <a:off x="154358" y="1487324"/>
          <a:ext cx="955946" cy="861981"/>
        </a:xfrm>
        <a:prstGeom prst="rect">
          <a:avLst/>
        </a:prstGeom>
        <a:blipFill>
          <a:blip xmlns:r="http://schemas.openxmlformats.org/officeDocument/2006/relationships" r:embed="rId2"/>
          <a:srcRect/>
          <a:stretch>
            <a:fillRect l="-25000" r="-25000"/>
          </a:stretch>
        </a:blip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F7C92F-43AF-4FE9-B59C-92B13900C8CC}">
      <dsp:nvSpPr>
        <dsp:cNvPr id="0" name=""/>
        <dsp:cNvSpPr/>
      </dsp:nvSpPr>
      <dsp:spPr>
        <a:xfrm>
          <a:off x="1264662" y="1370842"/>
          <a:ext cx="3193753" cy="1094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82" tIns="115882" rIns="115882" bIns="115882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Focuses on past performance and specific skills.</a:t>
          </a:r>
          <a:endParaRPr lang="en-GB" sz="1700" kern="1200" dirty="0"/>
        </a:p>
      </dsp:txBody>
      <dsp:txXfrm>
        <a:off x="1264662" y="1370842"/>
        <a:ext cx="3193753" cy="1094945"/>
      </dsp:txXfrm>
    </dsp:sp>
    <dsp:sp modelId="{CDD1FEBF-B391-4AEE-B704-625418A85380}">
      <dsp:nvSpPr>
        <dsp:cNvPr id="0" name=""/>
        <dsp:cNvSpPr/>
      </dsp:nvSpPr>
      <dsp:spPr>
        <a:xfrm>
          <a:off x="0" y="2739524"/>
          <a:ext cx="4458416" cy="109494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8DA5BE-C8C5-4559-8448-22DFC94D3822}">
      <dsp:nvSpPr>
        <dsp:cNvPr id="0" name=""/>
        <dsp:cNvSpPr/>
      </dsp:nvSpPr>
      <dsp:spPr>
        <a:xfrm>
          <a:off x="69950" y="2860122"/>
          <a:ext cx="1124760" cy="853749"/>
        </a:xfrm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7CD9F6-67D1-4953-9663-DC30808FB277}">
      <dsp:nvSpPr>
        <dsp:cNvPr id="0" name=""/>
        <dsp:cNvSpPr/>
      </dsp:nvSpPr>
      <dsp:spPr>
        <a:xfrm>
          <a:off x="1264662" y="2739524"/>
          <a:ext cx="3193753" cy="1094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82" tIns="115882" rIns="115882" bIns="115882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Uses the STAR model (Situation, Task, Action, Result).</a:t>
          </a:r>
          <a:endParaRPr lang="en-GB" sz="1700" kern="1200" dirty="0"/>
        </a:p>
      </dsp:txBody>
      <dsp:txXfrm>
        <a:off x="1264662" y="2739524"/>
        <a:ext cx="3193753" cy="1094945"/>
      </dsp:txXfrm>
    </dsp:sp>
    <dsp:sp modelId="{53EF00CD-455F-4D21-A110-A0C4BDB74D3B}">
      <dsp:nvSpPr>
        <dsp:cNvPr id="0" name=""/>
        <dsp:cNvSpPr/>
      </dsp:nvSpPr>
      <dsp:spPr>
        <a:xfrm>
          <a:off x="0" y="4108206"/>
          <a:ext cx="4458416" cy="10949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CAA476-FD1E-451D-BEF9-A1DD9F548E0F}">
      <dsp:nvSpPr>
        <dsp:cNvPr id="0" name=""/>
        <dsp:cNvSpPr/>
      </dsp:nvSpPr>
      <dsp:spPr>
        <a:xfrm>
          <a:off x="196561" y="4259881"/>
          <a:ext cx="871538" cy="791594"/>
        </a:xfrm>
        <a:prstGeom prst="rect">
          <a:avLst/>
        </a:prstGeom>
        <a:blipFill>
          <a:blip xmlns:r="http://schemas.openxmlformats.org/officeDocument/2006/relationships" r:embed="rId4"/>
          <a:srcRect/>
          <a:stretch>
            <a:fillRect l="-25000" r="-25000"/>
          </a:stretch>
        </a:blip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827A41-710A-40AF-B4E9-8EE71B77F311}">
      <dsp:nvSpPr>
        <dsp:cNvPr id="0" name=""/>
        <dsp:cNvSpPr/>
      </dsp:nvSpPr>
      <dsp:spPr>
        <a:xfrm>
          <a:off x="1264662" y="4108206"/>
          <a:ext cx="3193753" cy="1094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82" tIns="115882" rIns="115882" bIns="115882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Example Question: </a:t>
          </a:r>
          <a:r>
            <a:rPr lang="en-US" sz="1700" kern="1200" dirty="0"/>
            <a:t>“Tell us about a situation where you had to rebuild team trust after a crisis?”</a:t>
          </a:r>
          <a:endParaRPr lang="en-GB" sz="1700" kern="1200" dirty="0"/>
        </a:p>
      </dsp:txBody>
      <dsp:txXfrm>
        <a:off x="1264662" y="4108206"/>
        <a:ext cx="3193753" cy="10949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0.06901</cdr:y>
    </cdr:from>
    <cdr:to>
      <cdr:x>1</cdr:x>
      <cdr:y>0.73853</cdr:y>
    </cdr:to>
    <cdr:pic>
      <cdr:nvPicPr>
        <cdr:cNvPr id="3" name="chart">
          <a:extLst xmlns:a="http://schemas.openxmlformats.org/drawingml/2006/main">
            <a:ext uri="{FF2B5EF4-FFF2-40B4-BE49-F238E27FC236}">
              <a16:creationId xmlns:a16="http://schemas.microsoft.com/office/drawing/2014/main" id="{5A211082-AE29-4144-906E-FBC6C8800041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-5669280" y="309489"/>
          <a:ext cx="6522720" cy="3002358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E8FA38E-9F41-1A45-879F-0B93BA5093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016A96-BC72-0640-9AEE-870574F3880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0B091C-A27C-3C4B-82F1-DDBD9A02829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801FC8B-EC93-C64D-BBD2-37E30DAF45B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7D4734-4CAE-4B5B-A5BF-2204F730257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1E16EE5-8C1C-4B5B-81F0-49B389D0880D}" type="datetime1">
              <a:rPr lang="en-GB" smtClean="0"/>
              <a:t>14/11/2025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08117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D879357-2F91-463E-B7D4-CFA44C08302C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7D111EE-B1CE-3F40-8B0E-AB6A92B8545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568497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034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363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89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3846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7533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798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757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550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23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485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B9CF3A1-9863-43A3-B39B-8E6FEFD6E20B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7602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500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7D111EE-B1CE-3F40-8B0E-AB6A92B85452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2450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99CAC06A-4905-4B1A-83C1-3B011A8CF04B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310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001919-B8FD-4E19-BF64-F614CA8529B4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8669" y="854538"/>
            <a:ext cx="4567608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5400" spc="-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61440" y="4429842"/>
            <a:ext cx="4567608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16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en-GB" noProof="0" dirty="0"/>
              <a:t>Click to edit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28A7DB8-FEA5-5A4A-85DF-FA1ADFB3EF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33721" y="-19458"/>
            <a:ext cx="7261837" cy="6877457"/>
          </a:xfrm>
          <a:custGeom>
            <a:avLst/>
            <a:gdLst>
              <a:gd name="connsiteX0" fmla="*/ 3426278 w 8464509"/>
              <a:gd name="connsiteY0" fmla="*/ 0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3440072 w 8464509"/>
              <a:gd name="connsiteY5" fmla="*/ 6858000 h 6858000"/>
              <a:gd name="connsiteX6" fmla="*/ 3440072 w 8464509"/>
              <a:gd name="connsiteY6" fmla="*/ 6839148 h 6858000"/>
              <a:gd name="connsiteX7" fmla="*/ 0 w 8464509"/>
              <a:gd name="connsiteY7" fmla="*/ 6858000 h 6858000"/>
              <a:gd name="connsiteX0" fmla="*/ 3426278 w 8464509"/>
              <a:gd name="connsiteY0" fmla="*/ 0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3440072 w 8464509"/>
              <a:gd name="connsiteY5" fmla="*/ 6858000 h 6858000"/>
              <a:gd name="connsiteX6" fmla="*/ 0 w 8464509"/>
              <a:gd name="connsiteY6" fmla="*/ 6858000 h 6858000"/>
              <a:gd name="connsiteX7" fmla="*/ 3426278 w 8464509"/>
              <a:gd name="connsiteY7" fmla="*/ 0 h 6858000"/>
              <a:gd name="connsiteX0" fmla="*/ 3426278 w 8464509"/>
              <a:gd name="connsiteY0" fmla="*/ 0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0 w 8464509"/>
              <a:gd name="connsiteY5" fmla="*/ 6858000 h 6858000"/>
              <a:gd name="connsiteX6" fmla="*/ 3426278 w 8464509"/>
              <a:gd name="connsiteY6" fmla="*/ 0 h 6858000"/>
              <a:gd name="connsiteX0" fmla="*/ 3993491 w 8464509"/>
              <a:gd name="connsiteY0" fmla="*/ 19455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0 w 8464509"/>
              <a:gd name="connsiteY5" fmla="*/ 6858000 h 6858000"/>
              <a:gd name="connsiteX6" fmla="*/ 3993491 w 8464509"/>
              <a:gd name="connsiteY6" fmla="*/ 19455 h 6858000"/>
              <a:gd name="connsiteX0" fmla="*/ 3993491 w 8464509"/>
              <a:gd name="connsiteY0" fmla="*/ 19455 h 6858000"/>
              <a:gd name="connsiteX1" fmla="*/ 3440072 w 8464509"/>
              <a:gd name="connsiteY1" fmla="*/ 37000 h 6858000"/>
              <a:gd name="connsiteX2" fmla="*/ 8464509 w 8464509"/>
              <a:gd name="connsiteY2" fmla="*/ 0 h 6858000"/>
              <a:gd name="connsiteX3" fmla="*/ 8464509 w 8464509"/>
              <a:gd name="connsiteY3" fmla="*/ 6858000 h 6858000"/>
              <a:gd name="connsiteX4" fmla="*/ 0 w 8464509"/>
              <a:gd name="connsiteY4" fmla="*/ 6858000 h 6858000"/>
              <a:gd name="connsiteX5" fmla="*/ 3993491 w 8464509"/>
              <a:gd name="connsiteY5" fmla="*/ 19455 h 6858000"/>
              <a:gd name="connsiteX0" fmla="*/ 3993491 w 8464509"/>
              <a:gd name="connsiteY0" fmla="*/ 19455 h 6858000"/>
              <a:gd name="connsiteX1" fmla="*/ 8464509 w 8464509"/>
              <a:gd name="connsiteY1" fmla="*/ 0 h 6858000"/>
              <a:gd name="connsiteX2" fmla="*/ 8464509 w 8464509"/>
              <a:gd name="connsiteY2" fmla="*/ 6858000 h 6858000"/>
              <a:gd name="connsiteX3" fmla="*/ 0 w 8464509"/>
              <a:gd name="connsiteY3" fmla="*/ 6858000 h 6858000"/>
              <a:gd name="connsiteX4" fmla="*/ 3993491 w 8464509"/>
              <a:gd name="connsiteY4" fmla="*/ 19455 h 6858000"/>
              <a:gd name="connsiteX0" fmla="*/ 4061557 w 8464509"/>
              <a:gd name="connsiteY0" fmla="*/ 0 h 6858001"/>
              <a:gd name="connsiteX1" fmla="*/ 8464509 w 8464509"/>
              <a:gd name="connsiteY1" fmla="*/ 1 h 6858001"/>
              <a:gd name="connsiteX2" fmla="*/ 8464509 w 8464509"/>
              <a:gd name="connsiteY2" fmla="*/ 6858001 h 6858001"/>
              <a:gd name="connsiteX3" fmla="*/ 0 w 8464509"/>
              <a:gd name="connsiteY3" fmla="*/ 6858001 h 6858001"/>
              <a:gd name="connsiteX4" fmla="*/ 4061557 w 8464509"/>
              <a:gd name="connsiteY4" fmla="*/ 0 h 6858001"/>
              <a:gd name="connsiteX0" fmla="*/ 5059852 w 8464509"/>
              <a:gd name="connsiteY0" fmla="*/ 19454 h 6858000"/>
              <a:gd name="connsiteX1" fmla="*/ 8464509 w 8464509"/>
              <a:gd name="connsiteY1" fmla="*/ 0 h 6858000"/>
              <a:gd name="connsiteX2" fmla="*/ 8464509 w 8464509"/>
              <a:gd name="connsiteY2" fmla="*/ 6858000 h 6858000"/>
              <a:gd name="connsiteX3" fmla="*/ 0 w 8464509"/>
              <a:gd name="connsiteY3" fmla="*/ 6858000 h 6858000"/>
              <a:gd name="connsiteX4" fmla="*/ 5059852 w 8464509"/>
              <a:gd name="connsiteY4" fmla="*/ 19454 h 6858000"/>
              <a:gd name="connsiteX0" fmla="*/ 4061557 w 8464509"/>
              <a:gd name="connsiteY0" fmla="*/ 0 h 6877457"/>
              <a:gd name="connsiteX1" fmla="*/ 8464509 w 8464509"/>
              <a:gd name="connsiteY1" fmla="*/ 19457 h 6877457"/>
              <a:gd name="connsiteX2" fmla="*/ 8464509 w 8464509"/>
              <a:gd name="connsiteY2" fmla="*/ 6877457 h 6877457"/>
              <a:gd name="connsiteX3" fmla="*/ 0 w 8464509"/>
              <a:gd name="connsiteY3" fmla="*/ 6877457 h 6877457"/>
              <a:gd name="connsiteX4" fmla="*/ 4061557 w 8464509"/>
              <a:gd name="connsiteY4" fmla="*/ 0 h 6877457"/>
              <a:gd name="connsiteX0" fmla="*/ 4040810 w 8464509"/>
              <a:gd name="connsiteY0" fmla="*/ 0 h 6877457"/>
              <a:gd name="connsiteX1" fmla="*/ 8464509 w 8464509"/>
              <a:gd name="connsiteY1" fmla="*/ 19457 h 6877457"/>
              <a:gd name="connsiteX2" fmla="*/ 8464509 w 8464509"/>
              <a:gd name="connsiteY2" fmla="*/ 6877457 h 6877457"/>
              <a:gd name="connsiteX3" fmla="*/ 0 w 8464509"/>
              <a:gd name="connsiteY3" fmla="*/ 6877457 h 6877457"/>
              <a:gd name="connsiteX4" fmla="*/ 4040810 w 8464509"/>
              <a:gd name="connsiteY4" fmla="*/ 0 h 6877457"/>
              <a:gd name="connsiteX0" fmla="*/ 4040810 w 8464509"/>
              <a:gd name="connsiteY0" fmla="*/ 0 h 6877457"/>
              <a:gd name="connsiteX1" fmla="*/ 8464509 w 8464509"/>
              <a:gd name="connsiteY1" fmla="*/ 143986 h 6877457"/>
              <a:gd name="connsiteX2" fmla="*/ 8464509 w 8464509"/>
              <a:gd name="connsiteY2" fmla="*/ 6877457 h 6877457"/>
              <a:gd name="connsiteX3" fmla="*/ 0 w 8464509"/>
              <a:gd name="connsiteY3" fmla="*/ 6877457 h 6877457"/>
              <a:gd name="connsiteX4" fmla="*/ 4040810 w 8464509"/>
              <a:gd name="connsiteY4" fmla="*/ 0 h 6877457"/>
              <a:gd name="connsiteX0" fmla="*/ 4040810 w 8468658"/>
              <a:gd name="connsiteY0" fmla="*/ 0 h 6877457"/>
              <a:gd name="connsiteX1" fmla="*/ 8468658 w 8468658"/>
              <a:gd name="connsiteY1" fmla="*/ 12341 h 6877457"/>
              <a:gd name="connsiteX2" fmla="*/ 8464509 w 8468658"/>
              <a:gd name="connsiteY2" fmla="*/ 6877457 h 6877457"/>
              <a:gd name="connsiteX3" fmla="*/ 0 w 8468658"/>
              <a:gd name="connsiteY3" fmla="*/ 6877457 h 6877457"/>
              <a:gd name="connsiteX4" fmla="*/ 4040810 w 8468658"/>
              <a:gd name="connsiteY4" fmla="*/ 0 h 6877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68658" h="6877457">
                <a:moveTo>
                  <a:pt x="4040810" y="0"/>
                </a:moveTo>
                <a:lnTo>
                  <a:pt x="8468658" y="12341"/>
                </a:lnTo>
                <a:lnTo>
                  <a:pt x="8464509" y="6877457"/>
                </a:lnTo>
                <a:lnTo>
                  <a:pt x="0" y="6877457"/>
                </a:lnTo>
                <a:lnTo>
                  <a:pt x="4040810" y="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riangle 13">
            <a:extLst>
              <a:ext uri="{FF2B5EF4-FFF2-40B4-BE49-F238E27FC236}">
                <a16:creationId xmlns:a16="http://schemas.microsoft.com/office/drawing/2014/main" id="{6A021AF7-4044-A644-8DB8-495F263390D0}"/>
              </a:ext>
            </a:extLst>
          </p:cNvPr>
          <p:cNvSpPr/>
          <p:nvPr userDrawn="1"/>
        </p:nvSpPr>
        <p:spPr>
          <a:xfrm rot="10800000">
            <a:off x="4933721" y="267867"/>
            <a:ext cx="3031755" cy="3031755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5" name="Triangle 14">
            <a:extLst>
              <a:ext uri="{FF2B5EF4-FFF2-40B4-BE49-F238E27FC236}">
                <a16:creationId xmlns:a16="http://schemas.microsoft.com/office/drawing/2014/main" id="{D2DFDB14-A8D5-F944-A91C-960A5C2F22AF}"/>
              </a:ext>
            </a:extLst>
          </p:cNvPr>
          <p:cNvSpPr/>
          <p:nvPr userDrawn="1"/>
        </p:nvSpPr>
        <p:spPr>
          <a:xfrm>
            <a:off x="-22175" y="5596959"/>
            <a:ext cx="1261040" cy="1261040"/>
          </a:xfrm>
          <a:prstGeom prst="triangle">
            <a:avLst/>
          </a:prstGeom>
          <a:pattFill prst="lgGrid">
            <a:fgClr>
              <a:schemeClr val="accent1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6" name="Triangle 15">
            <a:extLst>
              <a:ext uri="{FF2B5EF4-FFF2-40B4-BE49-F238E27FC236}">
                <a16:creationId xmlns:a16="http://schemas.microsoft.com/office/drawing/2014/main" id="{B7735FBC-8FBF-9947-B380-14D44D2206B1}"/>
              </a:ext>
            </a:extLst>
          </p:cNvPr>
          <p:cNvSpPr/>
          <p:nvPr userDrawn="1"/>
        </p:nvSpPr>
        <p:spPr>
          <a:xfrm rot="10800000">
            <a:off x="184302" y="236698"/>
            <a:ext cx="519337" cy="519337"/>
          </a:xfrm>
          <a:prstGeom prst="triangle">
            <a:avLst/>
          </a:prstGeom>
          <a:pattFill prst="dkVert">
            <a:fgClr>
              <a:schemeClr val="accent1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17B7C303-8734-B141-AF0D-2945DA349FBD}"/>
              </a:ext>
            </a:extLst>
          </p:cNvPr>
          <p:cNvSpPr/>
          <p:nvPr userDrawn="1"/>
        </p:nvSpPr>
        <p:spPr>
          <a:xfrm>
            <a:off x="4414384" y="5795386"/>
            <a:ext cx="519337" cy="519337"/>
          </a:xfrm>
          <a:prstGeom prst="triangle">
            <a:avLst/>
          </a:prstGeom>
          <a:pattFill prst="wdUpDiag">
            <a:fgClr>
              <a:schemeClr val="accent1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67914AE0-93F2-8346-B885-5734D2B694B2}"/>
              </a:ext>
            </a:extLst>
          </p:cNvPr>
          <p:cNvSpPr/>
          <p:nvPr userDrawn="1"/>
        </p:nvSpPr>
        <p:spPr>
          <a:xfrm rot="5400000">
            <a:off x="-48606" y="3035784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0166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Horizontal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FFCAC17-2511-3D4F-A318-B241447A2C02}"/>
              </a:ext>
            </a:extLst>
          </p:cNvPr>
          <p:cNvSpPr/>
          <p:nvPr userDrawn="1"/>
        </p:nvSpPr>
        <p:spPr>
          <a:xfrm>
            <a:off x="413825" y="2941613"/>
            <a:ext cx="11364350" cy="34326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13F5538-7999-A74B-BCB7-A96C8DBCC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329" y="4280546"/>
            <a:ext cx="10452848" cy="1791071"/>
          </a:xfrm>
        </p:spPr>
        <p:txBody>
          <a:bodyPr rtlCol="0"/>
          <a:lstStyle>
            <a:lvl1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6" name="Date Placeholder 6">
            <a:extLst>
              <a:ext uri="{FF2B5EF4-FFF2-40B4-BE49-F238E27FC236}">
                <a16:creationId xmlns:a16="http://schemas.microsoft.com/office/drawing/2014/main" id="{DE5056B4-56A3-6E40-92E1-FA33B5C8F8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</p:spPr>
        <p:txBody>
          <a:bodyPr rtlCol="0"/>
          <a:lstStyle/>
          <a:p>
            <a:pPr rtl="0"/>
            <a:fld id="{FD9E729E-3D1D-42C1-8E5D-5823DB538F89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17" name="Footer Placeholder 7">
            <a:extLst>
              <a:ext uri="{FF2B5EF4-FFF2-40B4-BE49-F238E27FC236}">
                <a16:creationId xmlns:a16="http://schemas.microsoft.com/office/drawing/2014/main" id="{A47DE6D7-793F-C846-8A00-3061847B6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18" name="Slide Number Placeholder 8">
            <a:extLst>
              <a:ext uri="{FF2B5EF4-FFF2-40B4-BE49-F238E27FC236}">
                <a16:creationId xmlns:a16="http://schemas.microsoft.com/office/drawing/2014/main" id="{B4C61174-2D39-E640-8A16-DCE655544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3582" y="6446838"/>
            <a:ext cx="7800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9" name="Title 9">
            <a:extLst>
              <a:ext uri="{FF2B5EF4-FFF2-40B4-BE49-F238E27FC236}">
                <a16:creationId xmlns:a16="http://schemas.microsoft.com/office/drawing/2014/main" id="{13596EE0-A679-3B49-BA9A-D5C79B0C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29" y="3143154"/>
            <a:ext cx="10452849" cy="910492"/>
          </a:xfrm>
        </p:spPr>
        <p:txBody>
          <a:bodyPr rtlCol="0"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3E931B03-E301-6D48-8377-B08DA6C95F0B}"/>
              </a:ext>
            </a:extLst>
          </p:cNvPr>
          <p:cNvSpPr/>
          <p:nvPr userDrawn="1"/>
        </p:nvSpPr>
        <p:spPr>
          <a:xfrm>
            <a:off x="10459099" y="5309445"/>
            <a:ext cx="1465933" cy="1465933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249401AC-F116-8B4C-A1A0-CF88B63E549B}"/>
              </a:ext>
            </a:extLst>
          </p:cNvPr>
          <p:cNvSpPr/>
          <p:nvPr userDrawn="1"/>
        </p:nvSpPr>
        <p:spPr>
          <a:xfrm rot="5400000">
            <a:off x="-48606" y="3334563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A3226FF-244B-B540-ABAC-5C0E3DE310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3824" y="483782"/>
            <a:ext cx="11365992" cy="2457856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76448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7418687-D621-0443-9593-F546524940B3}"/>
              </a:ext>
            </a:extLst>
          </p:cNvPr>
          <p:cNvSpPr/>
          <p:nvPr userDrawn="1"/>
        </p:nvSpPr>
        <p:spPr>
          <a:xfrm>
            <a:off x="413825" y="483781"/>
            <a:ext cx="11364350" cy="58904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2329" y="2031121"/>
            <a:ext cx="4534616" cy="3933150"/>
          </a:xfrm>
        </p:spPr>
        <p:txBody>
          <a:bodyPr rtlCol="0"/>
          <a:lstStyle>
            <a:lvl1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49772BE-1ED2-48DD-BF2C-398520694DC0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E885CA99-382D-3E4B-9C4E-B250026EF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30" y="893729"/>
            <a:ext cx="4534616" cy="910492"/>
          </a:xfrm>
        </p:spPr>
        <p:txBody>
          <a:bodyPr rtlCol="0"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FFCA020-4282-7D4F-AD59-3DEA5E91ADAB}"/>
              </a:ext>
            </a:extLst>
          </p:cNvPr>
          <p:cNvSpPr/>
          <p:nvPr userDrawn="1"/>
        </p:nvSpPr>
        <p:spPr>
          <a:xfrm>
            <a:off x="10459099" y="5309445"/>
            <a:ext cx="1465933" cy="1465933"/>
          </a:xfrm>
          <a:prstGeom prst="triangle">
            <a:avLst/>
          </a:prstGeom>
          <a:noFill/>
          <a:ln>
            <a:solidFill>
              <a:srgbClr val="C5AE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653A8DFA-7BAB-7F45-AC35-E4D26BDBC78A}"/>
              </a:ext>
            </a:extLst>
          </p:cNvPr>
          <p:cNvSpPr/>
          <p:nvPr userDrawn="1"/>
        </p:nvSpPr>
        <p:spPr>
          <a:xfrm rot="5400000">
            <a:off x="-48606" y="1085137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F5D5DA7E-149B-BB4E-918D-C5FF23087F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27491" y="0"/>
            <a:ext cx="8464509" cy="6858000"/>
          </a:xfrm>
          <a:custGeom>
            <a:avLst/>
            <a:gdLst>
              <a:gd name="connsiteX0" fmla="*/ 3426278 w 8464509"/>
              <a:gd name="connsiteY0" fmla="*/ 0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3440072 w 8464509"/>
              <a:gd name="connsiteY5" fmla="*/ 6858000 h 6858000"/>
              <a:gd name="connsiteX6" fmla="*/ 3440072 w 8464509"/>
              <a:gd name="connsiteY6" fmla="*/ 6839148 h 6858000"/>
              <a:gd name="connsiteX7" fmla="*/ 0 w 8464509"/>
              <a:gd name="connsiteY7" fmla="*/ 6858000 h 6858000"/>
              <a:gd name="connsiteX0" fmla="*/ 3426278 w 8464509"/>
              <a:gd name="connsiteY0" fmla="*/ 0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3440072 w 8464509"/>
              <a:gd name="connsiteY5" fmla="*/ 6858000 h 6858000"/>
              <a:gd name="connsiteX6" fmla="*/ 0 w 8464509"/>
              <a:gd name="connsiteY6" fmla="*/ 6858000 h 6858000"/>
              <a:gd name="connsiteX7" fmla="*/ 3426278 w 8464509"/>
              <a:gd name="connsiteY7" fmla="*/ 0 h 6858000"/>
              <a:gd name="connsiteX0" fmla="*/ 3426278 w 8464509"/>
              <a:gd name="connsiteY0" fmla="*/ 0 h 6858000"/>
              <a:gd name="connsiteX1" fmla="*/ 3440072 w 8464509"/>
              <a:gd name="connsiteY1" fmla="*/ 37000 h 6858000"/>
              <a:gd name="connsiteX2" fmla="*/ 3440072 w 8464509"/>
              <a:gd name="connsiteY2" fmla="*/ 0 h 6858000"/>
              <a:gd name="connsiteX3" fmla="*/ 8464509 w 8464509"/>
              <a:gd name="connsiteY3" fmla="*/ 0 h 6858000"/>
              <a:gd name="connsiteX4" fmla="*/ 8464509 w 8464509"/>
              <a:gd name="connsiteY4" fmla="*/ 6858000 h 6858000"/>
              <a:gd name="connsiteX5" fmla="*/ 0 w 8464509"/>
              <a:gd name="connsiteY5" fmla="*/ 6858000 h 6858000"/>
              <a:gd name="connsiteX6" fmla="*/ 3426278 w 8464509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64509" h="6858000">
                <a:moveTo>
                  <a:pt x="3426278" y="0"/>
                </a:moveTo>
                <a:lnTo>
                  <a:pt x="3440072" y="37000"/>
                </a:lnTo>
                <a:lnTo>
                  <a:pt x="3440072" y="0"/>
                </a:lnTo>
                <a:lnTo>
                  <a:pt x="8464509" y="0"/>
                </a:lnTo>
                <a:lnTo>
                  <a:pt x="8464509" y="6858000"/>
                </a:lnTo>
                <a:lnTo>
                  <a:pt x="0" y="6858000"/>
                </a:lnTo>
                <a:lnTo>
                  <a:pt x="3426278" y="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BEBB0DCE-DD71-FF40-B471-A617514321E6}"/>
              </a:ext>
            </a:extLst>
          </p:cNvPr>
          <p:cNvSpPr/>
          <p:nvPr userDrawn="1"/>
        </p:nvSpPr>
        <p:spPr>
          <a:xfrm rot="10800000">
            <a:off x="5869115" y="4530"/>
            <a:ext cx="911753" cy="911753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856337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7418687-D621-0443-9593-F546524940B3}"/>
              </a:ext>
            </a:extLst>
          </p:cNvPr>
          <p:cNvSpPr/>
          <p:nvPr userDrawn="1"/>
        </p:nvSpPr>
        <p:spPr>
          <a:xfrm>
            <a:off x="413825" y="483781"/>
            <a:ext cx="11364350" cy="58904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2329" y="2031121"/>
            <a:ext cx="10452848" cy="3933150"/>
          </a:xfrm>
        </p:spPr>
        <p:txBody>
          <a:bodyPr rtlCol="0"/>
          <a:lstStyle>
            <a:lvl1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9A422C-34A8-48C3-B52C-FAF2F54AB3AC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E885CA99-382D-3E4B-9C4E-B250026EF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29" y="893729"/>
            <a:ext cx="10452849" cy="910492"/>
          </a:xfrm>
        </p:spPr>
        <p:txBody>
          <a:bodyPr rtlCol="0"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FFCA020-4282-7D4F-AD59-3DEA5E91ADAB}"/>
              </a:ext>
            </a:extLst>
          </p:cNvPr>
          <p:cNvSpPr/>
          <p:nvPr userDrawn="1"/>
        </p:nvSpPr>
        <p:spPr>
          <a:xfrm>
            <a:off x="10459099" y="5309445"/>
            <a:ext cx="1465933" cy="1465933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653A8DFA-7BAB-7F45-AC35-E4D26BDBC78A}"/>
              </a:ext>
            </a:extLst>
          </p:cNvPr>
          <p:cNvSpPr/>
          <p:nvPr userDrawn="1"/>
        </p:nvSpPr>
        <p:spPr>
          <a:xfrm rot="5400000">
            <a:off x="-48606" y="1085138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9293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7418687-D621-0443-9593-F546524940B3}"/>
              </a:ext>
            </a:extLst>
          </p:cNvPr>
          <p:cNvSpPr/>
          <p:nvPr userDrawn="1"/>
        </p:nvSpPr>
        <p:spPr>
          <a:xfrm>
            <a:off x="413825" y="483781"/>
            <a:ext cx="11364350" cy="58904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8B7AAA2-0915-4C8B-9005-F2D966A7F799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E885CA99-382D-3E4B-9C4E-B250026EF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29" y="893729"/>
            <a:ext cx="10452849" cy="910492"/>
          </a:xfrm>
        </p:spPr>
        <p:txBody>
          <a:bodyPr rtlCol="0"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FFCA020-4282-7D4F-AD59-3DEA5E91ADAB}"/>
              </a:ext>
            </a:extLst>
          </p:cNvPr>
          <p:cNvSpPr/>
          <p:nvPr userDrawn="1"/>
        </p:nvSpPr>
        <p:spPr>
          <a:xfrm>
            <a:off x="10459099" y="5309445"/>
            <a:ext cx="1465933" cy="1465933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653A8DFA-7BAB-7F45-AC35-E4D26BDBC78A}"/>
              </a:ext>
            </a:extLst>
          </p:cNvPr>
          <p:cNvSpPr/>
          <p:nvPr userDrawn="1"/>
        </p:nvSpPr>
        <p:spPr>
          <a:xfrm rot="5400000">
            <a:off x="-48606" y="1085138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0723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Whi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7418687-D621-0443-9593-F546524940B3}"/>
              </a:ext>
            </a:extLst>
          </p:cNvPr>
          <p:cNvSpPr/>
          <p:nvPr userDrawn="1"/>
        </p:nvSpPr>
        <p:spPr>
          <a:xfrm>
            <a:off x="413825" y="483781"/>
            <a:ext cx="11364350" cy="5890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D50359-4064-4D6B-8B02-A096A2990EF1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FFCA020-4282-7D4F-AD59-3DEA5E91ADAB}"/>
              </a:ext>
            </a:extLst>
          </p:cNvPr>
          <p:cNvSpPr/>
          <p:nvPr userDrawn="1"/>
        </p:nvSpPr>
        <p:spPr>
          <a:xfrm>
            <a:off x="10459099" y="5309445"/>
            <a:ext cx="1465933" cy="1465933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653A8DFA-7BAB-7F45-AC35-E4D26BDBC78A}"/>
              </a:ext>
            </a:extLst>
          </p:cNvPr>
          <p:cNvSpPr/>
          <p:nvPr userDrawn="1"/>
        </p:nvSpPr>
        <p:spPr>
          <a:xfrm rot="5400000">
            <a:off x="-48606" y="1085137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13F7CD6-7F0D-1C4F-AE97-8E76514EE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329" y="2031121"/>
            <a:ext cx="10452848" cy="3933150"/>
          </a:xfrm>
        </p:spPr>
        <p:txBody>
          <a:bodyPr rtlCol="0"/>
          <a:lstStyle>
            <a:lvl1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7" name="Title 9">
            <a:extLst>
              <a:ext uri="{FF2B5EF4-FFF2-40B4-BE49-F238E27FC236}">
                <a16:creationId xmlns:a16="http://schemas.microsoft.com/office/drawing/2014/main" id="{FC3934F6-C727-0048-AD31-76E16E779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29" y="893729"/>
            <a:ext cx="10452849" cy="910492"/>
          </a:xfrm>
        </p:spPr>
        <p:txBody>
          <a:bodyPr rtlCol="0" anchor="ctr"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380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Whi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7418687-D621-0443-9593-F546524940B3}"/>
              </a:ext>
            </a:extLst>
          </p:cNvPr>
          <p:cNvSpPr/>
          <p:nvPr userDrawn="1"/>
        </p:nvSpPr>
        <p:spPr>
          <a:xfrm>
            <a:off x="413825" y="483781"/>
            <a:ext cx="11364350" cy="5890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AD7D35-F8F8-4E62-83B2-152058749C2F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FFCA020-4282-7D4F-AD59-3DEA5E91ADAB}"/>
              </a:ext>
            </a:extLst>
          </p:cNvPr>
          <p:cNvSpPr/>
          <p:nvPr userDrawn="1"/>
        </p:nvSpPr>
        <p:spPr>
          <a:xfrm>
            <a:off x="10459099" y="5309445"/>
            <a:ext cx="1465933" cy="1465933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653A8DFA-7BAB-7F45-AC35-E4D26BDBC78A}"/>
              </a:ext>
            </a:extLst>
          </p:cNvPr>
          <p:cNvSpPr/>
          <p:nvPr userDrawn="1"/>
        </p:nvSpPr>
        <p:spPr>
          <a:xfrm rot="5400000">
            <a:off x="-48606" y="1085137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7" name="Title 9">
            <a:extLst>
              <a:ext uri="{FF2B5EF4-FFF2-40B4-BE49-F238E27FC236}">
                <a16:creationId xmlns:a16="http://schemas.microsoft.com/office/drawing/2014/main" id="{FC3934F6-C727-0048-AD31-76E16E779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29" y="893729"/>
            <a:ext cx="10452849" cy="910492"/>
          </a:xfrm>
        </p:spPr>
        <p:txBody>
          <a:bodyPr rtlCol="0" anchor="ctr"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59432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98B14A3-A5A4-2F4A-95D8-651E4818BB24}"/>
              </a:ext>
            </a:extLst>
          </p:cNvPr>
          <p:cNvSpPr/>
          <p:nvPr userDrawn="1"/>
        </p:nvSpPr>
        <p:spPr>
          <a:xfrm>
            <a:off x="413825" y="483781"/>
            <a:ext cx="11364350" cy="5890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6" name="Triangle 25">
            <a:extLst>
              <a:ext uri="{FF2B5EF4-FFF2-40B4-BE49-F238E27FC236}">
                <a16:creationId xmlns:a16="http://schemas.microsoft.com/office/drawing/2014/main" id="{FA21A50F-6662-5046-B75A-1261DC14ABFA}"/>
              </a:ext>
            </a:extLst>
          </p:cNvPr>
          <p:cNvSpPr/>
          <p:nvPr userDrawn="1"/>
        </p:nvSpPr>
        <p:spPr>
          <a:xfrm rot="5400000">
            <a:off x="-48606" y="1085137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FDC47F2-EE1F-4644-989A-72996AC94A96}"/>
              </a:ext>
            </a:extLst>
          </p:cNvPr>
          <p:cNvGrpSpPr/>
          <p:nvPr userDrawn="1"/>
        </p:nvGrpSpPr>
        <p:grpSpPr>
          <a:xfrm>
            <a:off x="401408" y="1983214"/>
            <a:ext cx="5127171" cy="979022"/>
            <a:chOff x="417597" y="1992086"/>
            <a:chExt cx="5127171" cy="97902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86ED203-5311-5B45-870D-8D058E718B91}"/>
                </a:ext>
              </a:extLst>
            </p:cNvPr>
            <p:cNvSpPr/>
            <p:nvPr/>
          </p:nvSpPr>
          <p:spPr>
            <a:xfrm>
              <a:off x="417597" y="1992086"/>
              <a:ext cx="5127171" cy="70470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sz="2400" noProof="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DE2C0F56-426C-5F4D-AAFD-DF53CA60DB1F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2821824" y="2696788"/>
              <a:ext cx="318212" cy="274320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sz="1400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125" y="1984781"/>
            <a:ext cx="4639736" cy="703135"/>
          </a:xfrm>
        </p:spPr>
        <p:txBody>
          <a:bodyPr lIns="91440" rIns="91440" rtlCol="0" anchor="ctr">
            <a:normAutofit/>
          </a:bodyPr>
          <a:lstStyle>
            <a:lvl1pPr marL="0" indent="0" algn="ctr">
              <a:buNone/>
              <a:defRPr sz="2000" b="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125" y="3154858"/>
            <a:ext cx="4639736" cy="2870009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B3A6FA-077F-483A-9132-CF3B2E5F67E2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EC9B82D-42A0-2549-AF1A-BB955578D14E}"/>
              </a:ext>
            </a:extLst>
          </p:cNvPr>
          <p:cNvGrpSpPr/>
          <p:nvPr userDrawn="1"/>
        </p:nvGrpSpPr>
        <p:grpSpPr>
          <a:xfrm>
            <a:off x="6663674" y="1983214"/>
            <a:ext cx="5127171" cy="979022"/>
            <a:chOff x="417597" y="1992086"/>
            <a:chExt cx="5127171" cy="97902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F986011-7709-A448-BC93-37507571BAF8}"/>
                </a:ext>
              </a:extLst>
            </p:cNvPr>
            <p:cNvSpPr/>
            <p:nvPr/>
          </p:nvSpPr>
          <p:spPr>
            <a:xfrm>
              <a:off x="417597" y="1992086"/>
              <a:ext cx="5127171" cy="70470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sz="2400" noProof="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97EFE62B-D2C4-6147-8593-BDB17D7FB781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2822076" y="2696788"/>
              <a:ext cx="318212" cy="274320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sz="1400" noProof="0" dirty="0"/>
            </a:p>
          </p:txBody>
        </p:sp>
      </p:grp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A343E295-0EB5-2B45-8B07-FB33A0D549D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907391" y="1984781"/>
            <a:ext cx="4639736" cy="703135"/>
          </a:xfrm>
        </p:spPr>
        <p:txBody>
          <a:bodyPr lIns="91440" rIns="91440" rtlCol="0" anchor="ctr">
            <a:normAutofit/>
          </a:bodyPr>
          <a:lstStyle>
            <a:lvl1pPr marL="0" indent="0" algn="ctr">
              <a:buNone/>
              <a:defRPr sz="2000" b="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86411A82-4B2C-2345-940D-003FAE95661B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907391" y="3154858"/>
            <a:ext cx="4639736" cy="2870009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81638DF-1560-0147-9FCE-648610243627}"/>
              </a:ext>
            </a:extLst>
          </p:cNvPr>
          <p:cNvCxnSpPr/>
          <p:nvPr userDrawn="1"/>
        </p:nvCxnSpPr>
        <p:spPr>
          <a:xfrm>
            <a:off x="6096000" y="2055833"/>
            <a:ext cx="0" cy="3813262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9">
            <a:extLst>
              <a:ext uri="{FF2B5EF4-FFF2-40B4-BE49-F238E27FC236}">
                <a16:creationId xmlns:a16="http://schemas.microsoft.com/office/drawing/2014/main" id="{6500C466-2C7C-0F41-ADF8-F36158F8B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30" y="893729"/>
            <a:ext cx="10205573" cy="910492"/>
          </a:xfrm>
        </p:spPr>
        <p:txBody>
          <a:bodyPr rtlCol="0" anchor="ctr"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03473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63E33E3-8327-4A19-95E5-9C257DC57909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E5791F-3F71-BF44-BA4E-0B7D386184DC}"/>
              </a:ext>
            </a:extLst>
          </p:cNvPr>
          <p:cNvSpPr/>
          <p:nvPr userDrawn="1"/>
        </p:nvSpPr>
        <p:spPr>
          <a:xfrm>
            <a:off x="0" y="467833"/>
            <a:ext cx="11729822" cy="58904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19AE2E01-52D8-994A-80AC-622260011952}"/>
              </a:ext>
            </a:extLst>
          </p:cNvPr>
          <p:cNvSpPr/>
          <p:nvPr userDrawn="1"/>
        </p:nvSpPr>
        <p:spPr>
          <a:xfrm>
            <a:off x="1915754" y="3684257"/>
            <a:ext cx="3112470" cy="3112470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B8F16C36-FC88-9044-8303-4AAB2C148BA5}"/>
              </a:ext>
            </a:extLst>
          </p:cNvPr>
          <p:cNvSpPr/>
          <p:nvPr userDrawn="1"/>
        </p:nvSpPr>
        <p:spPr>
          <a:xfrm>
            <a:off x="4668946" y="522786"/>
            <a:ext cx="718556" cy="718556"/>
          </a:xfrm>
          <a:prstGeom prst="triangle">
            <a:avLst/>
          </a:prstGeom>
          <a:pattFill prst="dkHorz">
            <a:fgClr>
              <a:schemeClr val="accent1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DA0D001-BFE9-164E-A088-53FE53ABF5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5123378" cy="6864485"/>
          </a:xfrm>
          <a:custGeom>
            <a:avLst/>
            <a:gdLst>
              <a:gd name="connsiteX0" fmla="*/ 1602021 w 6096000"/>
              <a:gd name="connsiteY0" fmla="*/ 0 h 6858000"/>
              <a:gd name="connsiteX1" fmla="*/ 6096000 w 6096000"/>
              <a:gd name="connsiteY1" fmla="*/ 0 h 6858000"/>
              <a:gd name="connsiteX2" fmla="*/ 1612869 w 6096000"/>
              <a:gd name="connsiteY2" fmla="*/ 6841445 h 6858000"/>
              <a:gd name="connsiteX3" fmla="*/ 1612869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6" fmla="*/ 1602021 w 6096000"/>
              <a:gd name="connsiteY6" fmla="*/ 0 h 6858000"/>
              <a:gd name="connsiteX0" fmla="*/ 1602021 w 6096000"/>
              <a:gd name="connsiteY0" fmla="*/ 0 h 6858000"/>
              <a:gd name="connsiteX1" fmla="*/ 6096000 w 6096000"/>
              <a:gd name="connsiteY1" fmla="*/ 0 h 6858000"/>
              <a:gd name="connsiteX2" fmla="*/ 2014112 w 6096000"/>
              <a:gd name="connsiteY2" fmla="*/ 6857657 h 6858000"/>
              <a:gd name="connsiteX3" fmla="*/ 1612869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6" fmla="*/ 1602021 w 6096000"/>
              <a:gd name="connsiteY6" fmla="*/ 0 h 6858000"/>
              <a:gd name="connsiteX0" fmla="*/ 1602021 w 6096000"/>
              <a:gd name="connsiteY0" fmla="*/ 0 h 6864485"/>
              <a:gd name="connsiteX1" fmla="*/ 6096000 w 6096000"/>
              <a:gd name="connsiteY1" fmla="*/ 0 h 6864485"/>
              <a:gd name="connsiteX2" fmla="*/ 2014112 w 6096000"/>
              <a:gd name="connsiteY2" fmla="*/ 6857657 h 6864485"/>
              <a:gd name="connsiteX3" fmla="*/ 2033403 w 6096000"/>
              <a:gd name="connsiteY3" fmla="*/ 6864485 h 6864485"/>
              <a:gd name="connsiteX4" fmla="*/ 0 w 6096000"/>
              <a:gd name="connsiteY4" fmla="*/ 6858000 h 6864485"/>
              <a:gd name="connsiteX5" fmla="*/ 0 w 6096000"/>
              <a:gd name="connsiteY5" fmla="*/ 0 h 6864485"/>
              <a:gd name="connsiteX6" fmla="*/ 1602021 w 6096000"/>
              <a:gd name="connsiteY6" fmla="*/ 0 h 6864485"/>
              <a:gd name="connsiteX0" fmla="*/ 1602021 w 6096000"/>
              <a:gd name="connsiteY0" fmla="*/ 0 h 6864485"/>
              <a:gd name="connsiteX1" fmla="*/ 6096000 w 6096000"/>
              <a:gd name="connsiteY1" fmla="*/ 0 h 6864485"/>
              <a:gd name="connsiteX2" fmla="*/ 2014112 w 6096000"/>
              <a:gd name="connsiteY2" fmla="*/ 6857657 h 6864485"/>
              <a:gd name="connsiteX3" fmla="*/ 2002538 w 6096000"/>
              <a:gd name="connsiteY3" fmla="*/ 6864485 h 6864485"/>
              <a:gd name="connsiteX4" fmla="*/ 0 w 6096000"/>
              <a:gd name="connsiteY4" fmla="*/ 6858000 h 6864485"/>
              <a:gd name="connsiteX5" fmla="*/ 0 w 6096000"/>
              <a:gd name="connsiteY5" fmla="*/ 0 h 6864485"/>
              <a:gd name="connsiteX6" fmla="*/ 1602021 w 6096000"/>
              <a:gd name="connsiteY6" fmla="*/ 0 h 6864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0" h="6864485">
                <a:moveTo>
                  <a:pt x="1602021" y="0"/>
                </a:moveTo>
                <a:lnTo>
                  <a:pt x="6096000" y="0"/>
                </a:lnTo>
                <a:lnTo>
                  <a:pt x="2014112" y="6857657"/>
                </a:lnTo>
                <a:lnTo>
                  <a:pt x="2002538" y="6864485"/>
                </a:lnTo>
                <a:lnTo>
                  <a:pt x="0" y="6858000"/>
                </a:lnTo>
                <a:lnTo>
                  <a:pt x="0" y="0"/>
                </a:lnTo>
                <a:lnTo>
                  <a:pt x="1602021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10C3D4C-012F-184D-B7D5-E89B7B9A726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6410" y="2679259"/>
            <a:ext cx="2988860" cy="1395208"/>
          </a:xfrm>
        </p:spPr>
        <p:txBody>
          <a:bodyPr lIns="0" rtlCol="0"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TITLE GOES HERE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D16862ED-2F5E-FE49-AB49-49CEC0EA332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18426" y="793580"/>
            <a:ext cx="3304279" cy="5270839"/>
          </a:xfrm>
        </p:spPr>
        <p:txBody>
          <a:bodyPr lIns="0" rtlCol="0" anchor="ctr">
            <a:normAutofit/>
          </a:bodyPr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15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spc="0">
                <a:solidFill>
                  <a:schemeClr val="bg1"/>
                </a:solidFill>
              </a:defRPr>
            </a:lvl1pPr>
            <a:lvl2pPr>
              <a:lnSpc>
                <a:spcPct val="150000"/>
              </a:lnSpc>
              <a:defRPr sz="1200" spc="0">
                <a:solidFill>
                  <a:schemeClr val="tx2"/>
                </a:solidFill>
              </a:defRPr>
            </a:lvl2pPr>
            <a:lvl3pPr>
              <a:lnSpc>
                <a:spcPct val="150000"/>
              </a:lnSpc>
              <a:defRPr sz="1200" spc="0">
                <a:solidFill>
                  <a:schemeClr val="tx2"/>
                </a:solidFill>
              </a:defRPr>
            </a:lvl3pPr>
            <a:lvl4pPr>
              <a:lnSpc>
                <a:spcPct val="150000"/>
              </a:lnSpc>
              <a:defRPr sz="1200" spc="0">
                <a:solidFill>
                  <a:schemeClr val="tx2"/>
                </a:solidFill>
              </a:defRPr>
            </a:lvl4pPr>
            <a:lvl5pPr>
              <a:lnSpc>
                <a:spcPct val="150000"/>
              </a:lnSpc>
              <a:defRPr sz="1200" spc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en-GB" noProof="0" dirty="0"/>
              <a:t>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159825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C6AA8F6-734A-412E-B73E-4AD89BEDDA7D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72A5F6-5449-2840-B48F-2AA85FE272A3}"/>
              </a:ext>
            </a:extLst>
          </p:cNvPr>
          <p:cNvSpPr/>
          <p:nvPr userDrawn="1"/>
        </p:nvSpPr>
        <p:spPr>
          <a:xfrm>
            <a:off x="0" y="0"/>
            <a:ext cx="350259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2B3A8339-6DA4-E549-AEA2-9512C53F064F}"/>
              </a:ext>
            </a:extLst>
          </p:cNvPr>
          <p:cNvSpPr/>
          <p:nvPr userDrawn="1"/>
        </p:nvSpPr>
        <p:spPr>
          <a:xfrm>
            <a:off x="3591475" y="5273069"/>
            <a:ext cx="1486666" cy="1486666"/>
          </a:xfrm>
          <a:prstGeom prst="triangle">
            <a:avLst/>
          </a:prstGeom>
          <a:pattFill prst="lgGrid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752EA775-82B0-BA48-8CA2-7A09D72EC958}"/>
              </a:ext>
            </a:extLst>
          </p:cNvPr>
          <p:cNvSpPr/>
          <p:nvPr userDrawn="1"/>
        </p:nvSpPr>
        <p:spPr>
          <a:xfrm>
            <a:off x="76559" y="597553"/>
            <a:ext cx="562863" cy="562863"/>
          </a:xfrm>
          <a:prstGeom prst="triangle">
            <a:avLst/>
          </a:prstGeom>
          <a:pattFill prst="ltVert">
            <a:fgClr>
              <a:schemeClr val="accent1"/>
            </a:fgClr>
            <a:bgClr>
              <a:schemeClr val="tx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2C6B50B5-10C1-4A40-9531-4F8DC16892F8}"/>
              </a:ext>
            </a:extLst>
          </p:cNvPr>
          <p:cNvSpPr/>
          <p:nvPr userDrawn="1"/>
        </p:nvSpPr>
        <p:spPr>
          <a:xfrm>
            <a:off x="357990" y="3814571"/>
            <a:ext cx="2960808" cy="2960808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AF18EC0-3F9F-6449-A2B2-A792B70BEA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 flipH="1">
            <a:off x="444819" y="597553"/>
            <a:ext cx="6063915" cy="6063915"/>
          </a:xfrm>
          <a:custGeom>
            <a:avLst/>
            <a:gdLst>
              <a:gd name="connsiteX0" fmla="*/ 0 w 6063915"/>
              <a:gd name="connsiteY0" fmla="*/ 0 h 6063915"/>
              <a:gd name="connsiteX1" fmla="*/ 6063915 w 6063915"/>
              <a:gd name="connsiteY1" fmla="*/ 0 h 6063915"/>
              <a:gd name="connsiteX2" fmla="*/ 3031957 w 6063915"/>
              <a:gd name="connsiteY2" fmla="*/ 6063915 h 6063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3915" h="6063915">
                <a:moveTo>
                  <a:pt x="0" y="0"/>
                </a:moveTo>
                <a:lnTo>
                  <a:pt x="6063915" y="0"/>
                </a:lnTo>
                <a:lnTo>
                  <a:pt x="3031957" y="606391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68357860-E91C-1745-A5D1-921689BF47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76994" y="1535397"/>
            <a:ext cx="4845068" cy="1858617"/>
          </a:xfrm>
        </p:spPr>
        <p:txBody>
          <a:bodyPr rtlCol="0" anchor="b">
            <a:normAutofit/>
          </a:bodyPr>
          <a:lstStyle>
            <a:lvl1pPr algn="l">
              <a:defRPr sz="4800" i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en-GB" noProof="0" dirty="0"/>
              <a:t>Title Goes Here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094A3FA1-7F3F-2D41-ABE1-512FA9FC4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996" y="3401899"/>
            <a:ext cx="4845066" cy="2107095"/>
          </a:xfrm>
        </p:spPr>
        <p:txBody>
          <a:bodyPr rtlCol="0"/>
          <a:lstStyle>
            <a:lvl1pPr marL="182880" indent="-182880" algn="l">
              <a:buClr>
                <a:srgbClr val="C5AE76"/>
              </a:buClr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384048" indent="-182880" algn="l">
              <a:buClr>
                <a:srgbClr val="C5AE76"/>
              </a:buClr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566928" indent="-182880" algn="l">
              <a:buClr>
                <a:srgbClr val="C5AE76"/>
              </a:buClr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749808" indent="-182880" algn="l">
              <a:buClr>
                <a:srgbClr val="C5AE76"/>
              </a:buClr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932688" indent="-182880" algn="l">
              <a:buClr>
                <a:srgbClr val="C5AE76"/>
              </a:buClr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97985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arrow 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118EE1-7C8A-4C12-B6A5-25DB48C84E06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4D4881A-F72E-2D4F-BC41-5D2839D87000}"/>
              </a:ext>
            </a:extLst>
          </p:cNvPr>
          <p:cNvSpPr/>
          <p:nvPr userDrawn="1"/>
        </p:nvSpPr>
        <p:spPr>
          <a:xfrm>
            <a:off x="4997302" y="0"/>
            <a:ext cx="7194698" cy="6879265"/>
          </a:xfrm>
          <a:custGeom>
            <a:avLst/>
            <a:gdLst>
              <a:gd name="connsiteX0" fmla="*/ 0 w 5004391"/>
              <a:gd name="connsiteY0" fmla="*/ 0 h 6858000"/>
              <a:gd name="connsiteX1" fmla="*/ 5004391 w 5004391"/>
              <a:gd name="connsiteY1" fmla="*/ 0 h 6858000"/>
              <a:gd name="connsiteX2" fmla="*/ 5004391 w 5004391"/>
              <a:gd name="connsiteY2" fmla="*/ 6858000 h 6858000"/>
              <a:gd name="connsiteX3" fmla="*/ 0 w 5004391"/>
              <a:gd name="connsiteY3" fmla="*/ 6858000 h 6858000"/>
              <a:gd name="connsiteX4" fmla="*/ 0 w 5004391"/>
              <a:gd name="connsiteY4" fmla="*/ 0 h 6858000"/>
              <a:gd name="connsiteX0" fmla="*/ 1424763 w 5004391"/>
              <a:gd name="connsiteY0" fmla="*/ 0 h 6858000"/>
              <a:gd name="connsiteX1" fmla="*/ 5004391 w 5004391"/>
              <a:gd name="connsiteY1" fmla="*/ 0 h 6858000"/>
              <a:gd name="connsiteX2" fmla="*/ 5004391 w 5004391"/>
              <a:gd name="connsiteY2" fmla="*/ 6858000 h 6858000"/>
              <a:gd name="connsiteX3" fmla="*/ 0 w 5004391"/>
              <a:gd name="connsiteY3" fmla="*/ 6858000 h 6858000"/>
              <a:gd name="connsiteX4" fmla="*/ 1424763 w 5004391"/>
              <a:gd name="connsiteY4" fmla="*/ 0 h 6858000"/>
              <a:gd name="connsiteX0" fmla="*/ 1275907 w 5004391"/>
              <a:gd name="connsiteY0" fmla="*/ 21265 h 6858000"/>
              <a:gd name="connsiteX1" fmla="*/ 5004391 w 5004391"/>
              <a:gd name="connsiteY1" fmla="*/ 0 h 6858000"/>
              <a:gd name="connsiteX2" fmla="*/ 5004391 w 5004391"/>
              <a:gd name="connsiteY2" fmla="*/ 6858000 h 6858000"/>
              <a:gd name="connsiteX3" fmla="*/ 0 w 5004391"/>
              <a:gd name="connsiteY3" fmla="*/ 6858000 h 6858000"/>
              <a:gd name="connsiteX4" fmla="*/ 1275907 w 5004391"/>
              <a:gd name="connsiteY4" fmla="*/ 21265 h 6858000"/>
              <a:gd name="connsiteX0" fmla="*/ 3466214 w 7194698"/>
              <a:gd name="connsiteY0" fmla="*/ 21265 h 6879265"/>
              <a:gd name="connsiteX1" fmla="*/ 7194698 w 7194698"/>
              <a:gd name="connsiteY1" fmla="*/ 0 h 6879265"/>
              <a:gd name="connsiteX2" fmla="*/ 7194698 w 7194698"/>
              <a:gd name="connsiteY2" fmla="*/ 6858000 h 6879265"/>
              <a:gd name="connsiteX3" fmla="*/ 0 w 7194698"/>
              <a:gd name="connsiteY3" fmla="*/ 6879265 h 6879265"/>
              <a:gd name="connsiteX4" fmla="*/ 3466214 w 7194698"/>
              <a:gd name="connsiteY4" fmla="*/ 21265 h 6879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94698" h="6879265">
                <a:moveTo>
                  <a:pt x="3466214" y="21265"/>
                </a:moveTo>
                <a:lnTo>
                  <a:pt x="7194698" y="0"/>
                </a:lnTo>
                <a:lnTo>
                  <a:pt x="7194698" y="6858000"/>
                </a:lnTo>
                <a:lnTo>
                  <a:pt x="0" y="6879265"/>
                </a:lnTo>
                <a:lnTo>
                  <a:pt x="3466214" y="2126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214CA4B6-21BC-234A-9FAD-E362D7F194C4}"/>
              </a:ext>
            </a:extLst>
          </p:cNvPr>
          <p:cNvSpPr/>
          <p:nvPr userDrawn="1"/>
        </p:nvSpPr>
        <p:spPr>
          <a:xfrm>
            <a:off x="2571311" y="3814571"/>
            <a:ext cx="2960808" cy="2960808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815F04B4-E3C0-0845-8DEC-98C63E21B466}"/>
              </a:ext>
            </a:extLst>
          </p:cNvPr>
          <p:cNvSpPr/>
          <p:nvPr userDrawn="1"/>
        </p:nvSpPr>
        <p:spPr>
          <a:xfrm rot="10800000">
            <a:off x="2277396" y="3814571"/>
            <a:ext cx="1360968" cy="1360968"/>
          </a:xfrm>
          <a:prstGeom prst="triangle">
            <a:avLst/>
          </a:prstGeom>
          <a:pattFill prst="dkHorz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850A90A-EBB3-314C-9D98-A4220E2739E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 flipH="1">
            <a:off x="2569281" y="330912"/>
            <a:ext cx="6217440" cy="6217440"/>
          </a:xfrm>
          <a:custGeom>
            <a:avLst/>
            <a:gdLst>
              <a:gd name="connsiteX0" fmla="*/ 0 w 6063915"/>
              <a:gd name="connsiteY0" fmla="*/ 0 h 6063915"/>
              <a:gd name="connsiteX1" fmla="*/ 6063915 w 6063915"/>
              <a:gd name="connsiteY1" fmla="*/ 0 h 6063915"/>
              <a:gd name="connsiteX2" fmla="*/ 3031957 w 6063915"/>
              <a:gd name="connsiteY2" fmla="*/ 6063915 h 6063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3915" h="6063915">
                <a:moveTo>
                  <a:pt x="0" y="0"/>
                </a:moveTo>
                <a:lnTo>
                  <a:pt x="6063915" y="0"/>
                </a:lnTo>
                <a:lnTo>
                  <a:pt x="3031957" y="606391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3001923-8460-C64B-A54B-3221B8A6B8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8108" y="1957888"/>
            <a:ext cx="3815484" cy="1858617"/>
          </a:xfrm>
        </p:spPr>
        <p:txBody>
          <a:bodyPr rtlCol="0" anchor="b">
            <a:normAutofit/>
          </a:bodyPr>
          <a:lstStyle>
            <a:lvl1pPr algn="ctr">
              <a:defRPr sz="4800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 dirty="0"/>
              <a:t>Title Goes Here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E64A275-2629-244A-A66F-FC140850C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8110" y="3824390"/>
            <a:ext cx="3815482" cy="2107095"/>
          </a:xfrm>
        </p:spPr>
        <p:txBody>
          <a:bodyPr rtlCol="0"/>
          <a:lstStyle>
            <a:lvl1pPr marL="182880" indent="-182880" algn="ctr">
              <a:buClr>
                <a:srgbClr val="C5AE76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+mj-lt"/>
              </a:defRPr>
            </a:lvl1pPr>
            <a:lvl2pPr marL="384048" indent="-182880" algn="ctr">
              <a:buClr>
                <a:srgbClr val="C5AE76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+mj-lt"/>
              </a:defRPr>
            </a:lvl2pPr>
            <a:lvl3pPr marL="566928" indent="-182880" algn="ctr">
              <a:buClr>
                <a:srgbClr val="C5AE76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+mj-lt"/>
              </a:defRPr>
            </a:lvl3pPr>
            <a:lvl4pPr marL="749808" indent="-182880" algn="ctr">
              <a:buClr>
                <a:srgbClr val="C5AE76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+mj-lt"/>
              </a:defRPr>
            </a:lvl4pPr>
            <a:lvl5pPr marL="932688" indent="-182880" algn="ctr">
              <a:buClr>
                <a:srgbClr val="C5AE76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520102B5-5695-C743-B30E-C92897B48D89}"/>
              </a:ext>
            </a:extLst>
          </p:cNvPr>
          <p:cNvSpPr/>
          <p:nvPr userDrawn="1"/>
        </p:nvSpPr>
        <p:spPr>
          <a:xfrm rot="16200000">
            <a:off x="11604063" y="3162897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64220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Narrow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89D2EE-DBFC-498F-A4FA-B59D09AF2CD6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0D84E6-6DEA-1D4E-92C3-A360785A027B}"/>
              </a:ext>
            </a:extLst>
          </p:cNvPr>
          <p:cNvSpPr/>
          <p:nvPr userDrawn="1"/>
        </p:nvSpPr>
        <p:spPr>
          <a:xfrm>
            <a:off x="0" y="1730829"/>
            <a:ext cx="8229600" cy="34779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C28500E9-800B-C94A-B6F9-F73D37B2D301}"/>
              </a:ext>
            </a:extLst>
          </p:cNvPr>
          <p:cNvSpPr/>
          <p:nvPr userDrawn="1"/>
        </p:nvSpPr>
        <p:spPr>
          <a:xfrm rot="10800000">
            <a:off x="8749091" y="0"/>
            <a:ext cx="3442907" cy="3112470"/>
          </a:xfrm>
          <a:prstGeom prst="triangl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1EAD70A4-7AF0-7E4D-ABBC-34DD61D7B01E}"/>
              </a:ext>
            </a:extLst>
          </p:cNvPr>
          <p:cNvSpPr/>
          <p:nvPr userDrawn="1"/>
        </p:nvSpPr>
        <p:spPr>
          <a:xfrm rot="10800000">
            <a:off x="3727215" y="5551712"/>
            <a:ext cx="1424687" cy="1306288"/>
          </a:xfrm>
          <a:prstGeom prst="triangle">
            <a:avLst/>
          </a:prstGeom>
          <a:pattFill prst="lgGrid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Title 9">
            <a:extLst>
              <a:ext uri="{FF2B5EF4-FFF2-40B4-BE49-F238E27FC236}">
                <a16:creationId xmlns:a16="http://schemas.microsoft.com/office/drawing/2014/main" id="{14C43A8B-650C-3B4B-9F8C-592CE9F26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25" y="2464270"/>
            <a:ext cx="5227376" cy="727700"/>
          </a:xfrm>
        </p:spPr>
        <p:txBody>
          <a:bodyPr rtlCol="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345C704-9538-984E-8D14-D6AEC9A4C42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68623" y="3265903"/>
            <a:ext cx="5227377" cy="1642386"/>
          </a:xfrm>
        </p:spPr>
        <p:txBody>
          <a:bodyPr lIns="91440" rIns="91440" rtlCol="0" anchor="t">
            <a:normAutofit/>
          </a:bodyPr>
          <a:lstStyle>
            <a:lvl1pPr marL="0" indent="0">
              <a:buNone/>
              <a:defRPr sz="2000" b="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647B5AD0-4AD4-9843-9C08-DEF894490A9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 flipH="1">
            <a:off x="4593262" y="0"/>
            <a:ext cx="7598736" cy="6858000"/>
          </a:xfrm>
          <a:prstGeom prst="triangle">
            <a:avLst/>
          </a:prstGeom>
          <a:solidFill>
            <a:schemeClr val="accent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riangle 13">
            <a:extLst>
              <a:ext uri="{FF2B5EF4-FFF2-40B4-BE49-F238E27FC236}">
                <a16:creationId xmlns:a16="http://schemas.microsoft.com/office/drawing/2014/main" id="{8795BE2D-99B1-FE49-84B1-C41E44A8AC0B}"/>
              </a:ext>
            </a:extLst>
          </p:cNvPr>
          <p:cNvSpPr/>
          <p:nvPr userDrawn="1"/>
        </p:nvSpPr>
        <p:spPr>
          <a:xfrm rot="5400000">
            <a:off x="-48606" y="2524533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031557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with Image and Author N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4F14FD9-9995-BE48-8C0E-B1454B9F231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6012" y="0"/>
            <a:ext cx="7598735" cy="6858000"/>
          </a:xfrm>
          <a:custGeom>
            <a:avLst/>
            <a:gdLst>
              <a:gd name="connsiteX0" fmla="*/ 0 w 7598735"/>
              <a:gd name="connsiteY0" fmla="*/ 0 h 6858000"/>
              <a:gd name="connsiteX1" fmla="*/ 7598735 w 7598735"/>
              <a:gd name="connsiteY1" fmla="*/ 0 h 6858000"/>
              <a:gd name="connsiteX2" fmla="*/ 7598735 w 7598735"/>
              <a:gd name="connsiteY2" fmla="*/ 6858000 h 6858000"/>
              <a:gd name="connsiteX3" fmla="*/ 0 w 7598735"/>
              <a:gd name="connsiteY3" fmla="*/ 6858000 h 6858000"/>
              <a:gd name="connsiteX4" fmla="*/ 0 w 7598735"/>
              <a:gd name="connsiteY4" fmla="*/ 6378840 h 6858000"/>
              <a:gd name="connsiteX5" fmla="*/ 140333 w 7598735"/>
              <a:gd name="connsiteY5" fmla="*/ 6379536 h 6858000"/>
              <a:gd name="connsiteX6" fmla="*/ 3074919 w 7598735"/>
              <a:gd name="connsiteY6" fmla="*/ 489098 h 6858000"/>
              <a:gd name="connsiteX7" fmla="*/ 0 w 7598735"/>
              <a:gd name="connsiteY7" fmla="*/ 4800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8735" h="6858000">
                <a:moveTo>
                  <a:pt x="0" y="0"/>
                </a:moveTo>
                <a:lnTo>
                  <a:pt x="7598735" y="0"/>
                </a:lnTo>
                <a:lnTo>
                  <a:pt x="7598735" y="6858000"/>
                </a:lnTo>
                <a:lnTo>
                  <a:pt x="0" y="6858000"/>
                </a:lnTo>
                <a:lnTo>
                  <a:pt x="0" y="6378840"/>
                </a:lnTo>
                <a:lnTo>
                  <a:pt x="140333" y="6379536"/>
                </a:lnTo>
                <a:lnTo>
                  <a:pt x="3074919" y="489098"/>
                </a:lnTo>
                <a:lnTo>
                  <a:pt x="0" y="480044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BFAE6FFB-F37C-7040-87B6-654B2F44CE7A}"/>
              </a:ext>
            </a:extLst>
          </p:cNvPr>
          <p:cNvSpPr/>
          <p:nvPr userDrawn="1"/>
        </p:nvSpPr>
        <p:spPr>
          <a:xfrm>
            <a:off x="413825" y="463261"/>
            <a:ext cx="7347125" cy="5911703"/>
          </a:xfrm>
          <a:custGeom>
            <a:avLst/>
            <a:gdLst>
              <a:gd name="connsiteX0" fmla="*/ 125507 w 7347125"/>
              <a:gd name="connsiteY0" fmla="*/ 0 h 5911703"/>
              <a:gd name="connsiteX1" fmla="*/ 7347125 w 7347125"/>
              <a:gd name="connsiteY1" fmla="*/ 21265 h 5911703"/>
              <a:gd name="connsiteX2" fmla="*/ 4412539 w 7347125"/>
              <a:gd name="connsiteY2" fmla="*/ 5911703 h 5911703"/>
              <a:gd name="connsiteX3" fmla="*/ 1007798 w 7347125"/>
              <a:gd name="connsiteY3" fmla="*/ 5894815 h 5911703"/>
              <a:gd name="connsiteX4" fmla="*/ 1007798 w 7347125"/>
              <a:gd name="connsiteY4" fmla="*/ 5901070 h 5911703"/>
              <a:gd name="connsiteX5" fmla="*/ 0 w 7347125"/>
              <a:gd name="connsiteY5" fmla="*/ 5901070 h 5911703"/>
              <a:gd name="connsiteX6" fmla="*/ 0 w 7347125"/>
              <a:gd name="connsiteY6" fmla="*/ 10632 h 5911703"/>
              <a:gd name="connsiteX7" fmla="*/ 125507 w 7347125"/>
              <a:gd name="connsiteY7" fmla="*/ 10632 h 5911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47125" h="5911703">
                <a:moveTo>
                  <a:pt x="125507" y="0"/>
                </a:moveTo>
                <a:lnTo>
                  <a:pt x="7347125" y="21265"/>
                </a:lnTo>
                <a:lnTo>
                  <a:pt x="4412539" y="5911703"/>
                </a:lnTo>
                <a:lnTo>
                  <a:pt x="1007798" y="5894815"/>
                </a:lnTo>
                <a:lnTo>
                  <a:pt x="1007798" y="5901070"/>
                </a:lnTo>
                <a:lnTo>
                  <a:pt x="0" y="5901070"/>
                </a:lnTo>
                <a:lnTo>
                  <a:pt x="0" y="10632"/>
                </a:lnTo>
                <a:lnTo>
                  <a:pt x="125507" y="1063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B69109-6D49-40BB-8002-72D9A30CEE69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8AB73D1-1AA1-4E44-A7DA-8C00D8E109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1501" y="1609159"/>
            <a:ext cx="4253334" cy="3639682"/>
          </a:xfrm>
        </p:spPr>
        <p:txBody>
          <a:bodyPr rtlCol="0" anchor="t">
            <a:normAutofit/>
          </a:bodyPr>
          <a:lstStyle>
            <a:lvl1pPr algn="l">
              <a:defRPr sz="38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Quote Goes Here</a:t>
            </a:r>
          </a:p>
        </p:txBody>
      </p:sp>
      <p:sp>
        <p:nvSpPr>
          <p:cNvPr id="13" name="Triangle 12">
            <a:extLst>
              <a:ext uri="{FF2B5EF4-FFF2-40B4-BE49-F238E27FC236}">
                <a16:creationId xmlns:a16="http://schemas.microsoft.com/office/drawing/2014/main" id="{611FC0D0-E6E4-7645-B0C7-97FB2012039D}"/>
              </a:ext>
            </a:extLst>
          </p:cNvPr>
          <p:cNvSpPr/>
          <p:nvPr userDrawn="1"/>
        </p:nvSpPr>
        <p:spPr>
          <a:xfrm rot="5400000">
            <a:off x="-48606" y="1669422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11924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3F11B56-403C-AA43-BA54-5CD9A60BDDC5}"/>
              </a:ext>
            </a:extLst>
          </p:cNvPr>
          <p:cNvGrpSpPr/>
          <p:nvPr userDrawn="1"/>
        </p:nvGrpSpPr>
        <p:grpSpPr>
          <a:xfrm>
            <a:off x="0" y="-4353"/>
            <a:ext cx="6884691" cy="6862353"/>
            <a:chOff x="0" y="-4353"/>
            <a:chExt cx="6884691" cy="6862353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D8BAD61D-F455-9240-A0C6-DE4F40E47C29}"/>
                </a:ext>
              </a:extLst>
            </p:cNvPr>
            <p:cNvSpPr/>
            <p:nvPr userDrawn="1"/>
          </p:nvSpPr>
          <p:spPr>
            <a:xfrm>
              <a:off x="0" y="-4353"/>
              <a:ext cx="6884691" cy="6862353"/>
            </a:xfrm>
            <a:custGeom>
              <a:avLst/>
              <a:gdLst>
                <a:gd name="connsiteX0" fmla="*/ 0 w 6838726"/>
                <a:gd name="connsiteY0" fmla="*/ 0 h 6853468"/>
                <a:gd name="connsiteX1" fmla="*/ 6838726 w 6838726"/>
                <a:gd name="connsiteY1" fmla="*/ 20138 h 6853468"/>
                <a:gd name="connsiteX2" fmla="*/ 3434396 w 6838726"/>
                <a:gd name="connsiteY2" fmla="*/ 6853468 h 6853468"/>
                <a:gd name="connsiteX3" fmla="*/ 0 w 6838726"/>
                <a:gd name="connsiteY3" fmla="*/ 6836433 h 6853468"/>
                <a:gd name="connsiteX4" fmla="*/ 0 w 6838726"/>
                <a:gd name="connsiteY4" fmla="*/ 0 h 6853468"/>
                <a:gd name="connsiteX0" fmla="*/ 15156 w 6853882"/>
                <a:gd name="connsiteY0" fmla="*/ 0 h 6861693"/>
                <a:gd name="connsiteX1" fmla="*/ 6853882 w 6853882"/>
                <a:gd name="connsiteY1" fmla="*/ 20138 h 6861693"/>
                <a:gd name="connsiteX2" fmla="*/ 3449552 w 6853882"/>
                <a:gd name="connsiteY2" fmla="*/ 6853468 h 6861693"/>
                <a:gd name="connsiteX3" fmla="*/ 0 w 6853882"/>
                <a:gd name="connsiteY3" fmla="*/ 6861693 h 6861693"/>
                <a:gd name="connsiteX4" fmla="*/ 15156 w 6853882"/>
                <a:gd name="connsiteY4" fmla="*/ 0 h 6861693"/>
                <a:gd name="connsiteX0" fmla="*/ 15156 w 6853882"/>
                <a:gd name="connsiteY0" fmla="*/ 0 h 6863572"/>
                <a:gd name="connsiteX1" fmla="*/ 6853882 w 6853882"/>
                <a:gd name="connsiteY1" fmla="*/ 20138 h 6863572"/>
                <a:gd name="connsiteX2" fmla="*/ 3444500 w 6853882"/>
                <a:gd name="connsiteY2" fmla="*/ 6863572 h 6863572"/>
                <a:gd name="connsiteX3" fmla="*/ 0 w 6853882"/>
                <a:gd name="connsiteY3" fmla="*/ 6861693 h 6863572"/>
                <a:gd name="connsiteX4" fmla="*/ 15156 w 6853882"/>
                <a:gd name="connsiteY4" fmla="*/ 0 h 6863572"/>
                <a:gd name="connsiteX0" fmla="*/ 0 w 6866861"/>
                <a:gd name="connsiteY0" fmla="*/ 0 h 6856528"/>
                <a:gd name="connsiteX1" fmla="*/ 6866861 w 6866861"/>
                <a:gd name="connsiteY1" fmla="*/ 13094 h 6856528"/>
                <a:gd name="connsiteX2" fmla="*/ 3457479 w 6866861"/>
                <a:gd name="connsiteY2" fmla="*/ 6856528 h 6856528"/>
                <a:gd name="connsiteX3" fmla="*/ 12979 w 6866861"/>
                <a:gd name="connsiteY3" fmla="*/ 6854649 h 6856528"/>
                <a:gd name="connsiteX4" fmla="*/ 0 w 6866861"/>
                <a:gd name="connsiteY4" fmla="*/ 0 h 6856528"/>
                <a:gd name="connsiteX0" fmla="*/ 0 w 6893137"/>
                <a:gd name="connsiteY0" fmla="*/ 7922 h 6864450"/>
                <a:gd name="connsiteX1" fmla="*/ 6893137 w 6893137"/>
                <a:gd name="connsiteY1" fmla="*/ 0 h 6864450"/>
                <a:gd name="connsiteX2" fmla="*/ 3457479 w 6893137"/>
                <a:gd name="connsiteY2" fmla="*/ 6864450 h 6864450"/>
                <a:gd name="connsiteX3" fmla="*/ 12979 w 6893137"/>
                <a:gd name="connsiteY3" fmla="*/ 6862571 h 6864450"/>
                <a:gd name="connsiteX4" fmla="*/ 0 w 6893137"/>
                <a:gd name="connsiteY4" fmla="*/ 7922 h 6864450"/>
                <a:gd name="connsiteX0" fmla="*/ 0 w 6897755"/>
                <a:gd name="connsiteY0" fmla="*/ 0 h 6870380"/>
                <a:gd name="connsiteX1" fmla="*/ 6897755 w 6897755"/>
                <a:gd name="connsiteY1" fmla="*/ 5930 h 6870380"/>
                <a:gd name="connsiteX2" fmla="*/ 3462097 w 6897755"/>
                <a:gd name="connsiteY2" fmla="*/ 6870380 h 6870380"/>
                <a:gd name="connsiteX3" fmla="*/ 17597 w 6897755"/>
                <a:gd name="connsiteY3" fmla="*/ 6868501 h 6870380"/>
                <a:gd name="connsiteX4" fmla="*/ 0 w 6897755"/>
                <a:gd name="connsiteY4" fmla="*/ 0 h 6870380"/>
                <a:gd name="connsiteX0" fmla="*/ 9234 w 6880863"/>
                <a:gd name="connsiteY0" fmla="*/ 0 h 6866017"/>
                <a:gd name="connsiteX1" fmla="*/ 6880863 w 6880863"/>
                <a:gd name="connsiteY1" fmla="*/ 1567 h 6866017"/>
                <a:gd name="connsiteX2" fmla="*/ 3445205 w 6880863"/>
                <a:gd name="connsiteY2" fmla="*/ 6866017 h 6866017"/>
                <a:gd name="connsiteX3" fmla="*/ 705 w 6880863"/>
                <a:gd name="connsiteY3" fmla="*/ 6864138 h 6866017"/>
                <a:gd name="connsiteX4" fmla="*/ 9234 w 6880863"/>
                <a:gd name="connsiteY4" fmla="*/ 0 h 6866017"/>
                <a:gd name="connsiteX0" fmla="*/ 0 w 6884692"/>
                <a:gd name="connsiteY0" fmla="*/ 0 h 6883465"/>
                <a:gd name="connsiteX1" fmla="*/ 6884692 w 6884692"/>
                <a:gd name="connsiteY1" fmla="*/ 19015 h 6883465"/>
                <a:gd name="connsiteX2" fmla="*/ 3449034 w 6884692"/>
                <a:gd name="connsiteY2" fmla="*/ 6883465 h 6883465"/>
                <a:gd name="connsiteX3" fmla="*/ 4534 w 6884692"/>
                <a:gd name="connsiteY3" fmla="*/ 6881586 h 6883465"/>
                <a:gd name="connsiteX4" fmla="*/ 0 w 6884692"/>
                <a:gd name="connsiteY4" fmla="*/ 0 h 6883465"/>
                <a:gd name="connsiteX0" fmla="*/ 9234 w 6880863"/>
                <a:gd name="connsiteY0" fmla="*/ 0 h 6879102"/>
                <a:gd name="connsiteX1" fmla="*/ 6880863 w 6880863"/>
                <a:gd name="connsiteY1" fmla="*/ 14652 h 6879102"/>
                <a:gd name="connsiteX2" fmla="*/ 3445205 w 6880863"/>
                <a:gd name="connsiteY2" fmla="*/ 6879102 h 6879102"/>
                <a:gd name="connsiteX3" fmla="*/ 705 w 6880863"/>
                <a:gd name="connsiteY3" fmla="*/ 6877223 h 6879102"/>
                <a:gd name="connsiteX4" fmla="*/ 9234 w 6880863"/>
                <a:gd name="connsiteY4" fmla="*/ 0 h 6879102"/>
                <a:gd name="connsiteX0" fmla="*/ 0 w 6884691"/>
                <a:gd name="connsiteY0" fmla="*/ 0 h 6874740"/>
                <a:gd name="connsiteX1" fmla="*/ 6884691 w 6884691"/>
                <a:gd name="connsiteY1" fmla="*/ 10290 h 6874740"/>
                <a:gd name="connsiteX2" fmla="*/ 3449033 w 6884691"/>
                <a:gd name="connsiteY2" fmla="*/ 6874740 h 6874740"/>
                <a:gd name="connsiteX3" fmla="*/ 4533 w 6884691"/>
                <a:gd name="connsiteY3" fmla="*/ 6872861 h 6874740"/>
                <a:gd name="connsiteX4" fmla="*/ 0 w 6884691"/>
                <a:gd name="connsiteY4" fmla="*/ 0 h 687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4691" h="6874740">
                  <a:moveTo>
                    <a:pt x="0" y="0"/>
                  </a:moveTo>
                  <a:lnTo>
                    <a:pt x="6884691" y="10290"/>
                  </a:lnTo>
                  <a:lnTo>
                    <a:pt x="3449033" y="6874740"/>
                  </a:lnTo>
                  <a:lnTo>
                    <a:pt x="4533" y="6872861"/>
                  </a:lnTo>
                  <a:cubicBezTo>
                    <a:pt x="207" y="4587978"/>
                    <a:pt x="4326" y="2284883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 dirty="0"/>
            </a:p>
          </p:txBody>
        </p:sp>
        <p:sp>
          <p:nvSpPr>
            <p:cNvPr id="7" name="Triangle 6">
              <a:extLst>
                <a:ext uri="{FF2B5EF4-FFF2-40B4-BE49-F238E27FC236}">
                  <a16:creationId xmlns:a16="http://schemas.microsoft.com/office/drawing/2014/main" id="{75004ACB-4E38-6449-B733-0C6A6BC40ADD}"/>
                </a:ext>
              </a:extLst>
            </p:cNvPr>
            <p:cNvSpPr/>
            <p:nvPr userDrawn="1"/>
          </p:nvSpPr>
          <p:spPr>
            <a:xfrm>
              <a:off x="3641197" y="5941716"/>
              <a:ext cx="911753" cy="911753"/>
            </a:xfrm>
            <a:prstGeom prst="triangl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 dirty="0"/>
            </a:p>
          </p:txBody>
        </p:sp>
        <p:sp>
          <p:nvSpPr>
            <p:cNvPr id="8" name="Triangle 7">
              <a:extLst>
                <a:ext uri="{FF2B5EF4-FFF2-40B4-BE49-F238E27FC236}">
                  <a16:creationId xmlns:a16="http://schemas.microsoft.com/office/drawing/2014/main" id="{6A52034F-1EDC-3040-A1B3-B572FC286C20}"/>
                </a:ext>
              </a:extLst>
            </p:cNvPr>
            <p:cNvSpPr/>
            <p:nvPr userDrawn="1"/>
          </p:nvSpPr>
          <p:spPr>
            <a:xfrm rot="10800000">
              <a:off x="4944403" y="174432"/>
              <a:ext cx="1590022" cy="1590022"/>
            </a:xfrm>
            <a:prstGeom prst="triangl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 dirty="0"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1877EC85-9CA1-EB4F-A9AC-2C02CB5208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988" y="1954400"/>
            <a:ext cx="4393415" cy="3002359"/>
          </a:xfrm>
        </p:spPr>
        <p:txBody>
          <a:bodyPr rtlCol="0"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Title Goes Here</a:t>
            </a:r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FD910B80-BD19-CF49-AB0B-1C5DEECEDED5}"/>
              </a:ext>
            </a:extLst>
          </p:cNvPr>
          <p:cNvSpPr/>
          <p:nvPr userDrawn="1"/>
        </p:nvSpPr>
        <p:spPr>
          <a:xfrm rot="5400000">
            <a:off x="-48606" y="3165163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750328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15DFD37-81D5-5742-B09A-5D4CBF48B7EA}"/>
              </a:ext>
            </a:extLst>
          </p:cNvPr>
          <p:cNvGrpSpPr/>
          <p:nvPr userDrawn="1"/>
        </p:nvGrpSpPr>
        <p:grpSpPr>
          <a:xfrm rot="10800000">
            <a:off x="5294245" y="0"/>
            <a:ext cx="6897755" cy="6858000"/>
            <a:chOff x="-17598" y="0"/>
            <a:chExt cx="6897755" cy="6858000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00CF4E43-4A68-664C-B973-2FE49DC7733D}"/>
                </a:ext>
              </a:extLst>
            </p:cNvPr>
            <p:cNvSpPr/>
            <p:nvPr userDrawn="1"/>
          </p:nvSpPr>
          <p:spPr>
            <a:xfrm>
              <a:off x="-17598" y="0"/>
              <a:ext cx="6897755" cy="6858000"/>
            </a:xfrm>
            <a:custGeom>
              <a:avLst/>
              <a:gdLst>
                <a:gd name="connsiteX0" fmla="*/ 0 w 6838726"/>
                <a:gd name="connsiteY0" fmla="*/ 0 h 6853468"/>
                <a:gd name="connsiteX1" fmla="*/ 6838726 w 6838726"/>
                <a:gd name="connsiteY1" fmla="*/ 20138 h 6853468"/>
                <a:gd name="connsiteX2" fmla="*/ 3434396 w 6838726"/>
                <a:gd name="connsiteY2" fmla="*/ 6853468 h 6853468"/>
                <a:gd name="connsiteX3" fmla="*/ 0 w 6838726"/>
                <a:gd name="connsiteY3" fmla="*/ 6836433 h 6853468"/>
                <a:gd name="connsiteX4" fmla="*/ 0 w 6838726"/>
                <a:gd name="connsiteY4" fmla="*/ 0 h 6853468"/>
                <a:gd name="connsiteX0" fmla="*/ 15156 w 6853882"/>
                <a:gd name="connsiteY0" fmla="*/ 0 h 6861693"/>
                <a:gd name="connsiteX1" fmla="*/ 6853882 w 6853882"/>
                <a:gd name="connsiteY1" fmla="*/ 20138 h 6861693"/>
                <a:gd name="connsiteX2" fmla="*/ 3449552 w 6853882"/>
                <a:gd name="connsiteY2" fmla="*/ 6853468 h 6861693"/>
                <a:gd name="connsiteX3" fmla="*/ 0 w 6853882"/>
                <a:gd name="connsiteY3" fmla="*/ 6861693 h 6861693"/>
                <a:gd name="connsiteX4" fmla="*/ 15156 w 6853882"/>
                <a:gd name="connsiteY4" fmla="*/ 0 h 6861693"/>
                <a:gd name="connsiteX0" fmla="*/ 15156 w 6853882"/>
                <a:gd name="connsiteY0" fmla="*/ 0 h 6863572"/>
                <a:gd name="connsiteX1" fmla="*/ 6853882 w 6853882"/>
                <a:gd name="connsiteY1" fmla="*/ 20138 h 6863572"/>
                <a:gd name="connsiteX2" fmla="*/ 3444500 w 6853882"/>
                <a:gd name="connsiteY2" fmla="*/ 6863572 h 6863572"/>
                <a:gd name="connsiteX3" fmla="*/ 0 w 6853882"/>
                <a:gd name="connsiteY3" fmla="*/ 6861693 h 6863572"/>
                <a:gd name="connsiteX4" fmla="*/ 15156 w 6853882"/>
                <a:gd name="connsiteY4" fmla="*/ 0 h 6863572"/>
                <a:gd name="connsiteX0" fmla="*/ 0 w 6866861"/>
                <a:gd name="connsiteY0" fmla="*/ 0 h 6856528"/>
                <a:gd name="connsiteX1" fmla="*/ 6866861 w 6866861"/>
                <a:gd name="connsiteY1" fmla="*/ 13094 h 6856528"/>
                <a:gd name="connsiteX2" fmla="*/ 3457479 w 6866861"/>
                <a:gd name="connsiteY2" fmla="*/ 6856528 h 6856528"/>
                <a:gd name="connsiteX3" fmla="*/ 12979 w 6866861"/>
                <a:gd name="connsiteY3" fmla="*/ 6854649 h 6856528"/>
                <a:gd name="connsiteX4" fmla="*/ 0 w 6866861"/>
                <a:gd name="connsiteY4" fmla="*/ 0 h 6856528"/>
                <a:gd name="connsiteX0" fmla="*/ 0 w 6893137"/>
                <a:gd name="connsiteY0" fmla="*/ 7922 h 6864450"/>
                <a:gd name="connsiteX1" fmla="*/ 6893137 w 6893137"/>
                <a:gd name="connsiteY1" fmla="*/ 0 h 6864450"/>
                <a:gd name="connsiteX2" fmla="*/ 3457479 w 6893137"/>
                <a:gd name="connsiteY2" fmla="*/ 6864450 h 6864450"/>
                <a:gd name="connsiteX3" fmla="*/ 12979 w 6893137"/>
                <a:gd name="connsiteY3" fmla="*/ 6862571 h 6864450"/>
                <a:gd name="connsiteX4" fmla="*/ 0 w 6893137"/>
                <a:gd name="connsiteY4" fmla="*/ 7922 h 6864450"/>
                <a:gd name="connsiteX0" fmla="*/ 0 w 6897755"/>
                <a:gd name="connsiteY0" fmla="*/ 0 h 6870380"/>
                <a:gd name="connsiteX1" fmla="*/ 6897755 w 6897755"/>
                <a:gd name="connsiteY1" fmla="*/ 5930 h 6870380"/>
                <a:gd name="connsiteX2" fmla="*/ 3462097 w 6897755"/>
                <a:gd name="connsiteY2" fmla="*/ 6870380 h 6870380"/>
                <a:gd name="connsiteX3" fmla="*/ 17597 w 6897755"/>
                <a:gd name="connsiteY3" fmla="*/ 6868501 h 6870380"/>
                <a:gd name="connsiteX4" fmla="*/ 0 w 6897755"/>
                <a:gd name="connsiteY4" fmla="*/ 0 h 6870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97755" h="6870380">
                  <a:moveTo>
                    <a:pt x="0" y="0"/>
                  </a:moveTo>
                  <a:lnTo>
                    <a:pt x="6897755" y="5930"/>
                  </a:lnTo>
                  <a:lnTo>
                    <a:pt x="3462097" y="6870380"/>
                  </a:lnTo>
                  <a:lnTo>
                    <a:pt x="17597" y="6868501"/>
                  </a:lnTo>
                  <a:cubicBezTo>
                    <a:pt x="13271" y="4583618"/>
                    <a:pt x="4326" y="2284883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 dirty="0"/>
            </a:p>
          </p:txBody>
        </p:sp>
        <p:sp>
          <p:nvSpPr>
            <p:cNvPr id="13" name="Triangle 12">
              <a:extLst>
                <a:ext uri="{FF2B5EF4-FFF2-40B4-BE49-F238E27FC236}">
                  <a16:creationId xmlns:a16="http://schemas.microsoft.com/office/drawing/2014/main" id="{AFAD3D76-9126-CC42-90B0-5BF85DC91E3E}"/>
                </a:ext>
              </a:extLst>
            </p:cNvPr>
            <p:cNvSpPr/>
            <p:nvPr userDrawn="1"/>
          </p:nvSpPr>
          <p:spPr>
            <a:xfrm>
              <a:off x="3641197" y="5941716"/>
              <a:ext cx="911753" cy="911753"/>
            </a:xfrm>
            <a:prstGeom prst="triangl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 dirty="0"/>
            </a:p>
          </p:txBody>
        </p:sp>
        <p:sp>
          <p:nvSpPr>
            <p:cNvPr id="14" name="Triangle 13">
              <a:extLst>
                <a:ext uri="{FF2B5EF4-FFF2-40B4-BE49-F238E27FC236}">
                  <a16:creationId xmlns:a16="http://schemas.microsoft.com/office/drawing/2014/main" id="{9D011AB3-8218-AE4F-9DF7-810A1B45C453}"/>
                </a:ext>
              </a:extLst>
            </p:cNvPr>
            <p:cNvSpPr/>
            <p:nvPr userDrawn="1"/>
          </p:nvSpPr>
          <p:spPr>
            <a:xfrm rot="10800000">
              <a:off x="4944403" y="174432"/>
              <a:ext cx="1590022" cy="1590022"/>
            </a:xfrm>
            <a:prstGeom prst="triangl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 dirty="0"/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3582" y="6446838"/>
            <a:ext cx="7800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877EC85-9CA1-EB4F-A9AC-2C02CB5208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75272" y="1954400"/>
            <a:ext cx="3889053" cy="3002359"/>
          </a:xfrm>
        </p:spPr>
        <p:txBody>
          <a:bodyPr rtlCol="0"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Title Goes Here</a:t>
            </a:r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D84320FE-42A3-294B-AAE0-3D16A63E3599}"/>
              </a:ext>
            </a:extLst>
          </p:cNvPr>
          <p:cNvSpPr/>
          <p:nvPr userDrawn="1"/>
        </p:nvSpPr>
        <p:spPr>
          <a:xfrm rot="16200000">
            <a:off x="11604063" y="3162897"/>
            <a:ext cx="648200" cy="52767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17437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B68B787D-EA6D-475D-BE2C-7AD4360D92F1}" type="datetime1">
              <a:rPr lang="en-GB" noProof="0" smtClean="0"/>
              <a:t>14/11/2025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6331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85" r:id="rId2"/>
    <p:sldLayoutId id="2147483783" r:id="rId3"/>
    <p:sldLayoutId id="2147483765" r:id="rId4"/>
    <p:sldLayoutId id="2147483787" r:id="rId5"/>
    <p:sldLayoutId id="2147483784" r:id="rId6"/>
    <p:sldLayoutId id="2147483786" r:id="rId7"/>
    <p:sldLayoutId id="2147483774" r:id="rId8"/>
    <p:sldLayoutId id="2147483781" r:id="rId9"/>
    <p:sldLayoutId id="2147483779" r:id="rId10"/>
    <p:sldLayoutId id="2147483780" r:id="rId11"/>
    <p:sldLayoutId id="2147483778" r:id="rId12"/>
    <p:sldLayoutId id="2147483777" r:id="rId13"/>
    <p:sldLayoutId id="2147483776" r:id="rId14"/>
    <p:sldLayoutId id="2147483782" r:id="rId1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C09F3-1BE8-0445-A3C4-9C100D32B8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8669" y="854538"/>
            <a:ext cx="4567608" cy="4533388"/>
          </a:xfrm>
        </p:spPr>
        <p:txBody>
          <a:bodyPr rtlCol="0">
            <a:noAutofit/>
          </a:bodyPr>
          <a:lstStyle/>
          <a:p>
            <a:pPr rtl="0"/>
            <a:r>
              <a:rPr lang="en-GB" sz="4800" dirty="0"/>
              <a:t>Presentation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Recruitment and Selection for Director of Organisational Transformation – BBC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Student:  Mr. Amir M Avesta  </a:t>
            </a:r>
            <a:br>
              <a:rPr lang="en-GB" sz="2400" dirty="0"/>
            </a:br>
            <a:r>
              <a:rPr lang="en-GB" sz="2400" dirty="0"/>
              <a:t>Student No: 2335138</a:t>
            </a:r>
            <a:br>
              <a:rPr lang="en-GB" sz="2400" dirty="0"/>
            </a:br>
            <a:r>
              <a:rPr lang="en-GB" sz="2400" dirty="0"/>
              <a:t>Lecturer:  Master. Toyin Adisa </a:t>
            </a:r>
            <a:br>
              <a:rPr lang="en-GB" sz="2400" dirty="0"/>
            </a:br>
            <a:r>
              <a:rPr lang="en-GB" sz="2400" dirty="0"/>
              <a:t>Date: 14/11/2025</a:t>
            </a:r>
            <a:br>
              <a:rPr lang="en-GB" sz="2400" dirty="0"/>
            </a:br>
            <a:r>
              <a:rPr lang="en-GB" sz="2400" dirty="0"/>
              <a:t>Module code: LCLM5002- UWTSD </a:t>
            </a:r>
          </a:p>
        </p:txBody>
      </p:sp>
      <p:pic>
        <p:nvPicPr>
          <p:cNvPr id="9" name="Picture Placeholder 8" descr="A logo of a television news channel&#10;&#10;AI-generated content may be incorrect.">
            <a:extLst>
              <a:ext uri="{FF2B5EF4-FFF2-40B4-BE49-F238E27FC236}">
                <a16:creationId xmlns:a16="http://schemas.microsoft.com/office/drawing/2014/main" id="{8714FA1A-AA88-6CBC-3A49-BA825B7753A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4" r="2030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64110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D7F6A80-08DF-8645-A4CD-7D0B49A3B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6994" y="1167619"/>
            <a:ext cx="4845068" cy="1016574"/>
          </a:xfrm>
        </p:spPr>
        <p:txBody>
          <a:bodyPr rtlCol="0">
            <a:normAutofit/>
          </a:bodyPr>
          <a:lstStyle/>
          <a:p>
            <a:pPr rtl="0"/>
            <a:r>
              <a:rPr lang="en-GB" sz="6000" b="1" dirty="0"/>
              <a:t>Agenda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613A2D6-52A2-8C4D-985E-CB4BEE6B2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8734" y="2251015"/>
            <a:ext cx="4845066" cy="3055172"/>
          </a:xfrm>
        </p:spPr>
        <p:txBody>
          <a:bodyPr rtlCol="0">
            <a:normAutofit fontScale="92500" lnSpcReduction="20000"/>
          </a:bodyPr>
          <a:lstStyle/>
          <a:p>
            <a:pPr marL="0" indent="0" rtl="0">
              <a:buNone/>
            </a:pPr>
            <a:r>
              <a:rPr lang="en-US" sz="2800" dirty="0"/>
              <a:t>The BBC should by leaving the former managers behind, effectively recruit the right persons for the Director of Organizational Transformation role — a position that requires not only strong management skills but also a deep belief in the organization's public values.</a:t>
            </a:r>
          </a:p>
          <a:p>
            <a:pPr rtl="0"/>
            <a:endParaRPr lang="en-GB" dirty="0"/>
          </a:p>
        </p:txBody>
      </p:sp>
      <p:pic>
        <p:nvPicPr>
          <p:cNvPr id="5" name="Picture Placeholder 4" descr="A person and person in suits&#10;&#10;AI-generated content may be incorrect.">
            <a:extLst>
              <a:ext uri="{FF2B5EF4-FFF2-40B4-BE49-F238E27FC236}">
                <a16:creationId xmlns:a16="http://schemas.microsoft.com/office/drawing/2014/main" id="{7D67E769-922F-F48A-CF65-EB615B0926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>
            <a:fillRect/>
          </a:stretch>
        </p:blipFill>
        <p:spPr>
          <a:xfrm flipH="1">
            <a:off x="726173" y="597554"/>
            <a:ext cx="5001388" cy="5240538"/>
          </a:xfrm>
        </p:spPr>
      </p:pic>
    </p:spTree>
    <p:extLst>
      <p:ext uri="{BB962C8B-B14F-4D97-AF65-F5344CB8AC3E}">
        <p14:creationId xmlns:p14="http://schemas.microsoft.com/office/powerpoint/2010/main" val="307285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B43733-30CE-AC40-BAAC-BE6530B8E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329" y="2031121"/>
            <a:ext cx="4534616" cy="3933150"/>
          </a:xfrm>
        </p:spPr>
        <p:txBody>
          <a:bodyPr rtlCol="0">
            <a:normAutofit/>
          </a:bodyPr>
          <a:lstStyle/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Introduction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BBC Overview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Recruitment Process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Job Analysis, Description &amp; Person Specification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Types of Interviews (3 slides)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Questioning Techniques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Face-to-Face vs Online Interview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Conclusion</a:t>
            </a:r>
          </a:p>
          <a:p>
            <a:pPr marL="457200" indent="-457200" rtl="0"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References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B51C228-B9D7-6F4B-9504-969693D47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30" y="893729"/>
            <a:ext cx="4534616" cy="910492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Table of Contents</a:t>
            </a:r>
          </a:p>
        </p:txBody>
      </p:sp>
      <p:pic>
        <p:nvPicPr>
          <p:cNvPr id="7" name="Picture Placeholder 6" descr="A building with a sign on it&#10;&#10;AI-generated content may be incorrect.">
            <a:extLst>
              <a:ext uri="{FF2B5EF4-FFF2-40B4-BE49-F238E27FC236}">
                <a16:creationId xmlns:a16="http://schemas.microsoft.com/office/drawing/2014/main" id="{498B6879-A7E8-80CE-2468-ED4C5BA870D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2" r="16297"/>
          <a:stretch>
            <a:fillRect/>
          </a:stretch>
        </p:blipFill>
        <p:spPr>
          <a:xfrm>
            <a:off x="3727491" y="10"/>
            <a:ext cx="8464509" cy="6857990"/>
          </a:xfrm>
          <a:noFill/>
        </p:spPr>
      </p:pic>
    </p:spTree>
    <p:extLst>
      <p:ext uri="{BB962C8B-B14F-4D97-AF65-F5344CB8AC3E}">
        <p14:creationId xmlns:p14="http://schemas.microsoft.com/office/powerpoint/2010/main" val="1283988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close-up of a magnifying glass&#10;&#10;AI-generated content may be incorrect.">
            <a:extLst>
              <a:ext uri="{FF2B5EF4-FFF2-40B4-BE49-F238E27FC236}">
                <a16:creationId xmlns:a16="http://schemas.microsoft.com/office/drawing/2014/main" id="{061C6139-2292-1017-A239-F1205031BAC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9" r="24398" b="1"/>
          <a:stretch>
            <a:fillRect/>
          </a:stretch>
        </p:blipFill>
        <p:spPr>
          <a:xfrm>
            <a:off x="-1" y="10"/>
            <a:ext cx="5123378" cy="6864475"/>
          </a:xfrm>
          <a:noFill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6A39CFE-F193-9048-BE90-69178B4C3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6410" y="2679259"/>
            <a:ext cx="2988860" cy="1395208"/>
          </a:xfrm>
        </p:spPr>
        <p:txBody>
          <a:bodyPr rtlCol="0" anchor="ctr">
            <a:normAutofit/>
          </a:bodyPr>
          <a:lstStyle/>
          <a:p>
            <a:pPr rtl="0"/>
            <a:r>
              <a:rPr lang="en-GB" b="1" dirty="0"/>
              <a:t>Introduction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233067-E3E3-AB91-3CD0-8B15FBB2DC4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18426" y="793580"/>
            <a:ext cx="3304279" cy="5270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br>
              <a:rPr lang="en-US" dirty="0"/>
            </a:br>
            <a:br>
              <a:rPr lang="en-US" dirty="0"/>
            </a:br>
            <a:r>
              <a:rPr lang="en-US" dirty="0"/>
              <a:t> </a:t>
            </a:r>
            <a:r>
              <a:rPr lang="en-US" b="1" dirty="0"/>
              <a:t>1-</a:t>
            </a:r>
            <a:r>
              <a:rPr lang="en-US" dirty="0"/>
              <a:t> Simon Sinek:</a:t>
            </a:r>
            <a:br>
              <a:rPr lang="en-US" dirty="0"/>
            </a:br>
            <a:r>
              <a:rPr lang="en-US" dirty="0"/>
              <a:t>“If you hire people who believe what you believe, they’ll work for you with blood, sweat, and tears.” </a:t>
            </a:r>
            <a:br>
              <a:rPr lang="en-US" dirty="0"/>
            </a:br>
            <a:br>
              <a:rPr lang="en-US" dirty="0"/>
            </a:br>
            <a:r>
              <a:rPr lang="en-US" b="1" dirty="0"/>
              <a:t>2-</a:t>
            </a:r>
            <a:r>
              <a:rPr lang="en-US" dirty="0"/>
              <a:t> BBC faces leadership changes due to editorial crises.</a:t>
            </a:r>
            <a:br>
              <a:rPr lang="en-US" dirty="0"/>
            </a:br>
            <a:br>
              <a:rPr lang="en-US" dirty="0"/>
            </a:br>
            <a:r>
              <a:rPr lang="en-US" b="1" dirty="0"/>
              <a:t>3- </a:t>
            </a:r>
            <a:r>
              <a:rPr lang="en-US" dirty="0"/>
              <a:t>Objective: to ensure that recruitment aligns with BBC’s values of trust, integrity, and public service.</a:t>
            </a:r>
            <a:br>
              <a:rPr lang="en-US" dirty="0"/>
            </a:br>
            <a:br>
              <a:rPr lang="en-US" dirty="0"/>
            </a:br>
            <a:r>
              <a:rPr lang="en-US" b="1" dirty="0"/>
              <a:t>4-</a:t>
            </a:r>
            <a:r>
              <a:rPr lang="en-US" dirty="0"/>
              <a:t> The role: Director of Organizational Transformation.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7932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DDF5302-8BAF-DD47-A375-773B74B64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553" y="1054281"/>
            <a:ext cx="4253334" cy="4749438"/>
          </a:xfrm>
        </p:spPr>
        <p:txBody>
          <a:bodyPr rtlCol="0">
            <a:noAutofit/>
          </a:bodyPr>
          <a:lstStyle/>
          <a:p>
            <a:pPr rtl="0"/>
            <a:r>
              <a:rPr lang="en-US" sz="3200" b="1" dirty="0"/>
              <a:t>BBC Overview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1- Founded in 1922, London-based global broadcaster.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2- Mission: “To inform, educate and entertain.”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3- Recent challenge: loss of public trust due to editorial issues.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4- BBC now aims to rebuild credibility through organizational transformation.</a:t>
            </a:r>
            <a:endParaRPr lang="en-GB" sz="2400" dirty="0"/>
          </a:p>
        </p:txBody>
      </p:sp>
      <p:pic>
        <p:nvPicPr>
          <p:cNvPr id="6" name="Picture Placeholder 5" descr="A camera on a stand in front of a television screen&#10;&#10;AI-generated content may be incorrect.">
            <a:extLst>
              <a:ext uri="{FF2B5EF4-FFF2-40B4-BE49-F238E27FC236}">
                <a16:creationId xmlns:a16="http://schemas.microsoft.com/office/drawing/2014/main" id="{79DED85F-D680-1423-DF32-8CBC8A5FF9B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1" r="188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15330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 descr="Placeholder Timeline&#10;">
            <a:extLst>
              <a:ext uri="{FF2B5EF4-FFF2-40B4-BE49-F238E27FC236}">
                <a16:creationId xmlns:a16="http://schemas.microsoft.com/office/drawing/2014/main" id="{F71B10C4-D0A8-414E-9F4A-2CAD9414BC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198390"/>
              </p:ext>
            </p:extLst>
          </p:nvPr>
        </p:nvGraphicFramePr>
        <p:xfrm>
          <a:off x="931863" y="2030413"/>
          <a:ext cx="10453687" cy="3933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B378B98D-A943-4557-A450-06FD1E297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9575" y="893762"/>
            <a:ext cx="10452849" cy="910492"/>
          </a:xfrm>
        </p:spPr>
        <p:txBody>
          <a:bodyPr rtlCol="0"/>
          <a:lstStyle/>
          <a:p>
            <a:pPr algn="ctr" rtl="0"/>
            <a:r>
              <a:rPr lang="en-GB" b="1" dirty="0"/>
              <a:t>Recruitment Process</a:t>
            </a:r>
          </a:p>
        </p:txBody>
      </p:sp>
    </p:spTree>
    <p:extLst>
      <p:ext uri="{BB962C8B-B14F-4D97-AF65-F5344CB8AC3E}">
        <p14:creationId xmlns:p14="http://schemas.microsoft.com/office/powerpoint/2010/main" val="1706543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5B107A7-B61E-7B94-E1DA-F23172A73D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755029"/>
              </p:ext>
            </p:extLst>
          </p:nvPr>
        </p:nvGraphicFramePr>
        <p:xfrm>
          <a:off x="931863" y="2030412"/>
          <a:ext cx="10453686" cy="3554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2">
                  <a:extLst>
                    <a:ext uri="{9D8B030D-6E8A-4147-A177-3AD203B41FA5}">
                      <a16:colId xmlns:a16="http://schemas.microsoft.com/office/drawing/2014/main" val="1751581657"/>
                    </a:ext>
                  </a:extLst>
                </a:gridCol>
                <a:gridCol w="3484562">
                  <a:extLst>
                    <a:ext uri="{9D8B030D-6E8A-4147-A177-3AD203B41FA5}">
                      <a16:colId xmlns:a16="http://schemas.microsoft.com/office/drawing/2014/main" val="2675778021"/>
                    </a:ext>
                  </a:extLst>
                </a:gridCol>
                <a:gridCol w="3484562">
                  <a:extLst>
                    <a:ext uri="{9D8B030D-6E8A-4147-A177-3AD203B41FA5}">
                      <a16:colId xmlns:a16="http://schemas.microsoft.com/office/drawing/2014/main" val="3533194418"/>
                    </a:ext>
                  </a:extLst>
                </a:gridCol>
              </a:tblGrid>
              <a:tr h="888616">
                <a:tc>
                  <a:txBody>
                    <a:bodyPr/>
                    <a:lstStyle/>
                    <a:p>
                      <a:pPr lvl="0" algn="ctr" rtl="0"/>
                      <a:r>
                        <a:rPr lang="en-GB" dirty="0"/>
                        <a:t>Example (BBC Role)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GB" dirty="0"/>
                        <a:t>Definition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GB" dirty="0"/>
                        <a:t>Stage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0324"/>
                  </a:ext>
                </a:extLst>
              </a:tr>
              <a:tr h="888616">
                <a:tc>
                  <a:txBody>
                    <a:bodyPr/>
                    <a:lstStyle/>
                    <a:p>
                      <a:pPr lvl="0" algn="ctr" rtl="0"/>
                      <a:r>
                        <a:rPr lang="en-US"/>
                        <a:t>Lead BBC’s internal restructuring &amp; digital adaptation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US"/>
                        <a:t>Identifying key needs and outcomes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GB"/>
                        <a:t>Job Analysis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0088426"/>
                  </a:ext>
                </a:extLst>
              </a:tr>
              <a:tr h="888616">
                <a:tc>
                  <a:txBody>
                    <a:bodyPr/>
                    <a:lstStyle/>
                    <a:p>
                      <a:pPr lvl="0" algn="ctr" rtl="0"/>
                      <a:r>
                        <a:rPr lang="en-US"/>
                        <a:t>Reporting to Director-General; managing transformation strategy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US"/>
                        <a:t>Main duties and reporting lines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GB" dirty="0"/>
                        <a:t>Job 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8717131"/>
                  </a:ext>
                </a:extLst>
              </a:tr>
              <a:tr h="888616">
                <a:tc>
                  <a:txBody>
                    <a:bodyPr/>
                    <a:lstStyle/>
                    <a:p>
                      <a:pPr lvl="0" algn="ctr" rtl="0"/>
                      <a:r>
                        <a:rPr lang="en-US" dirty="0"/>
                        <a:t>Leadership, communication, ethics, public service mindset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GB" dirty="0"/>
                        <a:t>Qualifications, skills, values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 rtl="0"/>
                      <a:r>
                        <a:rPr lang="en-GB" dirty="0"/>
                        <a:t>Person Specification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7331049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2A115AC-F6DD-4765-9553-9296098AF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ctr">
            <a:normAutofit/>
          </a:bodyPr>
          <a:lstStyle/>
          <a:p>
            <a:pPr algn="ctr" rtl="0"/>
            <a:r>
              <a:rPr lang="en-GB" sz="3600" b="1" dirty="0">
                <a:solidFill>
                  <a:srgbClr val="FFFEFF"/>
                </a:solidFill>
              </a:rPr>
              <a:t>Job Analysis, Description &amp; Person Specification</a:t>
            </a:r>
          </a:p>
        </p:txBody>
      </p:sp>
    </p:spTree>
    <p:extLst>
      <p:ext uri="{BB962C8B-B14F-4D97-AF65-F5344CB8AC3E}">
        <p14:creationId xmlns:p14="http://schemas.microsoft.com/office/powerpoint/2010/main" val="492756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EBD9F-B88A-DC40-9E37-35CE23CC3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988" y="1294228"/>
            <a:ext cx="4393415" cy="3662531"/>
          </a:xfrm>
        </p:spPr>
        <p:txBody>
          <a:bodyPr rtlCol="0"/>
          <a:lstStyle/>
          <a:p>
            <a:pPr rtl="0"/>
            <a:r>
              <a:rPr lang="en-GB" sz="5400" b="1" dirty="0"/>
              <a:t>Interview Type</a:t>
            </a:r>
            <a:br>
              <a:rPr lang="en-GB" dirty="0"/>
            </a:br>
            <a:r>
              <a:rPr lang="en-GB" dirty="0"/>
              <a:t>1: Structured Interview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3" name="Chart 2" descr="Chart Placeholder">
            <a:extLst>
              <a:ext uri="{FF2B5EF4-FFF2-40B4-BE49-F238E27FC236}">
                <a16:creationId xmlns:a16="http://schemas.microsoft.com/office/drawing/2014/main" id="{074E40CC-5380-7343-89DF-C10EA44F06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1745418"/>
              </p:ext>
            </p:extLst>
          </p:nvPr>
        </p:nvGraphicFramePr>
        <p:xfrm>
          <a:off x="5669280" y="2865082"/>
          <a:ext cx="6522720" cy="4484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4" descr="Person using laptop computer">
            <a:extLst>
              <a:ext uri="{FF2B5EF4-FFF2-40B4-BE49-F238E27FC236}">
                <a16:creationId xmlns:a16="http://schemas.microsoft.com/office/drawing/2014/main" id="{8D23A6F2-58C9-CDBA-5D9E-2769124B83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303" y="231065"/>
            <a:ext cx="5036304" cy="2894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82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duate holding cap in hand in sunset">
            <a:extLst>
              <a:ext uri="{FF2B5EF4-FFF2-40B4-BE49-F238E27FC236}">
                <a16:creationId xmlns:a16="http://schemas.microsoft.com/office/drawing/2014/main" id="{91F97FCE-8385-2C68-6C9B-DEA1C76B8B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043" y="1071288"/>
            <a:ext cx="8849676" cy="3913607"/>
          </a:xfrm>
          <a:prstGeom prst="rect">
            <a:avLst/>
          </a:prstGeom>
        </p:spPr>
      </p:pic>
      <p:graphicFrame>
        <p:nvGraphicFramePr>
          <p:cNvPr id="5" name="Content Placeholder 2" descr="SmartArt Placeholder - 2 X Icons Vertical">
            <a:extLst>
              <a:ext uri="{FF2B5EF4-FFF2-40B4-BE49-F238E27FC236}">
                <a16:creationId xmlns:a16="http://schemas.microsoft.com/office/drawing/2014/main" id="{05161A65-4E7E-B44A-B0C7-71A1F0FD58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0311288"/>
              </p:ext>
            </p:extLst>
          </p:nvPr>
        </p:nvGraphicFramePr>
        <p:xfrm>
          <a:off x="676293" y="731520"/>
          <a:ext cx="4458416" cy="5205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8" name="Title 27">
            <a:extLst>
              <a:ext uri="{FF2B5EF4-FFF2-40B4-BE49-F238E27FC236}">
                <a16:creationId xmlns:a16="http://schemas.microsoft.com/office/drawing/2014/main" id="{4988F789-C14D-C841-BDEB-8ACF77377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6655" y="5286135"/>
            <a:ext cx="3889053" cy="1301394"/>
          </a:xfrm>
        </p:spPr>
        <p:txBody>
          <a:bodyPr rtlCol="0"/>
          <a:lstStyle/>
          <a:p>
            <a:pPr rtl="0"/>
            <a:r>
              <a:rPr lang="en-GB" dirty="0"/>
              <a:t>Interview Type</a:t>
            </a:r>
          </a:p>
        </p:txBody>
      </p:sp>
    </p:spTree>
    <p:extLst>
      <p:ext uri="{BB962C8B-B14F-4D97-AF65-F5344CB8AC3E}">
        <p14:creationId xmlns:p14="http://schemas.microsoft.com/office/powerpoint/2010/main" val="287123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C8D45-FD19-C44E-9C71-E67674704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05" y="211561"/>
            <a:ext cx="4393415" cy="1940795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5400" b="1" dirty="0"/>
              <a:t>Interview Type</a:t>
            </a:r>
            <a:br>
              <a:rPr lang="en-GB" dirty="0"/>
            </a:br>
            <a:r>
              <a:rPr lang="en-GB" dirty="0"/>
              <a:t>3: Panel Interview</a:t>
            </a:r>
            <a:br>
              <a:rPr lang="en-GB" dirty="0"/>
            </a:b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A6B144-B51A-39A7-9339-33132F6CA1A3}"/>
              </a:ext>
            </a:extLst>
          </p:cNvPr>
          <p:cNvSpPr txBox="1"/>
          <p:nvPr/>
        </p:nvSpPr>
        <p:spPr>
          <a:xfrm>
            <a:off x="6668087" y="935501"/>
            <a:ext cx="482521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Conducted by multiple BBC executives (e.g., HR Director, Head of News, Director-General).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Reduces personal bias.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Allows evaluation from different professional perspectives.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Example Question:</a:t>
            </a:r>
          </a:p>
          <a:p>
            <a:r>
              <a:rPr lang="en-US" sz="2800" dirty="0"/>
              <a:t>“How would you ensure transparency and accountability across all editorial levels?”</a:t>
            </a:r>
            <a:endParaRPr lang="en-US" sz="2000" dirty="0"/>
          </a:p>
          <a:p>
            <a:endParaRPr lang="en-US" dirty="0"/>
          </a:p>
        </p:txBody>
      </p:sp>
      <p:pic>
        <p:nvPicPr>
          <p:cNvPr id="8" name="Picture 7" descr="People in meeting">
            <a:extLst>
              <a:ext uri="{FF2B5EF4-FFF2-40B4-BE49-F238E27FC236}">
                <a16:creationId xmlns:a16="http://schemas.microsoft.com/office/drawing/2014/main" id="{C720E49C-3065-BED6-F77C-68B58413F7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35" y="1854090"/>
            <a:ext cx="5644054" cy="370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040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question mark of a typewriter type bar">
            <a:extLst>
              <a:ext uri="{FF2B5EF4-FFF2-40B4-BE49-F238E27FC236}">
                <a16:creationId xmlns:a16="http://schemas.microsoft.com/office/drawing/2014/main" id="{718025C1-3023-62D1-E388-A1BE39C5B6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35" y="3286825"/>
            <a:ext cx="3997276" cy="266485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66CBFE42-DFD1-4945-A9A4-5544D38C9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446" y="422520"/>
            <a:ext cx="4393415" cy="1474600"/>
          </a:xfrm>
        </p:spPr>
        <p:txBody>
          <a:bodyPr rtlCol="0"/>
          <a:lstStyle/>
          <a:p>
            <a:pPr rtl="0"/>
            <a:r>
              <a:rPr lang="en-GB" dirty="0"/>
              <a:t>Questioning Techniques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91F40D5-CD71-6A3C-5015-C3F545D7CF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467444"/>
              </p:ext>
            </p:extLst>
          </p:nvPr>
        </p:nvGraphicFramePr>
        <p:xfrm>
          <a:off x="4726743" y="1954400"/>
          <a:ext cx="7272996" cy="47277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4332">
                  <a:extLst>
                    <a:ext uri="{9D8B030D-6E8A-4147-A177-3AD203B41FA5}">
                      <a16:colId xmlns:a16="http://schemas.microsoft.com/office/drawing/2014/main" val="1520875559"/>
                    </a:ext>
                  </a:extLst>
                </a:gridCol>
                <a:gridCol w="2424332">
                  <a:extLst>
                    <a:ext uri="{9D8B030D-6E8A-4147-A177-3AD203B41FA5}">
                      <a16:colId xmlns:a16="http://schemas.microsoft.com/office/drawing/2014/main" val="2266324154"/>
                    </a:ext>
                  </a:extLst>
                </a:gridCol>
                <a:gridCol w="2424332">
                  <a:extLst>
                    <a:ext uri="{9D8B030D-6E8A-4147-A177-3AD203B41FA5}">
                      <a16:colId xmlns:a16="http://schemas.microsoft.com/office/drawing/2014/main" val="95537218"/>
                    </a:ext>
                  </a:extLst>
                </a:gridCol>
              </a:tblGrid>
              <a:tr h="795789">
                <a:tc>
                  <a:txBody>
                    <a:bodyPr/>
                    <a:lstStyle/>
                    <a:p>
                      <a:pPr lvl="0"/>
                      <a:endParaRPr lang="en-GB" dirty="0"/>
                    </a:p>
                    <a:p>
                      <a:pPr lvl="0" algn="ctr"/>
                      <a:r>
                        <a:rPr lang="en-GB" dirty="0"/>
                        <a:t> </a:t>
                      </a:r>
                      <a:r>
                        <a:rPr lang="en-GB" sz="2400" dirty="0"/>
                        <a:t>Example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dirty="0"/>
                    </a:p>
                    <a:p>
                      <a:pPr lvl="0" algn="ctr"/>
                      <a:r>
                        <a:rPr lang="en-GB" sz="2400" dirty="0"/>
                        <a:t>Purpose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dirty="0"/>
                    </a:p>
                    <a:p>
                      <a:pPr lvl="0" algn="ctr"/>
                      <a:r>
                        <a:rPr lang="en-GB" sz="2400" dirty="0"/>
                        <a:t>Technique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138573"/>
                  </a:ext>
                </a:extLst>
              </a:tr>
              <a:tr h="795789">
                <a:tc>
                  <a:txBody>
                    <a:bodyPr/>
                    <a:lstStyle/>
                    <a:p>
                      <a:pPr lvl="0"/>
                      <a:r>
                        <a:rPr lang="en-US"/>
                        <a:t>“Can you elaborate on how you managed stakeholder resistance?”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Gain deeper insights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Probing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308815"/>
                  </a:ext>
                </a:extLst>
              </a:tr>
              <a:tr h="795789">
                <a:tc>
                  <a:txBody>
                    <a:bodyPr/>
                    <a:lstStyle/>
                    <a:p>
                      <a:pPr lvl="0"/>
                      <a:r>
                        <a:rPr lang="en-US"/>
                        <a:t>“What motivates you to lead organizational change?”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Encourage discussion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Open-ended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684453"/>
                  </a:ext>
                </a:extLst>
              </a:tr>
              <a:tr h="795789">
                <a:tc>
                  <a:txBody>
                    <a:bodyPr/>
                    <a:lstStyle/>
                    <a:p>
                      <a:pPr lvl="0"/>
                      <a:r>
                        <a:rPr lang="en-US"/>
                        <a:t>“Why do you think transparency is critical for media leadership?”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Assess analytical thinking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Socratic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921464"/>
                  </a:ext>
                </a:extLst>
              </a:tr>
              <a:tr h="795789">
                <a:tc>
                  <a:txBody>
                    <a:bodyPr/>
                    <a:lstStyle/>
                    <a:p>
                      <a:pPr lvl="0"/>
                      <a:r>
                        <a:rPr lang="en-US" dirty="0"/>
                        <a:t>“So, you believe that communication drives trust — could you expand on  that?”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 Show understanding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b="1" dirty="0"/>
                        <a:t>Reflective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178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5680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7A8ED-CA98-4644-AF2D-8C0F21F7E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267" y="3057373"/>
            <a:ext cx="9737465" cy="487686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en-GB" dirty="0"/>
              <a:t>Face-to-Face vs Online Interview</a:t>
            </a:r>
          </a:p>
        </p:txBody>
      </p:sp>
      <p:pic>
        <p:nvPicPr>
          <p:cNvPr id="22" name="Picture Placeholder 21" descr="A group of people in a room at an easel">
            <a:extLst>
              <a:ext uri="{FF2B5EF4-FFF2-40B4-BE49-F238E27FC236}">
                <a16:creationId xmlns:a16="http://schemas.microsoft.com/office/drawing/2014/main" id="{B8DEDD93-F6C7-D34E-9469-9FC139224D1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13" r="113"/>
          <a:stretch/>
        </p:blipFill>
        <p:spPr>
          <a:xfrm>
            <a:off x="413824" y="483782"/>
            <a:ext cx="11365992" cy="2457856"/>
          </a:xfr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7EFABE4-7F31-1C4F-D893-C179A0F523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5083743"/>
              </p:ext>
            </p:extLst>
          </p:nvPr>
        </p:nvGraphicFramePr>
        <p:xfrm>
          <a:off x="869157" y="3545059"/>
          <a:ext cx="10453686" cy="2994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2">
                  <a:extLst>
                    <a:ext uri="{9D8B030D-6E8A-4147-A177-3AD203B41FA5}">
                      <a16:colId xmlns:a16="http://schemas.microsoft.com/office/drawing/2014/main" val="2880910208"/>
                    </a:ext>
                  </a:extLst>
                </a:gridCol>
                <a:gridCol w="3484562">
                  <a:extLst>
                    <a:ext uri="{9D8B030D-6E8A-4147-A177-3AD203B41FA5}">
                      <a16:colId xmlns:a16="http://schemas.microsoft.com/office/drawing/2014/main" val="2763466290"/>
                    </a:ext>
                  </a:extLst>
                </a:gridCol>
                <a:gridCol w="3484562">
                  <a:extLst>
                    <a:ext uri="{9D8B030D-6E8A-4147-A177-3AD203B41FA5}">
                      <a16:colId xmlns:a16="http://schemas.microsoft.com/office/drawing/2014/main" val="846416031"/>
                    </a:ext>
                  </a:extLst>
                </a:gridCol>
              </a:tblGrid>
              <a:tr h="565832">
                <a:tc>
                  <a:txBody>
                    <a:bodyPr/>
                    <a:lstStyle/>
                    <a:p>
                      <a:pPr lvl="0" algn="ctr"/>
                      <a:endParaRPr lang="en-GB" dirty="0"/>
                    </a:p>
                    <a:p>
                      <a:pPr lvl="0" algn="ctr"/>
                      <a:r>
                        <a:rPr lang="en-GB" sz="2400" dirty="0"/>
                        <a:t>Online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dirty="0"/>
                    </a:p>
                    <a:p>
                      <a:pPr lvl="0" algn="ctr"/>
                      <a:r>
                        <a:rPr lang="en-GB" sz="2400" dirty="0"/>
                        <a:t>Face-to-Face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dirty="0"/>
                    </a:p>
                    <a:p>
                      <a:pPr lvl="0" algn="ctr"/>
                      <a:r>
                        <a:rPr lang="en-GB" sz="2400" dirty="0"/>
                        <a:t>Criteria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6892429"/>
                  </a:ext>
                </a:extLst>
              </a:tr>
              <a:tr h="565832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Limited, camera-based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Strong non-verbal cues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Communication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041615"/>
                  </a:ext>
                </a:extLst>
              </a:tr>
              <a:tr h="565832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Efficient, flexible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Expensive, time-consuming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Cost &amp;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527625"/>
                  </a:ext>
                </a:extLst>
              </a:tr>
              <a:tr h="565832"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Global reach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/>
                        <a:t>Restricted to local candidates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Accessibility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883375"/>
                  </a:ext>
                </a:extLst>
              </a:tr>
              <a:tr h="565832">
                <a:tc>
                  <a:txBody>
                    <a:bodyPr/>
                    <a:lstStyle/>
                    <a:p>
                      <a:pPr lvl="0"/>
                      <a:r>
                        <a:rPr lang="en-GB" dirty="0"/>
                        <a:t>Formal, sometimes distant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/>
                        <a:t>Personal, human connection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Experience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9781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9608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25EAE-3A37-43DE-9737-13DDF056B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298" y="2031121"/>
            <a:ext cx="4343056" cy="3022659"/>
          </a:xfrm>
        </p:spPr>
        <p:txBody>
          <a:bodyPr rtlCol="0"/>
          <a:lstStyle/>
          <a:p>
            <a:pPr rtl="0"/>
            <a:r>
              <a:rPr lang="en-US" dirty="0"/>
              <a:t>Effective recruitment ensures the right person joins at the right time.</a:t>
            </a:r>
          </a:p>
          <a:p>
            <a:pPr rtl="0"/>
            <a:r>
              <a:rPr lang="en-US" dirty="0"/>
              <a:t>The BBC must look beyond technical skills — values alignment is key.</a:t>
            </a:r>
          </a:p>
          <a:p>
            <a:pPr rtl="0"/>
            <a:r>
              <a:rPr lang="en-US" dirty="0"/>
              <a:t>Structured and competency-based interviews best identify candidates who believe in BBC’s mission.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79C09C-6E20-48F6-AE6D-C893A0F33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Conclusion</a:t>
            </a:r>
          </a:p>
        </p:txBody>
      </p:sp>
      <p:pic>
        <p:nvPicPr>
          <p:cNvPr id="7" name="Picture Placeholder 6" descr="A tv news studio with a red and white backdrop&#10;&#10;AI-generated content may be incorrect.">
            <a:extLst>
              <a:ext uri="{FF2B5EF4-FFF2-40B4-BE49-F238E27FC236}">
                <a16:creationId xmlns:a16="http://schemas.microsoft.com/office/drawing/2014/main" id="{4505A5FC-B854-4029-671F-6136CC4815C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6" r="1528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50992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Wooden library">
            <a:extLst>
              <a:ext uri="{FF2B5EF4-FFF2-40B4-BE49-F238E27FC236}">
                <a16:creationId xmlns:a16="http://schemas.microsoft.com/office/drawing/2014/main" id="{439D5DFB-8728-C4AF-9AC7-E8F6193F571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0" r="17141" b="1"/>
          <a:stretch>
            <a:fillRect/>
          </a:stretch>
        </p:blipFill>
        <p:spPr>
          <a:xfrm>
            <a:off x="-1" y="10"/>
            <a:ext cx="5123378" cy="6864475"/>
          </a:xfrm>
          <a:noFill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14D9E47F-41E0-4FE3-891C-B53FBC82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3575" y="2731395"/>
            <a:ext cx="2988860" cy="1395208"/>
          </a:xfr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kern="1200" spc="-50" baseline="0" dirty="0">
                <a:latin typeface="+mj-lt"/>
                <a:ea typeface="+mj-ea"/>
                <a:cs typeface="+mj-cs"/>
              </a:rPr>
              <a:t>References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5A2308-035B-2BCF-69B6-C2D6F0242F80}"/>
              </a:ext>
            </a:extLst>
          </p:cNvPr>
          <p:cNvSpPr txBox="1"/>
          <p:nvPr/>
        </p:nvSpPr>
        <p:spPr>
          <a:xfrm>
            <a:off x="7188592" y="793580"/>
            <a:ext cx="4334114" cy="5270839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pPr marL="285750" indent="-285750">
              <a:lnSpc>
                <a:spcPct val="90000"/>
              </a:lnSpc>
              <a:spcAft>
                <a:spcPts val="15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600" kern="1200" spc="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Sinek, S. (2009) Start with Why: How Great Leaders Inspire Everyone to Take Action. Penguin.</a:t>
            </a:r>
          </a:p>
          <a:p>
            <a:pPr marL="285750" indent="-285750">
              <a:lnSpc>
                <a:spcPct val="90000"/>
              </a:lnSpc>
              <a:spcAft>
                <a:spcPts val="15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600" kern="1200" spc="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Armstrong, M. (2023) Armstrong’s Handbook of Human Resource Management Practice. Kogan Page.</a:t>
            </a:r>
          </a:p>
          <a:p>
            <a:pPr marL="285750" indent="-285750">
              <a:lnSpc>
                <a:spcPct val="90000"/>
              </a:lnSpc>
              <a:spcAft>
                <a:spcPts val="15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600" kern="1200" spc="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BBC (2025) About the BBC. [Online] Available at: https://www.bbc.co.uk/aboutthebbc</a:t>
            </a:r>
          </a:p>
          <a:p>
            <a:pPr marL="285750" indent="-285750">
              <a:lnSpc>
                <a:spcPct val="90000"/>
              </a:lnSpc>
              <a:spcAft>
                <a:spcPts val="15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600" kern="1200" spc="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CIPD (2024) Recruitment Overview. [Online] Available at: https://www.cipd.org</a:t>
            </a:r>
          </a:p>
          <a:p>
            <a:pPr marL="285750" indent="-285750">
              <a:lnSpc>
                <a:spcPct val="90000"/>
              </a:lnSpc>
              <a:spcAft>
                <a:spcPts val="15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600" kern="1200" spc="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Indeed (2024) Interview Techniques for Managers. [Online] Available at: https://www.indeed.com</a:t>
            </a:r>
          </a:p>
        </p:txBody>
      </p:sp>
    </p:spTree>
    <p:extLst>
      <p:ext uri="{BB962C8B-B14F-4D97-AF65-F5344CB8AC3E}">
        <p14:creationId xmlns:p14="http://schemas.microsoft.com/office/powerpoint/2010/main" val="364231635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GOLD AND SILVER">
      <a:dk1>
        <a:srgbClr val="000000"/>
      </a:dk1>
      <a:lt1>
        <a:srgbClr val="FFFFFF"/>
      </a:lt1>
      <a:dk2>
        <a:srgbClr val="464646"/>
      </a:dk2>
      <a:lt2>
        <a:srgbClr val="FFFFFF"/>
      </a:lt2>
      <a:accent1>
        <a:srgbClr val="C4AE75"/>
      </a:accent1>
      <a:accent2>
        <a:srgbClr val="A9A9A9"/>
      </a:accent2>
      <a:accent3>
        <a:srgbClr val="5E5E5E"/>
      </a:accent3>
      <a:accent4>
        <a:srgbClr val="424242"/>
      </a:accent4>
      <a:accent5>
        <a:srgbClr val="212121"/>
      </a:accent5>
      <a:accent6>
        <a:srgbClr val="D5D5D5"/>
      </a:accent6>
      <a:hlink>
        <a:srgbClr val="C1AA73"/>
      </a:hlink>
      <a:folHlink>
        <a:srgbClr val="797979"/>
      </a:folHlink>
    </a:clrScheme>
    <a:fontScheme name="Garamond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2167661_TF11344857.potx" id="{447DE04F-D9F7-411E-8003-AF7540944A8B}" vid="{F02F3C99-844F-4725-8EDE-49154AAB67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Geometric conference presentation</Template>
  <TotalTime>187</TotalTime>
  <Words>709</Words>
  <Application>Microsoft Office PowerPoint</Application>
  <PresentationFormat>Widescreen</PresentationFormat>
  <Paragraphs>111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Garamond</vt:lpstr>
      <vt:lpstr>RetrospectVTI</vt:lpstr>
      <vt:lpstr>Presentation  Recruitment and Selection for Director of Organisational Transformation – BBC  Student:  Mr. Amir M Avesta   Student No: 2335138 Lecturer:  Master. Toyin Adisa  Date: 14/11/2025 Module code: LCLM5002- UWTSD </vt:lpstr>
      <vt:lpstr>Agenda</vt:lpstr>
      <vt:lpstr>Table of Contents</vt:lpstr>
      <vt:lpstr>Introduction</vt:lpstr>
      <vt:lpstr>BBC Overview  1- Founded in 1922, London-based global broadcaster.  2- Mission: “To inform, educate and entertain.”  3- Recent challenge: loss of public trust due to editorial issues.  4- BBC now aims to rebuild credibility through organizational transformation.</vt:lpstr>
      <vt:lpstr>Recruitment Process</vt:lpstr>
      <vt:lpstr>Job Analysis, Description &amp; Person Specification</vt:lpstr>
      <vt:lpstr>Interview Type 1: Structured Interview </vt:lpstr>
      <vt:lpstr>Interview Type</vt:lpstr>
      <vt:lpstr>Interview Type 3: Panel Interview </vt:lpstr>
      <vt:lpstr>Questioning Techniques</vt:lpstr>
      <vt:lpstr>Face-to-Face vs Online Interview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Amir Mahmoudi Avesta (2335138)</dc:creator>
  <cp:lastModifiedBy>Amir Mahmoudi Avesta (2335138)</cp:lastModifiedBy>
  <cp:revision>2</cp:revision>
  <dcterms:created xsi:type="dcterms:W3CDTF">2025-11-12T03:36:59Z</dcterms:created>
  <dcterms:modified xsi:type="dcterms:W3CDTF">2025-11-14T05:59:23Z</dcterms:modified>
</cp:coreProperties>
</file>