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media/image2.jpeg" ContentType="image/jpeg"/>
</Types>
</file>

<file path=_rels/.rels><?xml version="1.0" encoding="UTF-8" standalone="yes"?><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Lst>
  <p:sldSz cx="13004800" cy="9753600"/>
  <p:notesSz cx="6858000" cy="9144000"/>
  <p:defaultTextStyle>
    <a:lvl1pPr algn="ctr" defTabSz="584200">
      <a:defRPr i="1" sz="32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1pPr>
    <a:lvl2pPr indent="228600" algn="ctr" defTabSz="584200">
      <a:defRPr i="1" sz="32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2pPr>
    <a:lvl3pPr indent="457200" algn="ctr" defTabSz="584200">
      <a:defRPr i="1" sz="32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3pPr>
    <a:lvl4pPr indent="685800" algn="ctr" defTabSz="584200">
      <a:defRPr i="1" sz="32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4pPr>
    <a:lvl5pPr indent="914400" algn="ctr" defTabSz="584200">
      <a:defRPr i="1" sz="32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5pPr>
    <a:lvl6pPr indent="1143000" algn="ctr" defTabSz="584200">
      <a:defRPr i="1" sz="32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6pPr>
    <a:lvl7pPr indent="1371600" algn="ctr" defTabSz="584200">
      <a:defRPr i="1" sz="32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7pPr>
    <a:lvl8pPr indent="1600200" algn="ctr" defTabSz="584200">
      <a:defRPr i="1" sz="32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8pPr>
    <a:lvl9pPr indent="1828800" algn="ctr" defTabSz="584200">
      <a:defRPr i="1" sz="32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file>

<file path=ppt/presProps.xml><?xml version="1.0" encoding="utf-8"?>
<p:presentationPr xmlns:a="http://schemas.openxmlformats.org/drawingml/2006/main" xmlns:r="http://schemas.openxmlformats.org/officeDocument/2006/relationships" xmlns:p="http://schemas.openxmlformats.org/presentationml/2006/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n" i="off">
        <a:fontRef idx="minor">
          <a:srgbClr val="2A2927"/>
        </a:fontRef>
        <a:srgbClr val="2A2927"/>
      </a:tcTxStyle>
      <a:tcStyle>
        <a:tcBdr>
          <a:left>
            <a:ln w="12700" cap="flat">
              <a:solidFill>
                <a:srgbClr val="514F48">
                  <a:alpha val="80000"/>
                </a:srgbClr>
              </a:solidFill>
              <a:custDash>
                <a:ds d="200000" sp="200000"/>
              </a:custDash>
              <a:miter lim="400000"/>
            </a:ln>
          </a:left>
          <a:right>
            <a:ln w="12700" cap="flat">
              <a:solidFill>
                <a:srgbClr val="514F48">
                  <a:alpha val="80000"/>
                </a:srgbClr>
              </a:solidFill>
              <a:custDash>
                <a:ds d="200000" sp="200000"/>
              </a:custDash>
              <a:miter lim="400000"/>
            </a:ln>
          </a:right>
          <a:top>
            <a:ln w="12700" cap="flat">
              <a:solidFill>
                <a:srgbClr val="514F48">
                  <a:alpha val="80000"/>
                </a:srgbClr>
              </a:solidFill>
              <a:custDash>
                <a:ds d="200000" sp="200000"/>
              </a:custDash>
              <a:miter lim="400000"/>
            </a:ln>
          </a:top>
          <a:bottom>
            <a:ln w="12700" cap="flat">
              <a:solidFill>
                <a:srgbClr val="514F48">
                  <a:alpha val="80000"/>
                </a:srgbClr>
              </a:solidFill>
              <a:custDash>
                <a:ds d="200000" sp="200000"/>
              </a:custDash>
              <a:miter lim="400000"/>
            </a:ln>
          </a:bottom>
          <a:insideH>
            <a:ln w="12700" cap="flat">
              <a:solidFill>
                <a:srgbClr val="514F48">
                  <a:alpha val="80000"/>
                </a:srgbClr>
              </a:solidFill>
              <a:custDash>
                <a:ds d="200000" sp="200000"/>
              </a:custDash>
              <a:miter lim="400000"/>
            </a:ln>
          </a:insideH>
          <a:insideV>
            <a:ln w="12700" cap="flat">
              <a:solidFill>
                <a:srgbClr val="514F48">
                  <a:alpha val="80000"/>
                </a:srgbClr>
              </a:solidFill>
              <a:custDash>
                <a:ds d="200000" sp="200000"/>
              </a:custDash>
              <a:miter lim="400000"/>
            </a:ln>
          </a:insideV>
        </a:tcBdr>
        <a:fill>
          <a:noFill/>
        </a:fill>
      </a:tcStyle>
    </a:wholeTbl>
    <a:band2H>
      <a:tcTxStyle b="def" i="def"/>
      <a:tcStyle>
        <a:tcBdr/>
        <a:fill>
          <a:solidFill>
            <a:srgbClr val="D2D1C3">
              <a:alpha val="25000"/>
            </a:srgbClr>
          </a:solidFill>
        </a:fill>
      </a:tcStyle>
    </a:band2H>
    <a:firstCol>
      <a:tcTxStyle b="on" i="off">
        <a:fontRef idx="minor">
          <a:srgbClr val="FFFFFF"/>
        </a:fontRef>
        <a:srgbClr val="FFFFFF"/>
      </a:tcTxStyle>
      <a:tcStyle>
        <a:tcBdr>
          <a:left>
            <a:ln w="12700" cap="flat">
              <a:solidFill>
                <a:srgbClr val="514F48">
                  <a:alpha val="80000"/>
                </a:srgbClr>
              </a:solidFill>
              <a:prstDash val="solid"/>
              <a:miter lim="400000"/>
            </a:ln>
          </a:left>
          <a:right>
            <a:ln w="12700" cap="flat">
              <a:solidFill>
                <a:srgbClr val="514F48">
                  <a:alpha val="80000"/>
                </a:srgbClr>
              </a:solidFill>
              <a:prstDash val="solid"/>
              <a:miter lim="400000"/>
            </a:ln>
          </a:right>
          <a:top>
            <a:ln w="12700" cap="flat">
              <a:solidFill>
                <a:srgbClr val="514F48">
                  <a:alpha val="80000"/>
                </a:srgbClr>
              </a:solidFill>
              <a:prstDash val="solid"/>
              <a:miter lim="400000"/>
            </a:ln>
          </a:top>
          <a:bottom>
            <a:ln w="12700" cap="flat">
              <a:solidFill>
                <a:srgbClr val="514F48">
                  <a:alpha val="80000"/>
                </a:srgbClr>
              </a:solidFill>
              <a:prstDash val="solid"/>
              <a:miter lim="400000"/>
            </a:ln>
          </a:bottom>
          <a:insideH>
            <a:ln w="12700" cap="flat">
              <a:solidFill>
                <a:srgbClr val="514F48">
                  <a:alpha val="80000"/>
                </a:srgbClr>
              </a:solidFill>
              <a:prstDash val="solid"/>
              <a:miter lim="400000"/>
            </a:ln>
          </a:insideH>
          <a:insideV>
            <a:ln w="12700" cap="flat">
              <a:solidFill>
                <a:srgbClr val="514F48">
                  <a:alpha val="80000"/>
                </a:srgbClr>
              </a:solidFill>
              <a:prstDash val="solid"/>
              <a:miter lim="400000"/>
            </a:ln>
          </a:insideV>
        </a:tcBdr>
      </a:tcStyle>
    </a:firstCol>
    <a:lastRow>
      <a:tcTxStyle b="on" i="off">
        <a:fontRef idx="minor">
          <a:srgbClr val="FFFFFF"/>
        </a:fontRef>
        <a:srgbClr val="FFFFFF"/>
      </a:tcTxStyle>
      <a:tcStyle>
        <a:tcBdr>
          <a:left>
            <a:ln w="12700" cap="flat">
              <a:solidFill>
                <a:srgbClr val="514F48">
                  <a:alpha val="80000"/>
                </a:srgbClr>
              </a:solidFill>
              <a:prstDash val="solid"/>
              <a:miter lim="400000"/>
            </a:ln>
          </a:left>
          <a:right>
            <a:ln w="12700" cap="flat">
              <a:solidFill>
                <a:srgbClr val="514F48">
                  <a:alpha val="80000"/>
                </a:srgbClr>
              </a:solidFill>
              <a:prstDash val="solid"/>
              <a:miter lim="400000"/>
            </a:ln>
          </a:right>
          <a:top>
            <a:ln w="25400" cap="flat">
              <a:solidFill>
                <a:srgbClr val="514F48">
                  <a:alpha val="80000"/>
                </a:srgbClr>
              </a:solidFill>
              <a:prstDash val="solid"/>
              <a:miter lim="400000"/>
            </a:ln>
          </a:top>
          <a:bottom>
            <a:ln w="12700" cap="flat">
              <a:solidFill>
                <a:srgbClr val="514F48">
                  <a:alpha val="80000"/>
                </a:srgbClr>
              </a:solidFill>
              <a:prstDash val="solid"/>
              <a:miter lim="400000"/>
            </a:ln>
          </a:bottom>
          <a:insideH>
            <a:ln w="12700" cap="flat">
              <a:solidFill>
                <a:srgbClr val="514F48">
                  <a:alpha val="80000"/>
                </a:srgbClr>
              </a:solidFill>
              <a:prstDash val="solid"/>
              <a:miter lim="400000"/>
            </a:ln>
          </a:insideH>
          <a:insideV>
            <a:ln w="12700" cap="flat">
              <a:solidFill>
                <a:srgbClr val="514F48">
                  <a:alpha val="80000"/>
                </a:srgbClr>
              </a:solidFill>
              <a:prstDash val="solid"/>
              <a:miter lim="400000"/>
            </a:ln>
          </a:insideV>
        </a:tcBdr>
      </a:tcStyle>
    </a:lastRow>
    <a:firstRow>
      <a:tcTxStyle b="on" i="off">
        <a:fontRef idx="minor">
          <a:srgbClr val="FFFFFF"/>
        </a:fontRef>
        <a:srgbClr val="FFFFFF"/>
      </a:tcTxStyle>
      <a:tcStyle>
        <a:tcBdr>
          <a:left>
            <a:ln w="12700" cap="flat">
              <a:solidFill>
                <a:srgbClr val="514F48">
                  <a:alpha val="80000"/>
                </a:srgbClr>
              </a:solidFill>
              <a:prstDash val="solid"/>
              <a:miter lim="400000"/>
            </a:ln>
          </a:left>
          <a:right>
            <a:ln w="12700" cap="flat">
              <a:solidFill>
                <a:srgbClr val="514F48">
                  <a:alpha val="80000"/>
                </a:srgbClr>
              </a:solidFill>
              <a:prstDash val="solid"/>
              <a:miter lim="400000"/>
            </a:ln>
          </a:right>
          <a:top>
            <a:ln w="12700" cap="flat">
              <a:solidFill>
                <a:srgbClr val="514F48">
                  <a:alpha val="80000"/>
                </a:srgbClr>
              </a:solidFill>
              <a:prstDash val="solid"/>
              <a:miter lim="400000"/>
            </a:ln>
          </a:top>
          <a:bottom>
            <a:ln w="25400" cap="flat">
              <a:solidFill>
                <a:srgbClr val="514F48">
                  <a:alpha val="80000"/>
                </a:srgbClr>
              </a:solidFill>
              <a:prstDash val="solid"/>
              <a:miter lim="400000"/>
            </a:ln>
          </a:bottom>
          <a:insideH>
            <a:ln w="12700" cap="flat">
              <a:solidFill>
                <a:srgbClr val="514F48">
                  <a:alpha val="80000"/>
                </a:srgbClr>
              </a:solidFill>
              <a:prstDash val="solid"/>
              <a:miter lim="400000"/>
            </a:ln>
          </a:insideH>
          <a:insideV>
            <a:ln w="12700" cap="flat">
              <a:solidFill>
                <a:srgbClr val="514F48">
                  <a:alpha val="80000"/>
                </a:srgbClr>
              </a:solidFill>
              <a:prstDash val="solid"/>
              <a:miter lim="400000"/>
            </a:ln>
          </a:insideV>
        </a:tcBdr>
      </a:tcStyle>
    </a:firstRow>
  </a:tblStyle>
  <a:tblStyle styleId="{C7B018BB-80A7-4F77-B60F-C8B233D01FF8}" styleName="">
    <a:tblBg/>
    <a:wholeTbl>
      <a:tcTxStyle b="off" i="off">
        <a:fontRef idx="minor">
          <a:srgbClr val="2A2927"/>
        </a:fontRef>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12700" cap="flat">
              <a:solidFill>
                <a:srgbClr val="737269">
                  <a:alpha val="80000"/>
                </a:srgbClr>
              </a:solidFill>
              <a:prstDash val="solid"/>
              <a:miter lim="400000"/>
            </a:ln>
          </a:top>
          <a:bottom>
            <a:ln w="127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tcStyle>
    </a:wholeTbl>
    <a:band2H>
      <a:tcTxStyle b="def" i="def"/>
      <a:tcStyle>
        <a:tcBdr/>
        <a:fill>
          <a:blipFill rotWithShape="1">
            <a:blip r:embed="rId1"/>
            <a:srcRect l="0" t="0" r="0" b="0"/>
            <a:tile tx="0" ty="0" sx="100000" sy="100000" flip="none" algn="tl"/>
          </a:blipFill>
        </a:fill>
      </a:tcStyle>
    </a:band2H>
    <a:firstCol>
      <a:tcTxStyle b="on" i="off">
        <a:fontRef idx="minor">
          <a:srgbClr val="2A2927"/>
        </a:fontRef>
        <a:srgbClr val="2A2927"/>
      </a:tcTxStyle>
      <a:tcStyle>
        <a:tcBdr>
          <a:left>
            <a:ln w="25400" cap="flat">
              <a:solidFill>
                <a:srgbClr val="737269">
                  <a:alpha val="80000"/>
                </a:srgbClr>
              </a:solidFill>
              <a:prstDash val="solid"/>
              <a:miter lim="400000"/>
            </a:ln>
          </a:left>
          <a:right>
            <a:ln w="12700" cap="flat">
              <a:solidFill>
                <a:srgbClr val="737269">
                  <a:alpha val="80000"/>
                </a:srgbClr>
              </a:solidFill>
              <a:prstDash val="solid"/>
              <a:miter lim="400000"/>
            </a:ln>
          </a:right>
          <a:top>
            <a:ln w="12700" cap="flat">
              <a:solidFill>
                <a:srgbClr val="737269">
                  <a:alpha val="80000"/>
                </a:srgbClr>
              </a:solidFill>
              <a:prstDash val="solid"/>
              <a:miter lim="400000"/>
            </a:ln>
          </a:top>
          <a:bottom>
            <a:ln w="127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tcStyle>
    </a:firstCol>
    <a:lastRow>
      <a:tcTxStyle b="on" i="off">
        <a:fontRef idx="minor">
          <a:srgbClr val="2A2927"/>
        </a:fontRef>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25400" cap="flat">
              <a:solidFill>
                <a:srgbClr val="737269">
                  <a:alpha val="80000"/>
                </a:srgbClr>
              </a:solidFill>
              <a:prstDash val="solid"/>
              <a:miter lim="400000"/>
            </a:ln>
          </a:top>
          <a:bottom>
            <a:ln w="254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tcStyle>
    </a:lastRow>
    <a:firstRow>
      <a:tcTxStyle b="on" i="off">
        <a:fontRef idx="minor">
          <a:srgbClr val="2A2927"/>
        </a:fontRef>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25400" cap="flat">
              <a:solidFill>
                <a:srgbClr val="737269">
                  <a:alpha val="80000"/>
                </a:srgbClr>
              </a:solidFill>
              <a:prstDash val="solid"/>
              <a:miter lim="400000"/>
            </a:ln>
          </a:top>
          <a:bottom>
            <a:ln w="254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tcStyle>
    </a:firstRow>
  </a:tblStyle>
  <a:tblStyle styleId="{EEE7283C-3CF3-47DC-8721-378D4A62B228}" styleName="">
    <a:tblBg/>
    <a:wholeTbl>
      <a:tcTxStyle b="off" i="off">
        <a:fontRef idx="minor">
          <a:srgbClr val="2A2927"/>
        </a:fontRef>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12700" cap="flat">
              <a:solidFill>
                <a:srgbClr val="737269">
                  <a:alpha val="80000"/>
                </a:srgbClr>
              </a:solidFill>
              <a:prstDash val="solid"/>
              <a:miter lim="400000"/>
            </a:ln>
          </a:top>
          <a:bottom>
            <a:ln w="127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wholeTbl>
    <a:band2H>
      <a:tcTxStyle b="def" i="def"/>
      <a:tcStyle>
        <a:tcBdr/>
        <a:fill>
          <a:solidFill>
            <a:srgbClr val="D2D1C3">
              <a:alpha val="25000"/>
            </a:srgbClr>
          </a:solidFill>
        </a:fill>
      </a:tcStyle>
    </a:band2H>
    <a:firstCol>
      <a:tcTxStyle b="off" i="off">
        <a:fontRef idx="minor">
          <a:srgbClr val="2A2927"/>
        </a:fontRef>
        <a:srgbClr val="2A2927"/>
      </a:tcTxStyle>
      <a:tcStyle>
        <a:tcBdr>
          <a:left>
            <a:ln w="25400" cap="flat">
              <a:solidFill>
                <a:srgbClr val="737269">
                  <a:alpha val="80000"/>
                </a:srgbClr>
              </a:solidFill>
              <a:prstDash val="solid"/>
              <a:miter lim="400000"/>
            </a:ln>
          </a:left>
          <a:right>
            <a:ln w="25400" cap="flat">
              <a:solidFill>
                <a:srgbClr val="737269">
                  <a:alpha val="80000"/>
                </a:srgbClr>
              </a:solidFill>
              <a:prstDash val="solid"/>
              <a:miter lim="400000"/>
            </a:ln>
          </a:right>
          <a:top>
            <a:ln w="12700" cap="flat">
              <a:solidFill>
                <a:srgbClr val="737269">
                  <a:alpha val="80000"/>
                </a:srgbClr>
              </a:solidFill>
              <a:prstDash val="solid"/>
              <a:miter lim="400000"/>
            </a:ln>
          </a:top>
          <a:bottom>
            <a:ln w="127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tcStyle>
    </a:firstCol>
    <a:lastRow>
      <a:tcTxStyle b="off" i="off">
        <a:fontRef idx="minor">
          <a:srgbClr val="2A2927"/>
        </a:fontRef>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25400" cap="flat">
              <a:solidFill>
                <a:srgbClr val="737269">
                  <a:alpha val="80000"/>
                </a:srgbClr>
              </a:solidFill>
              <a:prstDash val="solid"/>
              <a:miter lim="400000"/>
            </a:ln>
          </a:top>
          <a:bottom>
            <a:ln w="254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tcStyle>
    </a:lastRow>
    <a:firstRow>
      <a:tcTxStyle b="off" i="off">
        <a:fontRef idx="minor">
          <a:srgbClr val="2A2927"/>
        </a:fontRef>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25400" cap="flat">
              <a:solidFill>
                <a:srgbClr val="737269">
                  <a:alpha val="80000"/>
                </a:srgbClr>
              </a:solidFill>
              <a:prstDash val="solid"/>
              <a:miter lim="400000"/>
            </a:ln>
          </a:top>
          <a:bottom>
            <a:ln w="254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tcStyle>
    </a:firstRow>
  </a:tblStyle>
  <a:tblStyle styleId="{CF821DB8-F4EB-4A41-A1BA-3FCAFE7338EE}" styleName="">
    <a:tblBg/>
    <a:wholeTbl>
      <a:tcTxStyle b="off" i="off">
        <a:fontRef idx="minor">
          <a:srgbClr val="2A2927"/>
        </a:fontRef>
        <a:srgbClr val="2A2927"/>
      </a:tcTxStyle>
      <a:tcStyle>
        <a:tcBdr>
          <a:left>
            <a:ln w="12700" cap="flat">
              <a:noFill/>
              <a:miter lim="400000"/>
            </a:ln>
          </a:left>
          <a:right>
            <a:ln w="12700" cap="flat">
              <a:noFill/>
              <a:miter lim="400000"/>
            </a:ln>
          </a:right>
          <a:top>
            <a:ln w="12700" cap="flat">
              <a:solidFill>
                <a:srgbClr val="000000">
                  <a:alpha val="70000"/>
                </a:srgbClr>
              </a:solidFill>
              <a:prstDash val="solid"/>
              <a:miter lim="400000"/>
            </a:ln>
          </a:top>
          <a:bottom>
            <a:ln w="12700" cap="flat">
              <a:solidFill>
                <a:srgbClr val="000000">
                  <a:alpha val="70000"/>
                </a:srgbClr>
              </a:solidFill>
              <a:prstDash val="solid"/>
              <a:miter lim="400000"/>
            </a:ln>
          </a:bottom>
          <a:insideH>
            <a:ln w="12700" cap="flat">
              <a:solidFill>
                <a:srgbClr val="000000">
                  <a:alpha val="70000"/>
                </a:srgbClr>
              </a:solidFill>
              <a:prstDash val="solid"/>
              <a:miter lim="400000"/>
            </a:ln>
          </a:insideH>
          <a:insideV>
            <a:ln w="12700" cap="flat">
              <a:noFill/>
              <a:miter lim="400000"/>
            </a:ln>
          </a:insideV>
        </a:tcBdr>
        <a:fill>
          <a:noFill/>
        </a:fill>
      </a:tcStyle>
    </a:wholeTbl>
    <a:band2H>
      <a:tcTxStyle b="def" i="def"/>
      <a:tcStyle>
        <a:tcBdr/>
        <a:fill>
          <a:solidFill>
            <a:srgbClr val="D2D1C3">
              <a:alpha val="25000"/>
            </a:srgbClr>
          </a:solidFill>
        </a:fill>
      </a:tcStyle>
    </a:band2H>
    <a:firstCol>
      <a:tcTxStyle b="on" i="off">
        <a:fontRef idx="minor">
          <a:srgbClr val="FFFFFF"/>
        </a:fontRef>
        <a:srgbClr val="FFFFFF"/>
      </a:tcTxStyle>
      <a:tcStyle>
        <a:tcBdr>
          <a:left>
            <a:ln w="12700" cap="flat">
              <a:solidFill>
                <a:srgbClr val="000000">
                  <a:alpha val="70000"/>
                </a:srgbClr>
              </a:solidFill>
              <a:prstDash val="solid"/>
              <a:miter lim="400000"/>
            </a:ln>
          </a:left>
          <a:right>
            <a:ln w="25400" cap="flat">
              <a:solidFill>
                <a:srgbClr val="000000">
                  <a:alpha val="70000"/>
                </a:srgbClr>
              </a:solidFill>
              <a:prstDash val="solid"/>
              <a:miter lim="400000"/>
            </a:ln>
          </a:right>
          <a:top>
            <a:ln w="12700" cap="flat">
              <a:solidFill>
                <a:srgbClr val="000000">
                  <a:alpha val="70000"/>
                </a:srgbClr>
              </a:solidFill>
              <a:prstDash val="solid"/>
              <a:miter lim="400000"/>
            </a:ln>
          </a:top>
          <a:bottom>
            <a:ln w="12700" cap="flat">
              <a:solidFill>
                <a:srgbClr val="000000">
                  <a:alpha val="70000"/>
                </a:srgbClr>
              </a:solidFill>
              <a:prstDash val="solid"/>
              <a:miter lim="400000"/>
            </a:ln>
          </a:bottom>
          <a:insideH>
            <a:ln w="12700" cap="flat">
              <a:solidFill>
                <a:srgbClr val="000000">
                  <a:alpha val="70000"/>
                </a:srgbClr>
              </a:solidFill>
              <a:prstDash val="solid"/>
              <a:miter lim="400000"/>
            </a:ln>
          </a:insideH>
          <a:insideV>
            <a:ln w="12700" cap="flat">
              <a:noFill/>
              <a:miter lim="400000"/>
            </a:ln>
          </a:insideV>
        </a:tcBdr>
      </a:tcStyle>
    </a:firstCol>
    <a:la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alpha val="70000"/>
                </a:srgbClr>
              </a:solidFill>
              <a:prstDash val="solid"/>
              <a:miter lim="400000"/>
            </a:ln>
          </a:top>
          <a:bottom>
            <a:ln w="12700" cap="flat">
              <a:solidFill>
                <a:srgbClr val="000000">
                  <a:alpha val="70000"/>
                </a:srgbClr>
              </a:solidFill>
              <a:prstDash val="solid"/>
              <a:miter lim="400000"/>
            </a:ln>
          </a:bottom>
          <a:insideH>
            <a:ln w="12700" cap="flat">
              <a:solidFill>
                <a:srgbClr val="000000">
                  <a:alpha val="70000"/>
                </a:srgbClr>
              </a:solidFill>
              <a:prstDash val="solid"/>
              <a:miter lim="400000"/>
            </a:ln>
          </a:insideH>
          <a:insideV>
            <a:ln w="12700" cap="flat">
              <a:noFill/>
              <a:miter lim="400000"/>
            </a:ln>
          </a:insideV>
        </a:tcBdr>
      </a:tcStyle>
    </a:lastRow>
    <a:firstRow>
      <a:tcTxStyle b="on" i="off">
        <a:fontRef idx="minor">
          <a:srgbClr val="FFFFFF"/>
        </a:fontRef>
        <a:srgbClr val="FFFFFF"/>
      </a:tcTxStyle>
      <a:tcStyle>
        <a:tcBdr>
          <a:left>
            <a:ln w="12700" cap="flat">
              <a:noFill/>
              <a:miter lim="400000"/>
            </a:ln>
          </a:left>
          <a:right>
            <a:ln w="12700" cap="flat">
              <a:noFill/>
              <a:miter lim="400000"/>
            </a:ln>
          </a:right>
          <a:top>
            <a:ln w="12700" cap="flat">
              <a:solidFill>
                <a:srgbClr val="000000">
                  <a:alpha val="70000"/>
                </a:srgbClr>
              </a:solidFill>
              <a:prstDash val="solid"/>
              <a:miter lim="400000"/>
            </a:ln>
          </a:top>
          <a:bottom>
            <a:ln w="25400" cap="flat">
              <a:solidFill>
                <a:srgbClr val="000000">
                  <a:alpha val="70000"/>
                </a:srgbClr>
              </a:solidFill>
              <a:prstDash val="solid"/>
              <a:miter lim="400000"/>
            </a:ln>
          </a:bottom>
          <a:insideH>
            <a:ln w="12700" cap="flat">
              <a:solidFill>
                <a:srgbClr val="000000">
                  <a:alpha val="70000"/>
                </a:srgbClr>
              </a:solidFill>
              <a:prstDash val="solid"/>
              <a:miter lim="400000"/>
            </a:ln>
          </a:insideH>
          <a:insideV>
            <a:ln w="12700" cap="flat">
              <a:noFill/>
              <a:miter lim="400000"/>
            </a:ln>
          </a:insideV>
        </a:tcBdr>
      </a:tcStyle>
    </a:firstRow>
  </a:tblStyle>
  <a:tblStyle styleId="{33BA23B1-9221-436E-865A-0063620EA4FD}" styleName="">
    <a:tblBg/>
    <a:wholeTbl>
      <a:tcTxStyle b="on" i="off">
        <a:fontRef idx="minor">
          <a:srgbClr val="FFFFFF"/>
        </a:fontRef>
        <a:srgbClr val="FFFFFF"/>
      </a:tcTxStyle>
      <a:tcStyle>
        <a:tcBdr>
          <a:left>
            <a:ln w="12700" cap="flat">
              <a:solidFill>
                <a:srgbClr val="F8F8F6">
                  <a:alpha val="80000"/>
                </a:srgbClr>
              </a:solidFill>
              <a:custDash>
                <a:ds d="200000" sp="200000"/>
              </a:custDash>
              <a:miter lim="400000"/>
            </a:ln>
          </a:left>
          <a:right>
            <a:ln w="12700" cap="flat">
              <a:solidFill>
                <a:srgbClr val="F8F8F6">
                  <a:alpha val="80000"/>
                </a:srgbClr>
              </a:solidFill>
              <a:custDash>
                <a:ds d="200000" sp="200000"/>
              </a:custDash>
              <a:miter lim="400000"/>
            </a:ln>
          </a:right>
          <a:top>
            <a:ln w="12700" cap="flat">
              <a:solidFill>
                <a:srgbClr val="F8F8F6">
                  <a:alpha val="80000"/>
                </a:srgbClr>
              </a:solidFill>
              <a:custDash>
                <a:ds d="200000" sp="200000"/>
              </a:custDash>
              <a:miter lim="400000"/>
            </a:ln>
          </a:top>
          <a:bottom>
            <a:ln w="12700" cap="flat">
              <a:solidFill>
                <a:srgbClr val="F8F8F6">
                  <a:alpha val="80000"/>
                </a:srgbClr>
              </a:solidFill>
              <a:custDash>
                <a:ds d="200000" sp="200000"/>
              </a:custDash>
              <a:miter lim="400000"/>
            </a:ln>
          </a:bottom>
          <a:insideH>
            <a:ln w="12700" cap="flat">
              <a:solidFill>
                <a:srgbClr val="F8F8F6">
                  <a:alpha val="80000"/>
                </a:srgbClr>
              </a:solidFill>
              <a:custDash>
                <a:ds d="200000" sp="200000"/>
              </a:custDash>
              <a:miter lim="400000"/>
            </a:ln>
          </a:insideH>
          <a:insideV>
            <a:ln w="12700" cap="flat">
              <a:solidFill>
                <a:srgbClr val="F8F8F6">
                  <a:alpha val="80000"/>
                </a:srgbClr>
              </a:solidFill>
              <a:custDash>
                <a:ds d="200000" sp="200000"/>
              </a:custDash>
              <a:miter lim="400000"/>
            </a:ln>
          </a:insideV>
        </a:tcBdr>
        <a:fill>
          <a:solidFill>
            <a:srgbClr val="67665E">
              <a:alpha val="30000"/>
            </a:srgbClr>
          </a:solidFill>
        </a:fill>
      </a:tcStyle>
    </a:wholeTbl>
    <a:band2H>
      <a:tcTxStyle b="def" i="def"/>
      <a:tcStyle>
        <a:tcBdr/>
        <a:fill>
          <a:solidFill>
            <a:srgbClr val="67665E">
              <a:alpha val="40000"/>
            </a:srgbClr>
          </a:solidFill>
        </a:fill>
      </a:tcStyle>
    </a:band2H>
    <a:firstCol>
      <a:tcTxStyle b="on" i="off">
        <a:fontRef idx="minor">
          <a:srgbClr val="FFFFFF"/>
        </a:fontRef>
        <a:srgbClr val="FFFFFF"/>
      </a:tcTxStyle>
      <a:tcStyle>
        <a:tcBdr>
          <a:left>
            <a:ln w="25400" cap="flat">
              <a:solidFill>
                <a:srgbClr val="F8F8F6">
                  <a:alpha val="80000"/>
                </a:srgbClr>
              </a:solidFill>
              <a:prstDash val="solid"/>
              <a:miter lim="400000"/>
            </a:ln>
          </a:left>
          <a:right>
            <a:ln w="25400" cap="flat">
              <a:solidFill>
                <a:srgbClr val="F8F8F6">
                  <a:alpha val="80000"/>
                </a:srgbClr>
              </a:solidFill>
              <a:prstDash val="solid"/>
              <a:miter lim="400000"/>
            </a:ln>
          </a:right>
          <a:top>
            <a:ln w="12700" cap="flat">
              <a:solidFill>
                <a:srgbClr val="F8F8F6">
                  <a:alpha val="30000"/>
                </a:srgbClr>
              </a:solidFill>
              <a:prstDash val="solid"/>
              <a:miter lim="400000"/>
            </a:ln>
          </a:top>
          <a:bottom>
            <a:ln w="12700" cap="flat">
              <a:solidFill>
                <a:srgbClr val="F8F8F6">
                  <a:alpha val="30000"/>
                </a:srgbClr>
              </a:solidFill>
              <a:prstDash val="solid"/>
              <a:miter lim="400000"/>
            </a:ln>
          </a:bottom>
          <a:insideH>
            <a:ln w="12700" cap="flat">
              <a:solidFill>
                <a:srgbClr val="F8F8F6">
                  <a:alpha val="30000"/>
                </a:srgbClr>
              </a:solidFill>
              <a:prstDash val="solid"/>
              <a:miter lim="400000"/>
            </a:ln>
          </a:insideH>
          <a:insideV>
            <a:ln w="12700" cap="flat">
              <a:solidFill>
                <a:srgbClr val="F8F8F6">
                  <a:alpha val="30000"/>
                </a:srgbClr>
              </a:solidFill>
              <a:prstDash val="solid"/>
              <a:miter lim="400000"/>
            </a:ln>
          </a:insideV>
        </a:tcBdr>
        <a:fill>
          <a:solidFill>
            <a:srgbClr val="67665E">
              <a:alpha val="50000"/>
            </a:srgbClr>
          </a:solidFill>
        </a:fill>
      </a:tcStyle>
    </a:firstCol>
    <a:lastRow>
      <a:tcTxStyle b="on" i="off">
        <a:fontRef idx="minor">
          <a:srgbClr val="FFFFFF"/>
        </a:fontRef>
        <a:srgbClr val="FFFFFF"/>
      </a:tcTxStyle>
      <a:tcStyle>
        <a:tcBdr>
          <a:left>
            <a:ln w="12700" cap="flat">
              <a:solidFill>
                <a:srgbClr val="F8F8F6">
                  <a:alpha val="30000"/>
                </a:srgbClr>
              </a:solidFill>
              <a:prstDash val="solid"/>
              <a:miter lim="400000"/>
            </a:ln>
          </a:left>
          <a:right>
            <a:ln w="12700" cap="flat">
              <a:solidFill>
                <a:srgbClr val="F8F8F6">
                  <a:alpha val="30000"/>
                </a:srgbClr>
              </a:solidFill>
              <a:prstDash val="solid"/>
              <a:miter lim="400000"/>
            </a:ln>
          </a:right>
          <a:top>
            <a:ln w="25400" cap="flat">
              <a:solidFill>
                <a:srgbClr val="F8F8F6">
                  <a:alpha val="80000"/>
                </a:srgbClr>
              </a:solidFill>
              <a:prstDash val="solid"/>
              <a:miter lim="400000"/>
            </a:ln>
          </a:top>
          <a:bottom>
            <a:ln w="25400" cap="flat">
              <a:solidFill>
                <a:srgbClr val="F8F8F6">
                  <a:alpha val="80000"/>
                </a:srgbClr>
              </a:solidFill>
              <a:prstDash val="solid"/>
              <a:miter lim="400000"/>
            </a:ln>
          </a:bottom>
          <a:insideH>
            <a:ln w="12700" cap="flat">
              <a:solidFill>
                <a:srgbClr val="F8F8F6">
                  <a:alpha val="30000"/>
                </a:srgbClr>
              </a:solidFill>
              <a:prstDash val="solid"/>
              <a:miter lim="400000"/>
            </a:ln>
          </a:insideH>
          <a:insideV>
            <a:ln w="12700" cap="flat">
              <a:solidFill>
                <a:srgbClr val="F8F8F6">
                  <a:alpha val="30000"/>
                </a:srgbClr>
              </a:solidFill>
              <a:prstDash val="solid"/>
              <a:miter lim="400000"/>
            </a:ln>
          </a:insideV>
        </a:tcBdr>
        <a:fill>
          <a:solidFill>
            <a:srgbClr val="53534A">
              <a:alpha val="60000"/>
            </a:srgbClr>
          </a:solidFill>
        </a:fill>
      </a:tcStyle>
    </a:lastRow>
    <a:firstRow>
      <a:tcTxStyle b="on" i="off">
        <a:fontRef idx="minor">
          <a:srgbClr val="FFFFFF"/>
        </a:fontRef>
        <a:srgbClr val="FFFFFF"/>
      </a:tcTxStyle>
      <a:tcStyle>
        <a:tcBdr>
          <a:left>
            <a:ln w="12700" cap="flat">
              <a:solidFill>
                <a:srgbClr val="F8F8F6">
                  <a:alpha val="30000"/>
                </a:srgbClr>
              </a:solidFill>
              <a:prstDash val="solid"/>
              <a:miter lim="400000"/>
            </a:ln>
          </a:left>
          <a:right>
            <a:ln w="12700" cap="flat">
              <a:solidFill>
                <a:srgbClr val="F8F8F6">
                  <a:alpha val="30000"/>
                </a:srgbClr>
              </a:solidFill>
              <a:prstDash val="solid"/>
              <a:miter lim="400000"/>
            </a:ln>
          </a:right>
          <a:top>
            <a:ln w="25400" cap="flat">
              <a:solidFill>
                <a:srgbClr val="F8F8F6">
                  <a:alpha val="80000"/>
                </a:srgbClr>
              </a:solidFill>
              <a:prstDash val="solid"/>
              <a:miter lim="400000"/>
            </a:ln>
          </a:top>
          <a:bottom>
            <a:ln w="25400" cap="flat">
              <a:solidFill>
                <a:srgbClr val="F8F8F6">
                  <a:alpha val="80000"/>
                </a:srgbClr>
              </a:solidFill>
              <a:prstDash val="solid"/>
              <a:miter lim="400000"/>
            </a:ln>
          </a:bottom>
          <a:insideH>
            <a:ln w="12700" cap="flat">
              <a:solidFill>
                <a:srgbClr val="F8F8F6">
                  <a:alpha val="30000"/>
                </a:srgbClr>
              </a:solidFill>
              <a:prstDash val="solid"/>
              <a:miter lim="400000"/>
            </a:ln>
          </a:insideH>
          <a:insideV>
            <a:ln w="12700" cap="flat">
              <a:solidFill>
                <a:srgbClr val="F8F8F6">
                  <a:alpha val="30000"/>
                </a:srgbClr>
              </a:solidFill>
              <a:prstDash val="solid"/>
              <a:miter lim="400000"/>
            </a:ln>
          </a:insideV>
        </a:tcBdr>
        <a:fill>
          <a:solidFill>
            <a:srgbClr val="53534A">
              <a:alpha val="60000"/>
            </a:srgbClr>
          </a:solidFill>
        </a:fill>
      </a:tcStyle>
    </a:firstRow>
  </a:tblStyle>
  <a:tblStyle styleId="{2708684C-4D16-4618-839F-0558EEFCDFE6}" styleName="">
    <a:tblBg/>
    <a:wholeTbl>
      <a:tcTxStyle b="off" i="off">
        <a:fontRef idx="minor">
          <a:srgbClr val="2A2927"/>
        </a:fontRef>
        <a:srgbClr val="2A2927"/>
      </a:tcTxStyle>
      <a:tcStyle>
        <a:tcBdr>
          <a:left>
            <a:ln w="12700" cap="flat">
              <a:noFill/>
              <a:miter lim="400000"/>
            </a:ln>
          </a:left>
          <a:right>
            <a:ln w="12700" cap="flat">
              <a:noFill/>
              <a:miter lim="400000"/>
            </a:ln>
          </a:right>
          <a:top>
            <a:ln w="12700" cap="flat">
              <a:solidFill>
                <a:srgbClr val="34342F">
                  <a:alpha val="80000"/>
                </a:srgbClr>
              </a:solidFill>
              <a:prstDash val="solid"/>
              <a:miter lim="400000"/>
            </a:ln>
          </a:top>
          <a:bottom>
            <a:ln w="12700" cap="flat">
              <a:solidFill>
                <a:srgbClr val="34342F">
                  <a:alpha val="80000"/>
                </a:srgbClr>
              </a:solidFill>
              <a:prstDash val="solid"/>
              <a:miter lim="400000"/>
            </a:ln>
          </a:bottom>
          <a:insideH>
            <a:ln w="12700" cap="flat">
              <a:solidFill>
                <a:srgbClr val="34342F">
                  <a:alpha val="80000"/>
                </a:srgbClr>
              </a:solidFill>
              <a:prstDash val="solid"/>
              <a:miter lim="400000"/>
            </a:ln>
          </a:insideH>
          <a:insideV>
            <a:ln w="12700" cap="flat">
              <a:noFill/>
              <a:miter lim="400000"/>
            </a:ln>
          </a:insideV>
        </a:tcBdr>
        <a:fill>
          <a:noFill/>
        </a:fill>
      </a:tcStyle>
    </a:wholeTbl>
    <a:band2H>
      <a:tcTxStyle b="def" i="def"/>
      <a:tcStyle>
        <a:tcBdr/>
        <a:fill>
          <a:solidFill>
            <a:srgbClr val="67665E">
              <a:alpha val="15000"/>
            </a:srgbClr>
          </a:solidFill>
        </a:fill>
      </a:tcStyle>
    </a:band2H>
    <a:firstCol>
      <a:tcTxStyle b="on" i="off">
        <a:fontRef idx="minor">
          <a:srgbClr val="2A2927"/>
        </a:fontRef>
        <a:srgbClr val="2A2927"/>
      </a:tcTxStyle>
      <a:tcStyle>
        <a:tcBdr>
          <a:left>
            <a:ln w="12700" cap="flat">
              <a:noFill/>
              <a:miter lim="400000"/>
            </a:ln>
          </a:left>
          <a:right>
            <a:ln w="25400" cap="flat">
              <a:solidFill>
                <a:srgbClr val="34342F">
                  <a:alpha val="80000"/>
                </a:srgbClr>
              </a:solidFill>
              <a:prstDash val="solid"/>
              <a:miter lim="400000"/>
            </a:ln>
          </a:right>
          <a:top>
            <a:ln w="12700" cap="flat">
              <a:solidFill>
                <a:srgbClr val="34342F">
                  <a:alpha val="80000"/>
                </a:srgbClr>
              </a:solidFill>
              <a:prstDash val="solid"/>
              <a:miter lim="400000"/>
            </a:ln>
          </a:top>
          <a:bottom>
            <a:ln w="12700" cap="flat">
              <a:solidFill>
                <a:srgbClr val="34342F">
                  <a:alpha val="80000"/>
                </a:srgbClr>
              </a:solidFill>
              <a:prstDash val="solid"/>
              <a:miter lim="400000"/>
            </a:ln>
          </a:bottom>
          <a:insideH>
            <a:ln w="12700" cap="flat">
              <a:solidFill>
                <a:srgbClr val="34342F">
                  <a:alpha val="80000"/>
                </a:srgbClr>
              </a:solidFill>
              <a:prstDash val="solid"/>
              <a:miter lim="400000"/>
            </a:ln>
          </a:insideH>
          <a:insideV>
            <a:ln w="12700" cap="flat">
              <a:noFill/>
              <a:miter lim="400000"/>
            </a:ln>
          </a:insideV>
        </a:tcBdr>
        <a:fill>
          <a:noFill/>
        </a:fill>
      </a:tcStyle>
    </a:firstCol>
    <a:lastRow>
      <a:tcTxStyle b="on" i="off">
        <a:fontRef idx="minor">
          <a:srgbClr val="2A2927"/>
        </a:fontRef>
        <a:srgbClr val="2A2927"/>
      </a:tcTxStyle>
      <a:tcStyle>
        <a:tcBdr>
          <a:left>
            <a:ln w="12700" cap="flat">
              <a:noFill/>
              <a:miter lim="400000"/>
            </a:ln>
          </a:left>
          <a:right>
            <a:ln w="12700" cap="flat">
              <a:noFill/>
              <a:miter lim="400000"/>
            </a:ln>
          </a:right>
          <a:top>
            <a:ln w="25400" cap="flat">
              <a:solidFill>
                <a:srgbClr val="34342F">
                  <a:alpha val="80000"/>
                </a:srgbClr>
              </a:solidFill>
              <a:prstDash val="solid"/>
              <a:miter lim="400000"/>
            </a:ln>
          </a:top>
          <a:bottom>
            <a:ln w="12700" cap="flat">
              <a:noFill/>
              <a:miter lim="400000"/>
            </a:ln>
          </a:bottom>
          <a:insideH>
            <a:ln w="12700" cap="flat">
              <a:solidFill>
                <a:srgbClr val="34342F">
                  <a:alpha val="80000"/>
                </a:srgbClr>
              </a:solidFill>
              <a:prstDash val="solid"/>
              <a:miter lim="400000"/>
            </a:ln>
          </a:insideH>
          <a:insideV>
            <a:ln w="12700" cap="flat">
              <a:noFill/>
              <a:miter lim="400000"/>
            </a:ln>
          </a:insideV>
        </a:tcBdr>
        <a:fill>
          <a:noFill/>
        </a:fill>
      </a:tcStyle>
    </a:lastRow>
    <a:firstRow>
      <a:tcTxStyle b="on" i="off">
        <a:fontRef idx="minor">
          <a:srgbClr val="2A2927"/>
        </a:fontRef>
        <a:srgbClr val="2A2927"/>
      </a:tcTxStyle>
      <a:tcStyle>
        <a:tcBdr>
          <a:left>
            <a:ln w="12700" cap="flat">
              <a:noFill/>
              <a:miter lim="400000"/>
            </a:ln>
          </a:left>
          <a:right>
            <a:ln w="12700" cap="flat">
              <a:noFill/>
              <a:miter lim="400000"/>
            </a:ln>
          </a:right>
          <a:top>
            <a:ln w="12700" cap="flat">
              <a:noFill/>
              <a:miter lim="400000"/>
            </a:ln>
          </a:top>
          <a:bottom>
            <a:ln w="25400" cap="flat">
              <a:solidFill>
                <a:srgbClr val="34342F">
                  <a:alpha val="80000"/>
                </a:srgbClr>
              </a:solidFill>
              <a:prstDash val="solid"/>
              <a:miter lim="400000"/>
            </a:ln>
          </a:bottom>
          <a:insideH>
            <a:ln w="12700" cap="flat">
              <a:solidFill>
                <a:srgbClr val="34342F">
                  <a:alpha val="80000"/>
                </a:srgbClr>
              </a:solidFill>
              <a:prstDash val="solid"/>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showComments="1"/>
</file>

<file path=ppt/_rels/presentation.xml.rels><?xml version="1.0" encoding="UTF-8" standalone="yes"?><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s>

</file>

<file path=ppt/_rels/tableStyles.xml.rels><?xml version="1.0" encoding="UTF-8" standalone="yes"?><Relationships xmlns="http://schemas.openxmlformats.org/package/2006/relationships"><Relationship Id="rId1" Type="http://schemas.openxmlformats.org/officeDocument/2006/relationships/image" Target="media/image5.png"/></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Shape 31"/>
          <p:cNvSpPr/>
          <p:nvPr>
            <p:ph type="sldImg"/>
          </p:nvPr>
        </p:nvSpPr>
        <p:spPr>
          <a:xfrm>
            <a:off x="1143000" y="685800"/>
            <a:ext cx="4572000" cy="3429000"/>
          </a:xfrm>
          <a:prstGeom prst="rect">
            <a:avLst/>
          </a:prstGeom>
        </p:spPr>
        <p:txBody>
          <a:bodyPr/>
          <a:lstStyle/>
          <a:p>
            <a:pPr lvl="0"/>
          </a:p>
        </p:txBody>
      </p:sp>
      <p:sp>
        <p:nvSpPr>
          <p:cNvPr id="32" name="Shape 32"/>
          <p:cNvSpPr/>
          <p:nvPr>
            <p:ph type="body" sz="quarter" idx="1"/>
          </p:nvPr>
        </p:nvSpPr>
        <p:spPr>
          <a:xfrm>
            <a:off x="914400" y="4343400"/>
            <a:ext cx="5029200" cy="4114800"/>
          </a:xfrm>
          <a:prstGeom prst="rect">
            <a:avLst/>
          </a:prstGeom>
        </p:spPr>
        <p:txBody>
          <a:bodyPr/>
          <a:lstStyle/>
          <a:p>
            <a:pPr lvl="0"/>
          </a:p>
        </p:txBody>
      </p:sp>
    </p:spTree>
  </p:cSld>
  <p:clrMap bg1="lt1" tx1="dk1" bg2="lt2" tx2="dk2" accent1="accent1" accent2="accent2" accent3="accent3" accent4="accent4" accent5="accent5" accent6="accent6" hlink="hlink" folHlink="folHlink"/>
  <p:notesStyle>
    <a:lvl1pPr defTabSz="457200">
      <a:lnSpc>
        <a:spcPct val="117999"/>
      </a:lnSpc>
      <a:defRPr sz="2200">
        <a:latin typeface="Helvetica Neue"/>
        <a:ea typeface="Helvetica Neue"/>
        <a:cs typeface="Helvetica Neue"/>
        <a:sym typeface="Helvetica Neue"/>
      </a:defRPr>
    </a:lvl1pPr>
    <a:lvl2pPr indent="228600" defTabSz="457200">
      <a:lnSpc>
        <a:spcPct val="117999"/>
      </a:lnSpc>
      <a:defRPr sz="2200">
        <a:latin typeface="Helvetica Neue"/>
        <a:ea typeface="Helvetica Neue"/>
        <a:cs typeface="Helvetica Neue"/>
        <a:sym typeface="Helvetica Neue"/>
      </a:defRPr>
    </a:lvl2pPr>
    <a:lvl3pPr indent="457200" defTabSz="457200">
      <a:lnSpc>
        <a:spcPct val="117999"/>
      </a:lnSpc>
      <a:defRPr sz="2200">
        <a:latin typeface="Helvetica Neue"/>
        <a:ea typeface="Helvetica Neue"/>
        <a:cs typeface="Helvetica Neue"/>
        <a:sym typeface="Helvetica Neue"/>
      </a:defRPr>
    </a:lvl3pPr>
    <a:lvl4pPr indent="685800" defTabSz="457200">
      <a:lnSpc>
        <a:spcPct val="117999"/>
      </a:lnSpc>
      <a:defRPr sz="2200">
        <a:latin typeface="Helvetica Neue"/>
        <a:ea typeface="Helvetica Neue"/>
        <a:cs typeface="Helvetica Neue"/>
        <a:sym typeface="Helvetica Neue"/>
      </a:defRPr>
    </a:lvl4pPr>
    <a:lvl5pPr indent="914400" defTabSz="457200">
      <a:lnSpc>
        <a:spcPct val="117999"/>
      </a:lnSpc>
      <a:defRPr sz="2200">
        <a:latin typeface="Helvetica Neue"/>
        <a:ea typeface="Helvetica Neue"/>
        <a:cs typeface="Helvetica Neue"/>
        <a:sym typeface="Helvetica Neue"/>
      </a:defRPr>
    </a:lvl5pPr>
    <a:lvl6pPr indent="1143000" defTabSz="457200">
      <a:lnSpc>
        <a:spcPct val="117999"/>
      </a:lnSpc>
      <a:defRPr sz="2200">
        <a:latin typeface="Helvetica Neue"/>
        <a:ea typeface="Helvetica Neue"/>
        <a:cs typeface="Helvetica Neue"/>
        <a:sym typeface="Helvetica Neue"/>
      </a:defRPr>
    </a:lvl6pPr>
    <a:lvl7pPr indent="1371600" defTabSz="457200">
      <a:lnSpc>
        <a:spcPct val="117999"/>
      </a:lnSpc>
      <a:defRPr sz="2200">
        <a:latin typeface="Helvetica Neue"/>
        <a:ea typeface="Helvetica Neue"/>
        <a:cs typeface="Helvetica Neue"/>
        <a:sym typeface="Helvetica Neue"/>
      </a:defRPr>
    </a:lvl7pPr>
    <a:lvl8pPr indent="1600200" defTabSz="457200">
      <a:lnSpc>
        <a:spcPct val="117999"/>
      </a:lnSpc>
      <a:defRPr sz="2200">
        <a:latin typeface="Helvetica Neue"/>
        <a:ea typeface="Helvetica Neue"/>
        <a:cs typeface="Helvetica Neue"/>
        <a:sym typeface="Helvetica Neue"/>
      </a:defRPr>
    </a:lvl8pPr>
    <a:lvl9pPr indent="1828800" defTabSz="45720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showMasterSp="1" showMasterPhAnim="1">
  <p:cSld name="Title &amp; Subtitle">
    <p:spTree>
      <p:nvGrpSpPr>
        <p:cNvPr id="1" name=""/>
        <p:cNvGrpSpPr/>
        <p:nvPr/>
      </p:nvGrpSpPr>
      <p:grpSpPr>
        <a:xfrm>
          <a:off x="0" y="0"/>
          <a:ext cx="0" cy="0"/>
          <a:chOff x="0" y="0"/>
          <a:chExt cx="0" cy="0"/>
        </a:xfrm>
      </p:grpSpPr>
      <p:sp>
        <p:nvSpPr>
          <p:cNvPr id="6" name="Shape 6"/>
          <p:cNvSpPr/>
          <p:nvPr>
            <p:ph type="title"/>
          </p:nvPr>
        </p:nvSpPr>
        <p:spPr>
          <a:xfrm>
            <a:off x="901700" y="3060700"/>
            <a:ext cx="11201400" cy="1714500"/>
          </a:xfrm>
          <a:prstGeom prst="rect">
            <a:avLst/>
          </a:prstGeom>
        </p:spPr>
        <p:txBody>
          <a:bodyPr anchor="b"/>
          <a:lstStyle/>
          <a:p>
            <a:pPr lvl="0">
              <a:defRPr b="0" cap="none" spc="0" sz="1800">
                <a:solidFill>
                  <a:srgbClr val="000000"/>
                </a:solidFill>
                <a:effectLst/>
              </a:defRPr>
            </a:pPr>
            <a:r>
              <a:rPr b="1" cap="all" spc="384" sz="4800">
                <a:solidFill>
                  <a:srgbClr val="3E3B39"/>
                </a:solidFill>
                <a:effectLst>
                  <a:outerShdw sx="100000" sy="100000" kx="0" ky="0" algn="b" rotWithShape="0" blurRad="25400" dist="25400" dir="5520000">
                    <a:srgbClr val="FFFFFF">
                      <a:alpha val="72000"/>
                    </a:srgbClr>
                  </a:outerShdw>
                </a:effectLst>
              </a:rPr>
              <a:t>Title Text</a:t>
            </a:r>
          </a:p>
        </p:txBody>
      </p:sp>
      <p:sp>
        <p:nvSpPr>
          <p:cNvPr id="7" name="Shape 7"/>
          <p:cNvSpPr/>
          <p:nvPr>
            <p:ph type="body" idx="1"/>
          </p:nvPr>
        </p:nvSpPr>
        <p:spPr>
          <a:xfrm>
            <a:off x="901700" y="4775200"/>
            <a:ext cx="11201400" cy="1536700"/>
          </a:xfrm>
          <a:prstGeom prst="rect">
            <a:avLst/>
          </a:prstGeom>
        </p:spPr>
        <p:txBody>
          <a:bodyPr anchor="t"/>
          <a:lstStyle>
            <a:lvl1pPr marL="0" indent="0">
              <a:lnSpc>
                <a:spcPct val="80000"/>
              </a:lnSpc>
              <a:spcBef>
                <a:spcPts val="0"/>
              </a:spcBef>
              <a:buSzTx/>
              <a:buNone/>
              <a:defRPr cap="all" spc="288">
                <a:solidFill>
                  <a:srgbClr val="3E3B39"/>
                </a:solidFill>
              </a:defRPr>
            </a:lvl1pPr>
            <a:lvl2pPr marL="0" indent="228600">
              <a:lnSpc>
                <a:spcPct val="80000"/>
              </a:lnSpc>
              <a:spcBef>
                <a:spcPts val="0"/>
              </a:spcBef>
              <a:buSzTx/>
              <a:buNone/>
              <a:defRPr cap="all" spc="288">
                <a:solidFill>
                  <a:srgbClr val="3E3B39"/>
                </a:solidFill>
              </a:defRPr>
            </a:lvl2pPr>
            <a:lvl3pPr marL="0" indent="457200">
              <a:lnSpc>
                <a:spcPct val="80000"/>
              </a:lnSpc>
              <a:spcBef>
                <a:spcPts val="0"/>
              </a:spcBef>
              <a:buSzTx/>
              <a:buNone/>
              <a:defRPr cap="all" spc="288">
                <a:solidFill>
                  <a:srgbClr val="3E3B39"/>
                </a:solidFill>
              </a:defRPr>
            </a:lvl3pPr>
            <a:lvl4pPr marL="0" indent="685800">
              <a:lnSpc>
                <a:spcPct val="80000"/>
              </a:lnSpc>
              <a:spcBef>
                <a:spcPts val="0"/>
              </a:spcBef>
              <a:buSzTx/>
              <a:buNone/>
              <a:defRPr cap="all" spc="288">
                <a:solidFill>
                  <a:srgbClr val="3E3B39"/>
                </a:solidFill>
              </a:defRPr>
            </a:lvl4pPr>
            <a:lvl5pPr marL="0" indent="914400">
              <a:lnSpc>
                <a:spcPct val="80000"/>
              </a:lnSpc>
              <a:spcBef>
                <a:spcPts val="0"/>
              </a:spcBef>
              <a:buSzTx/>
              <a:buNone/>
              <a:defRPr cap="all" spc="288">
                <a:solidFill>
                  <a:srgbClr val="3E3B39"/>
                </a:solidFill>
              </a:defRPr>
            </a:lvl5pPr>
          </a:lstStyle>
          <a:p>
            <a:pPr lvl="0">
              <a:defRPr cap="none" spc="0" sz="1800">
                <a:solidFill>
                  <a:srgbClr val="000000"/>
                </a:solidFill>
                <a:effectLst/>
              </a:defRPr>
            </a:pPr>
            <a:r>
              <a:rPr cap="all" spc="288" sz="3600">
                <a:solidFill>
                  <a:srgbClr val="3E3B39"/>
                </a:solidFill>
                <a:effectLst>
                  <a:outerShdw sx="100000" sy="100000" kx="0" ky="0" algn="b" rotWithShape="0" blurRad="25400" dist="25400" dir="5520000">
                    <a:srgbClr val="FFFFFF">
                      <a:alpha val="71999"/>
                    </a:srgbClr>
                  </a:outerShdw>
                </a:effectLst>
              </a:rPr>
              <a:t>Body Level One</a:t>
            </a:r>
            <a:endParaRPr cap="all" spc="288" sz="3600">
              <a:solidFill>
                <a:srgbClr val="3E3B39"/>
              </a:solidFill>
              <a:effectLst>
                <a:outerShdw sx="100000" sy="100000" kx="0" ky="0" algn="b" rotWithShape="0" blurRad="25400" dist="25400" dir="5520000">
                  <a:srgbClr val="FFFFFF">
                    <a:alpha val="71999"/>
                  </a:srgbClr>
                </a:outerShdw>
              </a:effectLst>
            </a:endParaRPr>
          </a:p>
          <a:p>
            <a:pPr lvl="1">
              <a:defRPr cap="none" spc="0" sz="1800">
                <a:solidFill>
                  <a:srgbClr val="000000"/>
                </a:solidFill>
                <a:effectLst/>
              </a:defRPr>
            </a:pPr>
            <a:r>
              <a:rPr cap="all" spc="288" sz="3600">
                <a:solidFill>
                  <a:srgbClr val="3E3B39"/>
                </a:solidFill>
                <a:effectLst>
                  <a:outerShdw sx="100000" sy="100000" kx="0" ky="0" algn="b" rotWithShape="0" blurRad="25400" dist="25400" dir="5520000">
                    <a:srgbClr val="FFFFFF">
                      <a:alpha val="71999"/>
                    </a:srgbClr>
                  </a:outerShdw>
                </a:effectLst>
              </a:rPr>
              <a:t>Body Level Two</a:t>
            </a:r>
            <a:endParaRPr cap="all" spc="288" sz="3600">
              <a:solidFill>
                <a:srgbClr val="3E3B39"/>
              </a:solidFill>
              <a:effectLst>
                <a:outerShdw sx="100000" sy="100000" kx="0" ky="0" algn="b" rotWithShape="0" blurRad="25400" dist="25400" dir="5520000">
                  <a:srgbClr val="FFFFFF">
                    <a:alpha val="71999"/>
                  </a:srgbClr>
                </a:outerShdw>
              </a:effectLst>
            </a:endParaRPr>
          </a:p>
          <a:p>
            <a:pPr lvl="2">
              <a:defRPr cap="none" spc="0" sz="1800">
                <a:solidFill>
                  <a:srgbClr val="000000"/>
                </a:solidFill>
                <a:effectLst/>
              </a:defRPr>
            </a:pPr>
            <a:r>
              <a:rPr cap="all" spc="288" sz="3600">
                <a:solidFill>
                  <a:srgbClr val="3E3B39"/>
                </a:solidFill>
                <a:effectLst>
                  <a:outerShdw sx="100000" sy="100000" kx="0" ky="0" algn="b" rotWithShape="0" blurRad="25400" dist="25400" dir="5520000">
                    <a:srgbClr val="FFFFFF">
                      <a:alpha val="71999"/>
                    </a:srgbClr>
                  </a:outerShdw>
                </a:effectLst>
              </a:rPr>
              <a:t>Body Level Three</a:t>
            </a:r>
            <a:endParaRPr cap="all" spc="288" sz="3600">
              <a:solidFill>
                <a:srgbClr val="3E3B39"/>
              </a:solidFill>
              <a:effectLst>
                <a:outerShdw sx="100000" sy="100000" kx="0" ky="0" algn="b" rotWithShape="0" blurRad="25400" dist="25400" dir="5520000">
                  <a:srgbClr val="FFFFFF">
                    <a:alpha val="71999"/>
                  </a:srgbClr>
                </a:outerShdw>
              </a:effectLst>
            </a:endParaRPr>
          </a:p>
          <a:p>
            <a:pPr lvl="3">
              <a:defRPr cap="none" spc="0" sz="1800">
                <a:solidFill>
                  <a:srgbClr val="000000"/>
                </a:solidFill>
                <a:effectLst/>
              </a:defRPr>
            </a:pPr>
            <a:r>
              <a:rPr cap="all" spc="288" sz="3600">
                <a:solidFill>
                  <a:srgbClr val="3E3B39"/>
                </a:solidFill>
                <a:effectLst>
                  <a:outerShdw sx="100000" sy="100000" kx="0" ky="0" algn="b" rotWithShape="0" blurRad="25400" dist="25400" dir="5520000">
                    <a:srgbClr val="FFFFFF">
                      <a:alpha val="71999"/>
                    </a:srgbClr>
                  </a:outerShdw>
                </a:effectLst>
              </a:rPr>
              <a:t>Body Level Four</a:t>
            </a:r>
            <a:endParaRPr cap="all" spc="288" sz="3600">
              <a:solidFill>
                <a:srgbClr val="3E3B39"/>
              </a:solidFill>
              <a:effectLst>
                <a:outerShdw sx="100000" sy="100000" kx="0" ky="0" algn="b" rotWithShape="0" blurRad="25400" dist="25400" dir="5520000">
                  <a:srgbClr val="FFFFFF">
                    <a:alpha val="71999"/>
                  </a:srgbClr>
                </a:outerShdw>
              </a:effectLst>
            </a:endParaRPr>
          </a:p>
          <a:p>
            <a:pPr lvl="4">
              <a:defRPr cap="none" spc="0" sz="1800">
                <a:solidFill>
                  <a:srgbClr val="000000"/>
                </a:solidFill>
                <a:effectLst/>
              </a:defRPr>
            </a:pPr>
            <a:r>
              <a:rPr cap="all" spc="288" sz="3600">
                <a:solidFill>
                  <a:srgbClr val="3E3B39"/>
                </a:solidFill>
                <a:effectLst>
                  <a:outerShdw sx="100000" sy="100000" kx="0" ky="0" algn="b" rotWithShape="0" blurRad="25400" dist="25400" dir="5520000">
                    <a:srgbClr val="FFFFFF">
                      <a:alpha val="71999"/>
                    </a:srgbClr>
                  </a:outerShdw>
                </a:effectLst>
              </a:rPr>
              <a:t>Body Level Five</a:t>
            </a:r>
          </a:p>
        </p:txBody>
      </p:sp>
    </p:spTree>
  </p:cSld>
  <p:clrMapOvr>
    <a:masterClrMapping/>
  </p:clrMapOvr>
  <p:transitio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type="tx" showMasterSp="0" showMasterPhAnim="1">
  <p:cSld name="Photo - Horizontal">
    <p:spTree>
      <p:nvGrpSpPr>
        <p:cNvPr id="1" name=""/>
        <p:cNvGrpSpPr/>
        <p:nvPr/>
      </p:nvGrpSpPr>
      <p:grpSpPr>
        <a:xfrm>
          <a:off x="0" y="0"/>
          <a:ext cx="0" cy="0"/>
          <a:chOff x="0" y="0"/>
          <a:chExt cx="0" cy="0"/>
        </a:xfrm>
      </p:grpSpPr>
      <p:pic>
        <p:nvPicPr>
          <p:cNvPr id="9" name="Chalk_Line_Box_10x7.png"/>
          <p:cNvPicPr/>
          <p:nvPr/>
        </p:nvPicPr>
        <p:blipFill>
          <a:blip r:embed="rId2">
            <a:alphaModFix amt="45000"/>
            <a:extLst/>
          </a:blip>
          <a:stretch>
            <a:fillRect/>
          </a:stretch>
        </p:blipFill>
        <p:spPr>
          <a:xfrm>
            <a:off x="317500" y="6794500"/>
            <a:ext cx="12344400" cy="2336800"/>
          </a:xfrm>
          <a:prstGeom prst="rect">
            <a:avLst/>
          </a:prstGeom>
          <a:ln w="12700">
            <a:miter lim="400000"/>
          </a:ln>
        </p:spPr>
      </p:pic>
      <p:sp>
        <p:nvSpPr>
          <p:cNvPr id="10" name="Shape 10"/>
          <p:cNvSpPr/>
          <p:nvPr>
            <p:ph type="title"/>
          </p:nvPr>
        </p:nvSpPr>
        <p:spPr>
          <a:xfrm>
            <a:off x="901700" y="6934200"/>
            <a:ext cx="11201400" cy="952500"/>
          </a:xfrm>
          <a:prstGeom prst="rect">
            <a:avLst/>
          </a:prstGeom>
        </p:spPr>
        <p:txBody>
          <a:bodyPr anchor="b"/>
          <a:lstStyle/>
          <a:p>
            <a:pPr lvl="0">
              <a:defRPr b="0" cap="none" spc="0" sz="1800">
                <a:solidFill>
                  <a:srgbClr val="000000"/>
                </a:solidFill>
                <a:effectLst/>
              </a:defRPr>
            </a:pPr>
            <a:r>
              <a:rPr b="1" cap="all" spc="384" sz="4800">
                <a:solidFill>
                  <a:srgbClr val="3E3B39"/>
                </a:solidFill>
                <a:effectLst>
                  <a:outerShdw sx="100000" sy="100000" kx="0" ky="0" algn="b" rotWithShape="0" blurRad="25400" dist="25400" dir="5520000">
                    <a:srgbClr val="FFFFFF">
                      <a:alpha val="72000"/>
                    </a:srgbClr>
                  </a:outerShdw>
                </a:effectLst>
              </a:rPr>
              <a:t>Title Text</a:t>
            </a:r>
          </a:p>
        </p:txBody>
      </p:sp>
      <p:sp>
        <p:nvSpPr>
          <p:cNvPr id="11" name="Shape 11"/>
          <p:cNvSpPr/>
          <p:nvPr>
            <p:ph type="body" idx="1"/>
          </p:nvPr>
        </p:nvSpPr>
        <p:spPr>
          <a:xfrm>
            <a:off x="901700" y="7823200"/>
            <a:ext cx="11201400" cy="1206500"/>
          </a:xfrm>
          <a:prstGeom prst="rect">
            <a:avLst/>
          </a:prstGeom>
        </p:spPr>
        <p:txBody>
          <a:bodyPr anchor="t"/>
          <a:lstStyle>
            <a:lvl1pPr marL="0" indent="0">
              <a:lnSpc>
                <a:spcPct val="80000"/>
              </a:lnSpc>
              <a:spcBef>
                <a:spcPts val="0"/>
              </a:spcBef>
              <a:buSzTx/>
              <a:buNone/>
              <a:defRPr cap="all" spc="288">
                <a:solidFill>
                  <a:srgbClr val="3E3B39"/>
                </a:solidFill>
              </a:defRPr>
            </a:lvl1pPr>
            <a:lvl2pPr marL="0" indent="228600">
              <a:lnSpc>
                <a:spcPct val="80000"/>
              </a:lnSpc>
              <a:spcBef>
                <a:spcPts val="0"/>
              </a:spcBef>
              <a:buSzTx/>
              <a:buNone/>
              <a:defRPr cap="all" spc="288">
                <a:solidFill>
                  <a:srgbClr val="3E3B39"/>
                </a:solidFill>
              </a:defRPr>
            </a:lvl2pPr>
            <a:lvl3pPr marL="0" indent="457200">
              <a:lnSpc>
                <a:spcPct val="80000"/>
              </a:lnSpc>
              <a:spcBef>
                <a:spcPts val="0"/>
              </a:spcBef>
              <a:buSzTx/>
              <a:buNone/>
              <a:defRPr cap="all" spc="288">
                <a:solidFill>
                  <a:srgbClr val="3E3B39"/>
                </a:solidFill>
              </a:defRPr>
            </a:lvl3pPr>
            <a:lvl4pPr marL="0" indent="685800">
              <a:lnSpc>
                <a:spcPct val="80000"/>
              </a:lnSpc>
              <a:spcBef>
                <a:spcPts val="0"/>
              </a:spcBef>
              <a:buSzTx/>
              <a:buNone/>
              <a:defRPr cap="all" spc="288">
                <a:solidFill>
                  <a:srgbClr val="3E3B39"/>
                </a:solidFill>
              </a:defRPr>
            </a:lvl4pPr>
            <a:lvl5pPr marL="0" indent="914400">
              <a:lnSpc>
                <a:spcPct val="80000"/>
              </a:lnSpc>
              <a:spcBef>
                <a:spcPts val="0"/>
              </a:spcBef>
              <a:buSzTx/>
              <a:buNone/>
              <a:defRPr cap="all" spc="288">
                <a:solidFill>
                  <a:srgbClr val="3E3B39"/>
                </a:solidFill>
              </a:defRPr>
            </a:lvl5pPr>
          </a:lstStyle>
          <a:p>
            <a:pPr lvl="0">
              <a:defRPr cap="none" spc="0" sz="1800">
                <a:solidFill>
                  <a:srgbClr val="000000"/>
                </a:solidFill>
                <a:effectLst/>
              </a:defRPr>
            </a:pPr>
            <a:r>
              <a:rPr cap="all" spc="288" sz="3600">
                <a:solidFill>
                  <a:srgbClr val="3E3B39"/>
                </a:solidFill>
                <a:effectLst>
                  <a:outerShdw sx="100000" sy="100000" kx="0" ky="0" algn="b" rotWithShape="0" blurRad="25400" dist="25400" dir="5520000">
                    <a:srgbClr val="FFFFFF">
                      <a:alpha val="71999"/>
                    </a:srgbClr>
                  </a:outerShdw>
                </a:effectLst>
              </a:rPr>
              <a:t>Body Level One</a:t>
            </a:r>
            <a:endParaRPr cap="all" spc="288" sz="3600">
              <a:solidFill>
                <a:srgbClr val="3E3B39"/>
              </a:solidFill>
              <a:effectLst>
                <a:outerShdw sx="100000" sy="100000" kx="0" ky="0" algn="b" rotWithShape="0" blurRad="25400" dist="25400" dir="5520000">
                  <a:srgbClr val="FFFFFF">
                    <a:alpha val="71999"/>
                  </a:srgbClr>
                </a:outerShdw>
              </a:effectLst>
            </a:endParaRPr>
          </a:p>
          <a:p>
            <a:pPr lvl="1">
              <a:defRPr cap="none" spc="0" sz="1800">
                <a:solidFill>
                  <a:srgbClr val="000000"/>
                </a:solidFill>
                <a:effectLst/>
              </a:defRPr>
            </a:pPr>
            <a:r>
              <a:rPr cap="all" spc="288" sz="3600">
                <a:solidFill>
                  <a:srgbClr val="3E3B39"/>
                </a:solidFill>
                <a:effectLst>
                  <a:outerShdw sx="100000" sy="100000" kx="0" ky="0" algn="b" rotWithShape="0" blurRad="25400" dist="25400" dir="5520000">
                    <a:srgbClr val="FFFFFF">
                      <a:alpha val="71999"/>
                    </a:srgbClr>
                  </a:outerShdw>
                </a:effectLst>
              </a:rPr>
              <a:t>Body Level Two</a:t>
            </a:r>
            <a:endParaRPr cap="all" spc="288" sz="3600">
              <a:solidFill>
                <a:srgbClr val="3E3B39"/>
              </a:solidFill>
              <a:effectLst>
                <a:outerShdw sx="100000" sy="100000" kx="0" ky="0" algn="b" rotWithShape="0" blurRad="25400" dist="25400" dir="5520000">
                  <a:srgbClr val="FFFFFF">
                    <a:alpha val="71999"/>
                  </a:srgbClr>
                </a:outerShdw>
              </a:effectLst>
            </a:endParaRPr>
          </a:p>
          <a:p>
            <a:pPr lvl="2">
              <a:defRPr cap="none" spc="0" sz="1800">
                <a:solidFill>
                  <a:srgbClr val="000000"/>
                </a:solidFill>
                <a:effectLst/>
              </a:defRPr>
            </a:pPr>
            <a:r>
              <a:rPr cap="all" spc="288" sz="3600">
                <a:solidFill>
                  <a:srgbClr val="3E3B39"/>
                </a:solidFill>
                <a:effectLst>
                  <a:outerShdw sx="100000" sy="100000" kx="0" ky="0" algn="b" rotWithShape="0" blurRad="25400" dist="25400" dir="5520000">
                    <a:srgbClr val="FFFFFF">
                      <a:alpha val="71999"/>
                    </a:srgbClr>
                  </a:outerShdw>
                </a:effectLst>
              </a:rPr>
              <a:t>Body Level Three</a:t>
            </a:r>
            <a:endParaRPr cap="all" spc="288" sz="3600">
              <a:solidFill>
                <a:srgbClr val="3E3B39"/>
              </a:solidFill>
              <a:effectLst>
                <a:outerShdw sx="100000" sy="100000" kx="0" ky="0" algn="b" rotWithShape="0" blurRad="25400" dist="25400" dir="5520000">
                  <a:srgbClr val="FFFFFF">
                    <a:alpha val="71999"/>
                  </a:srgbClr>
                </a:outerShdw>
              </a:effectLst>
            </a:endParaRPr>
          </a:p>
          <a:p>
            <a:pPr lvl="3">
              <a:defRPr cap="none" spc="0" sz="1800">
                <a:solidFill>
                  <a:srgbClr val="000000"/>
                </a:solidFill>
                <a:effectLst/>
              </a:defRPr>
            </a:pPr>
            <a:r>
              <a:rPr cap="all" spc="288" sz="3600">
                <a:solidFill>
                  <a:srgbClr val="3E3B39"/>
                </a:solidFill>
                <a:effectLst>
                  <a:outerShdw sx="100000" sy="100000" kx="0" ky="0" algn="b" rotWithShape="0" blurRad="25400" dist="25400" dir="5520000">
                    <a:srgbClr val="FFFFFF">
                      <a:alpha val="71999"/>
                    </a:srgbClr>
                  </a:outerShdw>
                </a:effectLst>
              </a:rPr>
              <a:t>Body Level Four</a:t>
            </a:r>
            <a:endParaRPr cap="all" spc="288" sz="3600">
              <a:solidFill>
                <a:srgbClr val="3E3B39"/>
              </a:solidFill>
              <a:effectLst>
                <a:outerShdw sx="100000" sy="100000" kx="0" ky="0" algn="b" rotWithShape="0" blurRad="25400" dist="25400" dir="5520000">
                  <a:srgbClr val="FFFFFF">
                    <a:alpha val="71999"/>
                  </a:srgbClr>
                </a:outerShdw>
              </a:effectLst>
            </a:endParaRPr>
          </a:p>
          <a:p>
            <a:pPr lvl="4">
              <a:defRPr cap="none" spc="0" sz="1800">
                <a:solidFill>
                  <a:srgbClr val="000000"/>
                </a:solidFill>
                <a:effectLst/>
              </a:defRPr>
            </a:pPr>
            <a:r>
              <a:rPr cap="all" spc="288" sz="3600">
                <a:solidFill>
                  <a:srgbClr val="3E3B39"/>
                </a:solidFill>
                <a:effectLst>
                  <a:outerShdw sx="100000" sy="100000" kx="0" ky="0" algn="b" rotWithShape="0" blurRad="25400" dist="25400" dir="5520000">
                    <a:srgbClr val="FFFFFF">
                      <a:alpha val="71999"/>
                    </a:srgbClr>
                  </a:outerShdw>
                </a:effectLst>
              </a:rPr>
              <a:t>Body Level Five</a:t>
            </a:r>
          </a:p>
        </p:txBody>
      </p:sp>
    </p:spTree>
  </p:cSld>
  <p:clrMapOvr>
    <a:masterClrMapping/>
  </p:clrMapOvr>
  <p:transitio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type="tx" showMasterSp="1" showMasterPhAnim="1">
  <p:cSld name="Title - Center">
    <p:spTree>
      <p:nvGrpSpPr>
        <p:cNvPr id="1" name=""/>
        <p:cNvGrpSpPr/>
        <p:nvPr/>
      </p:nvGrpSpPr>
      <p:grpSpPr>
        <a:xfrm>
          <a:off x="0" y="0"/>
          <a:ext cx="0" cy="0"/>
          <a:chOff x="0" y="0"/>
          <a:chExt cx="0" cy="0"/>
        </a:xfrm>
      </p:grpSpPr>
      <p:sp>
        <p:nvSpPr>
          <p:cNvPr id="13" name="Shape 13"/>
          <p:cNvSpPr/>
          <p:nvPr>
            <p:ph type="title"/>
          </p:nvPr>
        </p:nvSpPr>
        <p:spPr>
          <a:xfrm>
            <a:off x="901700" y="3898900"/>
            <a:ext cx="11201400" cy="1943100"/>
          </a:xfrm>
          <a:prstGeom prst="rect">
            <a:avLst/>
          </a:prstGeom>
        </p:spPr>
        <p:txBody>
          <a:bodyPr anchor="ctr"/>
          <a:lstStyle/>
          <a:p>
            <a:pPr lvl="0">
              <a:defRPr b="0" cap="none" spc="0" sz="1800">
                <a:solidFill>
                  <a:srgbClr val="000000"/>
                </a:solidFill>
                <a:effectLst/>
              </a:defRPr>
            </a:pPr>
            <a:r>
              <a:rPr b="1" cap="all" spc="384" sz="4800">
                <a:solidFill>
                  <a:srgbClr val="3E3B39"/>
                </a:solidFill>
                <a:effectLst>
                  <a:outerShdw sx="100000" sy="100000" kx="0" ky="0" algn="b" rotWithShape="0" blurRad="25400" dist="25400" dir="5520000">
                    <a:srgbClr val="FFFFFF">
                      <a:alpha val="72000"/>
                    </a:srgbClr>
                  </a:outerShdw>
                </a:effectLst>
              </a:rPr>
              <a:t>Title Text</a:t>
            </a:r>
          </a:p>
        </p:txBody>
      </p:sp>
    </p:spTree>
  </p:cSld>
  <p:clrMapOvr>
    <a:masterClrMapping/>
  </p:clrMapOvr>
  <p:transitio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type="tx" showMasterSp="1" showMasterPhAnim="1">
  <p:cSld name="Photo - Vertical">
    <p:spTree>
      <p:nvGrpSpPr>
        <p:cNvPr id="1" name=""/>
        <p:cNvGrpSpPr/>
        <p:nvPr/>
      </p:nvGrpSpPr>
      <p:grpSpPr>
        <a:xfrm>
          <a:off x="0" y="0"/>
          <a:ext cx="0" cy="0"/>
          <a:chOff x="0" y="0"/>
          <a:chExt cx="0" cy="0"/>
        </a:xfrm>
      </p:grpSpPr>
      <p:sp>
        <p:nvSpPr>
          <p:cNvPr id="15" name="Shape 15"/>
          <p:cNvSpPr/>
          <p:nvPr>
            <p:ph type="title"/>
          </p:nvPr>
        </p:nvSpPr>
        <p:spPr>
          <a:xfrm>
            <a:off x="901700" y="927100"/>
            <a:ext cx="5080000" cy="4102100"/>
          </a:xfrm>
          <a:prstGeom prst="rect">
            <a:avLst/>
          </a:prstGeom>
        </p:spPr>
        <p:txBody>
          <a:bodyPr anchor="b"/>
          <a:lstStyle/>
          <a:p>
            <a:pPr lvl="0">
              <a:defRPr b="0" cap="none" spc="0" sz="1800">
                <a:solidFill>
                  <a:srgbClr val="000000"/>
                </a:solidFill>
                <a:effectLst/>
              </a:defRPr>
            </a:pPr>
            <a:r>
              <a:rPr b="1" cap="all" spc="384" sz="4800">
                <a:solidFill>
                  <a:srgbClr val="3E3B39"/>
                </a:solidFill>
                <a:effectLst>
                  <a:outerShdw sx="100000" sy="100000" kx="0" ky="0" algn="b" rotWithShape="0" blurRad="25400" dist="25400" dir="5520000">
                    <a:srgbClr val="FFFFFF">
                      <a:alpha val="72000"/>
                    </a:srgbClr>
                  </a:outerShdw>
                </a:effectLst>
              </a:rPr>
              <a:t>Title Text</a:t>
            </a:r>
          </a:p>
        </p:txBody>
      </p:sp>
      <p:sp>
        <p:nvSpPr>
          <p:cNvPr id="16" name="Shape 16"/>
          <p:cNvSpPr/>
          <p:nvPr>
            <p:ph type="body" idx="1"/>
          </p:nvPr>
        </p:nvSpPr>
        <p:spPr>
          <a:xfrm>
            <a:off x="901700" y="5029200"/>
            <a:ext cx="5080000" cy="3683000"/>
          </a:xfrm>
          <a:prstGeom prst="rect">
            <a:avLst/>
          </a:prstGeom>
        </p:spPr>
        <p:txBody>
          <a:bodyPr anchor="t"/>
          <a:lstStyle>
            <a:lvl1pPr marL="0" indent="0">
              <a:lnSpc>
                <a:spcPct val="80000"/>
              </a:lnSpc>
              <a:spcBef>
                <a:spcPts val="0"/>
              </a:spcBef>
              <a:buSzTx/>
              <a:buNone/>
              <a:defRPr cap="all" spc="288">
                <a:solidFill>
                  <a:srgbClr val="3E3B39"/>
                </a:solidFill>
              </a:defRPr>
            </a:lvl1pPr>
            <a:lvl2pPr marL="0" indent="228600">
              <a:lnSpc>
                <a:spcPct val="80000"/>
              </a:lnSpc>
              <a:spcBef>
                <a:spcPts val="0"/>
              </a:spcBef>
              <a:buSzTx/>
              <a:buNone/>
              <a:defRPr cap="all" spc="288">
                <a:solidFill>
                  <a:srgbClr val="3E3B39"/>
                </a:solidFill>
              </a:defRPr>
            </a:lvl2pPr>
            <a:lvl3pPr marL="0" indent="457200">
              <a:lnSpc>
                <a:spcPct val="80000"/>
              </a:lnSpc>
              <a:spcBef>
                <a:spcPts val="0"/>
              </a:spcBef>
              <a:buSzTx/>
              <a:buNone/>
              <a:defRPr cap="all" spc="288">
                <a:solidFill>
                  <a:srgbClr val="3E3B39"/>
                </a:solidFill>
              </a:defRPr>
            </a:lvl3pPr>
            <a:lvl4pPr marL="0" indent="685800">
              <a:lnSpc>
                <a:spcPct val="80000"/>
              </a:lnSpc>
              <a:spcBef>
                <a:spcPts val="0"/>
              </a:spcBef>
              <a:buSzTx/>
              <a:buNone/>
              <a:defRPr cap="all" spc="288">
                <a:solidFill>
                  <a:srgbClr val="3E3B39"/>
                </a:solidFill>
              </a:defRPr>
            </a:lvl4pPr>
            <a:lvl5pPr marL="0" indent="914400">
              <a:lnSpc>
                <a:spcPct val="80000"/>
              </a:lnSpc>
              <a:spcBef>
                <a:spcPts val="0"/>
              </a:spcBef>
              <a:buSzTx/>
              <a:buNone/>
              <a:defRPr cap="all" spc="288">
                <a:solidFill>
                  <a:srgbClr val="3E3B39"/>
                </a:solidFill>
              </a:defRPr>
            </a:lvl5pPr>
          </a:lstStyle>
          <a:p>
            <a:pPr lvl="0">
              <a:defRPr cap="none" spc="0" sz="1800">
                <a:solidFill>
                  <a:srgbClr val="000000"/>
                </a:solidFill>
                <a:effectLst/>
              </a:defRPr>
            </a:pPr>
            <a:r>
              <a:rPr cap="all" spc="288" sz="3600">
                <a:solidFill>
                  <a:srgbClr val="3E3B39"/>
                </a:solidFill>
                <a:effectLst>
                  <a:outerShdw sx="100000" sy="100000" kx="0" ky="0" algn="b" rotWithShape="0" blurRad="25400" dist="25400" dir="5520000">
                    <a:srgbClr val="FFFFFF">
                      <a:alpha val="71999"/>
                    </a:srgbClr>
                  </a:outerShdw>
                </a:effectLst>
              </a:rPr>
              <a:t>Body Level One</a:t>
            </a:r>
            <a:endParaRPr cap="all" spc="288" sz="3600">
              <a:solidFill>
                <a:srgbClr val="3E3B39"/>
              </a:solidFill>
              <a:effectLst>
                <a:outerShdw sx="100000" sy="100000" kx="0" ky="0" algn="b" rotWithShape="0" blurRad="25400" dist="25400" dir="5520000">
                  <a:srgbClr val="FFFFFF">
                    <a:alpha val="71999"/>
                  </a:srgbClr>
                </a:outerShdw>
              </a:effectLst>
            </a:endParaRPr>
          </a:p>
          <a:p>
            <a:pPr lvl="1">
              <a:defRPr cap="none" spc="0" sz="1800">
                <a:solidFill>
                  <a:srgbClr val="000000"/>
                </a:solidFill>
                <a:effectLst/>
              </a:defRPr>
            </a:pPr>
            <a:r>
              <a:rPr cap="all" spc="288" sz="3600">
                <a:solidFill>
                  <a:srgbClr val="3E3B39"/>
                </a:solidFill>
                <a:effectLst>
                  <a:outerShdw sx="100000" sy="100000" kx="0" ky="0" algn="b" rotWithShape="0" blurRad="25400" dist="25400" dir="5520000">
                    <a:srgbClr val="FFFFFF">
                      <a:alpha val="71999"/>
                    </a:srgbClr>
                  </a:outerShdw>
                </a:effectLst>
              </a:rPr>
              <a:t>Body Level Two</a:t>
            </a:r>
            <a:endParaRPr cap="all" spc="288" sz="3600">
              <a:solidFill>
                <a:srgbClr val="3E3B39"/>
              </a:solidFill>
              <a:effectLst>
                <a:outerShdw sx="100000" sy="100000" kx="0" ky="0" algn="b" rotWithShape="0" blurRad="25400" dist="25400" dir="5520000">
                  <a:srgbClr val="FFFFFF">
                    <a:alpha val="71999"/>
                  </a:srgbClr>
                </a:outerShdw>
              </a:effectLst>
            </a:endParaRPr>
          </a:p>
          <a:p>
            <a:pPr lvl="2">
              <a:defRPr cap="none" spc="0" sz="1800">
                <a:solidFill>
                  <a:srgbClr val="000000"/>
                </a:solidFill>
                <a:effectLst/>
              </a:defRPr>
            </a:pPr>
            <a:r>
              <a:rPr cap="all" spc="288" sz="3600">
                <a:solidFill>
                  <a:srgbClr val="3E3B39"/>
                </a:solidFill>
                <a:effectLst>
                  <a:outerShdw sx="100000" sy="100000" kx="0" ky="0" algn="b" rotWithShape="0" blurRad="25400" dist="25400" dir="5520000">
                    <a:srgbClr val="FFFFFF">
                      <a:alpha val="71999"/>
                    </a:srgbClr>
                  </a:outerShdw>
                </a:effectLst>
              </a:rPr>
              <a:t>Body Level Three</a:t>
            </a:r>
            <a:endParaRPr cap="all" spc="288" sz="3600">
              <a:solidFill>
                <a:srgbClr val="3E3B39"/>
              </a:solidFill>
              <a:effectLst>
                <a:outerShdw sx="100000" sy="100000" kx="0" ky="0" algn="b" rotWithShape="0" blurRad="25400" dist="25400" dir="5520000">
                  <a:srgbClr val="FFFFFF">
                    <a:alpha val="71999"/>
                  </a:srgbClr>
                </a:outerShdw>
              </a:effectLst>
            </a:endParaRPr>
          </a:p>
          <a:p>
            <a:pPr lvl="3">
              <a:defRPr cap="none" spc="0" sz="1800">
                <a:solidFill>
                  <a:srgbClr val="000000"/>
                </a:solidFill>
                <a:effectLst/>
              </a:defRPr>
            </a:pPr>
            <a:r>
              <a:rPr cap="all" spc="288" sz="3600">
                <a:solidFill>
                  <a:srgbClr val="3E3B39"/>
                </a:solidFill>
                <a:effectLst>
                  <a:outerShdw sx="100000" sy="100000" kx="0" ky="0" algn="b" rotWithShape="0" blurRad="25400" dist="25400" dir="5520000">
                    <a:srgbClr val="FFFFFF">
                      <a:alpha val="71999"/>
                    </a:srgbClr>
                  </a:outerShdw>
                </a:effectLst>
              </a:rPr>
              <a:t>Body Level Four</a:t>
            </a:r>
            <a:endParaRPr cap="all" spc="288" sz="3600">
              <a:solidFill>
                <a:srgbClr val="3E3B39"/>
              </a:solidFill>
              <a:effectLst>
                <a:outerShdw sx="100000" sy="100000" kx="0" ky="0" algn="b" rotWithShape="0" blurRad="25400" dist="25400" dir="5520000">
                  <a:srgbClr val="FFFFFF">
                    <a:alpha val="71999"/>
                  </a:srgbClr>
                </a:outerShdw>
              </a:effectLst>
            </a:endParaRPr>
          </a:p>
          <a:p>
            <a:pPr lvl="4">
              <a:defRPr cap="none" spc="0" sz="1800">
                <a:solidFill>
                  <a:srgbClr val="000000"/>
                </a:solidFill>
                <a:effectLst/>
              </a:defRPr>
            </a:pPr>
            <a:r>
              <a:rPr cap="all" spc="288" sz="3600">
                <a:solidFill>
                  <a:srgbClr val="3E3B39"/>
                </a:solidFill>
                <a:effectLst>
                  <a:outerShdw sx="100000" sy="100000" kx="0" ky="0" algn="b" rotWithShape="0" blurRad="25400" dist="25400" dir="5520000">
                    <a:srgbClr val="FFFFFF">
                      <a:alpha val="71999"/>
                    </a:srgbClr>
                  </a:outerShdw>
                </a:effectLst>
              </a:rPr>
              <a:t>Body Level Five</a:t>
            </a:r>
          </a:p>
        </p:txBody>
      </p:sp>
    </p:spTree>
  </p:cSld>
  <p:clrMapOvr>
    <a:masterClrMapping/>
  </p:clrMapOvr>
  <p:transitio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type="tx" showMasterSp="1" showMasterPhAnim="1">
  <p:cSld name="Title - Top">
    <p:spTree>
      <p:nvGrpSpPr>
        <p:cNvPr id="1" name=""/>
        <p:cNvGrpSpPr/>
        <p:nvPr/>
      </p:nvGrpSpPr>
      <p:grpSpPr>
        <a:xfrm>
          <a:off x="0" y="0"/>
          <a:ext cx="0" cy="0"/>
          <a:chOff x="0" y="0"/>
          <a:chExt cx="0" cy="0"/>
        </a:xfrm>
      </p:grpSpPr>
      <p:sp>
        <p:nvSpPr>
          <p:cNvPr id="18" name="Shape 18"/>
          <p:cNvSpPr/>
          <p:nvPr>
            <p:ph type="title"/>
          </p:nvPr>
        </p:nvSpPr>
        <p:spPr>
          <a:prstGeom prst="rect">
            <a:avLst/>
          </a:prstGeom>
        </p:spPr>
        <p:txBody>
          <a:bodyPr/>
          <a:lstStyle/>
          <a:p>
            <a:pPr lvl="0">
              <a:defRPr b="0" cap="none" spc="0" sz="1800">
                <a:solidFill>
                  <a:srgbClr val="000000"/>
                </a:solidFill>
                <a:effectLst/>
              </a:defRPr>
            </a:pPr>
            <a:r>
              <a:rPr b="1" cap="all" spc="384" sz="4800">
                <a:solidFill>
                  <a:srgbClr val="3E3B39"/>
                </a:solidFill>
                <a:effectLst>
                  <a:outerShdw sx="100000" sy="100000" kx="0" ky="0" algn="b" rotWithShape="0" blurRad="25400" dist="25400" dir="5520000">
                    <a:srgbClr val="FFFFFF">
                      <a:alpha val="72000"/>
                    </a:srgbClr>
                  </a:outerShdw>
                </a:effectLst>
              </a:rPr>
              <a:t>Title Text</a:t>
            </a:r>
          </a:p>
        </p:txBody>
      </p:sp>
    </p:spTree>
  </p:cSld>
  <p:clrMapOvr>
    <a:masterClrMapping/>
  </p:clrMapOvr>
  <p:transitio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type="tx" showMasterSp="1" showMasterPhAnim="1">
  <p:cSld name="Title &amp; Bullets">
    <p:spTree>
      <p:nvGrpSpPr>
        <p:cNvPr id="1" name=""/>
        <p:cNvGrpSpPr/>
        <p:nvPr/>
      </p:nvGrpSpPr>
      <p:grpSpPr>
        <a:xfrm>
          <a:off x="0" y="0"/>
          <a:ext cx="0" cy="0"/>
          <a:chOff x="0" y="0"/>
          <a:chExt cx="0" cy="0"/>
        </a:xfrm>
      </p:grpSpPr>
      <p:sp>
        <p:nvSpPr>
          <p:cNvPr id="20" name="Shape 20"/>
          <p:cNvSpPr/>
          <p:nvPr>
            <p:ph type="title"/>
          </p:nvPr>
        </p:nvSpPr>
        <p:spPr>
          <a:prstGeom prst="rect">
            <a:avLst/>
          </a:prstGeom>
        </p:spPr>
        <p:txBody>
          <a:bodyPr/>
          <a:lstStyle/>
          <a:p>
            <a:pPr lvl="0">
              <a:defRPr b="0" cap="none" spc="0" sz="1800">
                <a:solidFill>
                  <a:srgbClr val="000000"/>
                </a:solidFill>
                <a:effectLst/>
              </a:defRPr>
            </a:pPr>
            <a:r>
              <a:rPr b="1" cap="all" spc="384" sz="4800">
                <a:solidFill>
                  <a:srgbClr val="3E3B39"/>
                </a:solidFill>
                <a:effectLst>
                  <a:outerShdw sx="100000" sy="100000" kx="0" ky="0" algn="b" rotWithShape="0" blurRad="25400" dist="25400" dir="5520000">
                    <a:srgbClr val="FFFFFF">
                      <a:alpha val="72000"/>
                    </a:srgbClr>
                  </a:outerShdw>
                </a:effectLst>
              </a:rPr>
              <a:t>Title Text</a:t>
            </a:r>
          </a:p>
        </p:txBody>
      </p:sp>
      <p:sp>
        <p:nvSpPr>
          <p:cNvPr id="21" name="Shape 21"/>
          <p:cNvSpPr/>
          <p:nvPr>
            <p:ph type="body" idx="1"/>
          </p:nvPr>
        </p:nvSpPr>
        <p:spPr>
          <a:prstGeom prst="rect">
            <a:avLst/>
          </a:prstGeom>
        </p:spPr>
        <p:txBody>
          <a:bodyPr/>
          <a:lstStyle/>
          <a:p>
            <a:pPr lvl="0">
              <a:defRPr sz="1800">
                <a:solidFill>
                  <a:srgbClr val="000000"/>
                </a:solidFill>
                <a:effectLst/>
              </a:defRPr>
            </a:pPr>
            <a:r>
              <a:rPr sz="3600">
                <a:solidFill>
                  <a:srgbClr val="5E524C"/>
                </a:solidFill>
                <a:effectLst>
                  <a:outerShdw sx="100000" sy="100000" kx="0" ky="0" algn="b" rotWithShape="0" blurRad="25400" dist="25400" dir="5520000">
                    <a:srgbClr val="FFFFFF">
                      <a:alpha val="71999"/>
                    </a:srgbClr>
                  </a:outerShdw>
                </a:effectLst>
              </a:rPr>
              <a:t>Body Level One</a:t>
            </a:r>
            <a:endParaRPr sz="3600">
              <a:solidFill>
                <a:srgbClr val="5E524C"/>
              </a:solidFill>
              <a:effectLst>
                <a:outerShdw sx="100000" sy="100000" kx="0" ky="0" algn="b" rotWithShape="0" blurRad="25400" dist="25400" dir="5520000">
                  <a:srgbClr val="FFFFFF">
                    <a:alpha val="71999"/>
                  </a:srgbClr>
                </a:outerShdw>
              </a:effectLst>
            </a:endParaRPr>
          </a:p>
          <a:p>
            <a:pPr lvl="1">
              <a:defRPr sz="1800">
                <a:solidFill>
                  <a:srgbClr val="000000"/>
                </a:solidFill>
                <a:effectLst/>
              </a:defRPr>
            </a:pPr>
            <a:r>
              <a:rPr sz="3600">
                <a:solidFill>
                  <a:srgbClr val="5E524C"/>
                </a:solidFill>
                <a:effectLst>
                  <a:outerShdw sx="100000" sy="100000" kx="0" ky="0" algn="b" rotWithShape="0" blurRad="25400" dist="25400" dir="5520000">
                    <a:srgbClr val="FFFFFF">
                      <a:alpha val="71999"/>
                    </a:srgbClr>
                  </a:outerShdw>
                </a:effectLst>
              </a:rPr>
              <a:t>Body Level Two</a:t>
            </a:r>
            <a:endParaRPr sz="3600">
              <a:solidFill>
                <a:srgbClr val="5E524C"/>
              </a:solidFill>
              <a:effectLst>
                <a:outerShdw sx="100000" sy="100000" kx="0" ky="0" algn="b" rotWithShape="0" blurRad="25400" dist="25400" dir="5520000">
                  <a:srgbClr val="FFFFFF">
                    <a:alpha val="71999"/>
                  </a:srgbClr>
                </a:outerShdw>
              </a:effectLst>
            </a:endParaRPr>
          </a:p>
          <a:p>
            <a:pPr lvl="2">
              <a:defRPr sz="1800">
                <a:solidFill>
                  <a:srgbClr val="000000"/>
                </a:solidFill>
                <a:effectLst/>
              </a:defRPr>
            </a:pPr>
            <a:r>
              <a:rPr sz="3600">
                <a:solidFill>
                  <a:srgbClr val="5E524C"/>
                </a:solidFill>
                <a:effectLst>
                  <a:outerShdw sx="100000" sy="100000" kx="0" ky="0" algn="b" rotWithShape="0" blurRad="25400" dist="25400" dir="5520000">
                    <a:srgbClr val="FFFFFF">
                      <a:alpha val="71999"/>
                    </a:srgbClr>
                  </a:outerShdw>
                </a:effectLst>
              </a:rPr>
              <a:t>Body Level Three</a:t>
            </a:r>
            <a:endParaRPr sz="3600">
              <a:solidFill>
                <a:srgbClr val="5E524C"/>
              </a:solidFill>
              <a:effectLst>
                <a:outerShdw sx="100000" sy="100000" kx="0" ky="0" algn="b" rotWithShape="0" blurRad="25400" dist="25400" dir="5520000">
                  <a:srgbClr val="FFFFFF">
                    <a:alpha val="71999"/>
                  </a:srgbClr>
                </a:outerShdw>
              </a:effectLst>
            </a:endParaRPr>
          </a:p>
          <a:p>
            <a:pPr lvl="3">
              <a:defRPr sz="1800">
                <a:solidFill>
                  <a:srgbClr val="000000"/>
                </a:solidFill>
                <a:effectLst/>
              </a:defRPr>
            </a:pPr>
            <a:r>
              <a:rPr sz="3600">
                <a:solidFill>
                  <a:srgbClr val="5E524C"/>
                </a:solidFill>
                <a:effectLst>
                  <a:outerShdw sx="100000" sy="100000" kx="0" ky="0" algn="b" rotWithShape="0" blurRad="25400" dist="25400" dir="5520000">
                    <a:srgbClr val="FFFFFF">
                      <a:alpha val="71999"/>
                    </a:srgbClr>
                  </a:outerShdw>
                </a:effectLst>
              </a:rPr>
              <a:t>Body Level Four</a:t>
            </a:r>
            <a:endParaRPr sz="3600">
              <a:solidFill>
                <a:srgbClr val="5E524C"/>
              </a:solidFill>
              <a:effectLst>
                <a:outerShdw sx="100000" sy="100000" kx="0" ky="0" algn="b" rotWithShape="0" blurRad="25400" dist="25400" dir="5520000">
                  <a:srgbClr val="FFFFFF">
                    <a:alpha val="71999"/>
                  </a:srgbClr>
                </a:outerShdw>
              </a:effectLst>
            </a:endParaRPr>
          </a:p>
          <a:p>
            <a:pPr lvl="4">
              <a:defRPr sz="1800">
                <a:solidFill>
                  <a:srgbClr val="000000"/>
                </a:solidFill>
                <a:effectLst/>
              </a:defRPr>
            </a:pPr>
            <a:r>
              <a:rPr sz="3600">
                <a:solidFill>
                  <a:srgbClr val="5E524C"/>
                </a:solidFill>
                <a:effectLst>
                  <a:outerShdw sx="100000" sy="100000" kx="0" ky="0" algn="b" rotWithShape="0" blurRad="25400" dist="25400" dir="5520000">
                    <a:srgbClr val="FFFFFF">
                      <a:alpha val="71999"/>
                    </a:srgbClr>
                  </a:outerShdw>
                </a:effectLst>
              </a:rPr>
              <a:t>Body Level Five</a:t>
            </a:r>
          </a:p>
        </p:txBody>
      </p:sp>
    </p:spTree>
  </p:cSld>
  <p:clrMapOvr>
    <a:masterClrMapping/>
  </p:clrMapOvr>
  <p:transitio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type="tx" showMasterSp="1" showMasterPhAnim="1">
  <p:cSld name="Title, Bullets &amp; Photo">
    <p:spTree>
      <p:nvGrpSpPr>
        <p:cNvPr id="1" name=""/>
        <p:cNvGrpSpPr/>
        <p:nvPr/>
      </p:nvGrpSpPr>
      <p:grpSpPr>
        <a:xfrm>
          <a:off x="0" y="0"/>
          <a:ext cx="0" cy="0"/>
          <a:chOff x="0" y="0"/>
          <a:chExt cx="0" cy="0"/>
        </a:xfrm>
      </p:grpSpPr>
      <p:sp>
        <p:nvSpPr>
          <p:cNvPr id="23" name="Shape 23"/>
          <p:cNvSpPr/>
          <p:nvPr>
            <p:ph type="title"/>
          </p:nvPr>
        </p:nvSpPr>
        <p:spPr>
          <a:prstGeom prst="rect">
            <a:avLst/>
          </a:prstGeom>
        </p:spPr>
        <p:txBody>
          <a:bodyPr/>
          <a:lstStyle/>
          <a:p>
            <a:pPr lvl="0">
              <a:defRPr b="0" cap="none" spc="0" sz="1800">
                <a:solidFill>
                  <a:srgbClr val="000000"/>
                </a:solidFill>
                <a:effectLst/>
              </a:defRPr>
            </a:pPr>
            <a:r>
              <a:rPr b="1" cap="all" spc="384" sz="4800">
                <a:solidFill>
                  <a:srgbClr val="3E3B39"/>
                </a:solidFill>
                <a:effectLst>
                  <a:outerShdw sx="100000" sy="100000" kx="0" ky="0" algn="b" rotWithShape="0" blurRad="25400" dist="25400" dir="5520000">
                    <a:srgbClr val="FFFFFF">
                      <a:alpha val="72000"/>
                    </a:srgbClr>
                  </a:outerShdw>
                </a:effectLst>
              </a:rPr>
              <a:t>Title Text</a:t>
            </a:r>
          </a:p>
        </p:txBody>
      </p:sp>
      <p:sp>
        <p:nvSpPr>
          <p:cNvPr id="24" name="Shape 24"/>
          <p:cNvSpPr/>
          <p:nvPr>
            <p:ph type="body" idx="1"/>
          </p:nvPr>
        </p:nvSpPr>
        <p:spPr>
          <a:xfrm>
            <a:off x="901700" y="2603500"/>
            <a:ext cx="5334000" cy="5969000"/>
          </a:xfrm>
          <a:prstGeom prst="rect">
            <a:avLst/>
          </a:prstGeom>
        </p:spPr>
        <p:txBody>
          <a:bodyPr/>
          <a:lstStyle>
            <a:lvl1pPr marL="393700" indent="-393700">
              <a:lnSpc>
                <a:spcPct val="90000"/>
              </a:lnSpc>
              <a:spcBef>
                <a:spcPts val="2800"/>
              </a:spcBef>
              <a:defRPr sz="3200"/>
            </a:lvl1pPr>
            <a:lvl2pPr marL="787400" indent="-393700">
              <a:lnSpc>
                <a:spcPct val="90000"/>
              </a:lnSpc>
              <a:spcBef>
                <a:spcPts val="2800"/>
              </a:spcBef>
              <a:defRPr sz="3200"/>
            </a:lvl2pPr>
            <a:lvl3pPr marL="1181100" indent="-393700">
              <a:lnSpc>
                <a:spcPct val="90000"/>
              </a:lnSpc>
              <a:spcBef>
                <a:spcPts val="2800"/>
              </a:spcBef>
              <a:defRPr sz="3200"/>
            </a:lvl3pPr>
            <a:lvl4pPr marL="1574800" indent="-393700">
              <a:lnSpc>
                <a:spcPct val="90000"/>
              </a:lnSpc>
              <a:spcBef>
                <a:spcPts val="2800"/>
              </a:spcBef>
              <a:defRPr sz="3200"/>
            </a:lvl4pPr>
            <a:lvl5pPr marL="1968500" indent="-393700">
              <a:lnSpc>
                <a:spcPct val="90000"/>
              </a:lnSpc>
              <a:spcBef>
                <a:spcPts val="2800"/>
              </a:spcBef>
              <a:defRPr sz="3200"/>
            </a:lvl5pPr>
          </a:lstStyle>
          <a:p>
            <a:pPr lvl="0">
              <a:defRPr sz="1800">
                <a:solidFill>
                  <a:srgbClr val="000000"/>
                </a:solidFill>
                <a:effectLst/>
              </a:defRPr>
            </a:pPr>
            <a:r>
              <a:rPr sz="3200">
                <a:solidFill>
                  <a:srgbClr val="5E524C"/>
                </a:solidFill>
                <a:effectLst>
                  <a:outerShdw sx="100000" sy="100000" kx="0" ky="0" algn="b" rotWithShape="0" blurRad="25400" dist="25400" dir="5520000">
                    <a:srgbClr val="FFFFFF">
                      <a:alpha val="71999"/>
                    </a:srgbClr>
                  </a:outerShdw>
                </a:effectLst>
              </a:rPr>
              <a:t>Body Level One</a:t>
            </a:r>
            <a:endParaRPr sz="3200">
              <a:solidFill>
                <a:srgbClr val="5E524C"/>
              </a:solidFill>
              <a:effectLst>
                <a:outerShdw sx="100000" sy="100000" kx="0" ky="0" algn="b" rotWithShape="0" blurRad="25400" dist="25400" dir="5520000">
                  <a:srgbClr val="FFFFFF">
                    <a:alpha val="71999"/>
                  </a:srgbClr>
                </a:outerShdw>
              </a:effectLst>
            </a:endParaRPr>
          </a:p>
          <a:p>
            <a:pPr lvl="1">
              <a:defRPr sz="1800">
                <a:solidFill>
                  <a:srgbClr val="000000"/>
                </a:solidFill>
                <a:effectLst/>
              </a:defRPr>
            </a:pPr>
            <a:r>
              <a:rPr sz="3200">
                <a:solidFill>
                  <a:srgbClr val="5E524C"/>
                </a:solidFill>
                <a:effectLst>
                  <a:outerShdw sx="100000" sy="100000" kx="0" ky="0" algn="b" rotWithShape="0" blurRad="25400" dist="25400" dir="5520000">
                    <a:srgbClr val="FFFFFF">
                      <a:alpha val="71999"/>
                    </a:srgbClr>
                  </a:outerShdw>
                </a:effectLst>
              </a:rPr>
              <a:t>Body Level Two</a:t>
            </a:r>
            <a:endParaRPr sz="3200">
              <a:solidFill>
                <a:srgbClr val="5E524C"/>
              </a:solidFill>
              <a:effectLst>
                <a:outerShdw sx="100000" sy="100000" kx="0" ky="0" algn="b" rotWithShape="0" blurRad="25400" dist="25400" dir="5520000">
                  <a:srgbClr val="FFFFFF">
                    <a:alpha val="71999"/>
                  </a:srgbClr>
                </a:outerShdw>
              </a:effectLst>
            </a:endParaRPr>
          </a:p>
          <a:p>
            <a:pPr lvl="2">
              <a:defRPr sz="1800">
                <a:solidFill>
                  <a:srgbClr val="000000"/>
                </a:solidFill>
                <a:effectLst/>
              </a:defRPr>
            </a:pPr>
            <a:r>
              <a:rPr sz="3200">
                <a:solidFill>
                  <a:srgbClr val="5E524C"/>
                </a:solidFill>
                <a:effectLst>
                  <a:outerShdw sx="100000" sy="100000" kx="0" ky="0" algn="b" rotWithShape="0" blurRad="25400" dist="25400" dir="5520000">
                    <a:srgbClr val="FFFFFF">
                      <a:alpha val="71999"/>
                    </a:srgbClr>
                  </a:outerShdw>
                </a:effectLst>
              </a:rPr>
              <a:t>Body Level Three</a:t>
            </a:r>
            <a:endParaRPr sz="3200">
              <a:solidFill>
                <a:srgbClr val="5E524C"/>
              </a:solidFill>
              <a:effectLst>
                <a:outerShdw sx="100000" sy="100000" kx="0" ky="0" algn="b" rotWithShape="0" blurRad="25400" dist="25400" dir="5520000">
                  <a:srgbClr val="FFFFFF">
                    <a:alpha val="71999"/>
                  </a:srgbClr>
                </a:outerShdw>
              </a:effectLst>
            </a:endParaRPr>
          </a:p>
          <a:p>
            <a:pPr lvl="3">
              <a:defRPr sz="1800">
                <a:solidFill>
                  <a:srgbClr val="000000"/>
                </a:solidFill>
                <a:effectLst/>
              </a:defRPr>
            </a:pPr>
            <a:r>
              <a:rPr sz="3200">
                <a:solidFill>
                  <a:srgbClr val="5E524C"/>
                </a:solidFill>
                <a:effectLst>
                  <a:outerShdw sx="100000" sy="100000" kx="0" ky="0" algn="b" rotWithShape="0" blurRad="25400" dist="25400" dir="5520000">
                    <a:srgbClr val="FFFFFF">
                      <a:alpha val="71999"/>
                    </a:srgbClr>
                  </a:outerShdw>
                </a:effectLst>
              </a:rPr>
              <a:t>Body Level Four</a:t>
            </a:r>
            <a:endParaRPr sz="3200">
              <a:solidFill>
                <a:srgbClr val="5E524C"/>
              </a:solidFill>
              <a:effectLst>
                <a:outerShdw sx="100000" sy="100000" kx="0" ky="0" algn="b" rotWithShape="0" blurRad="25400" dist="25400" dir="5520000">
                  <a:srgbClr val="FFFFFF">
                    <a:alpha val="71999"/>
                  </a:srgbClr>
                </a:outerShdw>
              </a:effectLst>
            </a:endParaRPr>
          </a:p>
          <a:p>
            <a:pPr lvl="4">
              <a:defRPr sz="1800">
                <a:solidFill>
                  <a:srgbClr val="000000"/>
                </a:solidFill>
                <a:effectLst/>
              </a:defRPr>
            </a:pPr>
            <a:r>
              <a:rPr sz="3200">
                <a:solidFill>
                  <a:srgbClr val="5E524C"/>
                </a:solidFill>
                <a:effectLst>
                  <a:outerShdw sx="100000" sy="100000" kx="0" ky="0" algn="b" rotWithShape="0" blurRad="25400" dist="25400" dir="5520000">
                    <a:srgbClr val="FFFFFF">
                      <a:alpha val="71999"/>
                    </a:srgbClr>
                  </a:outerShdw>
                </a:effectLst>
              </a:rPr>
              <a:t>Body Level Five</a:t>
            </a:r>
          </a:p>
        </p:txBody>
      </p:sp>
    </p:spTree>
  </p:cSld>
  <p:clrMapOvr>
    <a:masterClrMapping/>
  </p:clrMapOvr>
  <p:transitio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type="tx" showMasterSp="1" showMasterPhAnim="1">
  <p:cSld name="Bullets">
    <p:spTree>
      <p:nvGrpSpPr>
        <p:cNvPr id="1" name=""/>
        <p:cNvGrpSpPr/>
        <p:nvPr/>
      </p:nvGrpSpPr>
      <p:grpSpPr>
        <a:xfrm>
          <a:off x="0" y="0"/>
          <a:ext cx="0" cy="0"/>
          <a:chOff x="0" y="0"/>
          <a:chExt cx="0" cy="0"/>
        </a:xfrm>
      </p:grpSpPr>
      <p:sp>
        <p:nvSpPr>
          <p:cNvPr id="26" name="Shape 26"/>
          <p:cNvSpPr/>
          <p:nvPr>
            <p:ph type="body" idx="1"/>
          </p:nvPr>
        </p:nvSpPr>
        <p:spPr>
          <a:xfrm>
            <a:off x="901700" y="1727200"/>
            <a:ext cx="11201400" cy="6286500"/>
          </a:xfrm>
          <a:prstGeom prst="rect">
            <a:avLst/>
          </a:prstGeom>
        </p:spPr>
        <p:txBody>
          <a:bodyPr/>
          <a:lstStyle/>
          <a:p>
            <a:pPr lvl="0">
              <a:defRPr sz="1800">
                <a:solidFill>
                  <a:srgbClr val="000000"/>
                </a:solidFill>
                <a:effectLst/>
              </a:defRPr>
            </a:pPr>
            <a:r>
              <a:rPr sz="3600">
                <a:solidFill>
                  <a:srgbClr val="5E524C"/>
                </a:solidFill>
                <a:effectLst>
                  <a:outerShdw sx="100000" sy="100000" kx="0" ky="0" algn="b" rotWithShape="0" blurRad="25400" dist="25400" dir="5520000">
                    <a:srgbClr val="FFFFFF">
                      <a:alpha val="71999"/>
                    </a:srgbClr>
                  </a:outerShdw>
                </a:effectLst>
              </a:rPr>
              <a:t>Body Level One</a:t>
            </a:r>
            <a:endParaRPr sz="3600">
              <a:solidFill>
                <a:srgbClr val="5E524C"/>
              </a:solidFill>
              <a:effectLst>
                <a:outerShdw sx="100000" sy="100000" kx="0" ky="0" algn="b" rotWithShape="0" blurRad="25400" dist="25400" dir="5520000">
                  <a:srgbClr val="FFFFFF">
                    <a:alpha val="71999"/>
                  </a:srgbClr>
                </a:outerShdw>
              </a:effectLst>
            </a:endParaRPr>
          </a:p>
          <a:p>
            <a:pPr lvl="1">
              <a:defRPr sz="1800">
                <a:solidFill>
                  <a:srgbClr val="000000"/>
                </a:solidFill>
                <a:effectLst/>
              </a:defRPr>
            </a:pPr>
            <a:r>
              <a:rPr sz="3600">
                <a:solidFill>
                  <a:srgbClr val="5E524C"/>
                </a:solidFill>
                <a:effectLst>
                  <a:outerShdw sx="100000" sy="100000" kx="0" ky="0" algn="b" rotWithShape="0" blurRad="25400" dist="25400" dir="5520000">
                    <a:srgbClr val="FFFFFF">
                      <a:alpha val="71999"/>
                    </a:srgbClr>
                  </a:outerShdw>
                </a:effectLst>
              </a:rPr>
              <a:t>Body Level Two</a:t>
            </a:r>
            <a:endParaRPr sz="3600">
              <a:solidFill>
                <a:srgbClr val="5E524C"/>
              </a:solidFill>
              <a:effectLst>
                <a:outerShdw sx="100000" sy="100000" kx="0" ky="0" algn="b" rotWithShape="0" blurRad="25400" dist="25400" dir="5520000">
                  <a:srgbClr val="FFFFFF">
                    <a:alpha val="71999"/>
                  </a:srgbClr>
                </a:outerShdw>
              </a:effectLst>
            </a:endParaRPr>
          </a:p>
          <a:p>
            <a:pPr lvl="2">
              <a:defRPr sz="1800">
                <a:solidFill>
                  <a:srgbClr val="000000"/>
                </a:solidFill>
                <a:effectLst/>
              </a:defRPr>
            </a:pPr>
            <a:r>
              <a:rPr sz="3600">
                <a:solidFill>
                  <a:srgbClr val="5E524C"/>
                </a:solidFill>
                <a:effectLst>
                  <a:outerShdw sx="100000" sy="100000" kx="0" ky="0" algn="b" rotWithShape="0" blurRad="25400" dist="25400" dir="5520000">
                    <a:srgbClr val="FFFFFF">
                      <a:alpha val="71999"/>
                    </a:srgbClr>
                  </a:outerShdw>
                </a:effectLst>
              </a:rPr>
              <a:t>Body Level Three</a:t>
            </a:r>
            <a:endParaRPr sz="3600">
              <a:solidFill>
                <a:srgbClr val="5E524C"/>
              </a:solidFill>
              <a:effectLst>
                <a:outerShdw sx="100000" sy="100000" kx="0" ky="0" algn="b" rotWithShape="0" blurRad="25400" dist="25400" dir="5520000">
                  <a:srgbClr val="FFFFFF">
                    <a:alpha val="71999"/>
                  </a:srgbClr>
                </a:outerShdw>
              </a:effectLst>
            </a:endParaRPr>
          </a:p>
          <a:p>
            <a:pPr lvl="3">
              <a:defRPr sz="1800">
                <a:solidFill>
                  <a:srgbClr val="000000"/>
                </a:solidFill>
                <a:effectLst/>
              </a:defRPr>
            </a:pPr>
            <a:r>
              <a:rPr sz="3600">
                <a:solidFill>
                  <a:srgbClr val="5E524C"/>
                </a:solidFill>
                <a:effectLst>
                  <a:outerShdw sx="100000" sy="100000" kx="0" ky="0" algn="b" rotWithShape="0" blurRad="25400" dist="25400" dir="5520000">
                    <a:srgbClr val="FFFFFF">
                      <a:alpha val="71999"/>
                    </a:srgbClr>
                  </a:outerShdw>
                </a:effectLst>
              </a:rPr>
              <a:t>Body Level Four</a:t>
            </a:r>
            <a:endParaRPr sz="3600">
              <a:solidFill>
                <a:srgbClr val="5E524C"/>
              </a:solidFill>
              <a:effectLst>
                <a:outerShdw sx="100000" sy="100000" kx="0" ky="0" algn="b" rotWithShape="0" blurRad="25400" dist="25400" dir="5520000">
                  <a:srgbClr val="FFFFFF">
                    <a:alpha val="71999"/>
                  </a:srgbClr>
                </a:outerShdw>
              </a:effectLst>
            </a:endParaRPr>
          </a:p>
          <a:p>
            <a:pPr lvl="4">
              <a:defRPr sz="1800">
                <a:solidFill>
                  <a:srgbClr val="000000"/>
                </a:solidFill>
                <a:effectLst/>
              </a:defRPr>
            </a:pPr>
            <a:r>
              <a:rPr sz="3600">
                <a:solidFill>
                  <a:srgbClr val="5E524C"/>
                </a:solidFill>
                <a:effectLst>
                  <a:outerShdw sx="100000" sy="100000" kx="0" ky="0" algn="b" rotWithShape="0" blurRad="25400" dist="25400" dir="5520000">
                    <a:srgbClr val="FFFFFF">
                      <a:alpha val="71999"/>
                    </a:srgbClr>
                  </a:outerShdw>
                </a:effectLst>
              </a:rPr>
              <a:t>Body Level Five</a:t>
            </a:r>
          </a:p>
        </p:txBody>
      </p:sp>
    </p:spTree>
  </p:cSld>
  <p:clrMapOvr>
    <a:masterClrMapping/>
  </p:clrMapOvr>
  <p:transitio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type="tx" showMasterSp="0" showMasterPhAnim="1">
  <p:cSld name="Photo - 3 Up">
    <p:spTree>
      <p:nvGrpSpPr>
        <p:cNvPr id="1" name=""/>
        <p:cNvGrpSpPr/>
        <p:nvPr/>
      </p:nvGrpSpPr>
      <p:grpSpPr>
        <a:xfrm>
          <a:off x="0" y="0"/>
          <a:ext cx="0" cy="0"/>
          <a:chOff x="0" y="0"/>
          <a:chExt cx="0" cy="0"/>
        </a:xfrm>
      </p:grpSpPr>
    </p:spTree>
  </p:cSld>
  <p:clrMapOvr>
    <a:masterClrMapping/>
  </p:clrMapOvr>
  <p:transitio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type="tx" showMasterSp="1" showMasterPhAnim="1">
  <p:cSld name="Quote">
    <p:spTree>
      <p:nvGrpSpPr>
        <p:cNvPr id="1" name=""/>
        <p:cNvGrpSpPr/>
        <p:nvPr/>
      </p:nvGrpSpPr>
      <p:grpSpPr>
        <a:xfrm>
          <a:off x="0" y="0"/>
          <a:ext cx="0" cy="0"/>
          <a:chOff x="0" y="0"/>
          <a:chExt cx="0" cy="0"/>
        </a:xfrm>
      </p:grpSpPr>
    </p:spTree>
  </p:cSld>
  <p:clrMapOvr>
    <a:masterClrMapping/>
  </p:clrMapOvr>
  <p:transitio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type="tx" showMasterSp="0" showMasterPhAnim="1">
  <p:cSld name="Photo">
    <p:spTree>
      <p:nvGrpSpPr>
        <p:cNvPr id="1" name=""/>
        <p:cNvGrpSpPr/>
        <p:nvPr/>
      </p:nvGrpSpPr>
      <p:grpSpPr>
        <a:xfrm>
          <a:off x="0" y="0"/>
          <a:ext cx="0" cy="0"/>
          <a:chOff x="0" y="0"/>
          <a:chExt cx="0" cy="0"/>
        </a:xfrm>
      </p:grpSpPr>
    </p:spTree>
  </p:cSld>
  <p:clrMapOvr>
    <a:masterClrMapping/>
  </p:clrMapOvr>
  <p:transitio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type="tx" showMasterSp="1" showMasterPhAnim="1">
  <p:cSld name="Blank">
    <p:spTree>
      <p:nvGrpSpPr>
        <p:cNvPr id="1" name=""/>
        <p:cNvGrpSpPr/>
        <p:nvPr/>
      </p:nvGrpSpPr>
      <p:grpSpPr>
        <a:xfrm>
          <a:off x="0" y="0"/>
          <a:ext cx="0" cy="0"/>
          <a:chOff x="0" y="0"/>
          <a:chExt cx="0" cy="0"/>
        </a:xfrm>
      </p:grpSpPr>
    </p:spTree>
  </p:cSld>
  <p:clrMapOvr>
    <a:masterClrMapping/>
  </p:clrMapOvr>
  <p:transition spd="med" advClick="1"/>
</p:sldLayout>
</file>

<file path=ppt/slideMasters/_rels/slideMaster1.xml.rels><?xml version="1.0" encoding="UTF-8" standalone="yes"?><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image" Target="../media/image1.png"/><Relationship Id="rId4" Type="http://schemas.openxmlformats.org/officeDocument/2006/relationships/slideLayout" Target="../slideLayouts/slideLayout1.xml"/><Relationship Id="rId5" Type="http://schemas.openxmlformats.org/officeDocument/2006/relationships/slideLayout" Target="../slideLayouts/slideLayout2.xml"/><Relationship Id="rId6" Type="http://schemas.openxmlformats.org/officeDocument/2006/relationships/slideLayout" Target="../slideLayouts/slideLayout3.xml"/><Relationship Id="rId7" Type="http://schemas.openxmlformats.org/officeDocument/2006/relationships/slideLayout" Target="../slideLayouts/slideLayout4.xml"/><Relationship Id="rId8" Type="http://schemas.openxmlformats.org/officeDocument/2006/relationships/slideLayout" Target="../slideLayouts/slideLayout5.xml"/><Relationship Id="rId9" Type="http://schemas.openxmlformats.org/officeDocument/2006/relationships/slideLayout" Target="../slideLayouts/slideLayout6.xml"/><Relationship Id="rId10" Type="http://schemas.openxmlformats.org/officeDocument/2006/relationships/slideLayout" Target="../slideLayouts/slideLayout7.xml"/><Relationship Id="rId11" Type="http://schemas.openxmlformats.org/officeDocument/2006/relationships/slideLayout" Target="../slideLayouts/slideLayout8.xml"/><Relationship Id="rId12" Type="http://schemas.openxmlformats.org/officeDocument/2006/relationships/slideLayout" Target="../slideLayouts/slideLayout9.xml"/><Relationship Id="rId13" Type="http://schemas.openxmlformats.org/officeDocument/2006/relationships/slideLayout" Target="../slideLayouts/slideLayout10.xml"/><Relationship Id="rId14" Type="http://schemas.openxmlformats.org/officeDocument/2006/relationships/slideLayout" Target="../slideLayouts/slideLayout11.xml"/><Relationship Id="rId15"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 name="Chalk_Line_10x7.png"/>
          <p:cNvPicPr/>
          <p:nvPr/>
        </p:nvPicPr>
        <p:blipFill>
          <a:blip r:embed="rId3">
            <a:alphaModFix amt="45000"/>
            <a:extLst/>
          </a:blip>
          <a:stretch>
            <a:fillRect/>
          </a:stretch>
        </p:blipFill>
        <p:spPr>
          <a:xfrm>
            <a:off x="393700" y="355600"/>
            <a:ext cx="12217400" cy="8775700"/>
          </a:xfrm>
          <a:prstGeom prst="rect">
            <a:avLst/>
          </a:prstGeom>
          <a:ln w="12700">
            <a:miter lim="400000"/>
          </a:ln>
        </p:spPr>
      </p:pic>
      <p:sp>
        <p:nvSpPr>
          <p:cNvPr id="3" name="Shape 3"/>
          <p:cNvSpPr/>
          <p:nvPr>
            <p:ph type="title"/>
          </p:nvPr>
        </p:nvSpPr>
        <p:spPr>
          <a:xfrm>
            <a:off x="901700" y="635000"/>
            <a:ext cx="11201400" cy="1714500"/>
          </a:xfrm>
          <a:prstGeom prst="rect">
            <a:avLst/>
          </a:prstGeom>
          <a:ln w="12700">
            <a:miter lim="400000"/>
          </a:ln>
          <a:extLst>
            <a:ext uri="{C572A759-6A51-4108-AA02-DFA0A04FC94B}">
              <ma14:wrappingTextBoxFlag xmlns:ma14="http://schemas.microsoft.com/office/mac/drawingml/2011/main" val="1"/>
            </a:ext>
          </a:extLst>
        </p:spPr>
        <p:txBody>
          <a:bodyPr lIns="0" tIns="0" rIns="0" bIns="0">
            <a:normAutofit fontScale="100000" lnSpcReduction="0"/>
          </a:bodyPr>
          <a:lstStyle/>
          <a:p>
            <a:pPr lvl="0">
              <a:defRPr b="0" cap="none" spc="0" sz="1800">
                <a:solidFill>
                  <a:srgbClr val="000000"/>
                </a:solidFill>
                <a:effectLst/>
              </a:defRPr>
            </a:pPr>
            <a:r>
              <a:rPr b="1" cap="all" spc="384" sz="4800">
                <a:solidFill>
                  <a:srgbClr val="3E3B39"/>
                </a:solidFill>
                <a:effectLst>
                  <a:outerShdw sx="100000" sy="100000" kx="0" ky="0" algn="b" rotWithShape="0" blurRad="25400" dist="25400" dir="5520000">
                    <a:srgbClr val="FFFFFF">
                      <a:alpha val="72000"/>
                    </a:srgbClr>
                  </a:outerShdw>
                </a:effectLst>
              </a:rPr>
              <a:t>Title Text</a:t>
            </a:r>
          </a:p>
        </p:txBody>
      </p:sp>
      <p:sp>
        <p:nvSpPr>
          <p:cNvPr id="4" name="Shape 4"/>
          <p:cNvSpPr/>
          <p:nvPr>
            <p:ph type="body" idx="1"/>
          </p:nvPr>
        </p:nvSpPr>
        <p:spPr>
          <a:xfrm>
            <a:off x="901700" y="2603500"/>
            <a:ext cx="11201400" cy="5969000"/>
          </a:xfrm>
          <a:prstGeom prst="rect">
            <a:avLst/>
          </a:prstGeom>
          <a:ln w="12700">
            <a:miter lim="400000"/>
          </a:ln>
          <a:extLst>
            <a:ext uri="{C572A759-6A51-4108-AA02-DFA0A04FC94B}">
              <ma14:wrappingTextBoxFlag xmlns:ma14="http://schemas.microsoft.com/office/mac/drawingml/2011/main" val="1"/>
            </a:ext>
          </a:extLst>
        </p:spPr>
        <p:txBody>
          <a:bodyPr lIns="0" tIns="0" rIns="0" bIns="0" anchor="ctr">
            <a:normAutofit fontScale="100000" lnSpcReduction="0"/>
          </a:bodyPr>
          <a:lstStyle/>
          <a:p>
            <a:pPr lvl="0">
              <a:defRPr sz="1800">
                <a:solidFill>
                  <a:srgbClr val="000000"/>
                </a:solidFill>
                <a:effectLst/>
              </a:defRPr>
            </a:pPr>
            <a:r>
              <a:rPr sz="3600">
                <a:solidFill>
                  <a:srgbClr val="5E524C"/>
                </a:solidFill>
                <a:effectLst>
                  <a:outerShdw sx="100000" sy="100000" kx="0" ky="0" algn="b" rotWithShape="0" blurRad="25400" dist="25400" dir="5520000">
                    <a:srgbClr val="FFFFFF">
                      <a:alpha val="71999"/>
                    </a:srgbClr>
                  </a:outerShdw>
                </a:effectLst>
              </a:rPr>
              <a:t>Body Level One</a:t>
            </a:r>
            <a:endParaRPr sz="3600">
              <a:solidFill>
                <a:srgbClr val="5E524C"/>
              </a:solidFill>
              <a:effectLst>
                <a:outerShdw sx="100000" sy="100000" kx="0" ky="0" algn="b" rotWithShape="0" blurRad="25400" dist="25400" dir="5520000">
                  <a:srgbClr val="FFFFFF">
                    <a:alpha val="71999"/>
                  </a:srgbClr>
                </a:outerShdw>
              </a:effectLst>
            </a:endParaRPr>
          </a:p>
          <a:p>
            <a:pPr lvl="1">
              <a:defRPr sz="1800">
                <a:solidFill>
                  <a:srgbClr val="000000"/>
                </a:solidFill>
                <a:effectLst/>
              </a:defRPr>
            </a:pPr>
            <a:r>
              <a:rPr sz="3600">
                <a:solidFill>
                  <a:srgbClr val="5E524C"/>
                </a:solidFill>
                <a:effectLst>
                  <a:outerShdw sx="100000" sy="100000" kx="0" ky="0" algn="b" rotWithShape="0" blurRad="25400" dist="25400" dir="5520000">
                    <a:srgbClr val="FFFFFF">
                      <a:alpha val="71999"/>
                    </a:srgbClr>
                  </a:outerShdw>
                </a:effectLst>
              </a:rPr>
              <a:t>Body Level Two</a:t>
            </a:r>
            <a:endParaRPr sz="3600">
              <a:solidFill>
                <a:srgbClr val="5E524C"/>
              </a:solidFill>
              <a:effectLst>
                <a:outerShdw sx="100000" sy="100000" kx="0" ky="0" algn="b" rotWithShape="0" blurRad="25400" dist="25400" dir="5520000">
                  <a:srgbClr val="FFFFFF">
                    <a:alpha val="71999"/>
                  </a:srgbClr>
                </a:outerShdw>
              </a:effectLst>
            </a:endParaRPr>
          </a:p>
          <a:p>
            <a:pPr lvl="2">
              <a:defRPr sz="1800">
                <a:solidFill>
                  <a:srgbClr val="000000"/>
                </a:solidFill>
                <a:effectLst/>
              </a:defRPr>
            </a:pPr>
            <a:r>
              <a:rPr sz="3600">
                <a:solidFill>
                  <a:srgbClr val="5E524C"/>
                </a:solidFill>
                <a:effectLst>
                  <a:outerShdw sx="100000" sy="100000" kx="0" ky="0" algn="b" rotWithShape="0" blurRad="25400" dist="25400" dir="5520000">
                    <a:srgbClr val="FFFFFF">
                      <a:alpha val="71999"/>
                    </a:srgbClr>
                  </a:outerShdw>
                </a:effectLst>
              </a:rPr>
              <a:t>Body Level Three</a:t>
            </a:r>
            <a:endParaRPr sz="3600">
              <a:solidFill>
                <a:srgbClr val="5E524C"/>
              </a:solidFill>
              <a:effectLst>
                <a:outerShdw sx="100000" sy="100000" kx="0" ky="0" algn="b" rotWithShape="0" blurRad="25400" dist="25400" dir="5520000">
                  <a:srgbClr val="FFFFFF">
                    <a:alpha val="71999"/>
                  </a:srgbClr>
                </a:outerShdw>
              </a:effectLst>
            </a:endParaRPr>
          </a:p>
          <a:p>
            <a:pPr lvl="3">
              <a:defRPr sz="1800">
                <a:solidFill>
                  <a:srgbClr val="000000"/>
                </a:solidFill>
                <a:effectLst/>
              </a:defRPr>
            </a:pPr>
            <a:r>
              <a:rPr sz="3600">
                <a:solidFill>
                  <a:srgbClr val="5E524C"/>
                </a:solidFill>
                <a:effectLst>
                  <a:outerShdw sx="100000" sy="100000" kx="0" ky="0" algn="b" rotWithShape="0" blurRad="25400" dist="25400" dir="5520000">
                    <a:srgbClr val="FFFFFF">
                      <a:alpha val="71999"/>
                    </a:srgbClr>
                  </a:outerShdw>
                </a:effectLst>
              </a:rPr>
              <a:t>Body Level Four</a:t>
            </a:r>
            <a:endParaRPr sz="3600">
              <a:solidFill>
                <a:srgbClr val="5E524C"/>
              </a:solidFill>
              <a:effectLst>
                <a:outerShdw sx="100000" sy="100000" kx="0" ky="0" algn="b" rotWithShape="0" blurRad="25400" dist="25400" dir="5520000">
                  <a:srgbClr val="FFFFFF">
                    <a:alpha val="71999"/>
                  </a:srgbClr>
                </a:outerShdw>
              </a:effectLst>
            </a:endParaRPr>
          </a:p>
          <a:p>
            <a:pPr lvl="4">
              <a:defRPr sz="1800">
                <a:solidFill>
                  <a:srgbClr val="000000"/>
                </a:solidFill>
                <a:effectLst/>
              </a:defRPr>
            </a:pPr>
            <a:r>
              <a:rPr sz="3600">
                <a:solidFill>
                  <a:srgbClr val="5E524C"/>
                </a:solidFill>
                <a:effectLst>
                  <a:outerShdw sx="100000" sy="100000" kx="0" ky="0" algn="b" rotWithShape="0" blurRad="25400" dist="25400" dir="5520000">
                    <a:srgbClr val="FFFFFF">
                      <a:alpha val="71999"/>
                    </a:srgbClr>
                  </a:outerShdw>
                </a:effectLst>
              </a:rPr>
              <a:t>Body Level Five</a:t>
            </a:r>
          </a:p>
        </p:txBody>
      </p:sp>
    </p:spTree>
  </p:cSld>
  <p:clrMap bg1="lt1" tx1="dk1" bg2="lt2" tx2="dk2" accent1="accent1" accent2="accent2" accent3="accent3" accent4="accent4" accent5="accent5" accent6="accent6" hlink="hlink" folHlink="fol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Lst>
  <p:transition spd="med" advClick="1"/>
  <p:txStyles>
    <p:titleStyle>
      <a:lvl1pPr defTabSz="584200">
        <a:lnSpc>
          <a:spcPct val="80000"/>
        </a:lnSpc>
        <a:defRPr b="1" cap="all" spc="384" sz="4800">
          <a:solidFill>
            <a:srgbClr val="3E3B39"/>
          </a:solidFill>
          <a:effectLst>
            <a:outerShdw sx="100000" sy="100000" kx="0" ky="0" algn="b" rotWithShape="0" blurRad="25400" dist="25400" dir="5520000">
              <a:srgbClr val="FFFFFF">
                <a:alpha val="72000"/>
              </a:srgbClr>
            </a:outerShdw>
          </a:effectLst>
          <a:latin typeface="+mn-lt"/>
          <a:ea typeface="+mn-ea"/>
          <a:cs typeface="+mn-cs"/>
          <a:sym typeface="Avenir Next"/>
        </a:defRPr>
      </a:lvl1pPr>
      <a:lvl2pPr indent="228600" defTabSz="584200">
        <a:lnSpc>
          <a:spcPct val="80000"/>
        </a:lnSpc>
        <a:defRPr b="1" cap="all" spc="384" sz="4800">
          <a:solidFill>
            <a:srgbClr val="3E3B39"/>
          </a:solidFill>
          <a:effectLst>
            <a:outerShdw sx="100000" sy="100000" kx="0" ky="0" algn="b" rotWithShape="0" blurRad="25400" dist="25400" dir="5520000">
              <a:srgbClr val="FFFFFF">
                <a:alpha val="72000"/>
              </a:srgbClr>
            </a:outerShdw>
          </a:effectLst>
          <a:latin typeface="+mn-lt"/>
          <a:ea typeface="+mn-ea"/>
          <a:cs typeface="+mn-cs"/>
          <a:sym typeface="Avenir Next"/>
        </a:defRPr>
      </a:lvl2pPr>
      <a:lvl3pPr indent="457200" defTabSz="584200">
        <a:lnSpc>
          <a:spcPct val="80000"/>
        </a:lnSpc>
        <a:defRPr b="1" cap="all" spc="384" sz="4800">
          <a:solidFill>
            <a:srgbClr val="3E3B39"/>
          </a:solidFill>
          <a:effectLst>
            <a:outerShdw sx="100000" sy="100000" kx="0" ky="0" algn="b" rotWithShape="0" blurRad="25400" dist="25400" dir="5520000">
              <a:srgbClr val="FFFFFF">
                <a:alpha val="72000"/>
              </a:srgbClr>
            </a:outerShdw>
          </a:effectLst>
          <a:latin typeface="+mn-lt"/>
          <a:ea typeface="+mn-ea"/>
          <a:cs typeface="+mn-cs"/>
          <a:sym typeface="Avenir Next"/>
        </a:defRPr>
      </a:lvl3pPr>
      <a:lvl4pPr indent="685800" defTabSz="584200">
        <a:lnSpc>
          <a:spcPct val="80000"/>
        </a:lnSpc>
        <a:defRPr b="1" cap="all" spc="384" sz="4800">
          <a:solidFill>
            <a:srgbClr val="3E3B39"/>
          </a:solidFill>
          <a:effectLst>
            <a:outerShdw sx="100000" sy="100000" kx="0" ky="0" algn="b" rotWithShape="0" blurRad="25400" dist="25400" dir="5520000">
              <a:srgbClr val="FFFFFF">
                <a:alpha val="72000"/>
              </a:srgbClr>
            </a:outerShdw>
          </a:effectLst>
          <a:latin typeface="+mn-lt"/>
          <a:ea typeface="+mn-ea"/>
          <a:cs typeface="+mn-cs"/>
          <a:sym typeface="Avenir Next"/>
        </a:defRPr>
      </a:lvl4pPr>
      <a:lvl5pPr indent="914400" defTabSz="584200">
        <a:lnSpc>
          <a:spcPct val="80000"/>
        </a:lnSpc>
        <a:defRPr b="1" cap="all" spc="384" sz="4800">
          <a:solidFill>
            <a:srgbClr val="3E3B39"/>
          </a:solidFill>
          <a:effectLst>
            <a:outerShdw sx="100000" sy="100000" kx="0" ky="0" algn="b" rotWithShape="0" blurRad="25400" dist="25400" dir="5520000">
              <a:srgbClr val="FFFFFF">
                <a:alpha val="72000"/>
              </a:srgbClr>
            </a:outerShdw>
          </a:effectLst>
          <a:latin typeface="+mn-lt"/>
          <a:ea typeface="+mn-ea"/>
          <a:cs typeface="+mn-cs"/>
          <a:sym typeface="Avenir Next"/>
        </a:defRPr>
      </a:lvl5pPr>
      <a:lvl6pPr indent="1143000" defTabSz="584200">
        <a:lnSpc>
          <a:spcPct val="80000"/>
        </a:lnSpc>
        <a:defRPr b="1" cap="all" spc="384" sz="4800">
          <a:solidFill>
            <a:srgbClr val="3E3B39"/>
          </a:solidFill>
          <a:effectLst>
            <a:outerShdw sx="100000" sy="100000" kx="0" ky="0" algn="b" rotWithShape="0" blurRad="25400" dist="25400" dir="5520000">
              <a:srgbClr val="FFFFFF">
                <a:alpha val="72000"/>
              </a:srgbClr>
            </a:outerShdw>
          </a:effectLst>
          <a:latin typeface="+mn-lt"/>
          <a:ea typeface="+mn-ea"/>
          <a:cs typeface="+mn-cs"/>
          <a:sym typeface="Avenir Next"/>
        </a:defRPr>
      </a:lvl6pPr>
      <a:lvl7pPr indent="1371600" defTabSz="584200">
        <a:lnSpc>
          <a:spcPct val="80000"/>
        </a:lnSpc>
        <a:defRPr b="1" cap="all" spc="384" sz="4800">
          <a:solidFill>
            <a:srgbClr val="3E3B39"/>
          </a:solidFill>
          <a:effectLst>
            <a:outerShdw sx="100000" sy="100000" kx="0" ky="0" algn="b" rotWithShape="0" blurRad="25400" dist="25400" dir="5520000">
              <a:srgbClr val="FFFFFF">
                <a:alpha val="72000"/>
              </a:srgbClr>
            </a:outerShdw>
          </a:effectLst>
          <a:latin typeface="+mn-lt"/>
          <a:ea typeface="+mn-ea"/>
          <a:cs typeface="+mn-cs"/>
          <a:sym typeface="Avenir Next"/>
        </a:defRPr>
      </a:lvl7pPr>
      <a:lvl8pPr indent="1600200" defTabSz="584200">
        <a:lnSpc>
          <a:spcPct val="80000"/>
        </a:lnSpc>
        <a:defRPr b="1" cap="all" spc="384" sz="4800">
          <a:solidFill>
            <a:srgbClr val="3E3B39"/>
          </a:solidFill>
          <a:effectLst>
            <a:outerShdw sx="100000" sy="100000" kx="0" ky="0" algn="b" rotWithShape="0" blurRad="25400" dist="25400" dir="5520000">
              <a:srgbClr val="FFFFFF">
                <a:alpha val="72000"/>
              </a:srgbClr>
            </a:outerShdw>
          </a:effectLst>
          <a:latin typeface="+mn-lt"/>
          <a:ea typeface="+mn-ea"/>
          <a:cs typeface="+mn-cs"/>
          <a:sym typeface="Avenir Next"/>
        </a:defRPr>
      </a:lvl8pPr>
      <a:lvl9pPr indent="1828800" defTabSz="584200">
        <a:lnSpc>
          <a:spcPct val="80000"/>
        </a:lnSpc>
        <a:defRPr b="1" cap="all" spc="384" sz="4800">
          <a:solidFill>
            <a:srgbClr val="3E3B39"/>
          </a:solidFill>
          <a:effectLst>
            <a:outerShdw sx="100000" sy="100000" kx="0" ky="0" algn="b" rotWithShape="0" blurRad="25400" dist="25400" dir="5520000">
              <a:srgbClr val="FFFFFF">
                <a:alpha val="72000"/>
              </a:srgbClr>
            </a:outerShdw>
          </a:effectLst>
          <a:latin typeface="+mn-lt"/>
          <a:ea typeface="+mn-ea"/>
          <a:cs typeface="+mn-cs"/>
          <a:sym typeface="Avenir Next"/>
        </a:defRPr>
      </a:lvl9pPr>
    </p:titleStyle>
    <p:bodyStyle>
      <a:lvl1pPr marL="444500" indent="-444500" defTabSz="584200">
        <a:spcBef>
          <a:spcPts val="3200"/>
        </a:spcBef>
        <a:buSzPct val="75000"/>
        <a:buChar char="•"/>
        <a:defRPr sz="36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1pPr>
      <a:lvl2pPr marL="889000" indent="-444500" defTabSz="584200">
        <a:spcBef>
          <a:spcPts val="3200"/>
        </a:spcBef>
        <a:buSzPct val="75000"/>
        <a:buChar char="•"/>
        <a:defRPr sz="36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2pPr>
      <a:lvl3pPr marL="1333500" indent="-444500" defTabSz="584200">
        <a:spcBef>
          <a:spcPts val="3200"/>
        </a:spcBef>
        <a:buSzPct val="75000"/>
        <a:buChar char="•"/>
        <a:defRPr sz="36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3pPr>
      <a:lvl4pPr marL="1778000" indent="-444500" defTabSz="584200">
        <a:spcBef>
          <a:spcPts val="3200"/>
        </a:spcBef>
        <a:buSzPct val="75000"/>
        <a:buChar char="•"/>
        <a:defRPr sz="36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4pPr>
      <a:lvl5pPr marL="2222500" indent="-444500" defTabSz="584200">
        <a:spcBef>
          <a:spcPts val="3200"/>
        </a:spcBef>
        <a:buSzPct val="75000"/>
        <a:buChar char="•"/>
        <a:defRPr sz="36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5pPr>
      <a:lvl6pPr marL="2667000" indent="-444500" defTabSz="584200">
        <a:spcBef>
          <a:spcPts val="3200"/>
        </a:spcBef>
        <a:buSzPct val="75000"/>
        <a:buChar char="•"/>
        <a:defRPr sz="36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6pPr>
      <a:lvl7pPr marL="3111500" indent="-444500" defTabSz="584200">
        <a:spcBef>
          <a:spcPts val="3200"/>
        </a:spcBef>
        <a:buSzPct val="75000"/>
        <a:buChar char="•"/>
        <a:defRPr sz="36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7pPr>
      <a:lvl8pPr marL="3556000" indent="-444500" defTabSz="584200">
        <a:spcBef>
          <a:spcPts val="3200"/>
        </a:spcBef>
        <a:buSzPct val="75000"/>
        <a:buChar char="•"/>
        <a:defRPr sz="36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8pPr>
      <a:lvl9pPr marL="4000500" indent="-444500" defTabSz="584200">
        <a:spcBef>
          <a:spcPts val="3200"/>
        </a:spcBef>
        <a:buSzPct val="75000"/>
        <a:buChar char="•"/>
        <a:defRPr sz="3600">
          <a:solidFill>
            <a:srgbClr val="5E524C"/>
          </a:solidFill>
          <a:effectLst>
            <a:outerShdw sx="100000" sy="100000" kx="0" ky="0" algn="b" rotWithShape="0" blurRad="25400" dist="25400" dir="5520000">
              <a:srgbClr val="FFFFFF">
                <a:alpha val="71999"/>
              </a:srgbClr>
            </a:outerShdw>
          </a:effectLst>
          <a:latin typeface="+mn-lt"/>
          <a:ea typeface="+mn-ea"/>
          <a:cs typeface="+mn-cs"/>
          <a:sym typeface="Avenir Next"/>
        </a:defRPr>
      </a:lvl9pPr>
    </p:bodyStyle>
    <p:otherStyle>
      <a:lvl1pPr algn="ctr" defTabSz="584200">
        <a:defRPr b="1" cap="all">
          <a:solidFill>
            <a:schemeClr val="tx1"/>
          </a:solidFill>
          <a:effectLst>
            <a:outerShdw sx="100000" sy="100000" kx="0" ky="0" algn="b" rotWithShape="0" blurRad="25400" dist="25400" dir="5520000">
              <a:srgbClr val="FFFFFF">
                <a:alpha val="71999"/>
              </a:srgbClr>
            </a:outerShdw>
          </a:effectLst>
          <a:latin typeface="+mn-lt"/>
          <a:ea typeface="+mn-ea"/>
          <a:cs typeface="+mn-cs"/>
          <a:sym typeface="Avenir Next"/>
        </a:defRPr>
      </a:lvl1pPr>
      <a:lvl2pPr indent="228600" algn="ctr" defTabSz="584200">
        <a:defRPr b="1" cap="all">
          <a:solidFill>
            <a:schemeClr val="tx1"/>
          </a:solidFill>
          <a:effectLst>
            <a:outerShdw sx="100000" sy="100000" kx="0" ky="0" algn="b" rotWithShape="0" blurRad="25400" dist="25400" dir="5520000">
              <a:srgbClr val="FFFFFF">
                <a:alpha val="71999"/>
              </a:srgbClr>
            </a:outerShdw>
          </a:effectLst>
          <a:latin typeface="+mn-lt"/>
          <a:ea typeface="+mn-ea"/>
          <a:cs typeface="+mn-cs"/>
          <a:sym typeface="Avenir Next"/>
        </a:defRPr>
      </a:lvl2pPr>
      <a:lvl3pPr indent="457200" algn="ctr" defTabSz="584200">
        <a:defRPr b="1" cap="all">
          <a:solidFill>
            <a:schemeClr val="tx1"/>
          </a:solidFill>
          <a:effectLst>
            <a:outerShdw sx="100000" sy="100000" kx="0" ky="0" algn="b" rotWithShape="0" blurRad="25400" dist="25400" dir="5520000">
              <a:srgbClr val="FFFFFF">
                <a:alpha val="71999"/>
              </a:srgbClr>
            </a:outerShdw>
          </a:effectLst>
          <a:latin typeface="+mn-lt"/>
          <a:ea typeface="+mn-ea"/>
          <a:cs typeface="+mn-cs"/>
          <a:sym typeface="Avenir Next"/>
        </a:defRPr>
      </a:lvl3pPr>
      <a:lvl4pPr indent="685800" algn="ctr" defTabSz="584200">
        <a:defRPr b="1" cap="all">
          <a:solidFill>
            <a:schemeClr val="tx1"/>
          </a:solidFill>
          <a:effectLst>
            <a:outerShdw sx="100000" sy="100000" kx="0" ky="0" algn="b" rotWithShape="0" blurRad="25400" dist="25400" dir="5520000">
              <a:srgbClr val="FFFFFF">
                <a:alpha val="71999"/>
              </a:srgbClr>
            </a:outerShdw>
          </a:effectLst>
          <a:latin typeface="+mn-lt"/>
          <a:ea typeface="+mn-ea"/>
          <a:cs typeface="+mn-cs"/>
          <a:sym typeface="Avenir Next"/>
        </a:defRPr>
      </a:lvl4pPr>
      <a:lvl5pPr indent="914400" algn="ctr" defTabSz="584200">
        <a:defRPr b="1" cap="all">
          <a:solidFill>
            <a:schemeClr val="tx1"/>
          </a:solidFill>
          <a:effectLst>
            <a:outerShdw sx="100000" sy="100000" kx="0" ky="0" algn="b" rotWithShape="0" blurRad="25400" dist="25400" dir="5520000">
              <a:srgbClr val="FFFFFF">
                <a:alpha val="71999"/>
              </a:srgbClr>
            </a:outerShdw>
          </a:effectLst>
          <a:latin typeface="+mn-lt"/>
          <a:ea typeface="+mn-ea"/>
          <a:cs typeface="+mn-cs"/>
          <a:sym typeface="Avenir Next"/>
        </a:defRPr>
      </a:lvl5pPr>
      <a:lvl6pPr indent="1143000" algn="ctr" defTabSz="584200">
        <a:defRPr b="1" cap="all">
          <a:solidFill>
            <a:schemeClr val="tx1"/>
          </a:solidFill>
          <a:effectLst>
            <a:outerShdw sx="100000" sy="100000" kx="0" ky="0" algn="b" rotWithShape="0" blurRad="25400" dist="25400" dir="5520000">
              <a:srgbClr val="FFFFFF">
                <a:alpha val="71999"/>
              </a:srgbClr>
            </a:outerShdw>
          </a:effectLst>
          <a:latin typeface="+mn-lt"/>
          <a:ea typeface="+mn-ea"/>
          <a:cs typeface="+mn-cs"/>
          <a:sym typeface="Avenir Next"/>
        </a:defRPr>
      </a:lvl6pPr>
      <a:lvl7pPr indent="1371600" algn="ctr" defTabSz="584200">
        <a:defRPr b="1" cap="all">
          <a:solidFill>
            <a:schemeClr val="tx1"/>
          </a:solidFill>
          <a:effectLst>
            <a:outerShdw sx="100000" sy="100000" kx="0" ky="0" algn="b" rotWithShape="0" blurRad="25400" dist="25400" dir="5520000">
              <a:srgbClr val="FFFFFF">
                <a:alpha val="71999"/>
              </a:srgbClr>
            </a:outerShdw>
          </a:effectLst>
          <a:latin typeface="+mn-lt"/>
          <a:ea typeface="+mn-ea"/>
          <a:cs typeface="+mn-cs"/>
          <a:sym typeface="Avenir Next"/>
        </a:defRPr>
      </a:lvl7pPr>
      <a:lvl8pPr indent="1600200" algn="ctr" defTabSz="584200">
        <a:defRPr b="1" cap="all">
          <a:solidFill>
            <a:schemeClr val="tx1"/>
          </a:solidFill>
          <a:effectLst>
            <a:outerShdw sx="100000" sy="100000" kx="0" ky="0" algn="b" rotWithShape="0" blurRad="25400" dist="25400" dir="5520000">
              <a:srgbClr val="FFFFFF">
                <a:alpha val="71999"/>
              </a:srgbClr>
            </a:outerShdw>
          </a:effectLst>
          <a:latin typeface="+mn-lt"/>
          <a:ea typeface="+mn-ea"/>
          <a:cs typeface="+mn-cs"/>
          <a:sym typeface="Avenir Next"/>
        </a:defRPr>
      </a:lvl8pPr>
      <a:lvl9pPr indent="1828800" algn="ctr" defTabSz="584200">
        <a:defRPr b="1" cap="all">
          <a:solidFill>
            <a:schemeClr val="tx1"/>
          </a:solidFill>
          <a:effectLst>
            <a:outerShdw sx="100000" sy="100000" kx="0" ky="0" algn="b" rotWithShape="0" blurRad="25400" dist="25400" dir="5520000">
              <a:srgbClr val="FFFFFF">
                <a:alpha val="71999"/>
              </a:srgbClr>
            </a:outerShdw>
          </a:effectLst>
          <a:latin typeface="+mn-lt"/>
          <a:ea typeface="+mn-ea"/>
          <a:cs typeface="+mn-cs"/>
          <a:sym typeface="Avenir Next"/>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png"/><Relationship Id="rId3" Type="http://schemas.openxmlformats.org/officeDocument/2006/relationships/hyperlink" Target="https://en.wikipedia.org/wiki/Limes_Germanicus#/media/File:Limes1.png" TargetMode="External"/></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jpeg"/><Relationship Id="rId3" Type="http://schemas.openxmlformats.org/officeDocument/2006/relationships/hyperlink" Target="https://www.ucl.ac.uk/caa/hadrianswall" TargetMode="External"/></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34" name="Shape 34"/>
          <p:cNvSpPr/>
          <p:nvPr>
            <p:ph type="title"/>
          </p:nvPr>
        </p:nvSpPr>
        <p:spPr>
          <a:xfrm>
            <a:off x="901700" y="3613150"/>
            <a:ext cx="11201400" cy="1714500"/>
          </a:xfrm>
          <a:prstGeom prst="rect">
            <a:avLst/>
          </a:prstGeom>
        </p:spPr>
        <p:txBody>
          <a:bodyPr/>
          <a:lstStyle/>
          <a:p>
            <a:pPr lvl="0" algn="just">
              <a:defRPr b="0" cap="none" spc="0" sz="1800">
                <a:solidFill>
                  <a:srgbClr val="000000"/>
                </a:solidFill>
                <a:effectLst/>
              </a:defRPr>
            </a:pPr>
            <a:r>
              <a:rPr b="1" cap="all" spc="296" sz="3700">
                <a:solidFill>
                  <a:srgbClr val="3E3B39"/>
                </a:solidFill>
                <a:effectLst>
                  <a:outerShdw sx="100000" sy="100000" kx="0" ky="0" algn="b" rotWithShape="0" blurRad="25400" dist="25400" dir="5520000">
                    <a:srgbClr val="FFFFFF">
                      <a:alpha val="72000"/>
                    </a:srgbClr>
                  </a:outerShdw>
                </a:effectLst>
              </a:rPr>
              <a:t>Roman Frontier systems:</a:t>
            </a:r>
            <a:endParaRPr b="1" cap="all" spc="296" sz="3700">
              <a:solidFill>
                <a:srgbClr val="3E3B39"/>
              </a:solidFill>
              <a:effectLst>
                <a:outerShdw sx="100000" sy="100000" kx="0" ky="0" algn="b" rotWithShape="0" blurRad="25400" dist="25400" dir="5520000">
                  <a:srgbClr val="FFFFFF">
                    <a:alpha val="72000"/>
                  </a:srgbClr>
                </a:outerShdw>
              </a:effectLst>
            </a:endParaRPr>
          </a:p>
          <a:p>
            <a:pPr lvl="0" algn="just">
              <a:defRPr b="0" cap="none" spc="0" sz="1800">
                <a:solidFill>
                  <a:srgbClr val="000000"/>
                </a:solidFill>
                <a:effectLst/>
              </a:defRPr>
            </a:pPr>
            <a:r>
              <a:rPr b="1" cap="all" spc="183" sz="2300">
                <a:solidFill>
                  <a:srgbClr val="3E3B39"/>
                </a:solidFill>
                <a:effectLst>
                  <a:outerShdw sx="100000" sy="100000" kx="0" ky="0" algn="b" rotWithShape="0" blurRad="25400" dist="25400" dir="5520000">
                    <a:srgbClr val="FFFFFF">
                      <a:alpha val="72000"/>
                    </a:srgbClr>
                  </a:outerShdw>
                </a:effectLst>
              </a:rPr>
              <a:t>An evaluation of the functions and social impacts of territorial occupation in the 1st and 2nd centuries ad </a:t>
            </a:r>
          </a:p>
        </p:txBody>
      </p:sp>
      <p:sp>
        <p:nvSpPr>
          <p:cNvPr id="35" name="Shape 35"/>
          <p:cNvSpPr/>
          <p:nvPr>
            <p:ph type="body" idx="1"/>
          </p:nvPr>
        </p:nvSpPr>
        <p:spPr>
          <a:xfrm>
            <a:off x="812800" y="8318500"/>
            <a:ext cx="11201400" cy="1536700"/>
          </a:xfrm>
          <a:prstGeom prst="rect">
            <a:avLst/>
          </a:prstGeom>
        </p:spPr>
        <p:txBody>
          <a:bodyPr/>
          <a:lstStyle>
            <a:lvl1pPr defTabSz="572516">
              <a:lnSpc>
                <a:spcPct val="100000"/>
              </a:lnSpc>
              <a:spcBef>
                <a:spcPts val="3100"/>
              </a:spcBef>
              <a:defRPr cap="none" spc="0" sz="2940">
                <a:solidFill>
                  <a:srgbClr val="5E524C"/>
                </a:solidFill>
                <a:effectLst>
                  <a:outerShdw sx="100000" sy="100000" kx="0" ky="0" algn="b" rotWithShape="0" blurRad="24892" dist="24892" dir="5520000">
                    <a:srgbClr val="FFFFFF">
                      <a:alpha val="71999"/>
                    </a:srgbClr>
                  </a:outerShdw>
                </a:effectLst>
              </a:defRPr>
            </a:lvl1pPr>
          </a:lstStyle>
          <a:p>
            <a:pPr lvl="0">
              <a:defRPr sz="1800">
                <a:solidFill>
                  <a:srgbClr val="000000"/>
                </a:solidFill>
                <a:effectLst/>
              </a:defRPr>
            </a:pPr>
            <a:r>
              <a:rPr sz="2940">
                <a:solidFill>
                  <a:srgbClr val="5E524C"/>
                </a:solidFill>
                <a:effectLst>
                  <a:outerShdw sx="100000" sy="100000" kx="0" ky="0" algn="b" rotWithShape="0" blurRad="24892" dist="24892" dir="5520000">
                    <a:srgbClr val="FFFFFF">
                      <a:alpha val="71999"/>
                    </a:srgbClr>
                  </a:outerShdw>
                </a:effectLst>
              </a:rPr>
              <a:t>Louix Farthing</a:t>
            </a:r>
            <a:endParaRPr sz="2940">
              <a:solidFill>
                <a:srgbClr val="5E524C"/>
              </a:solidFill>
              <a:effectLst>
                <a:outerShdw sx="100000" sy="100000" kx="0" ky="0" algn="b" rotWithShape="0" blurRad="24892" dist="24892" dir="5520000">
                  <a:srgbClr val="FFFFFF">
                    <a:alpha val="71999"/>
                  </a:srgbClr>
                </a:outerShdw>
              </a:effectLst>
            </a:endParaRPr>
          </a:p>
        </p:txBody>
      </p:sp>
    </p:spTree>
  </p:cSld>
  <p:clrMapOvr>
    <a:masterClrMapping/>
  </p:clrMapOvr>
  <p:transition spd="med" advClick="1"/>
</p:sld>
</file>

<file path=ppt/slides/slide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37" name="Shape 37"/>
          <p:cNvSpPr/>
          <p:nvPr>
            <p:ph type="title"/>
          </p:nvPr>
        </p:nvSpPr>
        <p:spPr>
          <a:prstGeom prst="rect">
            <a:avLst/>
          </a:prstGeom>
        </p:spPr>
        <p:txBody>
          <a:bodyPr/>
          <a:lstStyle>
            <a:lvl1pPr>
              <a:defRPr b="0" spc="288" sz="3600">
                <a:effectLst>
                  <a:outerShdw sx="100000" sy="100000" kx="0" ky="0" algn="b" rotWithShape="0" blurRad="25400" dist="25400" dir="5520000">
                    <a:srgbClr val="FFFFFF">
                      <a:alpha val="71999"/>
                    </a:srgbClr>
                  </a:outerShdw>
                </a:effectLst>
              </a:defRPr>
            </a:lvl1pPr>
          </a:lstStyle>
          <a:p>
            <a:pPr lvl="0">
              <a:defRPr cap="none" spc="0" sz="1800">
                <a:solidFill>
                  <a:srgbClr val="000000"/>
                </a:solidFill>
                <a:effectLst/>
              </a:defRPr>
            </a:pPr>
            <a:r>
              <a:rPr cap="all" spc="288" sz="3600">
                <a:solidFill>
                  <a:srgbClr val="3E3B39"/>
                </a:solidFill>
                <a:effectLst>
                  <a:outerShdw sx="100000" sy="100000" kx="0" ky="0" algn="b" rotWithShape="0" blurRad="25400" dist="25400" dir="5520000">
                    <a:srgbClr val="FFFFFF">
                      <a:alpha val="71999"/>
                    </a:srgbClr>
                  </a:outerShdw>
                </a:effectLst>
              </a:rPr>
              <a:t>pRESENTATION OUTLINE: </a:t>
            </a:r>
          </a:p>
        </p:txBody>
      </p:sp>
      <p:sp>
        <p:nvSpPr>
          <p:cNvPr id="38" name="Shape 38"/>
          <p:cNvSpPr/>
          <p:nvPr>
            <p:ph type="body" idx="1"/>
          </p:nvPr>
        </p:nvSpPr>
        <p:spPr>
          <a:xfrm>
            <a:off x="791444" y="2253215"/>
            <a:ext cx="11201401" cy="5969001"/>
          </a:xfrm>
          <a:prstGeom prst="rect">
            <a:avLst/>
          </a:prstGeom>
        </p:spPr>
        <p:txBody>
          <a:bodyPr/>
          <a:lstStyle/>
          <a:p>
            <a:pPr lvl="0" marL="444500" indent="-444500">
              <a:defRPr sz="1800">
                <a:solidFill>
                  <a:srgbClr val="000000"/>
                </a:solidFill>
                <a:effectLst/>
              </a:defRPr>
            </a:pPr>
            <a:r>
              <a:rPr sz="2300">
                <a:solidFill>
                  <a:srgbClr val="5E524C"/>
                </a:solidFill>
                <a:effectLst>
                  <a:outerShdw sx="100000" sy="100000" kx="0" ky="0" algn="b" rotWithShape="0" blurRad="25400" dist="25400" dir="5520000">
                    <a:srgbClr val="FFFFFF">
                      <a:alpha val="71999"/>
                    </a:srgbClr>
                  </a:outerShdw>
                </a:effectLst>
              </a:rPr>
              <a:t>My thesis will be focusing on the issues surrounding the 1st and 2nd century emergence of frontiers along the Rhine-Danube limes and Hadrian’s wall</a:t>
            </a:r>
            <a:endParaRPr sz="2300">
              <a:solidFill>
                <a:srgbClr val="5E524C"/>
              </a:solidFill>
              <a:effectLst>
                <a:outerShdw sx="100000" sy="100000" kx="0" ky="0" algn="b" rotWithShape="0" blurRad="25400" dist="25400" dir="5520000">
                  <a:srgbClr val="FFFFFF">
                    <a:alpha val="71999"/>
                  </a:srgbClr>
                </a:outerShdw>
              </a:effectLst>
            </a:endParaRPr>
          </a:p>
          <a:p>
            <a:pPr lvl="0" marL="444500" indent="-444500">
              <a:defRPr sz="1800">
                <a:solidFill>
                  <a:srgbClr val="000000"/>
                </a:solidFill>
                <a:effectLst/>
              </a:defRPr>
            </a:pPr>
            <a:r>
              <a:rPr sz="2300">
                <a:solidFill>
                  <a:srgbClr val="5E524C"/>
                </a:solidFill>
                <a:effectLst>
                  <a:outerShdw sx="100000" sy="100000" kx="0" ky="0" algn="b" rotWithShape="0" blurRad="25400" dist="25400" dir="5520000">
                    <a:srgbClr val="FFFFFF">
                      <a:alpha val="71999"/>
                    </a:srgbClr>
                  </a:outerShdw>
                </a:effectLst>
              </a:rPr>
              <a:t>The main issues which I aim to address in this presentation and the dissertation itself are: The functions which these networks fulfil and the wider social impact which can be attributed to their existence in their respective regions. </a:t>
            </a:r>
            <a:endParaRPr sz="2300">
              <a:solidFill>
                <a:srgbClr val="5E524C"/>
              </a:solidFill>
              <a:effectLst>
                <a:outerShdw sx="100000" sy="100000" kx="0" ky="0" algn="b" rotWithShape="0" blurRad="25400" dist="25400" dir="5520000">
                  <a:srgbClr val="FFFFFF">
                    <a:alpha val="71999"/>
                  </a:srgbClr>
                </a:outerShdw>
              </a:effectLst>
            </a:endParaRPr>
          </a:p>
          <a:p>
            <a:pPr lvl="0" marL="444500" indent="-444500">
              <a:defRPr sz="1800">
                <a:solidFill>
                  <a:srgbClr val="000000"/>
                </a:solidFill>
                <a:effectLst/>
              </a:defRPr>
            </a:pPr>
            <a:r>
              <a:rPr sz="2300">
                <a:solidFill>
                  <a:srgbClr val="5E524C"/>
                </a:solidFill>
                <a:effectLst>
                  <a:outerShdw sx="100000" sy="100000" kx="0" ky="0" algn="b" rotWithShape="0" blurRad="25400" dist="25400" dir="5520000">
                    <a:srgbClr val="FFFFFF">
                      <a:alpha val="71999"/>
                    </a:srgbClr>
                  </a:outerShdw>
                </a:effectLst>
              </a:rPr>
              <a:t> In order to carry out a comprehensive investigation of these issues it is necessary to employ a range of archaeology and literary accounts from both of these frontier networks across the 1st and 2nd century and compare them. (Although this comparison relies on comprehensive analysis of one predominant data set, and using this in lieu of the missing one) </a:t>
            </a:r>
          </a:p>
        </p:txBody>
      </p:sp>
    </p:spTree>
  </p:cSld>
  <p:clrMapOvr>
    <a:masterClrMapping/>
  </p:clrMapOvr>
  <p:transition spd="med" advClick="1"/>
</p:sld>
</file>

<file path=ppt/slides/slide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40" name="pasted-image.png"/>
          <p:cNvPicPr/>
          <p:nvPr/>
        </p:nvPicPr>
        <p:blipFill>
          <a:blip r:embed="rId2">
            <a:extLst/>
          </a:blip>
          <a:stretch>
            <a:fillRect/>
          </a:stretch>
        </p:blipFill>
        <p:spPr>
          <a:xfrm>
            <a:off x="1076719" y="760561"/>
            <a:ext cx="10605014" cy="7644448"/>
          </a:xfrm>
          <a:prstGeom prst="rect">
            <a:avLst/>
          </a:prstGeom>
          <a:ln w="12700">
            <a:miter lim="400000"/>
          </a:ln>
        </p:spPr>
      </p:pic>
      <p:sp>
        <p:nvSpPr>
          <p:cNvPr id="41" name="Shape 41"/>
          <p:cNvSpPr/>
          <p:nvPr/>
        </p:nvSpPr>
        <p:spPr>
          <a:xfrm>
            <a:off x="2080107" y="8339563"/>
            <a:ext cx="7911819" cy="1041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lvl="0">
              <a:defRPr i="0" sz="1800">
                <a:solidFill>
                  <a:srgbClr val="000000"/>
                </a:solidFill>
                <a:effectLst/>
              </a:defRPr>
            </a:pPr>
            <a:r>
              <a:rPr i="1" sz="2700">
                <a:solidFill>
                  <a:srgbClr val="5E524C"/>
                </a:solidFill>
                <a:effectLst>
                  <a:outerShdw sx="100000" sy="100000" kx="0" ky="0" algn="b" rotWithShape="0" blurRad="25400" dist="25400" dir="5520000">
                    <a:srgbClr val="FFFFFF">
                      <a:alpha val="71999"/>
                    </a:srgbClr>
                  </a:outerShdw>
                </a:effectLst>
              </a:rPr>
              <a:t>Image taken from: </a:t>
            </a:r>
            <a:r>
              <a:rPr i="1" sz="2700" u="sng">
                <a:solidFill>
                  <a:srgbClr val="5E524C"/>
                </a:solidFill>
                <a:effectLst>
                  <a:outerShdw sx="100000" sy="100000" kx="0" ky="0" algn="b" rotWithShape="0" blurRad="25400" dist="25400" dir="5520000">
                    <a:srgbClr val="FFFFFF">
                      <a:alpha val="71999"/>
                    </a:srgbClr>
                  </a:outerShdw>
                </a:effectLst>
                <a:hlinkClick r:id="rId3" invalidUrl="" action="" tgtFrame="" tooltip="" history="1" highlightClick="0" endSnd="0"/>
              </a:rPr>
              <a:t>https://en.wikipedia.org/wiki/Limes_Germanicus#/media/File:Limes1.png</a:t>
            </a:r>
          </a:p>
        </p:txBody>
      </p:sp>
    </p:spTree>
  </p:cSld>
  <p:clrMapOvr>
    <a:masterClrMapping/>
  </p:clrMapOvr>
  <p:transition spd="med" advClick="1"/>
</p:sld>
</file>

<file path=ppt/slides/slide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43" name="pasted-image.jpg"/>
          <p:cNvPicPr/>
          <p:nvPr/>
        </p:nvPicPr>
        <p:blipFill>
          <a:blip r:embed="rId2">
            <a:extLst/>
          </a:blip>
          <a:stretch>
            <a:fillRect/>
          </a:stretch>
        </p:blipFill>
        <p:spPr>
          <a:xfrm>
            <a:off x="1422399" y="1149350"/>
            <a:ext cx="10160001" cy="7188201"/>
          </a:xfrm>
          <a:prstGeom prst="rect">
            <a:avLst/>
          </a:prstGeom>
          <a:ln w="12700">
            <a:miter lim="400000"/>
          </a:ln>
        </p:spPr>
      </p:pic>
      <p:sp>
        <p:nvSpPr>
          <p:cNvPr id="44" name="Shape 44"/>
          <p:cNvSpPr/>
          <p:nvPr/>
        </p:nvSpPr>
        <p:spPr>
          <a:xfrm>
            <a:off x="2346392" y="8432141"/>
            <a:ext cx="7570090" cy="482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defRPr i="0" sz="1800">
                <a:solidFill>
                  <a:srgbClr val="000000"/>
                </a:solidFill>
                <a:effectLst/>
              </a:defRPr>
            </a:pPr>
            <a:r>
              <a:rPr i="1" sz="2200">
                <a:solidFill>
                  <a:srgbClr val="5E524C"/>
                </a:solidFill>
                <a:effectLst>
                  <a:outerShdw sx="100000" sy="100000" kx="0" ky="0" algn="b" rotWithShape="0" blurRad="25400" dist="25400" dir="5520000">
                    <a:srgbClr val="FFFFFF">
                      <a:alpha val="71999"/>
                    </a:srgbClr>
                  </a:outerShdw>
                </a:effectLst>
              </a:rPr>
              <a:t>Image taken from: </a:t>
            </a:r>
            <a:r>
              <a:rPr i="1" sz="2200" u="sng">
                <a:solidFill>
                  <a:srgbClr val="5E524C"/>
                </a:solidFill>
                <a:effectLst>
                  <a:outerShdw sx="100000" sy="100000" kx="0" ky="0" algn="b" rotWithShape="0" blurRad="25400" dist="25400" dir="5520000">
                    <a:srgbClr val="FFFFFF">
                      <a:alpha val="71999"/>
                    </a:srgbClr>
                  </a:outerShdw>
                </a:effectLst>
                <a:hlinkClick r:id="rId3" invalidUrl="" action="" tgtFrame="" tooltip="" history="1" highlightClick="0" endSnd="0"/>
              </a:rPr>
              <a:t>https://www.ucl.ac.uk/caa/hadrianswall</a:t>
            </a:r>
            <a:r>
              <a:rPr i="1" sz="2200">
                <a:solidFill>
                  <a:srgbClr val="5E524C"/>
                </a:solidFill>
                <a:effectLst>
                  <a:outerShdw sx="100000" sy="100000" kx="0" ky="0" algn="b" rotWithShape="0" blurRad="25400" dist="25400" dir="5520000">
                    <a:srgbClr val="FFFFFF">
                      <a:alpha val="71999"/>
                    </a:srgbClr>
                  </a:outerShdw>
                </a:effectLst>
              </a:rPr>
              <a:t> </a:t>
            </a:r>
          </a:p>
        </p:txBody>
      </p:sp>
    </p:spTree>
  </p:cSld>
  <p:clrMapOvr>
    <a:masterClrMapping/>
  </p:clrMapOvr>
  <p:transition spd="med" advClick="1"/>
</p:sld>
</file>

<file path=ppt/slides/slide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46" name="Shape 46"/>
          <p:cNvSpPr/>
          <p:nvPr/>
        </p:nvSpPr>
        <p:spPr>
          <a:xfrm>
            <a:off x="922423" y="722727"/>
            <a:ext cx="10432671" cy="106172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b="1" cap="all" i="0" spc="248" sz="3100">
                <a:solidFill>
                  <a:srgbClr val="3E3B39"/>
                </a:solidFill>
                <a:effectLst>
                  <a:outerShdw sx="100000" sy="100000" kx="0" ky="0" algn="b" rotWithShape="0" blurRad="25400" dist="25400" dir="5520000">
                    <a:srgbClr val="FFFFFF">
                      <a:alpha val="72000"/>
                    </a:srgbClr>
                  </a:outerShdw>
                </a:effectLst>
              </a:defRPr>
            </a:lvl1pPr>
          </a:lstStyle>
          <a:p>
            <a:pPr lvl="0">
              <a:defRPr b="0" cap="none" spc="0" sz="1800">
                <a:solidFill>
                  <a:srgbClr val="000000"/>
                </a:solidFill>
                <a:effectLst/>
              </a:defRPr>
            </a:pPr>
            <a:r>
              <a:rPr b="1" cap="all" spc="248" sz="3100">
                <a:solidFill>
                  <a:srgbClr val="3E3B39"/>
                </a:solidFill>
                <a:effectLst>
                  <a:outerShdw sx="100000" sy="100000" kx="0" ky="0" algn="b" rotWithShape="0" blurRad="25400" dist="25400" dir="5520000">
                    <a:srgbClr val="FFFFFF">
                      <a:alpha val="72000"/>
                    </a:srgbClr>
                  </a:outerShdw>
                </a:effectLst>
              </a:rPr>
              <a:t>Issues I have faced in my research:</a:t>
            </a:r>
            <a:endParaRPr b="1" cap="all" spc="248" sz="3100">
              <a:solidFill>
                <a:srgbClr val="3E3B39"/>
              </a:solidFill>
              <a:effectLst>
                <a:outerShdw sx="100000" sy="100000" kx="0" ky="0" algn="b" rotWithShape="0" blurRad="25400" dist="25400" dir="5520000">
                  <a:srgbClr val="FFFFFF">
                    <a:alpha val="72000"/>
                  </a:srgbClr>
                </a:outerShdw>
              </a:effectLst>
            </a:endParaRPr>
          </a:p>
        </p:txBody>
      </p:sp>
      <p:sp>
        <p:nvSpPr>
          <p:cNvPr id="47" name="Shape 47"/>
          <p:cNvSpPr/>
          <p:nvPr/>
        </p:nvSpPr>
        <p:spPr>
          <a:xfrm>
            <a:off x="959845" y="1841499"/>
            <a:ext cx="10557331" cy="60706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lvl="0" algn="l">
              <a:spcBef>
                <a:spcPts val="3200"/>
              </a:spcBef>
              <a:defRPr i="0" sz="1800">
                <a:solidFill>
                  <a:srgbClr val="000000"/>
                </a:solidFill>
                <a:effectLst/>
              </a:defRPr>
            </a:pPr>
            <a:r>
              <a:rPr sz="2500">
                <a:solidFill>
                  <a:srgbClr val="5E524C"/>
                </a:solidFill>
                <a:effectLst>
                  <a:outerShdw sx="100000" sy="100000" kx="0" ky="0" algn="b" rotWithShape="0" blurRad="25400" dist="25400" dir="5520000">
                    <a:srgbClr val="FFFFFF">
                      <a:alpha val="71999"/>
                    </a:srgbClr>
                  </a:outerShdw>
                </a:effectLst>
              </a:rPr>
              <a:t>One of the main issues that I have faced in my research is the substantial lack of archaeology from the Rhine-Danube Region, thus it has forced me to examine evidence from elsewhere in the empire, namely Hadrian’s wall.</a:t>
            </a:r>
            <a:endParaRPr sz="2500">
              <a:solidFill>
                <a:srgbClr val="5E524C"/>
              </a:solidFill>
              <a:effectLst>
                <a:outerShdw sx="100000" sy="100000" kx="0" ky="0" algn="b" rotWithShape="0" blurRad="25400" dist="25400" dir="5520000">
                  <a:srgbClr val="FFFFFF">
                    <a:alpha val="71999"/>
                  </a:srgbClr>
                </a:outerShdw>
              </a:effectLst>
            </a:endParaRPr>
          </a:p>
          <a:p>
            <a:pPr lvl="0" algn="l">
              <a:spcBef>
                <a:spcPts val="3200"/>
              </a:spcBef>
              <a:defRPr i="0" sz="1800">
                <a:solidFill>
                  <a:srgbClr val="000000"/>
                </a:solidFill>
                <a:effectLst/>
              </a:defRPr>
            </a:pPr>
            <a:r>
              <a:rPr sz="2500">
                <a:solidFill>
                  <a:srgbClr val="5E524C"/>
                </a:solidFill>
                <a:effectLst>
                  <a:outerShdw sx="100000" sy="100000" kx="0" ky="0" algn="b" rotWithShape="0" blurRad="25400" dist="25400" dir="5520000">
                    <a:srgbClr val="FFFFFF">
                      <a:alpha val="71999"/>
                    </a:srgbClr>
                  </a:outerShdw>
                </a:effectLst>
              </a:rPr>
              <a:t>Secondly, I have been forced to reduce the scope of my investigation to focus primarily on the western defensive systems and bypass the study of the eastern frontiers. This is due to the fact that a wider investigation would result in a dilution of source material and overall hinder the specific arguments I want to address in the thesis. </a:t>
            </a:r>
            <a:endParaRPr sz="2500">
              <a:solidFill>
                <a:srgbClr val="5E524C"/>
              </a:solidFill>
              <a:effectLst>
                <a:outerShdw sx="100000" sy="100000" kx="0" ky="0" algn="b" rotWithShape="0" blurRad="25400" dist="25400" dir="5520000">
                  <a:srgbClr val="FFFFFF">
                    <a:alpha val="71999"/>
                  </a:srgbClr>
                </a:outerShdw>
              </a:effectLst>
            </a:endParaRPr>
          </a:p>
          <a:p>
            <a:pPr lvl="0" algn="l">
              <a:spcBef>
                <a:spcPts val="3200"/>
              </a:spcBef>
              <a:defRPr i="0" sz="1800">
                <a:solidFill>
                  <a:srgbClr val="000000"/>
                </a:solidFill>
                <a:effectLst/>
              </a:defRPr>
            </a:pPr>
            <a:endParaRPr sz="2500">
              <a:solidFill>
                <a:srgbClr val="5E524C"/>
              </a:solidFill>
              <a:effectLst>
                <a:outerShdw sx="100000" sy="100000" kx="0" ky="0" algn="b" rotWithShape="0" blurRad="25400" dist="25400" dir="5520000">
                  <a:srgbClr val="FFFFFF">
                    <a:alpha val="71999"/>
                  </a:srgbClr>
                </a:outerShdw>
              </a:effectLst>
            </a:endParaRPr>
          </a:p>
        </p:txBody>
      </p:sp>
    </p:spTree>
  </p:cSld>
  <p:clrMapOvr>
    <a:masterClrMapping/>
  </p:clrMapOvr>
  <p:transition spd="med" advClick="1"/>
</p:sld>
</file>

<file path=ppt/slides/slide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49" name="Shape 49"/>
          <p:cNvSpPr/>
          <p:nvPr>
            <p:ph type="title"/>
          </p:nvPr>
        </p:nvSpPr>
        <p:spPr>
          <a:prstGeom prst="rect">
            <a:avLst/>
          </a:prstGeom>
        </p:spPr>
        <p:txBody>
          <a:bodyPr/>
          <a:lstStyle>
            <a:lvl1pPr>
              <a:defRPr spc="304" sz="3800"/>
            </a:lvl1pPr>
          </a:lstStyle>
          <a:p>
            <a:pPr lvl="0">
              <a:defRPr b="0" cap="none" spc="0" sz="1800">
                <a:solidFill>
                  <a:srgbClr val="000000"/>
                </a:solidFill>
                <a:effectLst/>
              </a:defRPr>
            </a:pPr>
            <a:r>
              <a:rPr b="1" cap="all" spc="304" sz="3800">
                <a:solidFill>
                  <a:srgbClr val="3E3B39"/>
                </a:solidFill>
                <a:effectLst>
                  <a:outerShdw sx="100000" sy="100000" kx="0" ky="0" algn="b" rotWithShape="0" blurRad="25400" dist="25400" dir="5520000">
                    <a:srgbClr val="FFFFFF">
                      <a:alpha val="72000"/>
                    </a:srgbClr>
                  </a:outerShdw>
                </a:effectLst>
              </a:rPr>
              <a:t>understanding imperialism and empire to understand frontiers</a:t>
            </a:r>
          </a:p>
        </p:txBody>
      </p:sp>
      <p:sp>
        <p:nvSpPr>
          <p:cNvPr id="50" name="Shape 50"/>
          <p:cNvSpPr/>
          <p:nvPr>
            <p:ph type="body" idx="1"/>
          </p:nvPr>
        </p:nvSpPr>
        <p:spPr>
          <a:xfrm>
            <a:off x="901700" y="2088309"/>
            <a:ext cx="11201401" cy="6600052"/>
          </a:xfrm>
          <a:prstGeom prst="rect">
            <a:avLst/>
          </a:prstGeom>
        </p:spPr>
        <p:txBody>
          <a:bodyPr/>
          <a:lstStyle/>
          <a:p>
            <a:pPr lvl="0" marL="422275" indent="-422275" defTabSz="554990">
              <a:spcBef>
                <a:spcPts val="3000"/>
              </a:spcBef>
              <a:defRPr sz="1800">
                <a:solidFill>
                  <a:srgbClr val="000000"/>
                </a:solidFill>
                <a:effectLst/>
              </a:defRPr>
            </a:pPr>
            <a:r>
              <a:rPr sz="2185">
                <a:solidFill>
                  <a:srgbClr val="5E524C"/>
                </a:solidFill>
                <a:effectLst>
                  <a:outerShdw sx="100000" sy="100000" kx="0" ky="0" algn="b" rotWithShape="0" blurRad="24130" dist="24130" dir="5520000">
                    <a:srgbClr val="FFFFFF">
                      <a:alpha val="71999"/>
                    </a:srgbClr>
                  </a:outerShdw>
                </a:effectLst>
              </a:rPr>
              <a:t>In order to fully understand the motivations for large scale frontier construction it is first important to understand the nature of the Roman political state during these periods</a:t>
            </a:r>
            <a:endParaRPr sz="2185">
              <a:solidFill>
                <a:srgbClr val="5E524C"/>
              </a:solidFill>
              <a:effectLst>
                <a:outerShdw sx="100000" sy="100000" kx="0" ky="0" algn="b" rotWithShape="0" blurRad="24130" dist="24130" dir="5520000">
                  <a:srgbClr val="FFFFFF">
                    <a:alpha val="71999"/>
                  </a:srgbClr>
                </a:outerShdw>
              </a:effectLst>
            </a:endParaRPr>
          </a:p>
          <a:p>
            <a:pPr lvl="0" marL="422275" indent="-422275" defTabSz="554990">
              <a:spcBef>
                <a:spcPts val="3000"/>
              </a:spcBef>
              <a:defRPr sz="1800">
                <a:solidFill>
                  <a:srgbClr val="000000"/>
                </a:solidFill>
                <a:effectLst/>
              </a:defRPr>
            </a:pPr>
            <a:r>
              <a:rPr sz="2185">
                <a:solidFill>
                  <a:srgbClr val="5E524C"/>
                </a:solidFill>
                <a:effectLst>
                  <a:outerShdw sx="100000" sy="100000" kx="0" ky="0" algn="b" rotWithShape="0" blurRad="24130" dist="24130" dir="5520000">
                    <a:srgbClr val="FFFFFF">
                      <a:alpha val="71999"/>
                    </a:srgbClr>
                  </a:outerShdw>
                </a:effectLst>
              </a:rPr>
              <a:t> To do this however it is important to refer to the study of state formation and political science, this is touched upon by Craige Champion in his work titles ‘Roman Imperialism’ </a:t>
            </a:r>
            <a:endParaRPr sz="2185">
              <a:solidFill>
                <a:srgbClr val="5E524C"/>
              </a:solidFill>
              <a:effectLst>
                <a:outerShdw sx="100000" sy="100000" kx="0" ky="0" algn="b" rotWithShape="0" blurRad="24130" dist="24130" dir="5520000">
                  <a:srgbClr val="FFFFFF">
                    <a:alpha val="71999"/>
                  </a:srgbClr>
                </a:outerShdw>
              </a:effectLst>
            </a:endParaRPr>
          </a:p>
          <a:p>
            <a:pPr lvl="0" marL="422275" indent="-422275" defTabSz="554990">
              <a:spcBef>
                <a:spcPts val="3000"/>
              </a:spcBef>
              <a:defRPr sz="1800">
                <a:solidFill>
                  <a:srgbClr val="000000"/>
                </a:solidFill>
                <a:effectLst/>
              </a:defRPr>
            </a:pPr>
            <a:r>
              <a:rPr sz="2185">
                <a:solidFill>
                  <a:srgbClr val="5E524C"/>
                </a:solidFill>
                <a:effectLst>
                  <a:outerShdw sx="100000" sy="100000" kx="0" ky="0" algn="b" rotWithShape="0" blurRad="24130" dist="24130" dir="5520000">
                    <a:srgbClr val="FFFFFF">
                      <a:alpha val="71999"/>
                    </a:srgbClr>
                  </a:outerShdw>
                </a:effectLst>
              </a:rPr>
              <a:t>Imperium= To command (Champion 2004: 2) </a:t>
            </a:r>
            <a:endParaRPr sz="2185">
              <a:solidFill>
                <a:srgbClr val="5E524C"/>
              </a:solidFill>
              <a:effectLst>
                <a:outerShdw sx="100000" sy="100000" kx="0" ky="0" algn="b" rotWithShape="0" blurRad="24130" dist="24130" dir="5520000">
                  <a:srgbClr val="FFFFFF">
                    <a:alpha val="71999"/>
                  </a:srgbClr>
                </a:outerShdw>
              </a:effectLst>
            </a:endParaRPr>
          </a:p>
          <a:p>
            <a:pPr lvl="0" marL="422275" indent="-422275" defTabSz="554990">
              <a:spcBef>
                <a:spcPts val="3000"/>
              </a:spcBef>
              <a:defRPr sz="1800">
                <a:solidFill>
                  <a:srgbClr val="000000"/>
                </a:solidFill>
                <a:effectLst/>
              </a:defRPr>
            </a:pPr>
            <a:r>
              <a:rPr sz="2185">
                <a:solidFill>
                  <a:srgbClr val="5E524C"/>
                </a:solidFill>
                <a:effectLst>
                  <a:outerShdw sx="100000" sy="100000" kx="0" ky="0" algn="b" rotWithShape="0" blurRad="24130" dist="24130" dir="5520000">
                    <a:srgbClr val="FFFFFF">
                      <a:alpha val="71999"/>
                    </a:srgbClr>
                  </a:outerShdw>
                </a:effectLst>
              </a:rPr>
              <a:t>Moreover, Edward Gibbon specifically raises the point that the majority of territory controlled by the Roman state was done so under the law of the Senate during the republican period; thus the following emperors merely maintained the existing provinces and kept them under Roman Control (Gibbon) </a:t>
            </a:r>
            <a:endParaRPr sz="2185">
              <a:solidFill>
                <a:srgbClr val="5E524C"/>
              </a:solidFill>
              <a:effectLst>
                <a:outerShdw sx="100000" sy="100000" kx="0" ky="0" algn="b" rotWithShape="0" blurRad="24130" dist="24130" dir="5520000">
                  <a:srgbClr val="FFFFFF">
                    <a:alpha val="71999"/>
                  </a:srgbClr>
                </a:outerShdw>
              </a:effectLst>
            </a:endParaRPr>
          </a:p>
          <a:p>
            <a:pPr lvl="0" marL="422275" indent="-422275" defTabSz="554990">
              <a:spcBef>
                <a:spcPts val="3000"/>
              </a:spcBef>
              <a:defRPr sz="1800">
                <a:solidFill>
                  <a:srgbClr val="000000"/>
                </a:solidFill>
                <a:effectLst/>
              </a:defRPr>
            </a:pPr>
            <a:r>
              <a:rPr sz="2185">
                <a:solidFill>
                  <a:srgbClr val="5E524C"/>
                </a:solidFill>
                <a:effectLst>
                  <a:outerShdw sx="100000" sy="100000" kx="0" ky="0" algn="b" rotWithShape="0" blurRad="24130" dist="24130" dir="5520000">
                    <a:srgbClr val="FFFFFF">
                      <a:alpha val="71999"/>
                    </a:srgbClr>
                  </a:outerShdw>
                </a:effectLst>
              </a:rPr>
              <a:t>Thus it becomes important to consider the notions which Champion introduces in the vain of both the republic and the empire</a:t>
            </a:r>
          </a:p>
        </p:txBody>
      </p:sp>
    </p:spTree>
  </p:cSld>
  <p:clrMapOvr>
    <a:masterClrMapping/>
  </p:clrMapOvr>
  <p:transition spd="med" advClick="1"/>
</p:sld>
</file>

<file path=ppt/slides/slide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52" name="Shape 52"/>
          <p:cNvSpPr/>
          <p:nvPr>
            <p:ph type="body" idx="1"/>
          </p:nvPr>
        </p:nvSpPr>
        <p:spPr>
          <a:xfrm>
            <a:off x="619935" y="-139154"/>
            <a:ext cx="11201401" cy="7658101"/>
          </a:xfrm>
          <a:prstGeom prst="rect">
            <a:avLst/>
          </a:prstGeom>
        </p:spPr>
        <p:txBody>
          <a:bodyPr/>
          <a:lstStyle/>
          <a:p>
            <a:pPr lvl="0" marL="444500" indent="-444500">
              <a:defRPr sz="1800">
                <a:solidFill>
                  <a:srgbClr val="000000"/>
                </a:solidFill>
                <a:effectLst/>
              </a:defRPr>
            </a:pPr>
            <a:r>
              <a:rPr sz="2000">
                <a:solidFill>
                  <a:srgbClr val="5E524C"/>
                </a:solidFill>
                <a:effectLst>
                  <a:outerShdw sx="100000" sy="100000" kx="0" ky="0" algn="b" rotWithShape="0" blurRad="25400" dist="25400" dir="5520000">
                    <a:srgbClr val="FFFFFF">
                      <a:alpha val="71999"/>
                    </a:srgbClr>
                  </a:outerShdw>
                </a:effectLst>
              </a:rPr>
              <a:t>An empire may be formed in various ways, however the most common denominator across the study of all empire may be reduced to “an unequal power relationship between two states, which the dominant state exercises control over the weaker state”(Champion 2004:3)</a:t>
            </a:r>
            <a:endParaRPr sz="2000">
              <a:solidFill>
                <a:srgbClr val="5E524C"/>
              </a:solidFill>
              <a:effectLst>
                <a:outerShdw sx="100000" sy="100000" kx="0" ky="0" algn="b" rotWithShape="0" blurRad="25400" dist="25400" dir="5520000">
                  <a:srgbClr val="FFFFFF">
                    <a:alpha val="71999"/>
                  </a:srgbClr>
                </a:outerShdw>
              </a:effectLst>
            </a:endParaRPr>
          </a:p>
          <a:p>
            <a:pPr lvl="0" marL="444500" indent="-444500">
              <a:defRPr sz="1800">
                <a:solidFill>
                  <a:srgbClr val="000000"/>
                </a:solidFill>
                <a:effectLst/>
              </a:defRPr>
            </a:pPr>
            <a:r>
              <a:rPr sz="2000">
                <a:solidFill>
                  <a:srgbClr val="5E524C"/>
                </a:solidFill>
                <a:effectLst>
                  <a:outerShdw sx="100000" sy="100000" kx="0" ky="0" algn="b" rotWithShape="0" blurRad="25400" dist="25400" dir="5520000">
                    <a:srgbClr val="FFFFFF">
                      <a:alpha val="71999"/>
                    </a:srgbClr>
                  </a:outerShdw>
                </a:effectLst>
              </a:rPr>
              <a:t>Within this there are also various methods which ancient states would employ to exercise the unequal power possession- most notably it is that of military power. However there are also various other forms of power that may fall under the guise of military power. </a:t>
            </a:r>
            <a:endParaRPr sz="2000">
              <a:solidFill>
                <a:srgbClr val="5E524C"/>
              </a:solidFill>
              <a:effectLst>
                <a:outerShdw sx="100000" sy="100000" kx="0" ky="0" algn="b" rotWithShape="0" blurRad="25400" dist="25400" dir="5520000">
                  <a:srgbClr val="FFFFFF">
                    <a:alpha val="71999"/>
                  </a:srgbClr>
                </a:outerShdw>
              </a:effectLst>
            </a:endParaRPr>
          </a:p>
          <a:p>
            <a:pPr lvl="0" marL="444500" indent="-444500">
              <a:defRPr sz="1800">
                <a:solidFill>
                  <a:srgbClr val="000000"/>
                </a:solidFill>
                <a:effectLst/>
              </a:defRPr>
            </a:pPr>
            <a:r>
              <a:rPr sz="2000">
                <a:solidFill>
                  <a:srgbClr val="5E524C"/>
                </a:solidFill>
                <a:effectLst>
                  <a:outerShdw sx="100000" sy="100000" kx="0" ky="0" algn="b" rotWithShape="0" blurRad="25400" dist="25400" dir="5520000">
                    <a:srgbClr val="FFFFFF">
                      <a:alpha val="71999"/>
                    </a:srgbClr>
                  </a:outerShdw>
                </a:effectLst>
              </a:rPr>
              <a:t>However there are distinctions which can be made from Imperialism and traditional Hegemony so caution when examining the relationship with Rome and its subordinates is essential. (Champion 2004:3)</a:t>
            </a:r>
          </a:p>
        </p:txBody>
      </p:sp>
    </p:spTree>
  </p:cSld>
  <p:clrMapOvr>
    <a:masterClrMapping/>
  </p:clrMapOvr>
  <p:transition spd="med" advClick="1"/>
</p:sld>
</file>

<file path=ppt/slides/slide8.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54" name="Shape 54"/>
          <p:cNvSpPr/>
          <p:nvPr>
            <p:ph type="body" idx="1"/>
          </p:nvPr>
        </p:nvSpPr>
        <p:spPr>
          <a:xfrm>
            <a:off x="607685" y="1647287"/>
            <a:ext cx="11201401" cy="5969001"/>
          </a:xfrm>
          <a:prstGeom prst="rect">
            <a:avLst/>
          </a:prstGeom>
        </p:spPr>
        <p:txBody>
          <a:bodyPr/>
          <a:lstStyle/>
          <a:p>
            <a:pPr lvl="0" marL="405847" indent="-405847">
              <a:defRPr sz="1800">
                <a:solidFill>
                  <a:srgbClr val="000000"/>
                </a:solidFill>
                <a:effectLst/>
              </a:defRPr>
            </a:pPr>
            <a:r>
              <a:rPr sz="2100">
                <a:solidFill>
                  <a:srgbClr val="5E524C"/>
                </a:solidFill>
                <a:effectLst>
                  <a:outerShdw sx="100000" sy="100000" kx="0" ky="0" algn="b" rotWithShape="0" blurRad="25400" dist="25400" dir="5520000">
                    <a:srgbClr val="FFFFFF">
                      <a:alpha val="71999"/>
                    </a:srgbClr>
                  </a:outerShdw>
                </a:effectLst>
              </a:rPr>
              <a:t>T</a:t>
            </a:r>
            <a:r>
              <a:rPr sz="2200">
                <a:solidFill>
                  <a:srgbClr val="5E524C"/>
                </a:solidFill>
                <a:effectLst>
                  <a:outerShdw sx="100000" sy="100000" kx="0" ky="0" algn="b" rotWithShape="0" blurRad="25400" dist="25400" dir="5520000">
                    <a:srgbClr val="FFFFFF">
                      <a:alpha val="71999"/>
                    </a:srgbClr>
                  </a:outerShdw>
                </a:effectLst>
              </a:rPr>
              <a:t>his is where the weaker state appeals to the stronger one for some kind of assistance in various political or military situations, and we see that this is the most common cause for empire</a:t>
            </a:r>
            <a:endParaRPr sz="2200">
              <a:solidFill>
                <a:srgbClr val="5E524C"/>
              </a:solidFill>
              <a:effectLst>
                <a:outerShdw sx="100000" sy="100000" kx="0" ky="0" algn="b" rotWithShape="0" blurRad="25400" dist="25400" dir="5520000">
                  <a:srgbClr val="FFFFFF">
                    <a:alpha val="71999"/>
                  </a:srgbClr>
                </a:outerShdw>
              </a:effectLst>
            </a:endParaRPr>
          </a:p>
          <a:p>
            <a:pPr lvl="0" marL="425173" indent="-425173">
              <a:defRPr sz="1800">
                <a:solidFill>
                  <a:srgbClr val="000000"/>
                </a:solidFill>
                <a:effectLst/>
              </a:defRPr>
            </a:pPr>
            <a:r>
              <a:rPr sz="2200">
                <a:solidFill>
                  <a:srgbClr val="5E524C"/>
                </a:solidFill>
                <a:effectLst>
                  <a:outerShdw sx="100000" sy="100000" kx="0" ky="0" algn="b" rotWithShape="0" blurRad="25400" dist="25400" dir="5520000">
                    <a:srgbClr val="FFFFFF">
                      <a:alpha val="71999"/>
                    </a:srgbClr>
                  </a:outerShdw>
                </a:effectLst>
              </a:rPr>
              <a:t>There are several ways that this situation can arise; civil strife leading to one faction seeking intervention from a larger political power, smaller states seeking protection form another state and finally we have states which are not as strong as they think provoking intervention by the dominant state (Champion 2004:3) </a:t>
            </a:r>
          </a:p>
        </p:txBody>
      </p:sp>
      <p:sp>
        <p:nvSpPr>
          <p:cNvPr id="55" name="Shape 55"/>
          <p:cNvSpPr/>
          <p:nvPr/>
        </p:nvSpPr>
        <p:spPr>
          <a:xfrm>
            <a:off x="692160" y="899159"/>
            <a:ext cx="7413690" cy="119888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80000"/>
              </a:lnSpc>
              <a:defRPr b="1" cap="all" i="0" spc="280" sz="3500">
                <a:solidFill>
                  <a:srgbClr val="3E3B39"/>
                </a:solidFill>
                <a:effectLst>
                  <a:outerShdw sx="100000" sy="100000" kx="0" ky="0" algn="b" rotWithShape="0" blurRad="25400" dist="25400" dir="5520000">
                    <a:srgbClr val="FFFFFF">
                      <a:alpha val="72000"/>
                    </a:srgbClr>
                  </a:outerShdw>
                </a:effectLst>
              </a:defRPr>
            </a:lvl1pPr>
          </a:lstStyle>
          <a:p>
            <a:pPr lvl="0">
              <a:defRPr b="0" cap="none" spc="0" sz="1800">
                <a:solidFill>
                  <a:srgbClr val="000000"/>
                </a:solidFill>
                <a:effectLst/>
              </a:defRPr>
            </a:pPr>
            <a:r>
              <a:rPr b="1" cap="all" spc="280" sz="3500">
                <a:solidFill>
                  <a:srgbClr val="3E3B39"/>
                </a:solidFill>
                <a:effectLst>
                  <a:outerShdw sx="100000" sy="100000" kx="0" ky="0" algn="b" rotWithShape="0" blurRad="25400" dist="25400" dir="5520000">
                    <a:srgbClr val="FFFFFF">
                      <a:alpha val="72000"/>
                    </a:srgbClr>
                  </a:outerShdw>
                </a:effectLst>
              </a:rPr>
              <a:t>Empire by invitation-Metrocentrism</a:t>
            </a:r>
          </a:p>
        </p:txBody>
      </p:sp>
    </p:spTree>
  </p:cSld>
  <p:clrMapOvr>
    <a:masterClrMapping/>
  </p:clrMapOvr>
  <p:transition spd="med" advClick="1"/>
</p:sld>
</file>

<file path=ppt/slides/slide9.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57" name="Shape 57"/>
          <p:cNvSpPr/>
          <p:nvPr>
            <p:ph type="title"/>
          </p:nvPr>
        </p:nvSpPr>
        <p:spPr>
          <a:prstGeom prst="rect">
            <a:avLst/>
          </a:prstGeom>
        </p:spPr>
        <p:txBody>
          <a:bodyPr/>
          <a:lstStyle>
            <a:lvl1pPr>
              <a:defRPr spc="296" sz="3700"/>
            </a:lvl1pPr>
          </a:lstStyle>
          <a:p>
            <a:pPr lvl="0">
              <a:defRPr b="0" cap="none" spc="0" sz="1800">
                <a:solidFill>
                  <a:srgbClr val="000000"/>
                </a:solidFill>
                <a:effectLst/>
              </a:defRPr>
            </a:pPr>
            <a:r>
              <a:rPr b="1" cap="all" spc="296" sz="3700">
                <a:solidFill>
                  <a:srgbClr val="3E3B39"/>
                </a:solidFill>
                <a:effectLst>
                  <a:outerShdw sx="100000" sy="100000" kx="0" ky="0" algn="b" rotWithShape="0" blurRad="25400" dist="25400" dir="5520000">
                    <a:srgbClr val="FFFFFF">
                      <a:alpha val="72000"/>
                    </a:srgbClr>
                  </a:outerShdw>
                </a:effectLst>
              </a:rPr>
              <a:t>the ‘self-help’ state</a:t>
            </a:r>
          </a:p>
        </p:txBody>
      </p:sp>
      <p:sp>
        <p:nvSpPr>
          <p:cNvPr id="58" name="Shape 58"/>
          <p:cNvSpPr/>
          <p:nvPr>
            <p:ph type="body" idx="1"/>
          </p:nvPr>
        </p:nvSpPr>
        <p:spPr>
          <a:xfrm>
            <a:off x="619935" y="1892299"/>
            <a:ext cx="11201401" cy="5969001"/>
          </a:xfrm>
          <a:prstGeom prst="rect">
            <a:avLst/>
          </a:prstGeom>
        </p:spPr>
        <p:txBody>
          <a:bodyPr/>
          <a:lstStyle/>
          <a:p>
            <a:pPr lvl="0" marL="444500" indent="-444500">
              <a:defRPr sz="1800">
                <a:solidFill>
                  <a:srgbClr val="000000"/>
                </a:solidFill>
                <a:effectLst/>
              </a:defRPr>
            </a:pPr>
            <a:r>
              <a:rPr>
                <a:solidFill>
                  <a:srgbClr val="5E524C"/>
                </a:solidFill>
                <a:effectLst>
                  <a:outerShdw sx="100000" sy="100000" kx="0" ky="0" algn="b" rotWithShape="0" blurRad="25400" dist="25400" dir="5520000">
                    <a:srgbClr val="FFFFFF">
                      <a:alpha val="71999"/>
                    </a:srgbClr>
                  </a:outerShdw>
                </a:effectLst>
              </a:rPr>
              <a:t>Another explanation for the emergence of empire may be found in the fact that competition for resources necessitated the use of military action on a regular basis. </a:t>
            </a:r>
            <a:endParaRPr>
              <a:solidFill>
                <a:srgbClr val="5E524C"/>
              </a:solidFill>
              <a:effectLst>
                <a:outerShdw sx="100000" sy="100000" kx="0" ky="0" algn="b" rotWithShape="0" blurRad="25400" dist="25400" dir="5520000">
                  <a:srgbClr val="FFFFFF">
                    <a:alpha val="71999"/>
                  </a:srgbClr>
                </a:outerShdw>
              </a:effectLst>
            </a:endParaRPr>
          </a:p>
          <a:p>
            <a:pPr lvl="0" marL="444500" indent="-444500">
              <a:defRPr sz="1800">
                <a:solidFill>
                  <a:srgbClr val="000000"/>
                </a:solidFill>
                <a:effectLst/>
              </a:defRPr>
            </a:pPr>
            <a:r>
              <a:rPr>
                <a:solidFill>
                  <a:srgbClr val="5E524C"/>
                </a:solidFill>
                <a:effectLst>
                  <a:outerShdw sx="100000" sy="100000" kx="0" ky="0" algn="b" rotWithShape="0" blurRad="25400" dist="25400" dir="5520000">
                    <a:srgbClr val="FFFFFF">
                      <a:alpha val="71999"/>
                    </a:srgbClr>
                  </a:outerShdw>
                </a:effectLst>
              </a:rPr>
              <a:t>Therefore in order for a state to acquire the resources they required, a state must be able to compete with its neighbours, in this case by building an army </a:t>
            </a:r>
            <a:endParaRPr>
              <a:solidFill>
                <a:srgbClr val="5E524C"/>
              </a:solidFill>
              <a:effectLst>
                <a:outerShdw sx="100000" sy="100000" kx="0" ky="0" algn="b" rotWithShape="0" blurRad="25400" dist="25400" dir="5520000">
                  <a:srgbClr val="FFFFFF">
                    <a:alpha val="71999"/>
                  </a:srgbClr>
                </a:outerShdw>
              </a:effectLst>
            </a:endParaRPr>
          </a:p>
          <a:p>
            <a:pPr lvl="0" marL="444500" indent="-444500">
              <a:defRPr sz="1800">
                <a:solidFill>
                  <a:srgbClr val="000000"/>
                </a:solidFill>
                <a:effectLst/>
              </a:defRPr>
            </a:pPr>
            <a:r>
              <a:rPr>
                <a:solidFill>
                  <a:srgbClr val="5E524C"/>
                </a:solidFill>
                <a:effectLst>
                  <a:outerShdw sx="100000" sy="100000" kx="0" ky="0" algn="b" rotWithShape="0" blurRad="25400" dist="25400" dir="5520000">
                    <a:srgbClr val="FFFFFF">
                      <a:alpha val="71999"/>
                    </a:srgbClr>
                  </a:outerShdw>
                </a:effectLst>
              </a:rPr>
              <a:t>with this we see that events may often lead us to situations where territory is gained by ‘invitation’, or states or destroyed because they were not adequately equipped to sustain themselves. </a:t>
            </a:r>
            <a:endParaRPr>
              <a:solidFill>
                <a:srgbClr val="5E524C"/>
              </a:solidFill>
              <a:effectLst>
                <a:outerShdw sx="100000" sy="100000" kx="0" ky="0" algn="b" rotWithShape="0" blurRad="25400" dist="25400" dir="5520000">
                  <a:srgbClr val="FFFFFF">
                    <a:alpha val="71999"/>
                  </a:srgbClr>
                </a:outerShdw>
              </a:effectLst>
            </a:endParaRPr>
          </a:p>
          <a:p>
            <a:pPr lvl="0" marL="444500" indent="-444500">
              <a:defRPr sz="1800">
                <a:solidFill>
                  <a:srgbClr val="000000"/>
                </a:solidFill>
                <a:effectLst/>
              </a:defRPr>
            </a:pPr>
            <a:r>
              <a:rPr>
                <a:solidFill>
                  <a:srgbClr val="5E524C"/>
                </a:solidFill>
                <a:effectLst>
                  <a:outerShdw sx="100000" sy="100000" kx="0" ky="0" algn="b" rotWithShape="0" blurRad="25400" dist="25400" dir="5520000">
                    <a:srgbClr val="FFFFFF">
                      <a:alpha val="71999"/>
                    </a:srgbClr>
                  </a:outerShdw>
                </a:effectLst>
              </a:rPr>
              <a:t>It is this process which is identified by Champion(2004;6) which seen some states simply being able to fair better than others and the Romans are not an exception to this factor</a:t>
            </a:r>
            <a:endParaRPr>
              <a:solidFill>
                <a:srgbClr val="5E524C"/>
              </a:solidFill>
              <a:effectLst>
                <a:outerShdw sx="100000" sy="100000" kx="0" ky="0" algn="b" rotWithShape="0" blurRad="25400" dist="25400" dir="5520000">
                  <a:srgbClr val="FFFFFF">
                    <a:alpha val="71999"/>
                  </a:srgbClr>
                </a:outerShdw>
              </a:effectLst>
            </a:endParaRPr>
          </a:p>
          <a:p>
            <a:pPr lvl="0" marL="444500" indent="-444500">
              <a:defRPr sz="1800">
                <a:solidFill>
                  <a:srgbClr val="000000"/>
                </a:solidFill>
                <a:effectLst/>
              </a:defRPr>
            </a:pPr>
            <a:r>
              <a:rPr>
                <a:solidFill>
                  <a:srgbClr val="5E524C"/>
                </a:solidFill>
                <a:effectLst>
                  <a:outerShdw sx="100000" sy="100000" kx="0" ky="0" algn="b" rotWithShape="0" blurRad="25400" dist="25400" dir="5520000">
                    <a:srgbClr val="FFFFFF">
                      <a:alpha val="71999"/>
                    </a:srgbClr>
                  </a:outerShdw>
                </a:effectLst>
              </a:rPr>
              <a:t>However I believe this term to be misleading, the suggestion that a state may help itself at all implies that it was already in a position to do something about the issue at hand, therefore it would not be the case of a state helping itself, but just a state exercising their powers to act as they would normally. More development on this is needed</a:t>
            </a:r>
          </a:p>
        </p:txBody>
      </p:sp>
    </p:spTree>
  </p:cSld>
  <p:clrMapOvr>
    <a:masterClrMapping/>
  </p:clrMapOvr>
  <p:transition spd="med" advClick="1"/>
</p:sld>
</file>

<file path=ppt/slides/slide10.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60" name="Shape 60"/>
          <p:cNvSpPr/>
          <p:nvPr>
            <p:ph type="title"/>
          </p:nvPr>
        </p:nvSpPr>
        <p:spPr>
          <a:xfrm>
            <a:off x="901700" y="634999"/>
            <a:ext cx="11201400" cy="830495"/>
          </a:xfrm>
          <a:prstGeom prst="rect">
            <a:avLst/>
          </a:prstGeom>
        </p:spPr>
        <p:txBody>
          <a:bodyPr/>
          <a:lstStyle>
            <a:lvl1pPr>
              <a:defRPr spc="264" sz="3300"/>
            </a:lvl1pPr>
          </a:lstStyle>
          <a:p>
            <a:pPr lvl="0">
              <a:defRPr b="0" cap="none" spc="0" sz="1800">
                <a:solidFill>
                  <a:srgbClr val="000000"/>
                </a:solidFill>
                <a:effectLst/>
              </a:defRPr>
            </a:pPr>
            <a:r>
              <a:rPr b="1" cap="all" spc="264" sz="3300">
                <a:solidFill>
                  <a:srgbClr val="3E3B39"/>
                </a:solidFill>
                <a:effectLst>
                  <a:outerShdw sx="100000" sy="100000" kx="0" ky="0" algn="b" rotWithShape="0" blurRad="25400" dist="25400" dir="5520000">
                    <a:srgbClr val="FFFFFF">
                      <a:alpha val="72000"/>
                    </a:srgbClr>
                  </a:outerShdw>
                </a:effectLst>
              </a:rPr>
              <a:t>major periods of fortification:</a:t>
            </a:r>
          </a:p>
        </p:txBody>
      </p:sp>
      <p:sp>
        <p:nvSpPr>
          <p:cNvPr id="61" name="Shape 61"/>
          <p:cNvSpPr/>
          <p:nvPr>
            <p:ph type="body" idx="1"/>
          </p:nvPr>
        </p:nvSpPr>
        <p:spPr>
          <a:xfrm>
            <a:off x="901699" y="1525445"/>
            <a:ext cx="11201401" cy="5969001"/>
          </a:xfrm>
          <a:prstGeom prst="rect">
            <a:avLst/>
          </a:prstGeom>
        </p:spPr>
        <p:txBody>
          <a:bodyPr/>
          <a:lstStyle/>
          <a:p>
            <a:pPr lvl="0" marL="444500" indent="-444500">
              <a:defRPr sz="1800">
                <a:solidFill>
                  <a:srgbClr val="000000"/>
                </a:solidFill>
                <a:effectLst/>
              </a:defRPr>
            </a:pPr>
            <a:r>
              <a:rPr sz="2700">
                <a:solidFill>
                  <a:srgbClr val="5E524C"/>
                </a:solidFill>
                <a:effectLst>
                  <a:outerShdw sx="100000" sy="100000" kx="0" ky="0" algn="b" rotWithShape="0" blurRad="25400" dist="25400" dir="5520000">
                    <a:srgbClr val="FFFFFF">
                      <a:alpha val="71999"/>
                    </a:srgbClr>
                  </a:outerShdw>
                </a:effectLst>
              </a:rPr>
              <a:t>We see a majority of fortresses and what will develop to be the Rhine-Danube frontier starting to be constructed fairly early in the 1st century AD- developing from the smaller marching camps which were built at the end of the days march</a:t>
            </a:r>
            <a:endParaRPr sz="2700">
              <a:solidFill>
                <a:srgbClr val="5E524C"/>
              </a:solidFill>
              <a:effectLst>
                <a:outerShdw sx="100000" sy="100000" kx="0" ky="0" algn="b" rotWithShape="0" blurRad="25400" dist="25400" dir="5520000">
                  <a:srgbClr val="FFFFFF">
                    <a:alpha val="71999"/>
                  </a:srgbClr>
                </a:outerShdw>
              </a:effectLst>
            </a:endParaRPr>
          </a:p>
          <a:p>
            <a:pPr lvl="0" marL="444500" indent="-444500">
              <a:defRPr sz="1800">
                <a:solidFill>
                  <a:srgbClr val="000000"/>
                </a:solidFill>
                <a:effectLst/>
              </a:defRPr>
            </a:pPr>
            <a:r>
              <a:rPr sz="2700">
                <a:solidFill>
                  <a:srgbClr val="5E524C"/>
                </a:solidFill>
                <a:effectLst>
                  <a:outerShdw sx="100000" sy="100000" kx="0" ky="0" algn="b" rotWithShape="0" blurRad="25400" dist="25400" dir="5520000">
                    <a:srgbClr val="FFFFFF">
                      <a:alpha val="71999"/>
                    </a:srgbClr>
                  </a:outerShdw>
                </a:effectLst>
              </a:rPr>
              <a:t>After this initial phase of construction- mainly in wood, we see several other periods of construction and maintenance, gradual increasing the size and strength of these structures </a:t>
            </a:r>
            <a:endParaRPr sz="2700">
              <a:solidFill>
                <a:srgbClr val="5E524C"/>
              </a:solidFill>
              <a:effectLst>
                <a:outerShdw sx="100000" sy="100000" kx="0" ky="0" algn="b" rotWithShape="0" blurRad="25400" dist="25400" dir="5520000">
                  <a:srgbClr val="FFFFFF">
                    <a:alpha val="71999"/>
                  </a:srgbClr>
                </a:outerShdw>
              </a:effectLst>
            </a:endParaRPr>
          </a:p>
          <a:p>
            <a:pPr lvl="0" marL="444500" indent="-444500">
              <a:defRPr sz="1800">
                <a:solidFill>
                  <a:srgbClr val="000000"/>
                </a:solidFill>
                <a:effectLst/>
              </a:defRPr>
            </a:pPr>
            <a:r>
              <a:rPr sz="2700">
                <a:solidFill>
                  <a:srgbClr val="5E524C"/>
                </a:solidFill>
                <a:effectLst>
                  <a:outerShdw sx="100000" sy="100000" kx="0" ky="0" algn="b" rotWithShape="0" blurRad="25400" dist="25400" dir="5520000">
                    <a:srgbClr val="FFFFFF">
                      <a:alpha val="71999"/>
                    </a:srgbClr>
                  </a:outerShdw>
                </a:effectLst>
              </a:rPr>
              <a:t>some of these improvements on the structures seem to be estimated to coincide with the three phases frontier development which are proposed by E.N Luttwak</a:t>
            </a:r>
          </a:p>
        </p:txBody>
      </p:sp>
    </p:spTree>
  </p:cSld>
  <p:clrMapOvr>
    <a:masterClrMapping/>
  </p:clrMapOvr>
  <p:transition spd="med" advClick="1"/>
</p:sld>
</file>

<file path=ppt/slides/slide1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63" name="Shape 63"/>
          <p:cNvSpPr/>
          <p:nvPr>
            <p:ph type="body" idx="1"/>
          </p:nvPr>
        </p:nvSpPr>
        <p:spPr>
          <a:xfrm>
            <a:off x="754692" y="1268182"/>
            <a:ext cx="11201401" cy="5969001"/>
          </a:xfrm>
          <a:prstGeom prst="rect">
            <a:avLst/>
          </a:prstGeom>
        </p:spPr>
        <p:txBody>
          <a:bodyPr/>
          <a:lstStyle/>
          <a:p>
            <a:pPr lvl="0" marL="435610" indent="-435610" defTabSz="572516">
              <a:spcBef>
                <a:spcPts val="3100"/>
              </a:spcBef>
              <a:defRPr sz="1800">
                <a:solidFill>
                  <a:srgbClr val="000000"/>
                </a:solidFill>
                <a:effectLst/>
              </a:defRPr>
            </a:pPr>
            <a:r>
              <a:rPr sz="2940">
                <a:solidFill>
                  <a:srgbClr val="5E524C"/>
                </a:solidFill>
                <a:effectLst>
                  <a:outerShdw sx="100000" sy="100000" kx="0" ky="0" algn="b" rotWithShape="0" blurRad="24892" dist="24892" dir="5520000">
                    <a:srgbClr val="FFFFFF">
                      <a:alpha val="71999"/>
                    </a:srgbClr>
                  </a:outerShdw>
                </a:effectLst>
              </a:rPr>
              <a:t>The first of which being the Julio-Claudian phase of development- this generally is considered to be the least proactive of the three as it is generally the system of the Republic however figure-headed by the Emperor</a:t>
            </a:r>
            <a:endParaRPr sz="2940">
              <a:solidFill>
                <a:srgbClr val="5E524C"/>
              </a:solidFill>
              <a:effectLst>
                <a:outerShdw sx="100000" sy="100000" kx="0" ky="0" algn="b" rotWithShape="0" blurRad="24892" dist="24892" dir="5520000">
                  <a:srgbClr val="FFFFFF">
                    <a:alpha val="71999"/>
                  </a:srgbClr>
                </a:outerShdw>
              </a:effectLst>
            </a:endParaRPr>
          </a:p>
          <a:p>
            <a:pPr lvl="0" marL="435610" indent="-435610" defTabSz="572516">
              <a:spcBef>
                <a:spcPts val="3100"/>
              </a:spcBef>
              <a:defRPr sz="1800">
                <a:solidFill>
                  <a:srgbClr val="000000"/>
                </a:solidFill>
                <a:effectLst/>
              </a:defRPr>
            </a:pPr>
            <a:r>
              <a:rPr sz="2940">
                <a:solidFill>
                  <a:srgbClr val="5E524C"/>
                </a:solidFill>
                <a:effectLst>
                  <a:outerShdw sx="100000" sy="100000" kx="0" ky="0" algn="b" rotWithShape="0" blurRad="24892" dist="24892" dir="5520000">
                    <a:srgbClr val="FFFFFF">
                      <a:alpha val="71999"/>
                    </a:srgbClr>
                  </a:outerShdw>
                </a:effectLst>
              </a:rPr>
              <a:t>Secondly the Flavian and severan period and the development of a scientific frontier</a:t>
            </a:r>
            <a:endParaRPr sz="2940">
              <a:solidFill>
                <a:srgbClr val="5E524C"/>
              </a:solidFill>
              <a:effectLst>
                <a:outerShdw sx="100000" sy="100000" kx="0" ky="0" algn="b" rotWithShape="0" blurRad="24892" dist="24892" dir="5520000">
                  <a:srgbClr val="FFFFFF">
                    <a:alpha val="71999"/>
                  </a:srgbClr>
                </a:outerShdw>
              </a:effectLst>
            </a:endParaRPr>
          </a:p>
          <a:p>
            <a:pPr lvl="0" marL="435610" indent="-435610" defTabSz="572516">
              <a:spcBef>
                <a:spcPts val="3100"/>
              </a:spcBef>
              <a:defRPr sz="1800">
                <a:solidFill>
                  <a:srgbClr val="000000"/>
                </a:solidFill>
                <a:effectLst/>
              </a:defRPr>
            </a:pPr>
            <a:r>
              <a:rPr sz="2940">
                <a:solidFill>
                  <a:srgbClr val="5E524C"/>
                </a:solidFill>
                <a:effectLst>
                  <a:outerShdw sx="100000" sy="100000" kx="0" ky="0" algn="b" rotWithShape="0" blurRad="24892" dist="24892" dir="5520000">
                    <a:srgbClr val="FFFFFF">
                      <a:alpha val="71999"/>
                    </a:srgbClr>
                  </a:outerShdw>
                </a:effectLst>
              </a:rPr>
              <a:t>Thirdly defence in depth- abandonment of traditional border defence in response to mounting internal and external political and economic pressures towards the third century AD</a:t>
            </a:r>
          </a:p>
        </p:txBody>
      </p:sp>
    </p:spTree>
  </p:cSld>
  <p:clrMapOvr>
    <a:masterClrMapping/>
  </p:clrMapOvr>
  <p:transition spd="med" advClick="1"/>
</p:sld>
</file>

<file path=ppt/slides/slide1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65" name="Shape 65"/>
          <p:cNvSpPr/>
          <p:nvPr>
            <p:ph type="title"/>
          </p:nvPr>
        </p:nvSpPr>
        <p:spPr>
          <a:xfrm>
            <a:off x="3523333" y="3886199"/>
            <a:ext cx="11201401" cy="1714501"/>
          </a:xfrm>
          <a:prstGeom prst="rect">
            <a:avLst/>
          </a:prstGeom>
        </p:spPr>
        <p:txBody>
          <a:bodyPr/>
          <a:lstStyle/>
          <a:p>
            <a:pPr lvl="0">
              <a:defRPr b="0" cap="none" spc="0" sz="1800">
                <a:solidFill>
                  <a:srgbClr val="000000"/>
                </a:solidFill>
                <a:effectLst/>
              </a:defRPr>
            </a:pPr>
            <a:r>
              <a:rPr b="1" cap="all" spc="384" sz="4800">
                <a:solidFill>
                  <a:srgbClr val="3E3B39"/>
                </a:solidFill>
                <a:effectLst>
                  <a:outerShdw sx="100000" sy="100000" kx="0" ky="0" algn="b" rotWithShape="0" blurRad="25400" dist="25400" dir="5520000">
                    <a:srgbClr val="FFFFFF">
                      <a:alpha val="72000"/>
                    </a:srgbClr>
                  </a:outerShdw>
                </a:effectLst>
              </a:rPr>
              <a:t>QueSTIONS?</a:t>
            </a:r>
            <a:endParaRPr b="1" cap="all" spc="384" sz="4800">
              <a:solidFill>
                <a:srgbClr val="3E3B39"/>
              </a:solidFill>
              <a:effectLst>
                <a:outerShdw sx="100000" sy="100000" kx="0" ky="0" algn="b" rotWithShape="0" blurRad="25400" dist="25400" dir="5520000">
                  <a:srgbClr val="FFFFFF">
                    <a:alpha val="72000"/>
                  </a:srgbClr>
                </a:outerShdw>
              </a:effectLst>
            </a:endParaRPr>
          </a:p>
        </p:txBody>
      </p:sp>
    </p:spTree>
  </p:cSld>
  <p:clrMapOvr>
    <a:masterClrMapping/>
  </p:clrMapOvr>
  <p:transition spd="med" advClick="1"/>
</p:sld>
</file>

<file path=ppt/slides/slide1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67" name="Shape 67"/>
          <p:cNvSpPr/>
          <p:nvPr/>
        </p:nvSpPr>
        <p:spPr>
          <a:xfrm>
            <a:off x="769290" y="1927827"/>
            <a:ext cx="11466221" cy="655737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lvl="0" algn="just" defTabSz="457200">
              <a:lnSpc>
                <a:spcPct val="120000"/>
              </a:lnSpc>
              <a:spcBef>
                <a:spcPts val="800"/>
              </a:spcBef>
              <a:defRPr i="0" sz="1800">
                <a:solidFill>
                  <a:srgbClr val="000000"/>
                </a:solidFill>
                <a:effectLst/>
              </a:defRPr>
            </a:pP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r>
              <a:rPr sz="1200">
                <a:uFill>
                  <a:solidFill/>
                </a:uFill>
                <a:latin typeface="Times New Roman"/>
                <a:ea typeface="Times New Roman"/>
                <a:cs typeface="Times New Roman"/>
                <a:sym typeface="Times New Roman"/>
              </a:rPr>
              <a:t>Adams. Colin E.P  ‘Supplying the Roman Army ‘q petr</a:t>
            </a:r>
            <a:r>
              <a:rPr sz="1200">
                <a:uFill>
                  <a:solidFill/>
                </a:uFill>
                <a:latin typeface="Times New Roman"/>
                <a:ea typeface="Times New Roman"/>
                <a:cs typeface="Times New Roman"/>
                <a:sym typeface="Times New Roman"/>
              </a:rPr>
              <a:t>’ </a:t>
            </a:r>
            <a:r>
              <a:rPr sz="1200">
                <a:uFill>
                  <a:solidFill/>
                </a:uFill>
                <a:latin typeface="Times New Roman"/>
                <a:ea typeface="Times New Roman"/>
                <a:cs typeface="Times New Roman"/>
                <a:sym typeface="Times New Roman"/>
              </a:rPr>
              <a:t>245’ </a:t>
            </a:r>
            <a:r>
              <a:rPr sz="1200">
                <a:uFill>
                  <a:solidFill/>
                </a:uFill>
                <a:latin typeface="Times New Roman"/>
                <a:ea typeface="Times New Roman"/>
                <a:cs typeface="Times New Roman"/>
                <a:sym typeface="Times New Roman"/>
              </a:rPr>
              <a:t>Zeitschrift f</a:t>
            </a:r>
            <a:r>
              <a:rPr sz="1200">
                <a:uFill>
                  <a:solidFill/>
                </a:uFill>
                <a:latin typeface="Times New Roman"/>
                <a:ea typeface="Times New Roman"/>
                <a:cs typeface="Times New Roman"/>
                <a:sym typeface="Times New Roman"/>
              </a:rPr>
              <a:t>ü</a:t>
            </a:r>
            <a:r>
              <a:rPr sz="1200">
                <a:uFill>
                  <a:solidFill/>
                </a:uFill>
                <a:latin typeface="Times New Roman"/>
                <a:ea typeface="Times New Roman"/>
                <a:cs typeface="Times New Roman"/>
                <a:sym typeface="Times New Roman"/>
              </a:rPr>
              <a:t>r Papyrologie und Epigraphik</a:t>
            </a:r>
            <a:r>
              <a:rPr sz="1200">
                <a:uFill>
                  <a:solidFill/>
                </a:uFill>
                <a:latin typeface="Times New Roman"/>
                <a:ea typeface="Times New Roman"/>
                <a:cs typeface="Times New Roman"/>
                <a:sym typeface="Times New Roman"/>
              </a:rPr>
              <a:t> Bd. 109 (1995), pp. 119-124</a:t>
            </a: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r>
              <a:rPr sz="1200">
                <a:uFill>
                  <a:solidFill/>
                </a:uFill>
                <a:latin typeface="Times New Roman"/>
                <a:ea typeface="Times New Roman"/>
                <a:cs typeface="Times New Roman"/>
                <a:sym typeface="Times New Roman"/>
              </a:rPr>
              <a:t>Bowman. A.K ‘Life and letters on the Roman frontier’ 1994 British Museum Press</a:t>
            </a: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r>
              <a:rPr sz="1200">
                <a:uFill>
                  <a:solidFill/>
                </a:uFill>
                <a:latin typeface="Times New Roman"/>
                <a:ea typeface="Times New Roman"/>
                <a:cs typeface="Times New Roman"/>
                <a:sym typeface="Times New Roman"/>
              </a:rPr>
              <a:t>Breeze. D.J and Dobson. B ‘Hadrian’s Wall’ 1976 Allen Lane Publishing</a:t>
            </a:r>
            <a:endParaRPr sz="1200">
              <a:uFill>
                <a:solidFill/>
              </a:uFill>
              <a:latin typeface="Times New Roman"/>
              <a:ea typeface="Times New Roman"/>
              <a:cs typeface="Times New Roman"/>
              <a:sym typeface="Times New Roman"/>
            </a:endParaRPr>
          </a:p>
          <a:p>
            <a:pPr lvl="0" algn="just" defTabSz="457200">
              <a:lnSpc>
                <a:spcPct val="120000"/>
              </a:lnSpc>
              <a:spcBef>
                <a:spcPts val="800"/>
              </a:spcBef>
              <a:defRPr i="0" sz="1800">
                <a:solidFill>
                  <a:srgbClr val="000000"/>
                </a:solidFill>
                <a:effectLst/>
              </a:defRPr>
            </a:pPr>
            <a:r>
              <a:rPr sz="1200">
                <a:uFill>
                  <a:solidFill/>
                </a:uFill>
                <a:latin typeface="Times New Roman"/>
                <a:ea typeface="Times New Roman"/>
                <a:cs typeface="Times New Roman"/>
                <a:sym typeface="Times New Roman"/>
              </a:rPr>
              <a:t>Champion.C.B ‘Roman Imperialism; Readings and Sources’ 2004 Blackwell Publishing </a:t>
            </a: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r>
              <a:rPr sz="1200">
                <a:uFill>
                  <a:solidFill/>
                </a:uFill>
                <a:latin typeface="Times New Roman"/>
                <a:ea typeface="Times New Roman"/>
                <a:cs typeface="Times New Roman"/>
                <a:sym typeface="Times New Roman"/>
              </a:rPr>
              <a:t>Davidson. </a:t>
            </a:r>
            <a:r>
              <a:rPr sz="1200">
                <a:uFill>
                  <a:solidFill/>
                </a:uFill>
                <a:latin typeface="Times New Roman"/>
                <a:ea typeface="Times New Roman"/>
                <a:cs typeface="Times New Roman"/>
                <a:sym typeface="Times New Roman"/>
              </a:rPr>
              <a:t>David P</a:t>
            </a:r>
            <a:r>
              <a:rPr sz="1200">
                <a:uFill>
                  <a:solidFill/>
                </a:uFill>
                <a:latin typeface="Times New Roman"/>
                <a:ea typeface="Times New Roman"/>
                <a:cs typeface="Times New Roman"/>
                <a:sym typeface="Times New Roman"/>
              </a:rPr>
              <a:t> ‘The Barracks of the roman army from the 1st century to the 3rd century AD’ Bar Intrnational series 247 1989</a:t>
            </a: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r>
              <a:rPr sz="1200">
                <a:uFill>
                  <a:solidFill/>
                </a:uFill>
                <a:latin typeface="Times New Roman"/>
                <a:ea typeface="Times New Roman"/>
                <a:cs typeface="Times New Roman"/>
                <a:sym typeface="Times New Roman"/>
              </a:rPr>
              <a:t>Edmondson. J. C. ‘Mining in the Later Roman Empire and beyond: Continuity or Disruption?’ The Journal of Roman Studies Vol. 79 (1989), pp. 84-102</a:t>
            </a: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r>
              <a:rPr sz="1200">
                <a:uFill>
                  <a:solidFill/>
                </a:uFill>
                <a:latin typeface="Times New Roman"/>
                <a:ea typeface="Times New Roman"/>
                <a:cs typeface="Times New Roman"/>
                <a:sym typeface="Times New Roman"/>
              </a:rPr>
              <a:t> Erdkamp. P ‘A Companion to the Roman Army’ </a:t>
            </a:r>
            <a:r>
              <a:rPr sz="1200">
                <a:uFill>
                  <a:solidFill/>
                </a:uFill>
                <a:latin typeface="Times New Roman"/>
                <a:ea typeface="Times New Roman"/>
                <a:cs typeface="Times New Roman"/>
                <a:sym typeface="Times New Roman"/>
              </a:rPr>
              <a:t>2008 Blackwell</a:t>
            </a: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r>
              <a:rPr sz="1200">
                <a:uFill>
                  <a:solidFill/>
                </a:uFill>
                <a:latin typeface="Times New Roman"/>
                <a:ea typeface="Times New Roman"/>
                <a:cs typeface="Times New Roman"/>
                <a:sym typeface="Times New Roman"/>
              </a:rPr>
              <a:t>Erdkamp. P ‘The Corn Supply of the Roman Armies during the Third and Second Centuries’ </a:t>
            </a:r>
            <a:r>
              <a:rPr sz="1200">
                <a:uFill>
                  <a:solidFill/>
                </a:uFill>
                <a:latin typeface="Times New Roman"/>
                <a:ea typeface="Times New Roman"/>
                <a:cs typeface="Times New Roman"/>
                <a:sym typeface="Times New Roman"/>
              </a:rPr>
              <a:t>Historia: Zeitschrift f</a:t>
            </a:r>
            <a:r>
              <a:rPr sz="1200">
                <a:uFill>
                  <a:solidFill/>
                </a:uFill>
                <a:latin typeface="Times New Roman"/>
                <a:ea typeface="Times New Roman"/>
                <a:cs typeface="Times New Roman"/>
                <a:sym typeface="Times New Roman"/>
              </a:rPr>
              <a:t>ü</a:t>
            </a:r>
            <a:r>
              <a:rPr sz="1200">
                <a:uFill>
                  <a:solidFill/>
                </a:uFill>
                <a:latin typeface="Times New Roman"/>
                <a:ea typeface="Times New Roman"/>
                <a:cs typeface="Times New Roman"/>
                <a:sym typeface="Times New Roman"/>
              </a:rPr>
              <a:t>r Alte Geschichte Bd. 44, H. 2 (2nd Qtr., 1995), pp. 168-191</a:t>
            </a: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r>
              <a:rPr sz="1200">
                <a:uFill>
                  <a:solidFill/>
                </a:uFill>
                <a:latin typeface="Times New Roman"/>
                <a:ea typeface="Times New Roman"/>
                <a:cs typeface="Times New Roman"/>
                <a:sym typeface="Times New Roman"/>
              </a:rPr>
              <a:t>Goldsworthy. A.K ‘The Roman Army at war:100BC- AD200’ Claredon press, Oxford 1996</a:t>
            </a: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r>
              <a:rPr sz="1200">
                <a:uFill>
                  <a:solidFill/>
                </a:uFill>
                <a:latin typeface="Times New Roman"/>
                <a:ea typeface="Times New Roman"/>
                <a:cs typeface="Times New Roman"/>
                <a:sym typeface="Times New Roman"/>
              </a:rPr>
              <a:t>Hardt. M and Negri.A ‘Empire’ 2000 Harvard University Press</a:t>
            </a: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r>
              <a:rPr sz="1200">
                <a:uFill>
                  <a:solidFill/>
                </a:uFill>
                <a:latin typeface="Times New Roman"/>
                <a:ea typeface="Times New Roman"/>
                <a:cs typeface="Times New Roman"/>
                <a:sym typeface="Times New Roman"/>
              </a:rPr>
              <a:t>Hoyos. D ‘Roman Imperialism:A Concise History of the Rise and Expansion of Ancient Rome’ 2013 I.B.Tauris</a:t>
            </a: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r>
              <a:rPr sz="1200">
                <a:uFill>
                  <a:solidFill/>
                </a:uFill>
                <a:latin typeface="Times New Roman"/>
                <a:ea typeface="Times New Roman"/>
                <a:cs typeface="Times New Roman"/>
                <a:sym typeface="Times New Roman"/>
              </a:rPr>
              <a:t>Kooistra L.I ‘Could the local population of the lower Rhine delta sustain the Roman Army?</a:t>
            </a:r>
            <a:r>
              <a:rPr sz="1200">
                <a:uFill>
                  <a:solidFill/>
                </a:uFill>
                <a:latin typeface="Times New Roman"/>
                <a:ea typeface="Times New Roman"/>
                <a:cs typeface="Times New Roman"/>
                <a:sym typeface="Times New Roman"/>
              </a:rPr>
              <a:t>’</a:t>
            </a:r>
            <a:r>
              <a:rPr sz="1200">
                <a:uFill>
                  <a:solidFill/>
                </a:uFill>
                <a:latin typeface="Times New Roman"/>
                <a:ea typeface="Times New Roman"/>
                <a:cs typeface="Times New Roman"/>
                <a:sym typeface="Times New Roman"/>
              </a:rPr>
              <a:t> 2013 Part 1: The archaeological and historical framework, : Journal of Archaeology in the Low Countries. </a:t>
            </a: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r>
              <a:rPr sz="1200">
                <a:uFill>
                  <a:solidFill/>
                </a:uFill>
                <a:latin typeface="Times New Roman"/>
                <a:ea typeface="Times New Roman"/>
                <a:cs typeface="Times New Roman"/>
                <a:sym typeface="Times New Roman"/>
              </a:rPr>
              <a:t>Luttwak. E.N ‘The Grand Strategy of the Roman Empire’ 1976 John Hopkins University Press</a:t>
            </a: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r>
              <a:rPr sz="1200">
                <a:uFill>
                  <a:solidFill/>
                </a:uFill>
                <a:latin typeface="Times New Roman"/>
                <a:ea typeface="Times New Roman"/>
                <a:cs typeface="Times New Roman"/>
                <a:sym typeface="Times New Roman"/>
              </a:rPr>
              <a:t>Okun. M.L ‘The early Roman Frontier in the upper Rhine area; assimilation and acculturation on a Roman frontier’ British Archaeological Record, International series 547 1989</a:t>
            </a: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r>
              <a:rPr sz="1200">
                <a:uFill>
                  <a:solidFill/>
                </a:uFill>
                <a:latin typeface="Times New Roman"/>
                <a:ea typeface="Times New Roman"/>
                <a:cs typeface="Times New Roman"/>
                <a:sym typeface="Times New Roman"/>
              </a:rPr>
              <a:t>Potter. D ‘Empty areas and Roman frontier policy’ The American Journal of Philology, Vol. 113, No. 2 (Summer, 1992), pp. 269-274</a:t>
            </a: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endParaRPr sz="1200">
              <a:uFill>
                <a:solidFill/>
              </a:uFill>
              <a:latin typeface="Times New Roman"/>
              <a:ea typeface="Times New Roman"/>
              <a:cs typeface="Times New Roman"/>
              <a:sym typeface="Times New Roman"/>
            </a:endParaRPr>
          </a:p>
          <a:p>
            <a:pPr lvl="0" algn="just" defTabSz="457200">
              <a:defRPr i="0" sz="1800">
                <a:solidFill>
                  <a:srgbClr val="000000"/>
                </a:solidFill>
                <a:effectLst/>
              </a:defRPr>
            </a:pPr>
            <a:r>
              <a:rPr sz="1200">
                <a:uFill>
                  <a:solidFill/>
                </a:uFill>
                <a:latin typeface="Times New Roman"/>
                <a:ea typeface="Times New Roman"/>
                <a:cs typeface="Times New Roman"/>
                <a:sym typeface="Times New Roman"/>
              </a:rPr>
              <a:t>Shepard. R ‘Ancient Mining’ Institute of Mining and Metallurgy 1993</a:t>
            </a:r>
            <a:endParaRPr sz="1100">
              <a:uFill>
                <a:solidFill/>
              </a:uFill>
              <a:latin typeface="Times New Roman"/>
              <a:ea typeface="Times New Roman"/>
              <a:cs typeface="Times New Roman"/>
              <a:sym typeface="Times New Roman"/>
            </a:endParaRPr>
          </a:p>
        </p:txBody>
      </p:sp>
      <p:sp>
        <p:nvSpPr>
          <p:cNvPr id="68" name="Shape 68"/>
          <p:cNvSpPr/>
          <p:nvPr/>
        </p:nvSpPr>
        <p:spPr>
          <a:xfrm>
            <a:off x="879906" y="1168400"/>
            <a:ext cx="2613661" cy="66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lvl="0">
              <a:defRPr i="0" sz="1800">
                <a:solidFill>
                  <a:srgbClr val="000000"/>
                </a:solidFill>
                <a:effectLst/>
              </a:defRPr>
            </a:pPr>
            <a:r>
              <a:rPr i="1" sz="3200">
                <a:solidFill>
                  <a:srgbClr val="5E524C"/>
                </a:solidFill>
                <a:effectLst>
                  <a:outerShdw sx="100000" sy="100000" kx="0" ky="0" algn="b" rotWithShape="0" blurRad="25400" dist="25400" dir="5520000">
                    <a:srgbClr val="FFFFFF">
                      <a:alpha val="71999"/>
                    </a:srgbClr>
                  </a:outerShdw>
                </a:effectLst>
              </a:rPr>
              <a:t>Bibliography:</a:t>
            </a:r>
          </a:p>
        </p:txBody>
      </p:sp>
    </p:spTree>
  </p:cSld>
  <p:clrMapOvr>
    <a:masterClrMapping/>
  </p:clrMapOvr>
  <p:transition spd="med" advClick="1"/>
</p:sld>
</file>

<file path=ppt/theme/_rels/theme1.xml.rels><?xml version="1.0" encoding="UTF-8" standalone="yes"?><Relationships xmlns="http://schemas.openxmlformats.org/package/2006/relationships"><Relationship Id="rId1" Type="http://schemas.openxmlformats.org/officeDocument/2006/relationships/image" Target="../media/image2.png"/></Relationships>

</file>

<file path=ppt/theme/_rels/theme2.xml.rels><?xml version="1.0" encoding="UTF-8" standalone="yes"?><Relationships xmlns="http://schemas.openxmlformats.org/package/2006/relationships"><Relationship Id="rId1" Type="http://schemas.openxmlformats.org/officeDocument/2006/relationships/image" Target="../media/image2.png"/></Relationships>

</file>

<file path=ppt/theme/theme1.xml><?xml version="1.0" encoding="utf-8"?>
<a:theme xmlns:a="http://schemas.openxmlformats.org/drawingml/2006/main" xmlns:r="http://schemas.openxmlformats.org/officeDocument/2006/relationships" name="New_Template5">
  <a:themeElements>
    <a:clrScheme name="New_Template5">
      <a:dk1>
        <a:srgbClr val="5E524C"/>
      </a:dk1>
      <a:lt1>
        <a:srgbClr val="12455E"/>
      </a:lt1>
      <a:dk2>
        <a:srgbClr val="615E5A"/>
      </a:dk2>
      <a:lt2>
        <a:srgbClr val="C8C1B8"/>
      </a:lt2>
      <a:accent1>
        <a:srgbClr val="899DBD"/>
      </a:accent1>
      <a:accent2>
        <a:srgbClr val="74A198"/>
      </a:accent2>
      <a:accent3>
        <a:srgbClr val="8A9759"/>
      </a:accent3>
      <a:accent4>
        <a:srgbClr val="CBA466"/>
      </a:accent4>
      <a:accent5>
        <a:srgbClr val="BB7B3F"/>
      </a:accent5>
      <a:accent6>
        <a:srgbClr val="BA6C5B"/>
      </a:accent6>
      <a:hlink>
        <a:srgbClr val="0000FF"/>
      </a:hlink>
      <a:folHlink>
        <a:srgbClr val="FF00FF"/>
      </a:folHlink>
    </a:clrScheme>
    <a:fontScheme name="New_Template5">
      <a:majorFont>
        <a:latin typeface="Avenir Next"/>
        <a:ea typeface="Avenir Next"/>
        <a:cs typeface="Avenir Next"/>
      </a:majorFont>
      <a:minorFont>
        <a:latin typeface="Avenir Next"/>
        <a:ea typeface="Avenir Next"/>
        <a:cs typeface="Avenir Next"/>
      </a:minorFont>
    </a:fontScheme>
    <a:fmtScheme name="New_Templat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5400" dir="5760000">
              <a:srgbClr val="FFFFFF">
                <a:alpha val="30000"/>
              </a:srgbClr>
            </a:outerShdw>
          </a:effectLst>
        </a:effectStyle>
        <a:effectStyle>
          <a:effectLst>
            <a:outerShdw sx="100000" sy="100000" kx="0" ky="0" algn="b" rotWithShape="0" blurRad="38100" dist="25400" dir="5760000">
              <a:srgbClr val="FFFFFF">
                <a:alpha val="30000"/>
              </a:srgbClr>
            </a:outerShdw>
          </a:effectLst>
        </a:effectStyle>
        <a:effectStyle>
          <a:effectLst>
            <a:outerShdw sx="100000" sy="100000" kx="0" ky="0" algn="b" rotWithShape="0" blurRad="38100" dist="25400" dir="5760000">
              <a:srgbClr val="FFFFFF">
                <a:alpha val="3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outerShdw sx="100000" sy="100000" kx="0" ky="0" algn="b" rotWithShape="0" blurRad="38100" dist="25400" dir="5760000">
            <a:srgbClr val="FFFFFF">
              <a:alpha val="30000"/>
            </a:srgbClr>
          </a:outerShdw>
        </a:effectLst>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1" hangingPunct="0">
          <a:lnSpc>
            <a:spcPct val="100000"/>
          </a:lnSpc>
          <a:spcBef>
            <a:spcPts val="0"/>
          </a:spcBef>
          <a:spcAft>
            <a:spcPts val="0"/>
          </a:spcAft>
          <a:buClrTx/>
          <a:buSzTx/>
          <a:buFontTx/>
          <a:buNone/>
          <a:tabLst/>
          <a:defRPr b="0" baseline="0" cap="none" i="0" spc="0" strike="noStrike" sz="3000" u="none" kumimoji="0" normalizeH="0">
            <a:ln>
              <a:noFill/>
            </a:ln>
            <a:solidFill>
              <a:srgbClr val="3E3B39"/>
            </a:solidFill>
            <a:effectLst>
              <a:outerShdw sx="100000" sy="100000" kx="0" ky="0" algn="b" rotWithShape="0" blurRad="25400" dist="12700" dir="4920000">
                <a:srgbClr val="FFFFFF">
                  <a:alpha val="50000"/>
                </a:srgbClr>
              </a:outerShdw>
            </a:effectLst>
            <a:uFillTx/>
            <a:latin typeface="+mn-lt"/>
            <a:ea typeface="+mn-ea"/>
            <a:cs typeface="+mn-cs"/>
            <a:sym typeface="Avenir Nex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rgbClr val="575451">
              <a:alpha val="90000"/>
            </a:srgbClr>
          </a:solidFill>
          <a:prstDash val="solid"/>
          <a:miter lim="400000"/>
        </a:ln>
        <a:effectLst>
          <a:outerShdw sx="100000" sy="100000" kx="0" ky="0" algn="b" rotWithShape="0" blurRad="25400" dist="25400" dir="5520000">
            <a:srgbClr val="FFFFFF">
              <a:alpha val="72000"/>
            </a:srgbClr>
          </a:outerShdw>
        </a:effectLst>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1" hangingPunct="0">
          <a:lnSpc>
            <a:spcPct val="100000"/>
          </a:lnSpc>
          <a:spcBef>
            <a:spcPts val="0"/>
          </a:spcBef>
          <a:spcAft>
            <a:spcPts val="0"/>
          </a:spcAft>
          <a:buClrTx/>
          <a:buSzTx/>
          <a:buFontTx/>
          <a:buNone/>
          <a:tabLst/>
          <a:defRPr b="0" baseline="0" cap="none" i="1" spc="0" strike="noStrike" sz="3200" u="none" kumimoji="0" normalizeH="0">
            <a:ln>
              <a:noFill/>
            </a:ln>
            <a:solidFill>
              <a:srgbClr val="5E524C"/>
            </a:solidFill>
            <a:effectLst>
              <a:outerShdw sx="100000" sy="100000" kx="0" ky="0" algn="b" rotWithShape="0" blurRad="25400" dist="25400" dir="5520000">
                <a:srgbClr val="FFFFFF">
                  <a:alpha val="71999"/>
                </a:srgbClr>
              </a:outerShdw>
            </a:effectLst>
            <a:uFillTx/>
            <a:latin typeface="+mn-lt"/>
            <a:ea typeface="+mn-ea"/>
            <a:cs typeface="+mn-cs"/>
            <a:sym typeface="Avenir Nex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New_Template5">
  <a:themeElements>
    <a:clrScheme name="New_Template5">
      <a:dk1>
        <a:srgbClr val="000000"/>
      </a:dk1>
      <a:lt1>
        <a:srgbClr val="FFFFFF"/>
      </a:lt1>
      <a:dk2>
        <a:srgbClr val="615E5A"/>
      </a:dk2>
      <a:lt2>
        <a:srgbClr val="C8C1B8"/>
      </a:lt2>
      <a:accent1>
        <a:srgbClr val="899DBD"/>
      </a:accent1>
      <a:accent2>
        <a:srgbClr val="74A198"/>
      </a:accent2>
      <a:accent3>
        <a:srgbClr val="8A9759"/>
      </a:accent3>
      <a:accent4>
        <a:srgbClr val="CBA466"/>
      </a:accent4>
      <a:accent5>
        <a:srgbClr val="BB7B3F"/>
      </a:accent5>
      <a:accent6>
        <a:srgbClr val="BA6C5B"/>
      </a:accent6>
      <a:hlink>
        <a:srgbClr val="0000FF"/>
      </a:hlink>
      <a:folHlink>
        <a:srgbClr val="FF00FF"/>
      </a:folHlink>
    </a:clrScheme>
    <a:fontScheme name="New_Template5">
      <a:majorFont>
        <a:latin typeface="Avenir Next"/>
        <a:ea typeface="Avenir Next"/>
        <a:cs typeface="Avenir Next"/>
      </a:majorFont>
      <a:minorFont>
        <a:latin typeface="Avenir Next"/>
        <a:ea typeface="Avenir Next"/>
        <a:cs typeface="Avenir Next"/>
      </a:minorFont>
    </a:fontScheme>
    <a:fmtScheme name="New_Templat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5400" dir="5760000">
              <a:srgbClr val="FFFFFF">
                <a:alpha val="30000"/>
              </a:srgbClr>
            </a:outerShdw>
          </a:effectLst>
        </a:effectStyle>
        <a:effectStyle>
          <a:effectLst>
            <a:outerShdw sx="100000" sy="100000" kx="0" ky="0" algn="b" rotWithShape="0" blurRad="38100" dist="25400" dir="5760000">
              <a:srgbClr val="FFFFFF">
                <a:alpha val="30000"/>
              </a:srgbClr>
            </a:outerShdw>
          </a:effectLst>
        </a:effectStyle>
        <a:effectStyle>
          <a:effectLst>
            <a:outerShdw sx="100000" sy="100000" kx="0" ky="0" algn="b" rotWithShape="0" blurRad="38100" dist="25400" dir="5760000">
              <a:srgbClr val="FFFFFF">
                <a:alpha val="3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outerShdw sx="100000" sy="100000" kx="0" ky="0" algn="b" rotWithShape="0" blurRad="38100" dist="25400" dir="5760000">
            <a:srgbClr val="FFFFFF">
              <a:alpha val="30000"/>
            </a:srgbClr>
          </a:outerShdw>
        </a:effectLst>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1" hangingPunct="0">
          <a:lnSpc>
            <a:spcPct val="100000"/>
          </a:lnSpc>
          <a:spcBef>
            <a:spcPts val="0"/>
          </a:spcBef>
          <a:spcAft>
            <a:spcPts val="0"/>
          </a:spcAft>
          <a:buClrTx/>
          <a:buSzTx/>
          <a:buFontTx/>
          <a:buNone/>
          <a:tabLst/>
          <a:defRPr b="0" baseline="0" cap="none" i="0" spc="0" strike="noStrike" sz="3000" u="none" kumimoji="0" normalizeH="0">
            <a:ln>
              <a:noFill/>
            </a:ln>
            <a:solidFill>
              <a:srgbClr val="3E3B39"/>
            </a:solidFill>
            <a:effectLst>
              <a:outerShdw sx="100000" sy="100000" kx="0" ky="0" algn="b" rotWithShape="0" blurRad="25400" dist="12700" dir="4920000">
                <a:srgbClr val="FFFFFF">
                  <a:alpha val="50000"/>
                </a:srgbClr>
              </a:outerShdw>
            </a:effectLst>
            <a:uFillTx/>
            <a:latin typeface="+mn-lt"/>
            <a:ea typeface="+mn-ea"/>
            <a:cs typeface="+mn-cs"/>
            <a:sym typeface="Avenir Nex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rgbClr val="575451">
              <a:alpha val="90000"/>
            </a:srgbClr>
          </a:solidFill>
          <a:prstDash val="solid"/>
          <a:miter lim="400000"/>
        </a:ln>
        <a:effectLst>
          <a:outerShdw sx="100000" sy="100000" kx="0" ky="0" algn="b" rotWithShape="0" blurRad="25400" dist="25400" dir="5520000">
            <a:srgbClr val="FFFFFF">
              <a:alpha val="72000"/>
            </a:srgbClr>
          </a:outerShdw>
        </a:effectLst>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1" hangingPunct="0">
          <a:lnSpc>
            <a:spcPct val="100000"/>
          </a:lnSpc>
          <a:spcBef>
            <a:spcPts val="0"/>
          </a:spcBef>
          <a:spcAft>
            <a:spcPts val="0"/>
          </a:spcAft>
          <a:buClrTx/>
          <a:buSzTx/>
          <a:buFontTx/>
          <a:buNone/>
          <a:tabLst/>
          <a:defRPr b="0" baseline="0" cap="none" i="1" spc="0" strike="noStrike" sz="3200" u="none" kumimoji="0" normalizeH="0">
            <a:ln>
              <a:noFill/>
            </a:ln>
            <a:solidFill>
              <a:srgbClr val="5E524C"/>
            </a:solidFill>
            <a:effectLst>
              <a:outerShdw sx="100000" sy="100000" kx="0" ky="0" algn="b" rotWithShape="0" blurRad="25400" dist="25400" dir="5520000">
                <a:srgbClr val="FFFFFF">
                  <a:alpha val="71999"/>
                </a:srgbClr>
              </a:outerShdw>
            </a:effectLst>
            <a:uFillTx/>
            <a:latin typeface="+mn-lt"/>
            <a:ea typeface="+mn-ea"/>
            <a:cs typeface="+mn-cs"/>
            <a:sym typeface="Avenir Nex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