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9" r:id="rId2"/>
    <p:sldId id="260" r:id="rId3"/>
    <p:sldId id="257" r:id="rId4"/>
    <p:sldId id="264" r:id="rId5"/>
    <p:sldId id="261" r:id="rId6"/>
    <p:sldId id="262" r:id="rId7"/>
    <p:sldId id="263" r:id="rId8"/>
    <p:sldId id="267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EBB0A38-C500-41E6-8345-9FA4AF014AC1}">
          <p14:sldIdLst>
            <p14:sldId id="259"/>
            <p14:sldId id="260"/>
            <p14:sldId id="257"/>
            <p14:sldId id="264"/>
            <p14:sldId id="261"/>
            <p14:sldId id="262"/>
            <p14:sldId id="263"/>
            <p14:sldId id="267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0362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646161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191915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1910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991395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6400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2330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22680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882919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8616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585403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26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ransition spd="slow">
    <p:wipe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26179/business-plan-flow-char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Supply-demand-equilibrium.sv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set-up-and-run-a-limited-liability-partnership-llp" TargetMode="External"/><Relationship Id="rId2" Type="http://schemas.openxmlformats.org/officeDocument/2006/relationships/hyperlink" Target="https://en.wikipedia.org/wiki/File:Supply-demand-equilibrium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atista.com/statistics/558154/beverage-serving-turnover-united-kingdom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F6595-6384-C531-F467-09861D83F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7857" y="501241"/>
            <a:ext cx="7319175" cy="3374931"/>
          </a:xfrm>
        </p:spPr>
        <p:txBody>
          <a:bodyPr>
            <a:normAutofit fontScale="90000"/>
          </a:bodyPr>
          <a:lstStyle/>
          <a:p>
            <a:pPr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Component 2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Martin Kehayov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2209792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Vasilios </a:t>
            </a:r>
            <a:r>
              <a:rPr lang="en-GB" sz="2400" b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Tavlaridis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LCBB5001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Entrepreneurship </a:t>
            </a:r>
            <a:b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S&amp;P 500 Cocktail Bar Business Plan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 diagram of a business plan&#10;&#10;Description automatically generated">
            <a:extLst>
              <a:ext uri="{FF2B5EF4-FFF2-40B4-BE49-F238E27FC236}">
                <a16:creationId xmlns:a16="http://schemas.microsoft.com/office/drawing/2014/main" id="{925719C7-2F6C-27FF-0709-F19554BF8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-1"/>
            <a:ext cx="5511843" cy="4294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338750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7CA6D-85DC-2B7F-5926-F3B3D0D79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cxnSp>
        <p:nvCxnSpPr>
          <p:cNvPr id="24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C295C-379C-DB76-130A-2EBF1B768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S&amp;P 500 Cocktail Bar, clients will enjoy an interactive experience where drink prices change in real-time, imitating stock market fluctuations. Inspired by trading principles, this dynamic pricing model will create a lively atmosphere similar to a bustling trading floor, with prices displayed on large monitors resembling stock tickers.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bar with drinks and screens">
            <a:extLst>
              <a:ext uri="{FF2B5EF4-FFF2-40B4-BE49-F238E27FC236}">
                <a16:creationId xmlns:a16="http://schemas.microsoft.com/office/drawing/2014/main" id="{7AD6AF13-93D4-968A-8FE3-999FE34383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" r="5" b="5"/>
          <a:stretch/>
        </p:blipFill>
        <p:spPr>
          <a:xfrm>
            <a:off x="6435031" y="1897380"/>
            <a:ext cx="5756969" cy="450342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371CD6-264C-A575-3663-52AE9EF42899}"/>
              </a:ext>
            </a:extLst>
          </p:cNvPr>
          <p:cNvSpPr txBox="1"/>
          <p:nvPr/>
        </p:nvSpPr>
        <p:spPr>
          <a:xfrm>
            <a:off x="10068569" y="1541126"/>
            <a:ext cx="2444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(AI Generated, 2024)</a:t>
            </a:r>
          </a:p>
        </p:txBody>
      </p:sp>
    </p:spTree>
    <p:extLst>
      <p:ext uri="{BB962C8B-B14F-4D97-AF65-F5344CB8AC3E}">
        <p14:creationId xmlns:p14="http://schemas.microsoft.com/office/powerpoint/2010/main" val="100120140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127EF-3DD3-3C77-057F-850FF6D90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</p:txBody>
      </p:sp>
      <p:cxnSp>
        <p:nvCxnSpPr>
          <p:cNvPr id="2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8498B-7947-FA99-2D4A-2E6AFB3A2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r>
              <a:rPr lang="en-GB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S&amp;P 500 Cocktail Bar is a groundbreaking concept that seamlessly blends the thrill of stock market dynamics with the social ambiance of a cocktail bar. This innovative establishment redefines the traditional bar experience by introducing a dynamic pricing system for beverages, mirroring the volatility and excitement of the financial market.</a:t>
            </a:r>
          </a:p>
          <a:p>
            <a:endParaRPr lang="en-GB" dirty="0"/>
          </a:p>
        </p:txBody>
      </p:sp>
      <p:pic>
        <p:nvPicPr>
          <p:cNvPr id="8" name="Picture 7" descr="A red and blue lines on a black background&#10;&#10;Description automatically generated">
            <a:extLst>
              <a:ext uri="{FF2B5EF4-FFF2-40B4-BE49-F238E27FC236}">
                <a16:creationId xmlns:a16="http://schemas.microsoft.com/office/drawing/2014/main" id="{08C68D9D-7034-7E9C-8CED-C0BD0CD169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" r="5" b="536"/>
          <a:stretch/>
        </p:blipFill>
        <p:spPr>
          <a:xfrm>
            <a:off x="6883121" y="1914628"/>
            <a:ext cx="4131882" cy="410859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16C4F-87F8-CD5D-0CA2-222F59B98443}"/>
              </a:ext>
            </a:extLst>
          </p:cNvPr>
          <p:cNvSpPr txBox="1"/>
          <p:nvPr/>
        </p:nvSpPr>
        <p:spPr>
          <a:xfrm>
            <a:off x="8970499" y="5950399"/>
            <a:ext cx="3810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(commons.wikimedia.org, 2008)</a:t>
            </a:r>
          </a:p>
        </p:txBody>
      </p:sp>
    </p:spTree>
    <p:extLst>
      <p:ext uri="{BB962C8B-B14F-4D97-AF65-F5344CB8AC3E}">
        <p14:creationId xmlns:p14="http://schemas.microsoft.com/office/powerpoint/2010/main" val="56967378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55E97-623F-3580-819F-0BB7CBEE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9DDF4-A3E6-68E7-CF80-0141995B6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legal format chosen for the S.&amp;P 500 Cocktail Bar is a Limited. Limited Liability Partnership (LLP): An LLP is a hybrid business structure that combines elements of partnerships and limited companies. LLPs provide limited liability protection to their members while also allowing for the flexibility of partnership agreements.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50573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95173-7B9D-432F-35D4-E6B802C64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of the company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653FD2-0B34-3C0F-F986-DF76B9A7C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473143"/>
              </p:ext>
            </p:extLst>
          </p:nvPr>
        </p:nvGraphicFramePr>
        <p:xfrm>
          <a:off x="1097280" y="1737360"/>
          <a:ext cx="10058397" cy="4577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352799">
                  <a:extLst>
                    <a:ext uri="{9D8B030D-6E8A-4147-A177-3AD203B41FA5}">
                      <a16:colId xmlns:a16="http://schemas.microsoft.com/office/drawing/2014/main" val="1667261816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46943245"/>
                    </a:ext>
                  </a:extLst>
                </a:gridCol>
                <a:gridCol w="3352799">
                  <a:extLst>
                    <a:ext uri="{9D8B030D-6E8A-4147-A177-3AD203B41FA5}">
                      <a16:colId xmlns:a16="http://schemas.microsoft.com/office/drawing/2014/main" val="29711450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Owner/Founder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General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Head Bartender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30646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Sets the direction of the Bar.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Day to day operations, including staffing, inventory and customer service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cocktail menu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3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Supervises all aspects of the business, including strategic planning, financial management, and business development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</a:rPr>
                        <a:t>Take care of the implementation of policies and procedures to ensure efficiency and compliance with regulations.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Manages the team and makes sure drinks are prepared accordingly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693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Build partnerships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Hire, train and supervises staff members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Stay up to date with the industry and provide a great customer experience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4579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Manages and takes care of the software 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5964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37210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diagram of a swot analysis&#10;&#10;Description automatically generated">
            <a:extLst>
              <a:ext uri="{FF2B5EF4-FFF2-40B4-BE49-F238E27FC236}">
                <a16:creationId xmlns:a16="http://schemas.microsoft.com/office/drawing/2014/main" id="{F0F06D6B-0982-10E0-514F-1608884ED6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95" y="0"/>
            <a:ext cx="10350343" cy="664733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3DFD1B-8622-EB86-0C52-630B67771759}"/>
              </a:ext>
            </a:extLst>
          </p:cNvPr>
          <p:cNvSpPr txBox="1"/>
          <p:nvPr/>
        </p:nvSpPr>
        <p:spPr>
          <a:xfrm>
            <a:off x="1838848" y="3559235"/>
            <a:ext cx="214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-USP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E5F3D1-FF83-88CA-F257-0797F8E35FA1}"/>
              </a:ext>
            </a:extLst>
          </p:cNvPr>
          <p:cNvSpPr txBox="1"/>
          <p:nvPr/>
        </p:nvSpPr>
        <p:spPr>
          <a:xfrm>
            <a:off x="1838848" y="4229594"/>
            <a:ext cx="18267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-Flexibility in pricing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809825-B07F-EAA0-8DC2-458FE5E5B1BC}"/>
              </a:ext>
            </a:extLst>
          </p:cNvPr>
          <p:cNvSpPr txBox="1"/>
          <p:nvPr/>
        </p:nvSpPr>
        <p:spPr>
          <a:xfrm>
            <a:off x="1765991" y="5245261"/>
            <a:ext cx="1972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-Differentiation from competitors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B97544-168D-609C-802F-59AEC22D40EA}"/>
              </a:ext>
            </a:extLst>
          </p:cNvPr>
          <p:cNvSpPr txBox="1"/>
          <p:nvPr/>
        </p:nvSpPr>
        <p:spPr>
          <a:xfrm>
            <a:off x="3969472" y="3448292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-Difficult implementation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5D91BB-584C-656B-7940-FDD52DD48BD0}"/>
              </a:ext>
            </a:extLst>
          </p:cNvPr>
          <p:cNvSpPr txBox="1"/>
          <p:nvPr/>
        </p:nvSpPr>
        <p:spPr>
          <a:xfrm>
            <a:off x="3969472" y="4203914"/>
            <a:ext cx="167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-Operational risks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0B7AB45-A6E6-0186-1D6A-2F2EDC6820D5}"/>
              </a:ext>
            </a:extLst>
          </p:cNvPr>
          <p:cNvSpPr txBox="1"/>
          <p:nvPr/>
        </p:nvSpPr>
        <p:spPr>
          <a:xfrm>
            <a:off x="3906253" y="5271518"/>
            <a:ext cx="1819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-Customers’ perception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57CEFCB-0379-D073-D02D-DF1A958EFEE4}"/>
              </a:ext>
            </a:extLst>
          </p:cNvPr>
          <p:cNvSpPr txBox="1"/>
          <p:nvPr/>
        </p:nvSpPr>
        <p:spPr>
          <a:xfrm>
            <a:off x="6096000" y="3475670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-Market differentiation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B2AABD-5914-F318-371F-E356321B81C7}"/>
              </a:ext>
            </a:extLst>
          </p:cNvPr>
          <p:cNvSpPr txBox="1"/>
          <p:nvPr/>
        </p:nvSpPr>
        <p:spPr>
          <a:xfrm>
            <a:off x="6066981" y="4199388"/>
            <a:ext cx="2018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-Expanding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potention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F7CEF0-DB58-F8E2-30F9-3F2439B245AC}"/>
              </a:ext>
            </a:extLst>
          </p:cNvPr>
          <p:cNvSpPr txBox="1"/>
          <p:nvPr/>
        </p:nvSpPr>
        <p:spPr>
          <a:xfrm>
            <a:off x="6021988" y="5230362"/>
            <a:ext cx="2063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-Partnerships and Collaborations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6DFEDE7-442D-CFBC-57D1-035941FAC1FC}"/>
              </a:ext>
            </a:extLst>
          </p:cNvPr>
          <p:cNvSpPr txBox="1"/>
          <p:nvPr/>
        </p:nvSpPr>
        <p:spPr>
          <a:xfrm>
            <a:off x="8209305" y="3429000"/>
            <a:ext cx="175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-Regulatory Challenges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4350B63-94D3-E89A-F2B5-30FD320F5CBD}"/>
              </a:ext>
            </a:extLst>
          </p:cNvPr>
          <p:cNvSpPr txBox="1"/>
          <p:nvPr/>
        </p:nvSpPr>
        <p:spPr>
          <a:xfrm>
            <a:off x="8222528" y="4294754"/>
            <a:ext cx="1672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-Economic Factors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794BA7D-8AD6-A60B-20BE-2159AF3F7926}"/>
              </a:ext>
            </a:extLst>
          </p:cNvPr>
          <p:cNvSpPr txBox="1"/>
          <p:nvPr/>
        </p:nvSpPr>
        <p:spPr>
          <a:xfrm>
            <a:off x="8222528" y="5230362"/>
            <a:ext cx="2083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916289646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639AF-C8BA-B39A-4FD8-4286765CC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Flow Statement for the first 12 months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7BC1A2-65A3-5D1B-3BB6-48DF9A9093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58007"/>
            <a:ext cx="12192000" cy="116880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FB2D4D5-AC4C-13D2-E780-CC96F0A1D85E}"/>
              </a:ext>
            </a:extLst>
          </p:cNvPr>
          <p:cNvSpPr txBox="1"/>
          <p:nvPr/>
        </p:nvSpPr>
        <p:spPr>
          <a:xfrm>
            <a:off x="705853" y="3429000"/>
            <a:ext cx="76921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expected sales are in accordance to Statista Research Department (2023), where the average cocktail bar revenue is the UK varies between 10,000£ and 50,000£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B256CC-3239-1DCE-DC12-F4D027DC63A7}"/>
              </a:ext>
            </a:extLst>
          </p:cNvPr>
          <p:cNvSpPr txBox="1"/>
          <p:nvPr/>
        </p:nvSpPr>
        <p:spPr>
          <a:xfrm>
            <a:off x="10700083" y="3026815"/>
            <a:ext cx="13154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(Kehayov, 2024)</a:t>
            </a:r>
          </a:p>
        </p:txBody>
      </p:sp>
    </p:spTree>
    <p:extLst>
      <p:ext uri="{BB962C8B-B14F-4D97-AF65-F5344CB8AC3E}">
        <p14:creationId xmlns:p14="http://schemas.microsoft.com/office/powerpoint/2010/main" val="9858642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7612-2B19-6580-CB04-01697D046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Expenses cost for the first 12 months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B577F-6B9E-FD7D-999F-893C3D818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E8FD06-9988-CE2B-1085-E066A96C34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58" y="1657149"/>
            <a:ext cx="11352179" cy="43521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773230-F8E3-2FD6-1B88-C538FA348DB2}"/>
              </a:ext>
            </a:extLst>
          </p:cNvPr>
          <p:cNvSpPr txBox="1"/>
          <p:nvPr/>
        </p:nvSpPr>
        <p:spPr>
          <a:xfrm>
            <a:off x="10844463" y="1977396"/>
            <a:ext cx="26950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(Kehayov, 2024)</a:t>
            </a:r>
          </a:p>
        </p:txBody>
      </p:sp>
    </p:spTree>
    <p:extLst>
      <p:ext uri="{BB962C8B-B14F-4D97-AF65-F5344CB8AC3E}">
        <p14:creationId xmlns:p14="http://schemas.microsoft.com/office/powerpoint/2010/main" val="3992071806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C943-6263-23A7-BEBF-1919819D8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960E3E4-0CE5-84BC-5A4B-B294F5B902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55373" y="1893481"/>
            <a:ext cx="10974448" cy="387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commons.wikimedia.org. (2008).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File:Supply-demand-equilibrium.svg - Wikipedia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https://en.wikipedia.org/wiki/File:Supply-demand-equilibrium.svg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Companies House (2014).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up and run a limited liability partnership (LLP)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https://www.gov.uk/guidance/set-up-and-run-a-limited-liability-partnership-llp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copilot.microsoft.com.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Copilot: Your everyday AI companion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https://copilot.microsoft.com/.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Kehayov, M.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Entrepreneurship Component 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Statista Research Department (2023). Hospitality: turnover of pubs, bars and clubs 2020. [online] Statista.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https://www.statista.com/statistics/558154/beverage-serving-turnover-united-kingdom-uk/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TemplateLab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40 Powerful SWOT Analysis Templates &amp; Examples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TemplateLab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https://templatelab.com/swot-analysis-templates/.</a:t>
            </a:r>
          </a:p>
        </p:txBody>
      </p:sp>
    </p:spTree>
    <p:extLst>
      <p:ext uri="{BB962C8B-B14F-4D97-AF65-F5344CB8AC3E}">
        <p14:creationId xmlns:p14="http://schemas.microsoft.com/office/powerpoint/2010/main" val="428527264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1D02340-7467-4CDF-AB07-D46735CE5188}">
  <we:reference id="wa200005566" version="3.0.0.2" store="en-GB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617</Words>
  <Application>Microsoft Office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Avenir Next LT Pro Light</vt:lpstr>
      <vt:lpstr>Calibri</vt:lpstr>
      <vt:lpstr>RetrospectVTI</vt:lpstr>
      <vt:lpstr>Component 2    Student Name: Martin Kehayov Student Number: 2209792 Lecturer Name: Vasilios Tavlaridis  LCBB5001 Entrepreneurship  S&amp;P 500 Cocktail Bar Business Plan Presentation </vt:lpstr>
      <vt:lpstr>Introduction</vt:lpstr>
      <vt:lpstr>Overview of the Business Idea</vt:lpstr>
      <vt:lpstr>Legal Format</vt:lpstr>
      <vt:lpstr>Management of the company</vt:lpstr>
      <vt:lpstr>PowerPoint Presentation</vt:lpstr>
      <vt:lpstr>Cash Flow Statement for the first 12 months</vt:lpstr>
      <vt:lpstr>Average Expenses cost for the first 12 months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S&amp;P  500 Cocktail Bar Businessplan</dc:title>
  <dc:creator>Martin Kehayov</dc:creator>
  <cp:lastModifiedBy>Martin Kehayov</cp:lastModifiedBy>
  <cp:revision>7</cp:revision>
  <dcterms:created xsi:type="dcterms:W3CDTF">2024-03-13T12:57:09Z</dcterms:created>
  <dcterms:modified xsi:type="dcterms:W3CDTF">2024-03-17T19:03:58Z</dcterms:modified>
</cp:coreProperties>
</file>