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7" d="100"/>
          <a:sy n="97" d="100"/>
        </p:scale>
        <p:origin x="13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2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C48074E0-6EB1-4DC3-9119-DC38BF335F19}"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96BFF35-9B02-47C9-BAC4-B8BBA4EBA9D3}">
      <dgm:prSet/>
      <dgm:spPr/>
      <dgm:t>
        <a:bodyPr/>
        <a:lstStyle/>
        <a:p>
          <a:r>
            <a:rPr lang="en-GB"/>
            <a:t>To begin my research, I used the university online library, Google Scholar, and Stella Cottrell’s work. Her ideas helped me judge information more carefully. I also looked at recent digital learning sources like JISC and Educause.</a:t>
          </a:r>
          <a:endParaRPr lang="en-US"/>
        </a:p>
      </dgm:t>
    </dgm:pt>
    <dgm:pt modelId="{8FB92BEA-89C2-4CED-B7DF-00BDE4171CA2}" type="parTrans" cxnId="{09A3A123-7E52-4F76-8779-07CA50879F19}">
      <dgm:prSet/>
      <dgm:spPr/>
      <dgm:t>
        <a:bodyPr/>
        <a:lstStyle/>
        <a:p>
          <a:endParaRPr lang="en-US"/>
        </a:p>
      </dgm:t>
    </dgm:pt>
    <dgm:pt modelId="{A58E43AB-BDCD-4871-B845-93205B3704E9}" type="sibTrans" cxnId="{09A3A123-7E52-4F76-8779-07CA50879F19}">
      <dgm:prSet/>
      <dgm:spPr/>
      <dgm:t>
        <a:bodyPr/>
        <a:lstStyle/>
        <a:p>
          <a:endParaRPr lang="en-US"/>
        </a:p>
      </dgm:t>
    </dgm:pt>
    <dgm:pt modelId="{7C088521-C156-4C16-91A2-751A59B7DBC9}">
      <dgm:prSet/>
      <dgm:spPr/>
      <dgm:t>
        <a:bodyPr/>
        <a:lstStyle/>
        <a:p>
          <a:r>
            <a:rPr lang="en-GB"/>
            <a:t>At one point, I struggled because some of the books I needed on Moodle were not available, which slowed down my research and made it harder to find academic material quickly. This experience showed me how important it is to plan ahead and have more than one place to look for sources.</a:t>
          </a:r>
          <a:endParaRPr lang="en-US"/>
        </a:p>
      </dgm:t>
    </dgm:pt>
    <dgm:pt modelId="{45716D11-20CB-43DA-A905-B5A514B9AAE2}" type="parTrans" cxnId="{4FDBCF04-6AD5-4541-ACA5-5132D14024F7}">
      <dgm:prSet/>
      <dgm:spPr/>
      <dgm:t>
        <a:bodyPr/>
        <a:lstStyle/>
        <a:p>
          <a:endParaRPr lang="en-US"/>
        </a:p>
      </dgm:t>
    </dgm:pt>
    <dgm:pt modelId="{33375E9D-4085-49A0-86FB-3A234535B394}" type="sibTrans" cxnId="{4FDBCF04-6AD5-4541-ACA5-5132D14024F7}">
      <dgm:prSet/>
      <dgm:spPr/>
      <dgm:t>
        <a:bodyPr/>
        <a:lstStyle/>
        <a:p>
          <a:endParaRPr lang="en-US"/>
        </a:p>
      </dgm:t>
    </dgm:pt>
    <dgm:pt modelId="{8112310F-B768-4B66-A344-F7AB45EBAECA}" type="pres">
      <dgm:prSet presAssocID="{C48074E0-6EB1-4DC3-9119-DC38BF335F19}" presName="root" presStyleCnt="0">
        <dgm:presLayoutVars>
          <dgm:dir/>
          <dgm:resizeHandles val="exact"/>
        </dgm:presLayoutVars>
      </dgm:prSet>
      <dgm:spPr/>
    </dgm:pt>
    <dgm:pt modelId="{784A6E30-56F6-4F43-A144-284FC056B7B7}" type="pres">
      <dgm:prSet presAssocID="{C96BFF35-9B02-47C9-BAC4-B8BBA4EBA9D3}" presName="compNode" presStyleCnt="0"/>
      <dgm:spPr/>
    </dgm:pt>
    <dgm:pt modelId="{F90EDDE6-1E57-497B-BF91-A629B7AD8D99}" type="pres">
      <dgm:prSet presAssocID="{C96BFF35-9B02-47C9-BAC4-B8BBA4EBA9D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1C6E4646-8EF0-4594-A8F6-BF1CE64F72BE}" type="pres">
      <dgm:prSet presAssocID="{C96BFF35-9B02-47C9-BAC4-B8BBA4EBA9D3}" presName="spaceRect" presStyleCnt="0"/>
      <dgm:spPr/>
    </dgm:pt>
    <dgm:pt modelId="{3B6B9A87-346D-491F-AFEE-ABF974269C3F}" type="pres">
      <dgm:prSet presAssocID="{C96BFF35-9B02-47C9-BAC4-B8BBA4EBA9D3}" presName="textRect" presStyleLbl="revTx" presStyleIdx="0" presStyleCnt="2">
        <dgm:presLayoutVars>
          <dgm:chMax val="1"/>
          <dgm:chPref val="1"/>
        </dgm:presLayoutVars>
      </dgm:prSet>
      <dgm:spPr/>
    </dgm:pt>
    <dgm:pt modelId="{50B3B77F-9763-49B1-AB7B-9C37DABB0887}" type="pres">
      <dgm:prSet presAssocID="{A58E43AB-BDCD-4871-B845-93205B3704E9}" presName="sibTrans" presStyleCnt="0"/>
      <dgm:spPr/>
    </dgm:pt>
    <dgm:pt modelId="{E7F947B6-13C7-4409-AEBE-86478CB2B71D}" type="pres">
      <dgm:prSet presAssocID="{7C088521-C156-4C16-91A2-751A59B7DBC9}" presName="compNode" presStyleCnt="0"/>
      <dgm:spPr/>
    </dgm:pt>
    <dgm:pt modelId="{A381EA9F-BB97-4759-B0DB-BB445FFD5FAE}" type="pres">
      <dgm:prSet presAssocID="{7C088521-C156-4C16-91A2-751A59B7DBC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7B746700-E491-4559-B6AD-A940664FACFE}" type="pres">
      <dgm:prSet presAssocID="{7C088521-C156-4C16-91A2-751A59B7DBC9}" presName="spaceRect" presStyleCnt="0"/>
      <dgm:spPr/>
    </dgm:pt>
    <dgm:pt modelId="{C7AF1612-06D2-4C44-B7BD-9C05382B39CC}" type="pres">
      <dgm:prSet presAssocID="{7C088521-C156-4C16-91A2-751A59B7DBC9}" presName="textRect" presStyleLbl="revTx" presStyleIdx="1" presStyleCnt="2">
        <dgm:presLayoutVars>
          <dgm:chMax val="1"/>
          <dgm:chPref val="1"/>
        </dgm:presLayoutVars>
      </dgm:prSet>
      <dgm:spPr/>
    </dgm:pt>
  </dgm:ptLst>
  <dgm:cxnLst>
    <dgm:cxn modelId="{4FDBCF04-6AD5-4541-ACA5-5132D14024F7}" srcId="{C48074E0-6EB1-4DC3-9119-DC38BF335F19}" destId="{7C088521-C156-4C16-91A2-751A59B7DBC9}" srcOrd="1" destOrd="0" parTransId="{45716D11-20CB-43DA-A905-B5A514B9AAE2}" sibTransId="{33375E9D-4085-49A0-86FB-3A234535B394}"/>
    <dgm:cxn modelId="{09A3A123-7E52-4F76-8779-07CA50879F19}" srcId="{C48074E0-6EB1-4DC3-9119-DC38BF335F19}" destId="{C96BFF35-9B02-47C9-BAC4-B8BBA4EBA9D3}" srcOrd="0" destOrd="0" parTransId="{8FB92BEA-89C2-4CED-B7DF-00BDE4171CA2}" sibTransId="{A58E43AB-BDCD-4871-B845-93205B3704E9}"/>
    <dgm:cxn modelId="{979D7347-B94E-4C2A-AAE3-C2E6387376F9}" type="presOf" srcId="{C48074E0-6EB1-4DC3-9119-DC38BF335F19}" destId="{8112310F-B768-4B66-A344-F7AB45EBAECA}" srcOrd="0" destOrd="0" presId="urn:microsoft.com/office/officeart/2018/2/layout/IconLabelList"/>
    <dgm:cxn modelId="{753DD54D-F2F7-42E7-99D8-8994EC25D5DE}" type="presOf" srcId="{7C088521-C156-4C16-91A2-751A59B7DBC9}" destId="{C7AF1612-06D2-4C44-B7BD-9C05382B39CC}" srcOrd="0" destOrd="0" presId="urn:microsoft.com/office/officeart/2018/2/layout/IconLabelList"/>
    <dgm:cxn modelId="{FBCE08E4-2B2B-4630-88B4-49A58FC17959}" type="presOf" srcId="{C96BFF35-9B02-47C9-BAC4-B8BBA4EBA9D3}" destId="{3B6B9A87-346D-491F-AFEE-ABF974269C3F}" srcOrd="0" destOrd="0" presId="urn:microsoft.com/office/officeart/2018/2/layout/IconLabelList"/>
    <dgm:cxn modelId="{EF09FB0F-2FAB-4448-BE6E-702EDAA35008}" type="presParOf" srcId="{8112310F-B768-4B66-A344-F7AB45EBAECA}" destId="{784A6E30-56F6-4F43-A144-284FC056B7B7}" srcOrd="0" destOrd="0" presId="urn:microsoft.com/office/officeart/2018/2/layout/IconLabelList"/>
    <dgm:cxn modelId="{8A2A8A2F-118D-4C5D-BD95-77A7168A857B}" type="presParOf" srcId="{784A6E30-56F6-4F43-A144-284FC056B7B7}" destId="{F90EDDE6-1E57-497B-BF91-A629B7AD8D99}" srcOrd="0" destOrd="0" presId="urn:microsoft.com/office/officeart/2018/2/layout/IconLabelList"/>
    <dgm:cxn modelId="{138F27D4-D530-49D4-80FB-77B442CBCA80}" type="presParOf" srcId="{784A6E30-56F6-4F43-A144-284FC056B7B7}" destId="{1C6E4646-8EF0-4594-A8F6-BF1CE64F72BE}" srcOrd="1" destOrd="0" presId="urn:microsoft.com/office/officeart/2018/2/layout/IconLabelList"/>
    <dgm:cxn modelId="{DB496BC7-D5B4-4291-A901-C46C8EBA8B3C}" type="presParOf" srcId="{784A6E30-56F6-4F43-A144-284FC056B7B7}" destId="{3B6B9A87-346D-491F-AFEE-ABF974269C3F}" srcOrd="2" destOrd="0" presId="urn:microsoft.com/office/officeart/2018/2/layout/IconLabelList"/>
    <dgm:cxn modelId="{47091135-121A-435A-87C0-F9A7D1B383E0}" type="presParOf" srcId="{8112310F-B768-4B66-A344-F7AB45EBAECA}" destId="{50B3B77F-9763-49B1-AB7B-9C37DABB0887}" srcOrd="1" destOrd="0" presId="urn:microsoft.com/office/officeart/2018/2/layout/IconLabelList"/>
    <dgm:cxn modelId="{DEECAA6B-E59B-4B60-AC03-5F18CD0D7934}" type="presParOf" srcId="{8112310F-B768-4B66-A344-F7AB45EBAECA}" destId="{E7F947B6-13C7-4409-AEBE-86478CB2B71D}" srcOrd="2" destOrd="0" presId="urn:microsoft.com/office/officeart/2018/2/layout/IconLabelList"/>
    <dgm:cxn modelId="{64EDECB6-346E-45A7-ABF3-DED657393B4C}" type="presParOf" srcId="{E7F947B6-13C7-4409-AEBE-86478CB2B71D}" destId="{A381EA9F-BB97-4759-B0DB-BB445FFD5FAE}" srcOrd="0" destOrd="0" presId="urn:microsoft.com/office/officeart/2018/2/layout/IconLabelList"/>
    <dgm:cxn modelId="{3F547CA1-DDF0-4785-809D-8662B3D743A5}" type="presParOf" srcId="{E7F947B6-13C7-4409-AEBE-86478CB2B71D}" destId="{7B746700-E491-4559-B6AD-A940664FACFE}" srcOrd="1" destOrd="0" presId="urn:microsoft.com/office/officeart/2018/2/layout/IconLabelList"/>
    <dgm:cxn modelId="{238B36A0-8C7E-416A-860B-40B13D47EB7B}" type="presParOf" srcId="{E7F947B6-13C7-4409-AEBE-86478CB2B71D}" destId="{C7AF1612-06D2-4C44-B7BD-9C05382B39C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B7C5FF-B34E-48BD-98BE-B67AE5904CF8}"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E484231F-B816-48AF-BE80-F8B23DE297C4}">
      <dgm:prSet/>
      <dgm:spPr/>
      <dgm:t>
        <a:bodyPr/>
        <a:lstStyle/>
        <a:p>
          <a:r>
            <a:rPr lang="en-GB"/>
            <a:t>I planned my report by dividing into clear sections taken from Components 1 and 2: challenges, opportunities, strategies and conclusion.</a:t>
          </a:r>
          <a:endParaRPr lang="en-US"/>
        </a:p>
      </dgm:t>
    </dgm:pt>
    <dgm:pt modelId="{D4E34BCE-EEF8-4E1B-AA1F-26BF691A7211}" type="parTrans" cxnId="{224A5133-70D4-431B-8046-345E1C1F1298}">
      <dgm:prSet/>
      <dgm:spPr/>
      <dgm:t>
        <a:bodyPr/>
        <a:lstStyle/>
        <a:p>
          <a:endParaRPr lang="en-US"/>
        </a:p>
      </dgm:t>
    </dgm:pt>
    <dgm:pt modelId="{EDB7F0F4-8732-4FB6-B5DD-2C2C03B9BEC5}" type="sibTrans" cxnId="{224A5133-70D4-431B-8046-345E1C1F1298}">
      <dgm:prSet/>
      <dgm:spPr/>
      <dgm:t>
        <a:bodyPr/>
        <a:lstStyle/>
        <a:p>
          <a:endParaRPr lang="en-US"/>
        </a:p>
      </dgm:t>
    </dgm:pt>
    <dgm:pt modelId="{97669DEA-298B-494E-BD67-4A1EA4929FA2}">
      <dgm:prSet/>
      <dgm:spPr/>
      <dgm:t>
        <a:bodyPr/>
        <a:lstStyle/>
        <a:p>
          <a:r>
            <a:rPr lang="en-GB"/>
            <a:t>I wrote bullets points first, then expand them into paragraphs. </a:t>
          </a:r>
          <a:endParaRPr lang="en-US"/>
        </a:p>
      </dgm:t>
    </dgm:pt>
    <dgm:pt modelId="{E4055D19-87AD-421F-BF13-FB2715C6611E}" type="parTrans" cxnId="{68F243CF-B044-49F7-BC5F-AA4661B9135E}">
      <dgm:prSet/>
      <dgm:spPr/>
      <dgm:t>
        <a:bodyPr/>
        <a:lstStyle/>
        <a:p>
          <a:endParaRPr lang="en-US"/>
        </a:p>
      </dgm:t>
    </dgm:pt>
    <dgm:pt modelId="{B6358EB1-4ECA-48D8-9974-A1F78B8D81D5}" type="sibTrans" cxnId="{68F243CF-B044-49F7-BC5F-AA4661B9135E}">
      <dgm:prSet/>
      <dgm:spPr/>
      <dgm:t>
        <a:bodyPr/>
        <a:lstStyle/>
        <a:p>
          <a:endParaRPr lang="en-US"/>
        </a:p>
      </dgm:t>
    </dgm:pt>
    <dgm:pt modelId="{4AB43DAA-ED41-45AB-B86D-E3C6CFE0ADD2}">
      <dgm:prSet/>
      <dgm:spPr/>
      <dgm:t>
        <a:bodyPr/>
        <a:lstStyle/>
        <a:p>
          <a:r>
            <a:rPr lang="en-GB"/>
            <a:t>Cotrell’s advise on evaluating information helped me organise my ideas. </a:t>
          </a:r>
          <a:endParaRPr lang="en-US"/>
        </a:p>
      </dgm:t>
    </dgm:pt>
    <dgm:pt modelId="{4895F8BA-62C6-49D5-AAB2-9942C54ABAAF}" type="parTrans" cxnId="{4AA96EC6-9B06-42DE-AD9F-707000A13A8B}">
      <dgm:prSet/>
      <dgm:spPr/>
      <dgm:t>
        <a:bodyPr/>
        <a:lstStyle/>
        <a:p>
          <a:endParaRPr lang="en-US"/>
        </a:p>
      </dgm:t>
    </dgm:pt>
    <dgm:pt modelId="{B70B19BB-C986-4B2B-8143-D304CC551018}" type="sibTrans" cxnId="{4AA96EC6-9B06-42DE-AD9F-707000A13A8B}">
      <dgm:prSet/>
      <dgm:spPr/>
      <dgm:t>
        <a:bodyPr/>
        <a:lstStyle/>
        <a:p>
          <a:endParaRPr lang="en-US"/>
        </a:p>
      </dgm:t>
    </dgm:pt>
    <dgm:pt modelId="{18BB8135-2183-4F22-8009-A793D414769D}">
      <dgm:prSet/>
      <dgm:spPr/>
      <dgm:t>
        <a:bodyPr/>
        <a:lstStyle/>
        <a:p>
          <a:r>
            <a:rPr lang="en-GB"/>
            <a:t>The hardest part was keeping the word count balanced and dealing with missing resources on Moodle. </a:t>
          </a:r>
          <a:endParaRPr lang="en-US"/>
        </a:p>
      </dgm:t>
    </dgm:pt>
    <dgm:pt modelId="{B6220DFD-9A67-4F12-AE9E-2ABF2074E4DB}" type="parTrans" cxnId="{A9AE4FFD-7759-46AD-9A41-CED20230EDF6}">
      <dgm:prSet/>
      <dgm:spPr/>
      <dgm:t>
        <a:bodyPr/>
        <a:lstStyle/>
        <a:p>
          <a:endParaRPr lang="en-US"/>
        </a:p>
      </dgm:t>
    </dgm:pt>
    <dgm:pt modelId="{87893BD2-AE50-42ED-B63D-3809D51202D6}" type="sibTrans" cxnId="{A9AE4FFD-7759-46AD-9A41-CED20230EDF6}">
      <dgm:prSet/>
      <dgm:spPr/>
      <dgm:t>
        <a:bodyPr/>
        <a:lstStyle/>
        <a:p>
          <a:endParaRPr lang="en-US"/>
        </a:p>
      </dgm:t>
    </dgm:pt>
    <dgm:pt modelId="{523CB43A-91D0-4B48-AAAD-5DAE86419AAE}" type="pres">
      <dgm:prSet presAssocID="{18B7C5FF-B34E-48BD-98BE-B67AE5904CF8}" presName="root" presStyleCnt="0">
        <dgm:presLayoutVars>
          <dgm:dir/>
          <dgm:resizeHandles val="exact"/>
        </dgm:presLayoutVars>
      </dgm:prSet>
      <dgm:spPr/>
    </dgm:pt>
    <dgm:pt modelId="{B1DC4700-4A78-4CA4-86EF-CAB3F593AB94}" type="pres">
      <dgm:prSet presAssocID="{18B7C5FF-B34E-48BD-98BE-B67AE5904CF8}" presName="container" presStyleCnt="0">
        <dgm:presLayoutVars>
          <dgm:dir/>
          <dgm:resizeHandles val="exact"/>
        </dgm:presLayoutVars>
      </dgm:prSet>
      <dgm:spPr/>
    </dgm:pt>
    <dgm:pt modelId="{6B64EEBF-4C38-4ED6-8B61-D48018136224}" type="pres">
      <dgm:prSet presAssocID="{E484231F-B816-48AF-BE80-F8B23DE297C4}" presName="compNode" presStyleCnt="0"/>
      <dgm:spPr/>
    </dgm:pt>
    <dgm:pt modelId="{32FD150C-C3C6-4591-B723-D0AE4B3D31BF}" type="pres">
      <dgm:prSet presAssocID="{E484231F-B816-48AF-BE80-F8B23DE297C4}" presName="iconBgRect" presStyleLbl="bgShp" presStyleIdx="0" presStyleCnt="4"/>
      <dgm:spPr/>
    </dgm:pt>
    <dgm:pt modelId="{4707C611-62CA-4F15-B143-1B3D1C8186B4}" type="pres">
      <dgm:prSet presAssocID="{E484231F-B816-48AF-BE80-F8B23DE297C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ximise"/>
        </a:ext>
      </dgm:extLst>
    </dgm:pt>
    <dgm:pt modelId="{D04AC1B3-8945-49F0-98EF-43DE52F5C945}" type="pres">
      <dgm:prSet presAssocID="{E484231F-B816-48AF-BE80-F8B23DE297C4}" presName="spaceRect" presStyleCnt="0"/>
      <dgm:spPr/>
    </dgm:pt>
    <dgm:pt modelId="{CBB33253-9AD9-4EB9-BEB1-C2DC0C6C0CA1}" type="pres">
      <dgm:prSet presAssocID="{E484231F-B816-48AF-BE80-F8B23DE297C4}" presName="textRect" presStyleLbl="revTx" presStyleIdx="0" presStyleCnt="4">
        <dgm:presLayoutVars>
          <dgm:chMax val="1"/>
          <dgm:chPref val="1"/>
        </dgm:presLayoutVars>
      </dgm:prSet>
      <dgm:spPr/>
    </dgm:pt>
    <dgm:pt modelId="{C2A73B9E-AE9B-4D0D-96AD-88D7D594C320}" type="pres">
      <dgm:prSet presAssocID="{EDB7F0F4-8732-4FB6-B5DD-2C2C03B9BEC5}" presName="sibTrans" presStyleLbl="sibTrans2D1" presStyleIdx="0" presStyleCnt="0"/>
      <dgm:spPr/>
    </dgm:pt>
    <dgm:pt modelId="{FC4516AE-E913-4DF7-9FFA-549EA3196FC7}" type="pres">
      <dgm:prSet presAssocID="{97669DEA-298B-494E-BD67-4A1EA4929FA2}" presName="compNode" presStyleCnt="0"/>
      <dgm:spPr/>
    </dgm:pt>
    <dgm:pt modelId="{4D796B3A-8DAB-41E6-A93C-C588F5927FE8}" type="pres">
      <dgm:prSet presAssocID="{97669DEA-298B-494E-BD67-4A1EA4929FA2}" presName="iconBgRect" presStyleLbl="bgShp" presStyleIdx="1" presStyleCnt="4"/>
      <dgm:spPr/>
    </dgm:pt>
    <dgm:pt modelId="{9FA6E46E-CD2E-4147-887C-DD72E696B468}" type="pres">
      <dgm:prSet presAssocID="{97669DEA-298B-494E-BD67-4A1EA4929FA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DF8A0372-B05A-45C4-99B7-BB8A0ACF6893}" type="pres">
      <dgm:prSet presAssocID="{97669DEA-298B-494E-BD67-4A1EA4929FA2}" presName="spaceRect" presStyleCnt="0"/>
      <dgm:spPr/>
    </dgm:pt>
    <dgm:pt modelId="{00479BC8-DCCB-4670-9CC8-3456777AFCA2}" type="pres">
      <dgm:prSet presAssocID="{97669DEA-298B-494E-BD67-4A1EA4929FA2}" presName="textRect" presStyleLbl="revTx" presStyleIdx="1" presStyleCnt="4">
        <dgm:presLayoutVars>
          <dgm:chMax val="1"/>
          <dgm:chPref val="1"/>
        </dgm:presLayoutVars>
      </dgm:prSet>
      <dgm:spPr/>
    </dgm:pt>
    <dgm:pt modelId="{00DDE2F1-6A57-4A0D-B48B-627FD5F5DAC6}" type="pres">
      <dgm:prSet presAssocID="{B6358EB1-4ECA-48D8-9974-A1F78B8D81D5}" presName="sibTrans" presStyleLbl="sibTrans2D1" presStyleIdx="0" presStyleCnt="0"/>
      <dgm:spPr/>
    </dgm:pt>
    <dgm:pt modelId="{8301F34A-13EB-41A0-B99A-FCA8E90925AB}" type="pres">
      <dgm:prSet presAssocID="{4AB43DAA-ED41-45AB-B86D-E3C6CFE0ADD2}" presName="compNode" presStyleCnt="0"/>
      <dgm:spPr/>
    </dgm:pt>
    <dgm:pt modelId="{A2CDA870-67C1-48DE-8FFD-3AEC57A8B691}" type="pres">
      <dgm:prSet presAssocID="{4AB43DAA-ED41-45AB-B86D-E3C6CFE0ADD2}" presName="iconBgRect" presStyleLbl="bgShp" presStyleIdx="2" presStyleCnt="4"/>
      <dgm:spPr/>
    </dgm:pt>
    <dgm:pt modelId="{B961E326-8044-4759-8299-3BF86AE57FBC}" type="pres">
      <dgm:prSet presAssocID="{4AB43DAA-ED41-45AB-B86D-E3C6CFE0ADD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BEA66CAC-53E5-43D4-BDA7-2CD22EFF74FE}" type="pres">
      <dgm:prSet presAssocID="{4AB43DAA-ED41-45AB-B86D-E3C6CFE0ADD2}" presName="spaceRect" presStyleCnt="0"/>
      <dgm:spPr/>
    </dgm:pt>
    <dgm:pt modelId="{F5C89E63-3A9D-4728-AAFD-F644911424F1}" type="pres">
      <dgm:prSet presAssocID="{4AB43DAA-ED41-45AB-B86D-E3C6CFE0ADD2}" presName="textRect" presStyleLbl="revTx" presStyleIdx="2" presStyleCnt="4">
        <dgm:presLayoutVars>
          <dgm:chMax val="1"/>
          <dgm:chPref val="1"/>
        </dgm:presLayoutVars>
      </dgm:prSet>
      <dgm:spPr/>
    </dgm:pt>
    <dgm:pt modelId="{20CD1FF8-4F5D-4630-BD73-6C1BD62660E2}" type="pres">
      <dgm:prSet presAssocID="{B70B19BB-C986-4B2B-8143-D304CC551018}" presName="sibTrans" presStyleLbl="sibTrans2D1" presStyleIdx="0" presStyleCnt="0"/>
      <dgm:spPr/>
    </dgm:pt>
    <dgm:pt modelId="{D53FB136-C7D8-45ED-BC43-92E20CAE94C8}" type="pres">
      <dgm:prSet presAssocID="{18BB8135-2183-4F22-8009-A793D414769D}" presName="compNode" presStyleCnt="0"/>
      <dgm:spPr/>
    </dgm:pt>
    <dgm:pt modelId="{5ED8C3B4-9E8A-4B33-BD2E-46A3A2EED880}" type="pres">
      <dgm:prSet presAssocID="{18BB8135-2183-4F22-8009-A793D414769D}" presName="iconBgRect" presStyleLbl="bgShp" presStyleIdx="3" presStyleCnt="4"/>
      <dgm:spPr/>
    </dgm:pt>
    <dgm:pt modelId="{BE1A3F65-14D3-47CE-BD02-00575C03C4A0}" type="pres">
      <dgm:prSet presAssocID="{18BB8135-2183-4F22-8009-A793D414769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8DB5B060-315A-4EB0-AE88-38357A34AB0F}" type="pres">
      <dgm:prSet presAssocID="{18BB8135-2183-4F22-8009-A793D414769D}" presName="spaceRect" presStyleCnt="0"/>
      <dgm:spPr/>
    </dgm:pt>
    <dgm:pt modelId="{CBCEE319-6871-4DC7-AC04-CA74D9F751EF}" type="pres">
      <dgm:prSet presAssocID="{18BB8135-2183-4F22-8009-A793D414769D}" presName="textRect" presStyleLbl="revTx" presStyleIdx="3" presStyleCnt="4">
        <dgm:presLayoutVars>
          <dgm:chMax val="1"/>
          <dgm:chPref val="1"/>
        </dgm:presLayoutVars>
      </dgm:prSet>
      <dgm:spPr/>
    </dgm:pt>
  </dgm:ptLst>
  <dgm:cxnLst>
    <dgm:cxn modelId="{A4626D23-7492-442D-8CFB-46CEB2271FE8}" type="presOf" srcId="{18B7C5FF-B34E-48BD-98BE-B67AE5904CF8}" destId="{523CB43A-91D0-4B48-AAAD-5DAE86419AAE}" srcOrd="0" destOrd="0" presId="urn:microsoft.com/office/officeart/2018/2/layout/IconCircleList"/>
    <dgm:cxn modelId="{8AB82C2E-80FF-448F-A544-BEF1B34091A6}" type="presOf" srcId="{97669DEA-298B-494E-BD67-4A1EA4929FA2}" destId="{00479BC8-DCCB-4670-9CC8-3456777AFCA2}" srcOrd="0" destOrd="0" presId="urn:microsoft.com/office/officeart/2018/2/layout/IconCircleList"/>
    <dgm:cxn modelId="{224A5133-70D4-431B-8046-345E1C1F1298}" srcId="{18B7C5FF-B34E-48BD-98BE-B67AE5904CF8}" destId="{E484231F-B816-48AF-BE80-F8B23DE297C4}" srcOrd="0" destOrd="0" parTransId="{D4E34BCE-EEF8-4E1B-AA1F-26BF691A7211}" sibTransId="{EDB7F0F4-8732-4FB6-B5DD-2C2C03B9BEC5}"/>
    <dgm:cxn modelId="{5E98AD50-590C-4658-B59E-85C235BF7F97}" type="presOf" srcId="{E484231F-B816-48AF-BE80-F8B23DE297C4}" destId="{CBB33253-9AD9-4EB9-BEB1-C2DC0C6C0CA1}" srcOrd="0" destOrd="0" presId="urn:microsoft.com/office/officeart/2018/2/layout/IconCircleList"/>
    <dgm:cxn modelId="{54F92486-4207-43EB-8AD2-A40AE858FD55}" type="presOf" srcId="{B6358EB1-4ECA-48D8-9974-A1F78B8D81D5}" destId="{00DDE2F1-6A57-4A0D-B48B-627FD5F5DAC6}" srcOrd="0" destOrd="0" presId="urn:microsoft.com/office/officeart/2018/2/layout/IconCircleList"/>
    <dgm:cxn modelId="{02DEF395-A12F-4796-946A-198340B8BDDB}" type="presOf" srcId="{4AB43DAA-ED41-45AB-B86D-E3C6CFE0ADD2}" destId="{F5C89E63-3A9D-4728-AAFD-F644911424F1}" srcOrd="0" destOrd="0" presId="urn:microsoft.com/office/officeart/2018/2/layout/IconCircleList"/>
    <dgm:cxn modelId="{D6A542AB-CAB2-4B93-B8D2-DE9BD55F645C}" type="presOf" srcId="{18BB8135-2183-4F22-8009-A793D414769D}" destId="{CBCEE319-6871-4DC7-AC04-CA74D9F751EF}" srcOrd="0" destOrd="0" presId="urn:microsoft.com/office/officeart/2018/2/layout/IconCircleList"/>
    <dgm:cxn modelId="{398CF2BD-9587-43CC-B1B3-3902F479A910}" type="presOf" srcId="{EDB7F0F4-8732-4FB6-B5DD-2C2C03B9BEC5}" destId="{C2A73B9E-AE9B-4D0D-96AD-88D7D594C320}" srcOrd="0" destOrd="0" presId="urn:microsoft.com/office/officeart/2018/2/layout/IconCircleList"/>
    <dgm:cxn modelId="{4AA96EC6-9B06-42DE-AD9F-707000A13A8B}" srcId="{18B7C5FF-B34E-48BD-98BE-B67AE5904CF8}" destId="{4AB43DAA-ED41-45AB-B86D-E3C6CFE0ADD2}" srcOrd="2" destOrd="0" parTransId="{4895F8BA-62C6-49D5-AAB2-9942C54ABAAF}" sibTransId="{B70B19BB-C986-4B2B-8143-D304CC551018}"/>
    <dgm:cxn modelId="{68F243CF-B044-49F7-BC5F-AA4661B9135E}" srcId="{18B7C5FF-B34E-48BD-98BE-B67AE5904CF8}" destId="{97669DEA-298B-494E-BD67-4A1EA4929FA2}" srcOrd="1" destOrd="0" parTransId="{E4055D19-87AD-421F-BF13-FB2715C6611E}" sibTransId="{B6358EB1-4ECA-48D8-9974-A1F78B8D81D5}"/>
    <dgm:cxn modelId="{E4A9A5DE-8842-472D-A7BB-8F5FDB27037E}" type="presOf" srcId="{B70B19BB-C986-4B2B-8143-D304CC551018}" destId="{20CD1FF8-4F5D-4630-BD73-6C1BD62660E2}" srcOrd="0" destOrd="0" presId="urn:microsoft.com/office/officeart/2018/2/layout/IconCircleList"/>
    <dgm:cxn modelId="{A9AE4FFD-7759-46AD-9A41-CED20230EDF6}" srcId="{18B7C5FF-B34E-48BD-98BE-B67AE5904CF8}" destId="{18BB8135-2183-4F22-8009-A793D414769D}" srcOrd="3" destOrd="0" parTransId="{B6220DFD-9A67-4F12-AE9E-2ABF2074E4DB}" sibTransId="{87893BD2-AE50-42ED-B63D-3809D51202D6}"/>
    <dgm:cxn modelId="{836FB97B-9728-407F-99DB-D5C2A73DC15E}" type="presParOf" srcId="{523CB43A-91D0-4B48-AAAD-5DAE86419AAE}" destId="{B1DC4700-4A78-4CA4-86EF-CAB3F593AB94}" srcOrd="0" destOrd="0" presId="urn:microsoft.com/office/officeart/2018/2/layout/IconCircleList"/>
    <dgm:cxn modelId="{2FFD8B33-3DD4-4DCB-B7B6-9626ABF7D232}" type="presParOf" srcId="{B1DC4700-4A78-4CA4-86EF-CAB3F593AB94}" destId="{6B64EEBF-4C38-4ED6-8B61-D48018136224}" srcOrd="0" destOrd="0" presId="urn:microsoft.com/office/officeart/2018/2/layout/IconCircleList"/>
    <dgm:cxn modelId="{CA5FD69A-A3BD-4E8A-AF73-CE214E64B6B0}" type="presParOf" srcId="{6B64EEBF-4C38-4ED6-8B61-D48018136224}" destId="{32FD150C-C3C6-4591-B723-D0AE4B3D31BF}" srcOrd="0" destOrd="0" presId="urn:microsoft.com/office/officeart/2018/2/layout/IconCircleList"/>
    <dgm:cxn modelId="{4EFD0B4B-9223-43EF-AAF1-5135E7BB66E1}" type="presParOf" srcId="{6B64EEBF-4C38-4ED6-8B61-D48018136224}" destId="{4707C611-62CA-4F15-B143-1B3D1C8186B4}" srcOrd="1" destOrd="0" presId="urn:microsoft.com/office/officeart/2018/2/layout/IconCircleList"/>
    <dgm:cxn modelId="{47F326AB-5D13-4D3F-9C1B-195BC2EF2C83}" type="presParOf" srcId="{6B64EEBF-4C38-4ED6-8B61-D48018136224}" destId="{D04AC1B3-8945-49F0-98EF-43DE52F5C945}" srcOrd="2" destOrd="0" presId="urn:microsoft.com/office/officeart/2018/2/layout/IconCircleList"/>
    <dgm:cxn modelId="{51B0A660-A359-40D8-9595-DEB987BB9BE3}" type="presParOf" srcId="{6B64EEBF-4C38-4ED6-8B61-D48018136224}" destId="{CBB33253-9AD9-4EB9-BEB1-C2DC0C6C0CA1}" srcOrd="3" destOrd="0" presId="urn:microsoft.com/office/officeart/2018/2/layout/IconCircleList"/>
    <dgm:cxn modelId="{7D3D8B00-AFE7-4A33-853C-D50336ADBA17}" type="presParOf" srcId="{B1DC4700-4A78-4CA4-86EF-CAB3F593AB94}" destId="{C2A73B9E-AE9B-4D0D-96AD-88D7D594C320}" srcOrd="1" destOrd="0" presId="urn:microsoft.com/office/officeart/2018/2/layout/IconCircleList"/>
    <dgm:cxn modelId="{48A99F14-9CDC-4165-A937-3BF86EC915BE}" type="presParOf" srcId="{B1DC4700-4A78-4CA4-86EF-CAB3F593AB94}" destId="{FC4516AE-E913-4DF7-9FFA-549EA3196FC7}" srcOrd="2" destOrd="0" presId="urn:microsoft.com/office/officeart/2018/2/layout/IconCircleList"/>
    <dgm:cxn modelId="{9D0240DC-1331-432F-B8C9-ECE3EA2B0C01}" type="presParOf" srcId="{FC4516AE-E913-4DF7-9FFA-549EA3196FC7}" destId="{4D796B3A-8DAB-41E6-A93C-C588F5927FE8}" srcOrd="0" destOrd="0" presId="urn:microsoft.com/office/officeart/2018/2/layout/IconCircleList"/>
    <dgm:cxn modelId="{5B05A934-09FE-4F89-9B97-0AA624A58AC9}" type="presParOf" srcId="{FC4516AE-E913-4DF7-9FFA-549EA3196FC7}" destId="{9FA6E46E-CD2E-4147-887C-DD72E696B468}" srcOrd="1" destOrd="0" presId="urn:microsoft.com/office/officeart/2018/2/layout/IconCircleList"/>
    <dgm:cxn modelId="{ED363947-0C34-461A-8753-3A1420158EFF}" type="presParOf" srcId="{FC4516AE-E913-4DF7-9FFA-549EA3196FC7}" destId="{DF8A0372-B05A-45C4-99B7-BB8A0ACF6893}" srcOrd="2" destOrd="0" presId="urn:microsoft.com/office/officeart/2018/2/layout/IconCircleList"/>
    <dgm:cxn modelId="{0462E0EE-8D4F-4FF8-A21C-528E2867F9A6}" type="presParOf" srcId="{FC4516AE-E913-4DF7-9FFA-549EA3196FC7}" destId="{00479BC8-DCCB-4670-9CC8-3456777AFCA2}" srcOrd="3" destOrd="0" presId="urn:microsoft.com/office/officeart/2018/2/layout/IconCircleList"/>
    <dgm:cxn modelId="{2CEFC55C-20ED-4166-9729-B4DD6C54AC03}" type="presParOf" srcId="{B1DC4700-4A78-4CA4-86EF-CAB3F593AB94}" destId="{00DDE2F1-6A57-4A0D-B48B-627FD5F5DAC6}" srcOrd="3" destOrd="0" presId="urn:microsoft.com/office/officeart/2018/2/layout/IconCircleList"/>
    <dgm:cxn modelId="{2E9A45E0-0C6F-4217-9074-80DFADB3DCE8}" type="presParOf" srcId="{B1DC4700-4A78-4CA4-86EF-CAB3F593AB94}" destId="{8301F34A-13EB-41A0-B99A-FCA8E90925AB}" srcOrd="4" destOrd="0" presId="urn:microsoft.com/office/officeart/2018/2/layout/IconCircleList"/>
    <dgm:cxn modelId="{4CFD428F-92C2-4F1A-B2DD-02DD4F33492A}" type="presParOf" srcId="{8301F34A-13EB-41A0-B99A-FCA8E90925AB}" destId="{A2CDA870-67C1-48DE-8FFD-3AEC57A8B691}" srcOrd="0" destOrd="0" presId="urn:microsoft.com/office/officeart/2018/2/layout/IconCircleList"/>
    <dgm:cxn modelId="{330B6CA3-6304-4F01-90F0-53BC5C45FFF3}" type="presParOf" srcId="{8301F34A-13EB-41A0-B99A-FCA8E90925AB}" destId="{B961E326-8044-4759-8299-3BF86AE57FBC}" srcOrd="1" destOrd="0" presId="urn:microsoft.com/office/officeart/2018/2/layout/IconCircleList"/>
    <dgm:cxn modelId="{9EC47C4D-076E-45D6-8922-37BF692CACF9}" type="presParOf" srcId="{8301F34A-13EB-41A0-B99A-FCA8E90925AB}" destId="{BEA66CAC-53E5-43D4-BDA7-2CD22EFF74FE}" srcOrd="2" destOrd="0" presId="urn:microsoft.com/office/officeart/2018/2/layout/IconCircleList"/>
    <dgm:cxn modelId="{FF54A811-E5EB-47A7-8AA5-04A5EA16B931}" type="presParOf" srcId="{8301F34A-13EB-41A0-B99A-FCA8E90925AB}" destId="{F5C89E63-3A9D-4728-AAFD-F644911424F1}" srcOrd="3" destOrd="0" presId="urn:microsoft.com/office/officeart/2018/2/layout/IconCircleList"/>
    <dgm:cxn modelId="{F1396DE1-4AC4-48B3-98CE-FE40FCDDEA0B}" type="presParOf" srcId="{B1DC4700-4A78-4CA4-86EF-CAB3F593AB94}" destId="{20CD1FF8-4F5D-4630-BD73-6C1BD62660E2}" srcOrd="5" destOrd="0" presId="urn:microsoft.com/office/officeart/2018/2/layout/IconCircleList"/>
    <dgm:cxn modelId="{E6DCB062-E7F5-46C5-9D07-90894E28F8A5}" type="presParOf" srcId="{B1DC4700-4A78-4CA4-86EF-CAB3F593AB94}" destId="{D53FB136-C7D8-45ED-BC43-92E20CAE94C8}" srcOrd="6" destOrd="0" presId="urn:microsoft.com/office/officeart/2018/2/layout/IconCircleList"/>
    <dgm:cxn modelId="{EFB7D5DA-0ACB-42D6-8CDF-4074D385450A}" type="presParOf" srcId="{D53FB136-C7D8-45ED-BC43-92E20CAE94C8}" destId="{5ED8C3B4-9E8A-4B33-BD2E-46A3A2EED880}" srcOrd="0" destOrd="0" presId="urn:microsoft.com/office/officeart/2018/2/layout/IconCircleList"/>
    <dgm:cxn modelId="{29690A6C-686C-4F9A-9FE5-1E65521D4354}" type="presParOf" srcId="{D53FB136-C7D8-45ED-BC43-92E20CAE94C8}" destId="{BE1A3F65-14D3-47CE-BD02-00575C03C4A0}" srcOrd="1" destOrd="0" presId="urn:microsoft.com/office/officeart/2018/2/layout/IconCircleList"/>
    <dgm:cxn modelId="{3BE75E30-545B-4E34-B781-DB274DC16ABD}" type="presParOf" srcId="{D53FB136-C7D8-45ED-BC43-92E20CAE94C8}" destId="{8DB5B060-315A-4EB0-AE88-38357A34AB0F}" srcOrd="2" destOrd="0" presId="urn:microsoft.com/office/officeart/2018/2/layout/IconCircleList"/>
    <dgm:cxn modelId="{57BE66CD-E380-4843-9809-471E425E042E}" type="presParOf" srcId="{D53FB136-C7D8-45ED-BC43-92E20CAE94C8}" destId="{CBCEE319-6871-4DC7-AC04-CA74D9F751E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7A0F53-2B1E-4358-BEE2-3885BE7BE19A}"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45B0EDC2-8750-4F6D-AE0C-1DD8A4B80813}">
      <dgm:prSet/>
      <dgm:spPr/>
      <dgm:t>
        <a:bodyPr/>
        <a:lstStyle/>
        <a:p>
          <a:r>
            <a:rPr lang="en-GB"/>
            <a:t>A key success was improving my research skills. </a:t>
          </a:r>
          <a:endParaRPr lang="en-US"/>
        </a:p>
      </dgm:t>
    </dgm:pt>
    <dgm:pt modelId="{7E7C0FDE-83F3-492C-92B5-86A8C60045FE}" type="parTrans" cxnId="{2567D383-F0A4-4B64-9DAA-43F736C5A6CB}">
      <dgm:prSet/>
      <dgm:spPr/>
      <dgm:t>
        <a:bodyPr/>
        <a:lstStyle/>
        <a:p>
          <a:endParaRPr lang="en-US"/>
        </a:p>
      </dgm:t>
    </dgm:pt>
    <dgm:pt modelId="{DC5377FB-5299-4A93-A142-BA2D9E9AFAF5}" type="sibTrans" cxnId="{2567D383-F0A4-4B64-9DAA-43F736C5A6CB}">
      <dgm:prSet/>
      <dgm:spPr/>
      <dgm:t>
        <a:bodyPr/>
        <a:lstStyle/>
        <a:p>
          <a:endParaRPr lang="en-US"/>
        </a:p>
      </dgm:t>
    </dgm:pt>
    <dgm:pt modelId="{23552604-E1E6-47AB-BF52-68E9EE449673}">
      <dgm:prSet/>
      <dgm:spPr/>
      <dgm:t>
        <a:bodyPr/>
        <a:lstStyle/>
        <a:p>
          <a:r>
            <a:rPr lang="en-GB"/>
            <a:t>Ussing Cottrell’s critical thinking steps made me feel more confident in choosing good sources. </a:t>
          </a:r>
          <a:endParaRPr lang="en-US"/>
        </a:p>
      </dgm:t>
    </dgm:pt>
    <dgm:pt modelId="{E424F778-684C-4A1E-BCF4-ABC4727B2DB2}" type="parTrans" cxnId="{AF5BED00-35FA-413A-A176-3B37E667BF36}">
      <dgm:prSet/>
      <dgm:spPr/>
      <dgm:t>
        <a:bodyPr/>
        <a:lstStyle/>
        <a:p>
          <a:endParaRPr lang="en-US"/>
        </a:p>
      </dgm:t>
    </dgm:pt>
    <dgm:pt modelId="{EE1005C6-1580-41A0-8E9A-AA659E6FB881}" type="sibTrans" cxnId="{AF5BED00-35FA-413A-A176-3B37E667BF36}">
      <dgm:prSet/>
      <dgm:spPr/>
      <dgm:t>
        <a:bodyPr/>
        <a:lstStyle/>
        <a:p>
          <a:endParaRPr lang="en-US"/>
        </a:p>
      </dgm:t>
    </dgm:pt>
    <dgm:pt modelId="{37F0EC59-8628-450F-97F1-06EBC6D96A45}">
      <dgm:prSet/>
      <dgm:spPr/>
      <dgm:t>
        <a:bodyPr/>
        <a:lstStyle/>
        <a:p>
          <a:r>
            <a:rPr lang="en-GB"/>
            <a:t>I also improved my focus by turning off notifications while studying. </a:t>
          </a:r>
          <a:endParaRPr lang="en-US"/>
        </a:p>
      </dgm:t>
    </dgm:pt>
    <dgm:pt modelId="{10687116-85DA-4212-ACE2-6FAECB8CE27B}" type="parTrans" cxnId="{E7C8C8DA-A7B2-4F96-89D5-81BDC55B5371}">
      <dgm:prSet/>
      <dgm:spPr/>
      <dgm:t>
        <a:bodyPr/>
        <a:lstStyle/>
        <a:p>
          <a:endParaRPr lang="en-US"/>
        </a:p>
      </dgm:t>
    </dgm:pt>
    <dgm:pt modelId="{9F1EA59C-3103-4403-9DC3-889E46600C84}" type="sibTrans" cxnId="{E7C8C8DA-A7B2-4F96-89D5-81BDC55B5371}">
      <dgm:prSet/>
      <dgm:spPr/>
      <dgm:t>
        <a:bodyPr/>
        <a:lstStyle/>
        <a:p>
          <a:endParaRPr lang="en-US"/>
        </a:p>
      </dgm:t>
    </dgm:pt>
    <dgm:pt modelId="{3BD190E7-71DE-4EFE-824C-0128C61A4BC7}">
      <dgm:prSet/>
      <dgm:spPr/>
      <dgm:t>
        <a:bodyPr/>
        <a:lstStyle/>
        <a:p>
          <a:r>
            <a:rPr lang="en-GB"/>
            <a:t>Another success was using digital tools-like e-book, academic videos, and online articles-to learn at my own pace when physical books or Moodle resources were limited. </a:t>
          </a:r>
          <a:endParaRPr lang="en-US"/>
        </a:p>
      </dgm:t>
    </dgm:pt>
    <dgm:pt modelId="{6D8107B0-2EE1-40D3-96B8-002F891E6E82}" type="parTrans" cxnId="{9272D0B0-E3C2-4C3D-B12F-7A611D80E7BB}">
      <dgm:prSet/>
      <dgm:spPr/>
      <dgm:t>
        <a:bodyPr/>
        <a:lstStyle/>
        <a:p>
          <a:endParaRPr lang="en-US"/>
        </a:p>
      </dgm:t>
    </dgm:pt>
    <dgm:pt modelId="{905749B4-D906-4850-95AA-1506A52C3A3C}" type="sibTrans" cxnId="{9272D0B0-E3C2-4C3D-B12F-7A611D80E7BB}">
      <dgm:prSet/>
      <dgm:spPr/>
      <dgm:t>
        <a:bodyPr/>
        <a:lstStyle/>
        <a:p>
          <a:endParaRPr lang="en-US"/>
        </a:p>
      </dgm:t>
    </dgm:pt>
    <dgm:pt modelId="{355607A9-A02B-4646-94D3-BF2630D3E0EE}" type="pres">
      <dgm:prSet presAssocID="{347A0F53-2B1E-4358-BEE2-3885BE7BE19A}" presName="root" presStyleCnt="0">
        <dgm:presLayoutVars>
          <dgm:dir/>
          <dgm:resizeHandles val="exact"/>
        </dgm:presLayoutVars>
      </dgm:prSet>
      <dgm:spPr/>
    </dgm:pt>
    <dgm:pt modelId="{184B9452-3EC8-4E54-A183-E67BAD7ABB5F}" type="pres">
      <dgm:prSet presAssocID="{347A0F53-2B1E-4358-BEE2-3885BE7BE19A}" presName="container" presStyleCnt="0">
        <dgm:presLayoutVars>
          <dgm:dir/>
          <dgm:resizeHandles val="exact"/>
        </dgm:presLayoutVars>
      </dgm:prSet>
      <dgm:spPr/>
    </dgm:pt>
    <dgm:pt modelId="{4B60B3E6-90E9-4E86-A37D-0134546D83C1}" type="pres">
      <dgm:prSet presAssocID="{45B0EDC2-8750-4F6D-AE0C-1DD8A4B80813}" presName="compNode" presStyleCnt="0"/>
      <dgm:spPr/>
    </dgm:pt>
    <dgm:pt modelId="{3373CEB9-D41A-4B1B-AB7B-F51897CDF5B5}" type="pres">
      <dgm:prSet presAssocID="{45B0EDC2-8750-4F6D-AE0C-1DD8A4B80813}" presName="iconBgRect" presStyleLbl="bgShp" presStyleIdx="0" presStyleCnt="4"/>
      <dgm:spPr/>
    </dgm:pt>
    <dgm:pt modelId="{EDD09BFC-779A-4335-9291-2F7C76826D02}" type="pres">
      <dgm:prSet presAssocID="{45B0EDC2-8750-4F6D-AE0C-1DD8A4B8081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ey"/>
        </a:ext>
      </dgm:extLst>
    </dgm:pt>
    <dgm:pt modelId="{D374A6A3-2293-4C86-A1A2-DC3E10639DD6}" type="pres">
      <dgm:prSet presAssocID="{45B0EDC2-8750-4F6D-AE0C-1DD8A4B80813}" presName="spaceRect" presStyleCnt="0"/>
      <dgm:spPr/>
    </dgm:pt>
    <dgm:pt modelId="{2C485486-DF08-4B59-B495-BCF921D0F4A7}" type="pres">
      <dgm:prSet presAssocID="{45B0EDC2-8750-4F6D-AE0C-1DD8A4B80813}" presName="textRect" presStyleLbl="revTx" presStyleIdx="0" presStyleCnt="4">
        <dgm:presLayoutVars>
          <dgm:chMax val="1"/>
          <dgm:chPref val="1"/>
        </dgm:presLayoutVars>
      </dgm:prSet>
      <dgm:spPr/>
    </dgm:pt>
    <dgm:pt modelId="{E441C6C5-A87E-4E07-A5E5-BDAEC2407797}" type="pres">
      <dgm:prSet presAssocID="{DC5377FB-5299-4A93-A142-BA2D9E9AFAF5}" presName="sibTrans" presStyleLbl="sibTrans2D1" presStyleIdx="0" presStyleCnt="0"/>
      <dgm:spPr/>
    </dgm:pt>
    <dgm:pt modelId="{B3E13F8D-6F06-4D26-BECC-CB83C9B8699B}" type="pres">
      <dgm:prSet presAssocID="{23552604-E1E6-47AB-BF52-68E9EE449673}" presName="compNode" presStyleCnt="0"/>
      <dgm:spPr/>
    </dgm:pt>
    <dgm:pt modelId="{95D10CF7-A180-4831-B7D7-3AF52792A77A}" type="pres">
      <dgm:prSet presAssocID="{23552604-E1E6-47AB-BF52-68E9EE449673}" presName="iconBgRect" presStyleLbl="bgShp" presStyleIdx="1" presStyleCnt="4"/>
      <dgm:spPr/>
    </dgm:pt>
    <dgm:pt modelId="{54CB0381-E8CD-4457-B71A-0E7E75275507}" type="pres">
      <dgm:prSet presAssocID="{23552604-E1E6-47AB-BF52-68E9EE44967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D2B2F63-F82E-479D-9309-C9E94609AE56}" type="pres">
      <dgm:prSet presAssocID="{23552604-E1E6-47AB-BF52-68E9EE449673}" presName="spaceRect" presStyleCnt="0"/>
      <dgm:spPr/>
    </dgm:pt>
    <dgm:pt modelId="{14667F92-9D53-4DF6-8014-04704F035E65}" type="pres">
      <dgm:prSet presAssocID="{23552604-E1E6-47AB-BF52-68E9EE449673}" presName="textRect" presStyleLbl="revTx" presStyleIdx="1" presStyleCnt="4">
        <dgm:presLayoutVars>
          <dgm:chMax val="1"/>
          <dgm:chPref val="1"/>
        </dgm:presLayoutVars>
      </dgm:prSet>
      <dgm:spPr/>
    </dgm:pt>
    <dgm:pt modelId="{9BF16981-9229-4F38-AE26-87F785B82268}" type="pres">
      <dgm:prSet presAssocID="{EE1005C6-1580-41A0-8E9A-AA659E6FB881}" presName="sibTrans" presStyleLbl="sibTrans2D1" presStyleIdx="0" presStyleCnt="0"/>
      <dgm:spPr/>
    </dgm:pt>
    <dgm:pt modelId="{C8272BF4-5A30-41A5-BB6B-E1487F69A8D4}" type="pres">
      <dgm:prSet presAssocID="{37F0EC59-8628-450F-97F1-06EBC6D96A45}" presName="compNode" presStyleCnt="0"/>
      <dgm:spPr/>
    </dgm:pt>
    <dgm:pt modelId="{825BFB14-0D73-4E56-8E91-6DBBF1D01EBE}" type="pres">
      <dgm:prSet presAssocID="{37F0EC59-8628-450F-97F1-06EBC6D96A45}" presName="iconBgRect" presStyleLbl="bgShp" presStyleIdx="2" presStyleCnt="4"/>
      <dgm:spPr/>
    </dgm:pt>
    <dgm:pt modelId="{7491081D-EA17-4F6F-91F3-D2F0BF01BE7A}" type="pres">
      <dgm:prSet presAssocID="{37F0EC59-8628-450F-97F1-06EBC6D96A4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ell"/>
        </a:ext>
      </dgm:extLst>
    </dgm:pt>
    <dgm:pt modelId="{F3DADFBE-2098-412B-8FF7-751299C8829D}" type="pres">
      <dgm:prSet presAssocID="{37F0EC59-8628-450F-97F1-06EBC6D96A45}" presName="spaceRect" presStyleCnt="0"/>
      <dgm:spPr/>
    </dgm:pt>
    <dgm:pt modelId="{9A3BEBC9-EDCE-45AC-81DA-EEEBA27FAA08}" type="pres">
      <dgm:prSet presAssocID="{37F0EC59-8628-450F-97F1-06EBC6D96A45}" presName="textRect" presStyleLbl="revTx" presStyleIdx="2" presStyleCnt="4">
        <dgm:presLayoutVars>
          <dgm:chMax val="1"/>
          <dgm:chPref val="1"/>
        </dgm:presLayoutVars>
      </dgm:prSet>
      <dgm:spPr/>
    </dgm:pt>
    <dgm:pt modelId="{331027FE-AD0D-4913-B46F-6392E9C180E6}" type="pres">
      <dgm:prSet presAssocID="{9F1EA59C-3103-4403-9DC3-889E46600C84}" presName="sibTrans" presStyleLbl="sibTrans2D1" presStyleIdx="0" presStyleCnt="0"/>
      <dgm:spPr/>
    </dgm:pt>
    <dgm:pt modelId="{679BBBE1-762C-4B87-AB62-A7B0C3A7CFA6}" type="pres">
      <dgm:prSet presAssocID="{3BD190E7-71DE-4EFE-824C-0128C61A4BC7}" presName="compNode" presStyleCnt="0"/>
      <dgm:spPr/>
    </dgm:pt>
    <dgm:pt modelId="{12CFF40A-4C30-40E3-9EF0-2AD67A82A619}" type="pres">
      <dgm:prSet presAssocID="{3BD190E7-71DE-4EFE-824C-0128C61A4BC7}" presName="iconBgRect" presStyleLbl="bgShp" presStyleIdx="3" presStyleCnt="4"/>
      <dgm:spPr/>
    </dgm:pt>
    <dgm:pt modelId="{B6334206-46CD-49B4-80F4-8971A4CFD254}" type="pres">
      <dgm:prSet presAssocID="{3BD190E7-71DE-4EFE-824C-0128C61A4BC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0F838780-B665-49C6-805B-B77424890D21}" type="pres">
      <dgm:prSet presAssocID="{3BD190E7-71DE-4EFE-824C-0128C61A4BC7}" presName="spaceRect" presStyleCnt="0"/>
      <dgm:spPr/>
    </dgm:pt>
    <dgm:pt modelId="{8BFA26CE-F86D-498C-9ABF-782E556E2DD9}" type="pres">
      <dgm:prSet presAssocID="{3BD190E7-71DE-4EFE-824C-0128C61A4BC7}" presName="textRect" presStyleLbl="revTx" presStyleIdx="3" presStyleCnt="4">
        <dgm:presLayoutVars>
          <dgm:chMax val="1"/>
          <dgm:chPref val="1"/>
        </dgm:presLayoutVars>
      </dgm:prSet>
      <dgm:spPr/>
    </dgm:pt>
  </dgm:ptLst>
  <dgm:cxnLst>
    <dgm:cxn modelId="{AF5BED00-35FA-413A-A176-3B37E667BF36}" srcId="{347A0F53-2B1E-4358-BEE2-3885BE7BE19A}" destId="{23552604-E1E6-47AB-BF52-68E9EE449673}" srcOrd="1" destOrd="0" parTransId="{E424F778-684C-4A1E-BCF4-ABC4727B2DB2}" sibTransId="{EE1005C6-1580-41A0-8E9A-AA659E6FB881}"/>
    <dgm:cxn modelId="{7AB06321-B6AA-4310-BD64-7735C8B263BE}" type="presOf" srcId="{45B0EDC2-8750-4F6D-AE0C-1DD8A4B80813}" destId="{2C485486-DF08-4B59-B495-BCF921D0F4A7}" srcOrd="0" destOrd="0" presId="urn:microsoft.com/office/officeart/2018/2/layout/IconCircleList"/>
    <dgm:cxn modelId="{2567D383-F0A4-4B64-9DAA-43F736C5A6CB}" srcId="{347A0F53-2B1E-4358-BEE2-3885BE7BE19A}" destId="{45B0EDC2-8750-4F6D-AE0C-1DD8A4B80813}" srcOrd="0" destOrd="0" parTransId="{7E7C0FDE-83F3-492C-92B5-86A8C60045FE}" sibTransId="{DC5377FB-5299-4A93-A142-BA2D9E9AFAF5}"/>
    <dgm:cxn modelId="{F7975C85-622A-4941-AFDC-C602654BFF53}" type="presOf" srcId="{347A0F53-2B1E-4358-BEE2-3885BE7BE19A}" destId="{355607A9-A02B-4646-94D3-BF2630D3E0EE}" srcOrd="0" destOrd="0" presId="urn:microsoft.com/office/officeart/2018/2/layout/IconCircleList"/>
    <dgm:cxn modelId="{CC6A2B86-0859-4A86-A925-BE431638B4E7}" type="presOf" srcId="{9F1EA59C-3103-4403-9DC3-889E46600C84}" destId="{331027FE-AD0D-4913-B46F-6392E9C180E6}" srcOrd="0" destOrd="0" presId="urn:microsoft.com/office/officeart/2018/2/layout/IconCircleList"/>
    <dgm:cxn modelId="{9DA91AAB-2321-4E76-90D2-71E56E3DFEF4}" type="presOf" srcId="{EE1005C6-1580-41A0-8E9A-AA659E6FB881}" destId="{9BF16981-9229-4F38-AE26-87F785B82268}" srcOrd="0" destOrd="0" presId="urn:microsoft.com/office/officeart/2018/2/layout/IconCircleList"/>
    <dgm:cxn modelId="{9272D0B0-E3C2-4C3D-B12F-7A611D80E7BB}" srcId="{347A0F53-2B1E-4358-BEE2-3885BE7BE19A}" destId="{3BD190E7-71DE-4EFE-824C-0128C61A4BC7}" srcOrd="3" destOrd="0" parTransId="{6D8107B0-2EE1-40D3-96B8-002F891E6E82}" sibTransId="{905749B4-D906-4850-95AA-1506A52C3A3C}"/>
    <dgm:cxn modelId="{890914B5-E571-4EC9-B4D9-DB6BA89EE87A}" type="presOf" srcId="{3BD190E7-71DE-4EFE-824C-0128C61A4BC7}" destId="{8BFA26CE-F86D-498C-9ABF-782E556E2DD9}" srcOrd="0" destOrd="0" presId="urn:microsoft.com/office/officeart/2018/2/layout/IconCircleList"/>
    <dgm:cxn modelId="{5E19FCC1-FB79-40B8-B1AC-0B9AC8DC78D0}" type="presOf" srcId="{23552604-E1E6-47AB-BF52-68E9EE449673}" destId="{14667F92-9D53-4DF6-8014-04704F035E65}" srcOrd="0" destOrd="0" presId="urn:microsoft.com/office/officeart/2018/2/layout/IconCircleList"/>
    <dgm:cxn modelId="{E7C8C8DA-A7B2-4F96-89D5-81BDC55B5371}" srcId="{347A0F53-2B1E-4358-BEE2-3885BE7BE19A}" destId="{37F0EC59-8628-450F-97F1-06EBC6D96A45}" srcOrd="2" destOrd="0" parTransId="{10687116-85DA-4212-ACE2-6FAECB8CE27B}" sibTransId="{9F1EA59C-3103-4403-9DC3-889E46600C84}"/>
    <dgm:cxn modelId="{898045F0-B59F-4638-A4C8-97C027193835}" type="presOf" srcId="{37F0EC59-8628-450F-97F1-06EBC6D96A45}" destId="{9A3BEBC9-EDCE-45AC-81DA-EEEBA27FAA08}" srcOrd="0" destOrd="0" presId="urn:microsoft.com/office/officeart/2018/2/layout/IconCircleList"/>
    <dgm:cxn modelId="{3A012DF4-7C2F-4408-9AF5-47EE583285A7}" type="presOf" srcId="{DC5377FB-5299-4A93-A142-BA2D9E9AFAF5}" destId="{E441C6C5-A87E-4E07-A5E5-BDAEC2407797}" srcOrd="0" destOrd="0" presId="urn:microsoft.com/office/officeart/2018/2/layout/IconCircleList"/>
    <dgm:cxn modelId="{ADEC0DA9-94E1-4ADE-A4C4-8EEB9381960B}" type="presParOf" srcId="{355607A9-A02B-4646-94D3-BF2630D3E0EE}" destId="{184B9452-3EC8-4E54-A183-E67BAD7ABB5F}" srcOrd="0" destOrd="0" presId="urn:microsoft.com/office/officeart/2018/2/layout/IconCircleList"/>
    <dgm:cxn modelId="{DE941124-DE61-4E48-BD9E-6796F1956895}" type="presParOf" srcId="{184B9452-3EC8-4E54-A183-E67BAD7ABB5F}" destId="{4B60B3E6-90E9-4E86-A37D-0134546D83C1}" srcOrd="0" destOrd="0" presId="urn:microsoft.com/office/officeart/2018/2/layout/IconCircleList"/>
    <dgm:cxn modelId="{A7B3D184-1710-420B-AFFD-D896A6CF433D}" type="presParOf" srcId="{4B60B3E6-90E9-4E86-A37D-0134546D83C1}" destId="{3373CEB9-D41A-4B1B-AB7B-F51897CDF5B5}" srcOrd="0" destOrd="0" presId="urn:microsoft.com/office/officeart/2018/2/layout/IconCircleList"/>
    <dgm:cxn modelId="{91415214-B230-4BA8-9299-D9A88914971C}" type="presParOf" srcId="{4B60B3E6-90E9-4E86-A37D-0134546D83C1}" destId="{EDD09BFC-779A-4335-9291-2F7C76826D02}" srcOrd="1" destOrd="0" presId="urn:microsoft.com/office/officeart/2018/2/layout/IconCircleList"/>
    <dgm:cxn modelId="{EC33276B-8DCC-4E14-8D20-F637E5F21792}" type="presParOf" srcId="{4B60B3E6-90E9-4E86-A37D-0134546D83C1}" destId="{D374A6A3-2293-4C86-A1A2-DC3E10639DD6}" srcOrd="2" destOrd="0" presId="urn:microsoft.com/office/officeart/2018/2/layout/IconCircleList"/>
    <dgm:cxn modelId="{0FF71E26-5614-4408-A0D8-921173673CE6}" type="presParOf" srcId="{4B60B3E6-90E9-4E86-A37D-0134546D83C1}" destId="{2C485486-DF08-4B59-B495-BCF921D0F4A7}" srcOrd="3" destOrd="0" presId="urn:microsoft.com/office/officeart/2018/2/layout/IconCircleList"/>
    <dgm:cxn modelId="{A9AC3479-5363-4C20-A5FF-E027FB93A2DB}" type="presParOf" srcId="{184B9452-3EC8-4E54-A183-E67BAD7ABB5F}" destId="{E441C6C5-A87E-4E07-A5E5-BDAEC2407797}" srcOrd="1" destOrd="0" presId="urn:microsoft.com/office/officeart/2018/2/layout/IconCircleList"/>
    <dgm:cxn modelId="{FD57CA87-F55C-4DE3-B980-2E5F0EC4F928}" type="presParOf" srcId="{184B9452-3EC8-4E54-A183-E67BAD7ABB5F}" destId="{B3E13F8D-6F06-4D26-BECC-CB83C9B8699B}" srcOrd="2" destOrd="0" presId="urn:microsoft.com/office/officeart/2018/2/layout/IconCircleList"/>
    <dgm:cxn modelId="{BBA06D38-F6A2-4778-8777-77AC8140F50C}" type="presParOf" srcId="{B3E13F8D-6F06-4D26-BECC-CB83C9B8699B}" destId="{95D10CF7-A180-4831-B7D7-3AF52792A77A}" srcOrd="0" destOrd="0" presId="urn:microsoft.com/office/officeart/2018/2/layout/IconCircleList"/>
    <dgm:cxn modelId="{823DF85B-C828-4ADD-9F4D-79E1F3F0B362}" type="presParOf" srcId="{B3E13F8D-6F06-4D26-BECC-CB83C9B8699B}" destId="{54CB0381-E8CD-4457-B71A-0E7E75275507}" srcOrd="1" destOrd="0" presId="urn:microsoft.com/office/officeart/2018/2/layout/IconCircleList"/>
    <dgm:cxn modelId="{EEBF39C2-43D7-46FD-B407-16D25C1A163E}" type="presParOf" srcId="{B3E13F8D-6F06-4D26-BECC-CB83C9B8699B}" destId="{1D2B2F63-F82E-479D-9309-C9E94609AE56}" srcOrd="2" destOrd="0" presId="urn:microsoft.com/office/officeart/2018/2/layout/IconCircleList"/>
    <dgm:cxn modelId="{0570E7FD-B82C-45E2-862C-570B44932F83}" type="presParOf" srcId="{B3E13F8D-6F06-4D26-BECC-CB83C9B8699B}" destId="{14667F92-9D53-4DF6-8014-04704F035E65}" srcOrd="3" destOrd="0" presId="urn:microsoft.com/office/officeart/2018/2/layout/IconCircleList"/>
    <dgm:cxn modelId="{D9099D4A-1A20-4DC6-89E0-367A03F20741}" type="presParOf" srcId="{184B9452-3EC8-4E54-A183-E67BAD7ABB5F}" destId="{9BF16981-9229-4F38-AE26-87F785B82268}" srcOrd="3" destOrd="0" presId="urn:microsoft.com/office/officeart/2018/2/layout/IconCircleList"/>
    <dgm:cxn modelId="{157074D6-D01E-4BAB-A140-804287A8A0D5}" type="presParOf" srcId="{184B9452-3EC8-4E54-A183-E67BAD7ABB5F}" destId="{C8272BF4-5A30-41A5-BB6B-E1487F69A8D4}" srcOrd="4" destOrd="0" presId="urn:microsoft.com/office/officeart/2018/2/layout/IconCircleList"/>
    <dgm:cxn modelId="{CF5E3909-4F3F-4508-BE10-F627C0059D29}" type="presParOf" srcId="{C8272BF4-5A30-41A5-BB6B-E1487F69A8D4}" destId="{825BFB14-0D73-4E56-8E91-6DBBF1D01EBE}" srcOrd="0" destOrd="0" presId="urn:microsoft.com/office/officeart/2018/2/layout/IconCircleList"/>
    <dgm:cxn modelId="{E264E54D-3AB0-4A1B-80DA-2C646B74DE04}" type="presParOf" srcId="{C8272BF4-5A30-41A5-BB6B-E1487F69A8D4}" destId="{7491081D-EA17-4F6F-91F3-D2F0BF01BE7A}" srcOrd="1" destOrd="0" presId="urn:microsoft.com/office/officeart/2018/2/layout/IconCircleList"/>
    <dgm:cxn modelId="{33BCD1A6-A1F3-4404-AE9E-FBF52E6F29A5}" type="presParOf" srcId="{C8272BF4-5A30-41A5-BB6B-E1487F69A8D4}" destId="{F3DADFBE-2098-412B-8FF7-751299C8829D}" srcOrd="2" destOrd="0" presId="urn:microsoft.com/office/officeart/2018/2/layout/IconCircleList"/>
    <dgm:cxn modelId="{E4A8D432-F347-4D72-8098-62CFD3A646B3}" type="presParOf" srcId="{C8272BF4-5A30-41A5-BB6B-E1487F69A8D4}" destId="{9A3BEBC9-EDCE-45AC-81DA-EEEBA27FAA08}" srcOrd="3" destOrd="0" presId="urn:microsoft.com/office/officeart/2018/2/layout/IconCircleList"/>
    <dgm:cxn modelId="{2D545220-1727-4DE0-973D-278E55564B85}" type="presParOf" srcId="{184B9452-3EC8-4E54-A183-E67BAD7ABB5F}" destId="{331027FE-AD0D-4913-B46F-6392E9C180E6}" srcOrd="5" destOrd="0" presId="urn:microsoft.com/office/officeart/2018/2/layout/IconCircleList"/>
    <dgm:cxn modelId="{C7CBAAF8-A6B2-467D-B25E-809794954BBC}" type="presParOf" srcId="{184B9452-3EC8-4E54-A183-E67BAD7ABB5F}" destId="{679BBBE1-762C-4B87-AB62-A7B0C3A7CFA6}" srcOrd="6" destOrd="0" presId="urn:microsoft.com/office/officeart/2018/2/layout/IconCircleList"/>
    <dgm:cxn modelId="{2E656858-9165-4106-83EB-6CB499CF8991}" type="presParOf" srcId="{679BBBE1-762C-4B87-AB62-A7B0C3A7CFA6}" destId="{12CFF40A-4C30-40E3-9EF0-2AD67A82A619}" srcOrd="0" destOrd="0" presId="urn:microsoft.com/office/officeart/2018/2/layout/IconCircleList"/>
    <dgm:cxn modelId="{1ACCCF3D-CAAF-422B-8F67-BC04BF6C4530}" type="presParOf" srcId="{679BBBE1-762C-4B87-AB62-A7B0C3A7CFA6}" destId="{B6334206-46CD-49B4-80F4-8971A4CFD254}" srcOrd="1" destOrd="0" presId="urn:microsoft.com/office/officeart/2018/2/layout/IconCircleList"/>
    <dgm:cxn modelId="{4305E33C-8D81-4A9D-A359-929BE8A4DF57}" type="presParOf" srcId="{679BBBE1-762C-4B87-AB62-A7B0C3A7CFA6}" destId="{0F838780-B665-49C6-805B-B77424890D21}" srcOrd="2" destOrd="0" presId="urn:microsoft.com/office/officeart/2018/2/layout/IconCircleList"/>
    <dgm:cxn modelId="{4D8236BF-A83B-418A-AD37-CC439581E2A2}" type="presParOf" srcId="{679BBBE1-762C-4B87-AB62-A7B0C3A7CFA6}" destId="{8BFA26CE-F86D-498C-9ABF-782E556E2DD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94F818-1894-4414-AA29-133239B9241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3F2EC57-65A1-41C4-8B43-749D3DE6DAC0}">
      <dgm:prSet/>
      <dgm:spPr/>
      <dgm:t>
        <a:bodyPr/>
        <a:lstStyle/>
        <a:p>
          <a:r>
            <a:rPr lang="en-GB"/>
            <a:t>In the future I plan to rely more on academic databases and save sources early, so I’m not affected if Moodle becomes unavailable again.</a:t>
          </a:r>
          <a:endParaRPr lang="en-US"/>
        </a:p>
      </dgm:t>
    </dgm:pt>
    <dgm:pt modelId="{1200681B-9208-4248-8CB7-287E181E75F2}" type="parTrans" cxnId="{D0F49A9E-D00F-4640-8B0D-190B65F6284A}">
      <dgm:prSet/>
      <dgm:spPr/>
      <dgm:t>
        <a:bodyPr/>
        <a:lstStyle/>
        <a:p>
          <a:endParaRPr lang="en-US"/>
        </a:p>
      </dgm:t>
    </dgm:pt>
    <dgm:pt modelId="{284D82E4-1D50-4E99-AE09-8D9D992A8369}" type="sibTrans" cxnId="{D0F49A9E-D00F-4640-8B0D-190B65F6284A}">
      <dgm:prSet/>
      <dgm:spPr/>
      <dgm:t>
        <a:bodyPr/>
        <a:lstStyle/>
        <a:p>
          <a:endParaRPr lang="en-US"/>
        </a:p>
      </dgm:t>
    </dgm:pt>
    <dgm:pt modelId="{1649D20B-F4FB-45DD-85CF-BE852CC22B33}">
      <dgm:prSet/>
      <dgm:spPr/>
      <dgm:t>
        <a:bodyPr/>
        <a:lstStyle/>
        <a:p>
          <a:r>
            <a:rPr lang="en-GB"/>
            <a:t>I will also keep improving my time management and reduce distractions. </a:t>
          </a:r>
          <a:endParaRPr lang="en-US"/>
        </a:p>
      </dgm:t>
    </dgm:pt>
    <dgm:pt modelId="{AAAA1A48-16BB-441C-A0AB-BE7630FDA38A}" type="parTrans" cxnId="{16F7C10B-1F9C-4E21-8E34-66DEB1E5D90F}">
      <dgm:prSet/>
      <dgm:spPr/>
      <dgm:t>
        <a:bodyPr/>
        <a:lstStyle/>
        <a:p>
          <a:endParaRPr lang="en-US"/>
        </a:p>
      </dgm:t>
    </dgm:pt>
    <dgm:pt modelId="{DF5787E5-B547-4DEA-B30E-19F358D9714F}" type="sibTrans" cxnId="{16F7C10B-1F9C-4E21-8E34-66DEB1E5D90F}">
      <dgm:prSet/>
      <dgm:spPr/>
      <dgm:t>
        <a:bodyPr/>
        <a:lstStyle/>
        <a:p>
          <a:endParaRPr lang="en-US"/>
        </a:p>
      </dgm:t>
    </dgm:pt>
    <dgm:pt modelId="{060E7697-4706-4527-847A-8E81F5AB3899}">
      <dgm:prSet/>
      <dgm:spPr/>
      <dgm:t>
        <a:bodyPr/>
        <a:lstStyle/>
        <a:p>
          <a:r>
            <a:rPr lang="en-GB"/>
            <a:t>Finally, I will continue practising critical thinking to become a more independent and confident student. </a:t>
          </a:r>
          <a:endParaRPr lang="en-US"/>
        </a:p>
      </dgm:t>
    </dgm:pt>
    <dgm:pt modelId="{D8F4CBF4-2FBE-49B5-B80A-567CDF7472D3}" type="parTrans" cxnId="{A430BA09-8211-4A54-9D8B-27B5C2C7770F}">
      <dgm:prSet/>
      <dgm:spPr/>
      <dgm:t>
        <a:bodyPr/>
        <a:lstStyle/>
        <a:p>
          <a:endParaRPr lang="en-US"/>
        </a:p>
      </dgm:t>
    </dgm:pt>
    <dgm:pt modelId="{7A88BF28-3AD2-40D7-9698-5922DA00E5D2}" type="sibTrans" cxnId="{A430BA09-8211-4A54-9D8B-27B5C2C7770F}">
      <dgm:prSet/>
      <dgm:spPr/>
      <dgm:t>
        <a:bodyPr/>
        <a:lstStyle/>
        <a:p>
          <a:endParaRPr lang="en-US"/>
        </a:p>
      </dgm:t>
    </dgm:pt>
    <dgm:pt modelId="{15F89E3E-5EB6-48DE-9A41-6F796523799F}" type="pres">
      <dgm:prSet presAssocID="{8494F818-1894-4414-AA29-133239B92414}" presName="root" presStyleCnt="0">
        <dgm:presLayoutVars>
          <dgm:dir/>
          <dgm:resizeHandles val="exact"/>
        </dgm:presLayoutVars>
      </dgm:prSet>
      <dgm:spPr/>
    </dgm:pt>
    <dgm:pt modelId="{4C46360B-1457-4026-B1B0-5C8110E7CEC1}" type="pres">
      <dgm:prSet presAssocID="{93F2EC57-65A1-41C4-8B43-749D3DE6DAC0}" presName="compNode" presStyleCnt="0"/>
      <dgm:spPr/>
    </dgm:pt>
    <dgm:pt modelId="{0C3EFFB9-0A3D-4948-8C42-C335ABB39F99}" type="pres">
      <dgm:prSet presAssocID="{93F2EC57-65A1-41C4-8B43-749D3DE6DAC0}" presName="bgRect" presStyleLbl="bgShp" presStyleIdx="0" presStyleCnt="3"/>
      <dgm:spPr/>
    </dgm:pt>
    <dgm:pt modelId="{E63501EF-4F61-4580-9955-9B4D42229529}" type="pres">
      <dgm:prSet presAssocID="{93F2EC57-65A1-41C4-8B43-749D3DE6DAC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050CFC35-453A-4279-86CC-0290F2616A4F}" type="pres">
      <dgm:prSet presAssocID="{93F2EC57-65A1-41C4-8B43-749D3DE6DAC0}" presName="spaceRect" presStyleCnt="0"/>
      <dgm:spPr/>
    </dgm:pt>
    <dgm:pt modelId="{5A149C96-3DCD-4ADF-99D9-D14F978A447E}" type="pres">
      <dgm:prSet presAssocID="{93F2EC57-65A1-41C4-8B43-749D3DE6DAC0}" presName="parTx" presStyleLbl="revTx" presStyleIdx="0" presStyleCnt="3">
        <dgm:presLayoutVars>
          <dgm:chMax val="0"/>
          <dgm:chPref val="0"/>
        </dgm:presLayoutVars>
      </dgm:prSet>
      <dgm:spPr/>
    </dgm:pt>
    <dgm:pt modelId="{44F60859-AD7F-4BE2-9192-EFFEC9A95C0F}" type="pres">
      <dgm:prSet presAssocID="{284D82E4-1D50-4E99-AE09-8D9D992A8369}" presName="sibTrans" presStyleCnt="0"/>
      <dgm:spPr/>
    </dgm:pt>
    <dgm:pt modelId="{10E8CA55-17B5-49F6-ADE3-CE818044B238}" type="pres">
      <dgm:prSet presAssocID="{1649D20B-F4FB-45DD-85CF-BE852CC22B33}" presName="compNode" presStyleCnt="0"/>
      <dgm:spPr/>
    </dgm:pt>
    <dgm:pt modelId="{5C615A7F-7C83-411D-A982-DE2D994A163C}" type="pres">
      <dgm:prSet presAssocID="{1649D20B-F4FB-45DD-85CF-BE852CC22B33}" presName="bgRect" presStyleLbl="bgShp" presStyleIdx="1" presStyleCnt="3"/>
      <dgm:spPr/>
    </dgm:pt>
    <dgm:pt modelId="{78242C06-ACE5-4D87-A048-FD7A86B234B6}" type="pres">
      <dgm:prSet presAssocID="{1649D20B-F4FB-45DD-85CF-BE852CC22B3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1DAF9F5B-AD58-4E10-B448-2B89BFEEC494}" type="pres">
      <dgm:prSet presAssocID="{1649D20B-F4FB-45DD-85CF-BE852CC22B33}" presName="spaceRect" presStyleCnt="0"/>
      <dgm:spPr/>
    </dgm:pt>
    <dgm:pt modelId="{165A9A51-10EE-431E-9B20-CF1C08324FF5}" type="pres">
      <dgm:prSet presAssocID="{1649D20B-F4FB-45DD-85CF-BE852CC22B33}" presName="parTx" presStyleLbl="revTx" presStyleIdx="1" presStyleCnt="3">
        <dgm:presLayoutVars>
          <dgm:chMax val="0"/>
          <dgm:chPref val="0"/>
        </dgm:presLayoutVars>
      </dgm:prSet>
      <dgm:spPr/>
    </dgm:pt>
    <dgm:pt modelId="{C13C31F3-40E9-458C-B556-D55CAB4C18B9}" type="pres">
      <dgm:prSet presAssocID="{DF5787E5-B547-4DEA-B30E-19F358D9714F}" presName="sibTrans" presStyleCnt="0"/>
      <dgm:spPr/>
    </dgm:pt>
    <dgm:pt modelId="{21C3F358-2999-474D-B22E-6E7811BE9427}" type="pres">
      <dgm:prSet presAssocID="{060E7697-4706-4527-847A-8E81F5AB3899}" presName="compNode" presStyleCnt="0"/>
      <dgm:spPr/>
    </dgm:pt>
    <dgm:pt modelId="{D05A8DF7-9103-44F3-952C-B5527E821B8F}" type="pres">
      <dgm:prSet presAssocID="{060E7697-4706-4527-847A-8E81F5AB3899}" presName="bgRect" presStyleLbl="bgShp" presStyleIdx="2" presStyleCnt="3"/>
      <dgm:spPr/>
    </dgm:pt>
    <dgm:pt modelId="{FE63135A-7DBC-4941-A49E-F8BD215F5DCC}" type="pres">
      <dgm:prSet presAssocID="{060E7697-4706-4527-847A-8E81F5AB389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BEDBBBFE-32AD-44FB-9A7D-8876B50A8D01}" type="pres">
      <dgm:prSet presAssocID="{060E7697-4706-4527-847A-8E81F5AB3899}" presName="spaceRect" presStyleCnt="0"/>
      <dgm:spPr/>
    </dgm:pt>
    <dgm:pt modelId="{D741B9FF-C9A7-4942-8B29-A10D3FCA158E}" type="pres">
      <dgm:prSet presAssocID="{060E7697-4706-4527-847A-8E81F5AB3899}" presName="parTx" presStyleLbl="revTx" presStyleIdx="2" presStyleCnt="3">
        <dgm:presLayoutVars>
          <dgm:chMax val="0"/>
          <dgm:chPref val="0"/>
        </dgm:presLayoutVars>
      </dgm:prSet>
      <dgm:spPr/>
    </dgm:pt>
  </dgm:ptLst>
  <dgm:cxnLst>
    <dgm:cxn modelId="{A430BA09-8211-4A54-9D8B-27B5C2C7770F}" srcId="{8494F818-1894-4414-AA29-133239B92414}" destId="{060E7697-4706-4527-847A-8E81F5AB3899}" srcOrd="2" destOrd="0" parTransId="{D8F4CBF4-2FBE-49B5-B80A-567CDF7472D3}" sibTransId="{7A88BF28-3AD2-40D7-9698-5922DA00E5D2}"/>
    <dgm:cxn modelId="{16F7C10B-1F9C-4E21-8E34-66DEB1E5D90F}" srcId="{8494F818-1894-4414-AA29-133239B92414}" destId="{1649D20B-F4FB-45DD-85CF-BE852CC22B33}" srcOrd="1" destOrd="0" parTransId="{AAAA1A48-16BB-441C-A0AB-BE7630FDA38A}" sibTransId="{DF5787E5-B547-4DEA-B30E-19F358D9714F}"/>
    <dgm:cxn modelId="{8746F74C-A46F-4C0C-B5F3-4FBFF63CB148}" type="presOf" srcId="{060E7697-4706-4527-847A-8E81F5AB3899}" destId="{D741B9FF-C9A7-4942-8B29-A10D3FCA158E}" srcOrd="0" destOrd="0" presId="urn:microsoft.com/office/officeart/2018/2/layout/IconVerticalSolidList"/>
    <dgm:cxn modelId="{AA030578-2681-46E8-B503-595D24A3B83A}" type="presOf" srcId="{8494F818-1894-4414-AA29-133239B92414}" destId="{15F89E3E-5EB6-48DE-9A41-6F796523799F}" srcOrd="0" destOrd="0" presId="urn:microsoft.com/office/officeart/2018/2/layout/IconVerticalSolidList"/>
    <dgm:cxn modelId="{D0F49A9E-D00F-4640-8B0D-190B65F6284A}" srcId="{8494F818-1894-4414-AA29-133239B92414}" destId="{93F2EC57-65A1-41C4-8B43-749D3DE6DAC0}" srcOrd="0" destOrd="0" parTransId="{1200681B-9208-4248-8CB7-287E181E75F2}" sibTransId="{284D82E4-1D50-4E99-AE09-8D9D992A8369}"/>
    <dgm:cxn modelId="{E2285EE0-778C-4540-9D2A-3E22BB0AEA00}" type="presOf" srcId="{93F2EC57-65A1-41C4-8B43-749D3DE6DAC0}" destId="{5A149C96-3DCD-4ADF-99D9-D14F978A447E}" srcOrd="0" destOrd="0" presId="urn:microsoft.com/office/officeart/2018/2/layout/IconVerticalSolidList"/>
    <dgm:cxn modelId="{CD8215EF-784A-4281-ADA7-3A1AF108FF11}" type="presOf" srcId="{1649D20B-F4FB-45DD-85CF-BE852CC22B33}" destId="{165A9A51-10EE-431E-9B20-CF1C08324FF5}" srcOrd="0" destOrd="0" presId="urn:microsoft.com/office/officeart/2018/2/layout/IconVerticalSolidList"/>
    <dgm:cxn modelId="{D7715546-E0DF-409C-805D-C1403B5F693A}" type="presParOf" srcId="{15F89E3E-5EB6-48DE-9A41-6F796523799F}" destId="{4C46360B-1457-4026-B1B0-5C8110E7CEC1}" srcOrd="0" destOrd="0" presId="urn:microsoft.com/office/officeart/2018/2/layout/IconVerticalSolidList"/>
    <dgm:cxn modelId="{C6100C5B-8714-4C2E-BE60-A1343639F836}" type="presParOf" srcId="{4C46360B-1457-4026-B1B0-5C8110E7CEC1}" destId="{0C3EFFB9-0A3D-4948-8C42-C335ABB39F99}" srcOrd="0" destOrd="0" presId="urn:microsoft.com/office/officeart/2018/2/layout/IconVerticalSolidList"/>
    <dgm:cxn modelId="{42C65802-DB9A-4961-B755-3BA58D3F1738}" type="presParOf" srcId="{4C46360B-1457-4026-B1B0-5C8110E7CEC1}" destId="{E63501EF-4F61-4580-9955-9B4D42229529}" srcOrd="1" destOrd="0" presId="urn:microsoft.com/office/officeart/2018/2/layout/IconVerticalSolidList"/>
    <dgm:cxn modelId="{57201F0A-7559-4DF8-BA86-79AF99244203}" type="presParOf" srcId="{4C46360B-1457-4026-B1B0-5C8110E7CEC1}" destId="{050CFC35-453A-4279-86CC-0290F2616A4F}" srcOrd="2" destOrd="0" presId="urn:microsoft.com/office/officeart/2018/2/layout/IconVerticalSolidList"/>
    <dgm:cxn modelId="{BD78E5DC-996A-45C4-A48C-D003960E31A6}" type="presParOf" srcId="{4C46360B-1457-4026-B1B0-5C8110E7CEC1}" destId="{5A149C96-3DCD-4ADF-99D9-D14F978A447E}" srcOrd="3" destOrd="0" presId="urn:microsoft.com/office/officeart/2018/2/layout/IconVerticalSolidList"/>
    <dgm:cxn modelId="{0327313A-890B-44AD-9858-05C9CA2D6678}" type="presParOf" srcId="{15F89E3E-5EB6-48DE-9A41-6F796523799F}" destId="{44F60859-AD7F-4BE2-9192-EFFEC9A95C0F}" srcOrd="1" destOrd="0" presId="urn:microsoft.com/office/officeart/2018/2/layout/IconVerticalSolidList"/>
    <dgm:cxn modelId="{0DF62C2C-E17D-41C0-A913-B439EE723C67}" type="presParOf" srcId="{15F89E3E-5EB6-48DE-9A41-6F796523799F}" destId="{10E8CA55-17B5-49F6-ADE3-CE818044B238}" srcOrd="2" destOrd="0" presId="urn:microsoft.com/office/officeart/2018/2/layout/IconVerticalSolidList"/>
    <dgm:cxn modelId="{E68B4097-8246-4DCC-9ACB-4551F427A133}" type="presParOf" srcId="{10E8CA55-17B5-49F6-ADE3-CE818044B238}" destId="{5C615A7F-7C83-411D-A982-DE2D994A163C}" srcOrd="0" destOrd="0" presId="urn:microsoft.com/office/officeart/2018/2/layout/IconVerticalSolidList"/>
    <dgm:cxn modelId="{32ABDB99-01E6-4AF0-9D5E-7C695ED2D1CD}" type="presParOf" srcId="{10E8CA55-17B5-49F6-ADE3-CE818044B238}" destId="{78242C06-ACE5-4D87-A048-FD7A86B234B6}" srcOrd="1" destOrd="0" presId="urn:microsoft.com/office/officeart/2018/2/layout/IconVerticalSolidList"/>
    <dgm:cxn modelId="{4E8C5989-A883-4E44-9EBC-2AD878F29A29}" type="presParOf" srcId="{10E8CA55-17B5-49F6-ADE3-CE818044B238}" destId="{1DAF9F5B-AD58-4E10-B448-2B89BFEEC494}" srcOrd="2" destOrd="0" presId="urn:microsoft.com/office/officeart/2018/2/layout/IconVerticalSolidList"/>
    <dgm:cxn modelId="{EE233544-B790-4D5B-B609-C1063A45C51E}" type="presParOf" srcId="{10E8CA55-17B5-49F6-ADE3-CE818044B238}" destId="{165A9A51-10EE-431E-9B20-CF1C08324FF5}" srcOrd="3" destOrd="0" presId="urn:microsoft.com/office/officeart/2018/2/layout/IconVerticalSolidList"/>
    <dgm:cxn modelId="{3ACB4C3A-090B-4106-ABDD-4B5903148ADA}" type="presParOf" srcId="{15F89E3E-5EB6-48DE-9A41-6F796523799F}" destId="{C13C31F3-40E9-458C-B556-D55CAB4C18B9}" srcOrd="3" destOrd="0" presId="urn:microsoft.com/office/officeart/2018/2/layout/IconVerticalSolidList"/>
    <dgm:cxn modelId="{22E2AC89-3C20-425E-8D58-3D11932B3C2E}" type="presParOf" srcId="{15F89E3E-5EB6-48DE-9A41-6F796523799F}" destId="{21C3F358-2999-474D-B22E-6E7811BE9427}" srcOrd="4" destOrd="0" presId="urn:microsoft.com/office/officeart/2018/2/layout/IconVerticalSolidList"/>
    <dgm:cxn modelId="{A5D4BC79-9584-4DCE-8A18-692B42BB24A5}" type="presParOf" srcId="{21C3F358-2999-474D-B22E-6E7811BE9427}" destId="{D05A8DF7-9103-44F3-952C-B5527E821B8F}" srcOrd="0" destOrd="0" presId="urn:microsoft.com/office/officeart/2018/2/layout/IconVerticalSolidList"/>
    <dgm:cxn modelId="{2D43EEB2-50D7-4340-B74B-6BEA99ACDC3C}" type="presParOf" srcId="{21C3F358-2999-474D-B22E-6E7811BE9427}" destId="{FE63135A-7DBC-4941-A49E-F8BD215F5DCC}" srcOrd="1" destOrd="0" presId="urn:microsoft.com/office/officeart/2018/2/layout/IconVerticalSolidList"/>
    <dgm:cxn modelId="{E6397E03-DBCB-4D2A-B4FB-6F1C43B48603}" type="presParOf" srcId="{21C3F358-2999-474D-B22E-6E7811BE9427}" destId="{BEDBBBFE-32AD-44FB-9A7D-8876B50A8D01}" srcOrd="2" destOrd="0" presId="urn:microsoft.com/office/officeart/2018/2/layout/IconVerticalSolidList"/>
    <dgm:cxn modelId="{D40F18F9-3963-4F8C-9717-6F3CD60C4AC6}" type="presParOf" srcId="{21C3F358-2999-474D-B22E-6E7811BE9427}" destId="{D741B9FF-C9A7-4942-8B29-A10D3FCA158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0EDDE6-1E57-497B-BF91-A629B7AD8D99}">
      <dsp:nvSpPr>
        <dsp:cNvPr id="0" name=""/>
        <dsp:cNvSpPr/>
      </dsp:nvSpPr>
      <dsp:spPr>
        <a:xfrm>
          <a:off x="1953914" y="489632"/>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6B9A87-346D-491F-AFEE-ABF974269C3F}">
      <dsp:nvSpPr>
        <dsp:cNvPr id="0" name=""/>
        <dsp:cNvSpPr/>
      </dsp:nvSpPr>
      <dsp:spPr>
        <a:xfrm>
          <a:off x="765914" y="2915672"/>
          <a:ext cx="432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To begin my research, I used the university online library, Google Scholar, and Stella Cottrell’s work. Her ideas helped me judge information more carefully. I also looked at recent digital learning sources like JISC and Educause.</a:t>
          </a:r>
          <a:endParaRPr lang="en-US" sz="1100" kern="1200"/>
        </a:p>
      </dsp:txBody>
      <dsp:txXfrm>
        <a:off x="765914" y="2915672"/>
        <a:ext cx="4320000" cy="787500"/>
      </dsp:txXfrm>
    </dsp:sp>
    <dsp:sp modelId="{A381EA9F-BB97-4759-B0DB-BB445FFD5FAE}">
      <dsp:nvSpPr>
        <dsp:cNvPr id="0" name=""/>
        <dsp:cNvSpPr/>
      </dsp:nvSpPr>
      <dsp:spPr>
        <a:xfrm>
          <a:off x="7029914" y="489632"/>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AF1612-06D2-4C44-B7BD-9C05382B39CC}">
      <dsp:nvSpPr>
        <dsp:cNvPr id="0" name=""/>
        <dsp:cNvSpPr/>
      </dsp:nvSpPr>
      <dsp:spPr>
        <a:xfrm>
          <a:off x="5841914" y="2915672"/>
          <a:ext cx="4320000"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At one point, I struggled because some of the books I needed on Moodle were not available, which slowed down my research and made it harder to find academic material quickly. This experience showed me how important it is to plan ahead and have more than one place to look for sources.</a:t>
          </a:r>
          <a:endParaRPr lang="en-US" sz="1100" kern="1200"/>
        </a:p>
      </dsp:txBody>
      <dsp:txXfrm>
        <a:off x="5841914" y="2915672"/>
        <a:ext cx="4320000" cy="787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D150C-C3C6-4591-B723-D0AE4B3D31BF}">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07C611-62CA-4F15-B143-1B3D1C8186B4}">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B33253-9AD9-4EB9-BEB1-C2DC0C6C0CA1}">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I planned my report by dividing into clear sections taken from Components 1 and 2: challenges, opportunities, strategies and conclusion.</a:t>
          </a:r>
          <a:endParaRPr lang="en-US" sz="1900" kern="1200"/>
        </a:p>
      </dsp:txBody>
      <dsp:txXfrm>
        <a:off x="1948202" y="368029"/>
        <a:ext cx="3233964" cy="1371985"/>
      </dsp:txXfrm>
    </dsp:sp>
    <dsp:sp modelId="{4D796B3A-8DAB-41E6-A93C-C588F5927FE8}">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A6E46E-CD2E-4147-887C-DD72E696B468}">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479BC8-DCCB-4670-9CC8-3456777AFCA2}">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I wrote bullets points first, then expand them into paragraphs. </a:t>
          </a:r>
          <a:endParaRPr lang="en-US" sz="1900" kern="1200"/>
        </a:p>
      </dsp:txBody>
      <dsp:txXfrm>
        <a:off x="7411643" y="368029"/>
        <a:ext cx="3233964" cy="1371985"/>
      </dsp:txXfrm>
    </dsp:sp>
    <dsp:sp modelId="{A2CDA870-67C1-48DE-8FFD-3AEC57A8B691}">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61E326-8044-4759-8299-3BF86AE57FBC}">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C89E63-3A9D-4728-AAFD-F644911424F1}">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Cotrell’s advise on evaluating information helped me organise my ideas. </a:t>
          </a:r>
          <a:endParaRPr lang="en-US" sz="1900" kern="1200"/>
        </a:p>
      </dsp:txBody>
      <dsp:txXfrm>
        <a:off x="1948202" y="2452790"/>
        <a:ext cx="3233964" cy="1371985"/>
      </dsp:txXfrm>
    </dsp:sp>
    <dsp:sp modelId="{5ED8C3B4-9E8A-4B33-BD2E-46A3A2EED880}">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1A3F65-14D3-47CE-BD02-00575C03C4A0}">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CEE319-6871-4DC7-AC04-CA74D9F751EF}">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90000"/>
            </a:lnSpc>
            <a:spcBef>
              <a:spcPct val="0"/>
            </a:spcBef>
            <a:spcAft>
              <a:spcPct val="35000"/>
            </a:spcAft>
            <a:buNone/>
          </a:pPr>
          <a:r>
            <a:rPr lang="en-GB" sz="1900" kern="1200"/>
            <a:t>The hardest part was keeping the word count balanced and dealing with missing resources on Moodle. </a:t>
          </a:r>
          <a:endParaRPr lang="en-US" sz="1900" kern="1200"/>
        </a:p>
      </dsp:txBody>
      <dsp:txXfrm>
        <a:off x="7411643" y="2452790"/>
        <a:ext cx="3233964" cy="13719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73CEB9-D41A-4B1B-AB7B-F51897CDF5B5}">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D09BFC-779A-4335-9291-2F7C76826D02}">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485486-DF08-4B59-B495-BCF921D0F4A7}">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A key success was improving my research skills. </a:t>
          </a:r>
          <a:endParaRPr lang="en-US" sz="1600" kern="1200"/>
        </a:p>
      </dsp:txBody>
      <dsp:txXfrm>
        <a:off x="1948202" y="368029"/>
        <a:ext cx="3233964" cy="1371985"/>
      </dsp:txXfrm>
    </dsp:sp>
    <dsp:sp modelId="{95D10CF7-A180-4831-B7D7-3AF52792A77A}">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0381-E8CD-4457-B71A-0E7E75275507}">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667F92-9D53-4DF6-8014-04704F035E65}">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Ussing Cottrell’s critical thinking steps made me feel more confident in choosing good sources. </a:t>
          </a:r>
          <a:endParaRPr lang="en-US" sz="1600" kern="1200"/>
        </a:p>
      </dsp:txBody>
      <dsp:txXfrm>
        <a:off x="7411643" y="368029"/>
        <a:ext cx="3233964" cy="1371985"/>
      </dsp:txXfrm>
    </dsp:sp>
    <dsp:sp modelId="{825BFB14-0D73-4E56-8E91-6DBBF1D01EBE}">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91081D-EA17-4F6F-91F3-D2F0BF01BE7A}">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3BEBC9-EDCE-45AC-81DA-EEEBA27FAA08}">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I also improved my focus by turning off notifications while studying. </a:t>
          </a:r>
          <a:endParaRPr lang="en-US" sz="1600" kern="1200"/>
        </a:p>
      </dsp:txBody>
      <dsp:txXfrm>
        <a:off x="1948202" y="2452790"/>
        <a:ext cx="3233964" cy="1371985"/>
      </dsp:txXfrm>
    </dsp:sp>
    <dsp:sp modelId="{12CFF40A-4C30-40E3-9EF0-2AD67A82A619}">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334206-46CD-49B4-80F4-8971A4CFD254}">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FA26CE-F86D-498C-9ABF-782E556E2DD9}">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Another success was using digital tools-like e-book, academic videos, and online articles-to learn at my own pace when physical books or Moodle resources were limited. </a:t>
          </a:r>
          <a:endParaRPr lang="en-US" sz="1600" kern="1200"/>
        </a:p>
      </dsp:txBody>
      <dsp:txXfrm>
        <a:off x="7411643" y="2452790"/>
        <a:ext cx="3233964" cy="13719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3EFFB9-0A3D-4948-8C42-C335ABB39F99}">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3501EF-4F61-4580-9955-9B4D42229529}">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149C96-3DCD-4ADF-99D9-D14F978A447E}">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In the future I plan to rely more on academic databases and save sources early, so I’m not affected if Moodle becomes unavailable again.</a:t>
          </a:r>
          <a:endParaRPr lang="en-US" sz="2300" kern="1200"/>
        </a:p>
      </dsp:txBody>
      <dsp:txXfrm>
        <a:off x="1437631" y="531"/>
        <a:ext cx="9077968" cy="1244702"/>
      </dsp:txXfrm>
    </dsp:sp>
    <dsp:sp modelId="{5C615A7F-7C83-411D-A982-DE2D994A163C}">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242C06-ACE5-4D87-A048-FD7A86B234B6}">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5A9A51-10EE-431E-9B20-CF1C08324FF5}">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I will also keep improving my time management and reduce distractions. </a:t>
          </a:r>
          <a:endParaRPr lang="en-US" sz="2300" kern="1200"/>
        </a:p>
      </dsp:txBody>
      <dsp:txXfrm>
        <a:off x="1437631" y="1556410"/>
        <a:ext cx="9077968" cy="1244702"/>
      </dsp:txXfrm>
    </dsp:sp>
    <dsp:sp modelId="{D05A8DF7-9103-44F3-952C-B5527E821B8F}">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63135A-7DBC-4941-A49E-F8BD215F5DCC}">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41B9FF-C9A7-4942-8B29-A10D3FCA158E}">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GB" sz="2300" kern="1200"/>
            <a:t>Finally, I will continue practising critical thinking to become a more independent and confident student. </a:t>
          </a:r>
          <a:endParaRPr lang="en-US" sz="2300" kern="1200"/>
        </a:p>
      </dsp:txBody>
      <dsp:txXfrm>
        <a:off x="1437631" y="3112289"/>
        <a:ext cx="9077968" cy="124470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65C23-1652-7A5C-24A6-AA5F84C9C1B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9AF55D0-1250-1C8F-1A54-8FDC012172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A9816B2-6269-948C-7132-1756ADEBA900}"/>
              </a:ext>
            </a:extLst>
          </p:cNvPr>
          <p:cNvSpPr>
            <a:spLocks noGrp="1"/>
          </p:cNvSpPr>
          <p:nvPr>
            <p:ph type="dt" sz="half" idx="10"/>
          </p:nvPr>
        </p:nvSpPr>
        <p:spPr/>
        <p:txBody>
          <a:bodyPr/>
          <a:lstStyle/>
          <a:p>
            <a:fld id="{A59B36CF-2A9F-471F-BBB8-95647913091D}" type="datetimeFigureOut">
              <a:rPr lang="en-GB" smtClean="0"/>
              <a:t>26/11/2025</a:t>
            </a:fld>
            <a:endParaRPr lang="en-GB"/>
          </a:p>
        </p:txBody>
      </p:sp>
      <p:sp>
        <p:nvSpPr>
          <p:cNvPr id="5" name="Footer Placeholder 4">
            <a:extLst>
              <a:ext uri="{FF2B5EF4-FFF2-40B4-BE49-F238E27FC236}">
                <a16:creationId xmlns:a16="http://schemas.microsoft.com/office/drawing/2014/main" id="{4173B77B-3DF9-E917-D8F0-9AF97D4DF7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19F4F8-37CE-C1BC-DA74-BEDD5666BFDE}"/>
              </a:ext>
            </a:extLst>
          </p:cNvPr>
          <p:cNvSpPr>
            <a:spLocks noGrp="1"/>
          </p:cNvSpPr>
          <p:nvPr>
            <p:ph type="sldNum" sz="quarter" idx="12"/>
          </p:nvPr>
        </p:nvSpPr>
        <p:spPr/>
        <p:txBody>
          <a:bodyPr/>
          <a:lstStyle/>
          <a:p>
            <a:fld id="{44E8EB77-E499-4EF3-BABC-FA7DABDDAAAB}" type="slidenum">
              <a:rPr lang="en-GB" smtClean="0"/>
              <a:t>‹#›</a:t>
            </a:fld>
            <a:endParaRPr lang="en-GB"/>
          </a:p>
        </p:txBody>
      </p:sp>
    </p:spTree>
    <p:extLst>
      <p:ext uri="{BB962C8B-B14F-4D97-AF65-F5344CB8AC3E}">
        <p14:creationId xmlns:p14="http://schemas.microsoft.com/office/powerpoint/2010/main" val="2439879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605AE-01BA-35F6-EB86-EDAF17776A2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36AEF24-D521-9ED2-E185-66303FC07C2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E9A9CE8-FEBB-C097-8923-C5B5E6DF4FE2}"/>
              </a:ext>
            </a:extLst>
          </p:cNvPr>
          <p:cNvSpPr>
            <a:spLocks noGrp="1"/>
          </p:cNvSpPr>
          <p:nvPr>
            <p:ph type="dt" sz="half" idx="10"/>
          </p:nvPr>
        </p:nvSpPr>
        <p:spPr/>
        <p:txBody>
          <a:bodyPr/>
          <a:lstStyle/>
          <a:p>
            <a:fld id="{A59B36CF-2A9F-471F-BBB8-95647913091D}" type="datetimeFigureOut">
              <a:rPr lang="en-GB" smtClean="0"/>
              <a:t>26/11/2025</a:t>
            </a:fld>
            <a:endParaRPr lang="en-GB"/>
          </a:p>
        </p:txBody>
      </p:sp>
      <p:sp>
        <p:nvSpPr>
          <p:cNvPr id="5" name="Footer Placeholder 4">
            <a:extLst>
              <a:ext uri="{FF2B5EF4-FFF2-40B4-BE49-F238E27FC236}">
                <a16:creationId xmlns:a16="http://schemas.microsoft.com/office/drawing/2014/main" id="{39FF6641-1AD8-B91B-AAE0-ABAD93713E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1E0D1A-9DF6-A343-129B-834058C0E571}"/>
              </a:ext>
            </a:extLst>
          </p:cNvPr>
          <p:cNvSpPr>
            <a:spLocks noGrp="1"/>
          </p:cNvSpPr>
          <p:nvPr>
            <p:ph type="sldNum" sz="quarter" idx="12"/>
          </p:nvPr>
        </p:nvSpPr>
        <p:spPr/>
        <p:txBody>
          <a:bodyPr/>
          <a:lstStyle/>
          <a:p>
            <a:fld id="{44E8EB77-E499-4EF3-BABC-FA7DABDDAAAB}" type="slidenum">
              <a:rPr lang="en-GB" smtClean="0"/>
              <a:t>‹#›</a:t>
            </a:fld>
            <a:endParaRPr lang="en-GB"/>
          </a:p>
        </p:txBody>
      </p:sp>
    </p:spTree>
    <p:extLst>
      <p:ext uri="{BB962C8B-B14F-4D97-AF65-F5344CB8AC3E}">
        <p14:creationId xmlns:p14="http://schemas.microsoft.com/office/powerpoint/2010/main" val="40741356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95323-BC51-9EE3-9B77-9BA63C09783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03C5BED-A1F1-5CE2-4879-336ACCB4970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11A87FB-0241-8DF9-93BD-98050542F0B8}"/>
              </a:ext>
            </a:extLst>
          </p:cNvPr>
          <p:cNvSpPr>
            <a:spLocks noGrp="1"/>
          </p:cNvSpPr>
          <p:nvPr>
            <p:ph type="dt" sz="half" idx="10"/>
          </p:nvPr>
        </p:nvSpPr>
        <p:spPr/>
        <p:txBody>
          <a:bodyPr/>
          <a:lstStyle/>
          <a:p>
            <a:fld id="{A59B36CF-2A9F-471F-BBB8-95647913091D}" type="datetimeFigureOut">
              <a:rPr lang="en-GB" smtClean="0"/>
              <a:t>26/11/2025</a:t>
            </a:fld>
            <a:endParaRPr lang="en-GB"/>
          </a:p>
        </p:txBody>
      </p:sp>
      <p:sp>
        <p:nvSpPr>
          <p:cNvPr id="5" name="Footer Placeholder 4">
            <a:extLst>
              <a:ext uri="{FF2B5EF4-FFF2-40B4-BE49-F238E27FC236}">
                <a16:creationId xmlns:a16="http://schemas.microsoft.com/office/drawing/2014/main" id="{A1667E6A-C4D3-D66B-093A-BC8BD8E381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ABB04A-1E1C-69C1-ED6C-5AD348F3D2AB}"/>
              </a:ext>
            </a:extLst>
          </p:cNvPr>
          <p:cNvSpPr>
            <a:spLocks noGrp="1"/>
          </p:cNvSpPr>
          <p:nvPr>
            <p:ph type="sldNum" sz="quarter" idx="12"/>
          </p:nvPr>
        </p:nvSpPr>
        <p:spPr/>
        <p:txBody>
          <a:bodyPr/>
          <a:lstStyle/>
          <a:p>
            <a:fld id="{44E8EB77-E499-4EF3-BABC-FA7DABDDAAAB}" type="slidenum">
              <a:rPr lang="en-GB" smtClean="0"/>
              <a:t>‹#›</a:t>
            </a:fld>
            <a:endParaRPr lang="en-GB"/>
          </a:p>
        </p:txBody>
      </p:sp>
    </p:spTree>
    <p:extLst>
      <p:ext uri="{BB962C8B-B14F-4D97-AF65-F5344CB8AC3E}">
        <p14:creationId xmlns:p14="http://schemas.microsoft.com/office/powerpoint/2010/main" val="1791542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30765-1F43-8C2D-F5F9-6F0D5E165C6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5DFE661-FCEC-205A-FEA5-B42CFAFF2D3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5BDEA0F-C011-9235-ADA0-58149AB928B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DAF6050-DF72-C589-F861-B553F7CB72DB}"/>
              </a:ext>
            </a:extLst>
          </p:cNvPr>
          <p:cNvSpPr>
            <a:spLocks noGrp="1"/>
          </p:cNvSpPr>
          <p:nvPr>
            <p:ph type="dt" sz="half" idx="10"/>
          </p:nvPr>
        </p:nvSpPr>
        <p:spPr/>
        <p:txBody>
          <a:bodyPr/>
          <a:lstStyle/>
          <a:p>
            <a:fld id="{A59B36CF-2A9F-471F-BBB8-95647913091D}" type="datetimeFigureOut">
              <a:rPr lang="en-GB" smtClean="0"/>
              <a:t>26/11/2025</a:t>
            </a:fld>
            <a:endParaRPr lang="en-GB"/>
          </a:p>
        </p:txBody>
      </p:sp>
      <p:sp>
        <p:nvSpPr>
          <p:cNvPr id="6" name="Footer Placeholder 5">
            <a:extLst>
              <a:ext uri="{FF2B5EF4-FFF2-40B4-BE49-F238E27FC236}">
                <a16:creationId xmlns:a16="http://schemas.microsoft.com/office/drawing/2014/main" id="{9EFE8201-B3FE-037A-E3D6-967EAF52FE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95B7D6-5555-B61A-2FF2-CE198165FE26}"/>
              </a:ext>
            </a:extLst>
          </p:cNvPr>
          <p:cNvSpPr>
            <a:spLocks noGrp="1"/>
          </p:cNvSpPr>
          <p:nvPr>
            <p:ph type="sldNum" sz="quarter" idx="12"/>
          </p:nvPr>
        </p:nvSpPr>
        <p:spPr/>
        <p:txBody>
          <a:bodyPr/>
          <a:lstStyle/>
          <a:p>
            <a:fld id="{44E8EB77-E499-4EF3-BABC-FA7DABDDAAAB}" type="slidenum">
              <a:rPr lang="en-GB" smtClean="0"/>
              <a:t>‹#›</a:t>
            </a:fld>
            <a:endParaRPr lang="en-GB"/>
          </a:p>
        </p:txBody>
      </p:sp>
    </p:spTree>
    <p:extLst>
      <p:ext uri="{BB962C8B-B14F-4D97-AF65-F5344CB8AC3E}">
        <p14:creationId xmlns:p14="http://schemas.microsoft.com/office/powerpoint/2010/main" val="2253078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45B55-4EBA-9F0D-3F54-46DDF857795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1CAA3DF-4873-1ECD-89AF-5D33A8A4A56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EB680B7-7850-F97C-2534-1D6120E7A01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4D3B5E2-E505-156A-E4F0-0CB7C2D50D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6F78F6C-C2E5-04CA-6CAB-E83B492453A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FD46CD6-A9A9-B156-4FA3-A14A639235F0}"/>
              </a:ext>
            </a:extLst>
          </p:cNvPr>
          <p:cNvSpPr>
            <a:spLocks noGrp="1"/>
          </p:cNvSpPr>
          <p:nvPr>
            <p:ph type="dt" sz="half" idx="10"/>
          </p:nvPr>
        </p:nvSpPr>
        <p:spPr/>
        <p:txBody>
          <a:bodyPr/>
          <a:lstStyle/>
          <a:p>
            <a:fld id="{A59B36CF-2A9F-471F-BBB8-95647913091D}" type="datetimeFigureOut">
              <a:rPr lang="en-GB" smtClean="0"/>
              <a:t>26/11/2025</a:t>
            </a:fld>
            <a:endParaRPr lang="en-GB"/>
          </a:p>
        </p:txBody>
      </p:sp>
      <p:sp>
        <p:nvSpPr>
          <p:cNvPr id="8" name="Footer Placeholder 7">
            <a:extLst>
              <a:ext uri="{FF2B5EF4-FFF2-40B4-BE49-F238E27FC236}">
                <a16:creationId xmlns:a16="http://schemas.microsoft.com/office/drawing/2014/main" id="{18D57D6C-A9C1-FBC5-B992-3147BCBBBEE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B55B6D-18B6-A195-E6DA-CF189EBA02A6}"/>
              </a:ext>
            </a:extLst>
          </p:cNvPr>
          <p:cNvSpPr>
            <a:spLocks noGrp="1"/>
          </p:cNvSpPr>
          <p:nvPr>
            <p:ph type="sldNum" sz="quarter" idx="12"/>
          </p:nvPr>
        </p:nvSpPr>
        <p:spPr/>
        <p:txBody>
          <a:bodyPr/>
          <a:lstStyle/>
          <a:p>
            <a:fld id="{44E8EB77-E499-4EF3-BABC-FA7DABDDAAAB}" type="slidenum">
              <a:rPr lang="en-GB" smtClean="0"/>
              <a:t>‹#›</a:t>
            </a:fld>
            <a:endParaRPr lang="en-GB"/>
          </a:p>
        </p:txBody>
      </p:sp>
    </p:spTree>
    <p:extLst>
      <p:ext uri="{BB962C8B-B14F-4D97-AF65-F5344CB8AC3E}">
        <p14:creationId xmlns:p14="http://schemas.microsoft.com/office/powerpoint/2010/main" val="389974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59505-8ECD-5E69-55A9-79E2A6652EA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DD90590-62F2-7DDC-8221-537B0E69B249}"/>
              </a:ext>
            </a:extLst>
          </p:cNvPr>
          <p:cNvSpPr>
            <a:spLocks noGrp="1"/>
          </p:cNvSpPr>
          <p:nvPr>
            <p:ph type="dt" sz="half" idx="10"/>
          </p:nvPr>
        </p:nvSpPr>
        <p:spPr/>
        <p:txBody>
          <a:bodyPr/>
          <a:lstStyle/>
          <a:p>
            <a:fld id="{A59B36CF-2A9F-471F-BBB8-95647913091D}" type="datetimeFigureOut">
              <a:rPr lang="en-GB" smtClean="0"/>
              <a:t>26/11/2025</a:t>
            </a:fld>
            <a:endParaRPr lang="en-GB"/>
          </a:p>
        </p:txBody>
      </p:sp>
      <p:sp>
        <p:nvSpPr>
          <p:cNvPr id="4" name="Footer Placeholder 3">
            <a:extLst>
              <a:ext uri="{FF2B5EF4-FFF2-40B4-BE49-F238E27FC236}">
                <a16:creationId xmlns:a16="http://schemas.microsoft.com/office/drawing/2014/main" id="{5B5DEDFE-DCE7-FC4F-1888-D34F6BAACD6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5A555F5-302C-DF36-290B-6240E719BE79}"/>
              </a:ext>
            </a:extLst>
          </p:cNvPr>
          <p:cNvSpPr>
            <a:spLocks noGrp="1"/>
          </p:cNvSpPr>
          <p:nvPr>
            <p:ph type="sldNum" sz="quarter" idx="12"/>
          </p:nvPr>
        </p:nvSpPr>
        <p:spPr/>
        <p:txBody>
          <a:bodyPr/>
          <a:lstStyle/>
          <a:p>
            <a:fld id="{44E8EB77-E499-4EF3-BABC-FA7DABDDAAAB}" type="slidenum">
              <a:rPr lang="en-GB" smtClean="0"/>
              <a:t>‹#›</a:t>
            </a:fld>
            <a:endParaRPr lang="en-GB"/>
          </a:p>
        </p:txBody>
      </p:sp>
    </p:spTree>
    <p:extLst>
      <p:ext uri="{BB962C8B-B14F-4D97-AF65-F5344CB8AC3E}">
        <p14:creationId xmlns:p14="http://schemas.microsoft.com/office/powerpoint/2010/main" val="3160082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86E571-BD89-AB23-2E11-E8161E91DC48}"/>
              </a:ext>
            </a:extLst>
          </p:cNvPr>
          <p:cNvSpPr>
            <a:spLocks noGrp="1"/>
          </p:cNvSpPr>
          <p:nvPr>
            <p:ph type="dt" sz="half" idx="10"/>
          </p:nvPr>
        </p:nvSpPr>
        <p:spPr/>
        <p:txBody>
          <a:bodyPr/>
          <a:lstStyle/>
          <a:p>
            <a:fld id="{A59B36CF-2A9F-471F-BBB8-95647913091D}" type="datetimeFigureOut">
              <a:rPr lang="en-GB" smtClean="0"/>
              <a:t>26/11/2025</a:t>
            </a:fld>
            <a:endParaRPr lang="en-GB"/>
          </a:p>
        </p:txBody>
      </p:sp>
      <p:sp>
        <p:nvSpPr>
          <p:cNvPr id="3" name="Footer Placeholder 2">
            <a:extLst>
              <a:ext uri="{FF2B5EF4-FFF2-40B4-BE49-F238E27FC236}">
                <a16:creationId xmlns:a16="http://schemas.microsoft.com/office/drawing/2014/main" id="{04F0C7EF-CF03-0271-E990-8DD771A342F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935F7D-ECC8-7B9B-5203-84FD6C46491D}"/>
              </a:ext>
            </a:extLst>
          </p:cNvPr>
          <p:cNvSpPr>
            <a:spLocks noGrp="1"/>
          </p:cNvSpPr>
          <p:nvPr>
            <p:ph type="sldNum" sz="quarter" idx="12"/>
          </p:nvPr>
        </p:nvSpPr>
        <p:spPr/>
        <p:txBody>
          <a:bodyPr/>
          <a:lstStyle/>
          <a:p>
            <a:fld id="{44E8EB77-E499-4EF3-BABC-FA7DABDDAAAB}" type="slidenum">
              <a:rPr lang="en-GB" smtClean="0"/>
              <a:t>‹#›</a:t>
            </a:fld>
            <a:endParaRPr lang="en-GB"/>
          </a:p>
        </p:txBody>
      </p:sp>
    </p:spTree>
    <p:extLst>
      <p:ext uri="{BB962C8B-B14F-4D97-AF65-F5344CB8AC3E}">
        <p14:creationId xmlns:p14="http://schemas.microsoft.com/office/powerpoint/2010/main" val="2805697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185D7-267B-CD5A-09C1-1B3E3108B1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F76B306-A600-532D-6A44-96B6C3641F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C07AF3C-9197-7686-4992-DA1E25F079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E2DB68C-541B-BDFE-AD88-42065BE151E5}"/>
              </a:ext>
            </a:extLst>
          </p:cNvPr>
          <p:cNvSpPr>
            <a:spLocks noGrp="1"/>
          </p:cNvSpPr>
          <p:nvPr>
            <p:ph type="dt" sz="half" idx="10"/>
          </p:nvPr>
        </p:nvSpPr>
        <p:spPr/>
        <p:txBody>
          <a:bodyPr/>
          <a:lstStyle/>
          <a:p>
            <a:fld id="{A59B36CF-2A9F-471F-BBB8-95647913091D}" type="datetimeFigureOut">
              <a:rPr lang="en-GB" smtClean="0"/>
              <a:t>26/11/2025</a:t>
            </a:fld>
            <a:endParaRPr lang="en-GB"/>
          </a:p>
        </p:txBody>
      </p:sp>
      <p:sp>
        <p:nvSpPr>
          <p:cNvPr id="6" name="Footer Placeholder 5">
            <a:extLst>
              <a:ext uri="{FF2B5EF4-FFF2-40B4-BE49-F238E27FC236}">
                <a16:creationId xmlns:a16="http://schemas.microsoft.com/office/drawing/2014/main" id="{64280766-38CB-DFE7-08E5-59B49817BE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EA60BA-CF9B-E5DD-DCE1-4F9BC915CF08}"/>
              </a:ext>
            </a:extLst>
          </p:cNvPr>
          <p:cNvSpPr>
            <a:spLocks noGrp="1"/>
          </p:cNvSpPr>
          <p:nvPr>
            <p:ph type="sldNum" sz="quarter" idx="12"/>
          </p:nvPr>
        </p:nvSpPr>
        <p:spPr/>
        <p:txBody>
          <a:bodyPr/>
          <a:lstStyle/>
          <a:p>
            <a:fld id="{44E8EB77-E499-4EF3-BABC-FA7DABDDAAAB}" type="slidenum">
              <a:rPr lang="en-GB" smtClean="0"/>
              <a:t>‹#›</a:t>
            </a:fld>
            <a:endParaRPr lang="en-GB"/>
          </a:p>
        </p:txBody>
      </p:sp>
    </p:spTree>
    <p:extLst>
      <p:ext uri="{BB962C8B-B14F-4D97-AF65-F5344CB8AC3E}">
        <p14:creationId xmlns:p14="http://schemas.microsoft.com/office/powerpoint/2010/main" val="1119046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80E37-BA0C-E09B-15B3-D06B600FDB6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0A0E426-18C3-7220-DC3E-42F7BDA6F2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946994-759D-B178-4A9B-0D2B070881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89A4DE5-4CEE-0CC7-0AB6-209F3A21DB5C}"/>
              </a:ext>
            </a:extLst>
          </p:cNvPr>
          <p:cNvSpPr>
            <a:spLocks noGrp="1"/>
          </p:cNvSpPr>
          <p:nvPr>
            <p:ph type="dt" sz="half" idx="10"/>
          </p:nvPr>
        </p:nvSpPr>
        <p:spPr/>
        <p:txBody>
          <a:bodyPr/>
          <a:lstStyle/>
          <a:p>
            <a:fld id="{A59B36CF-2A9F-471F-BBB8-95647913091D}" type="datetimeFigureOut">
              <a:rPr lang="en-GB" smtClean="0"/>
              <a:t>26/11/2025</a:t>
            </a:fld>
            <a:endParaRPr lang="en-GB"/>
          </a:p>
        </p:txBody>
      </p:sp>
      <p:sp>
        <p:nvSpPr>
          <p:cNvPr id="6" name="Footer Placeholder 5">
            <a:extLst>
              <a:ext uri="{FF2B5EF4-FFF2-40B4-BE49-F238E27FC236}">
                <a16:creationId xmlns:a16="http://schemas.microsoft.com/office/drawing/2014/main" id="{7E26206B-80DF-CE4B-6D33-E3BEE05A1A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FAF0B2-01EE-07D3-5E2C-9CB58361C142}"/>
              </a:ext>
            </a:extLst>
          </p:cNvPr>
          <p:cNvSpPr>
            <a:spLocks noGrp="1"/>
          </p:cNvSpPr>
          <p:nvPr>
            <p:ph type="sldNum" sz="quarter" idx="12"/>
          </p:nvPr>
        </p:nvSpPr>
        <p:spPr/>
        <p:txBody>
          <a:bodyPr/>
          <a:lstStyle/>
          <a:p>
            <a:fld id="{44E8EB77-E499-4EF3-BABC-FA7DABDDAAAB}" type="slidenum">
              <a:rPr lang="en-GB" smtClean="0"/>
              <a:t>‹#›</a:t>
            </a:fld>
            <a:endParaRPr lang="en-GB"/>
          </a:p>
        </p:txBody>
      </p:sp>
    </p:spTree>
    <p:extLst>
      <p:ext uri="{BB962C8B-B14F-4D97-AF65-F5344CB8AC3E}">
        <p14:creationId xmlns:p14="http://schemas.microsoft.com/office/powerpoint/2010/main" val="1981606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13B6E-4AAE-9B0F-F5D2-D00F6C6A9ED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5903154-E007-BA3F-D182-14EBB04736C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796C547-110E-A5AB-08DF-DAC12F1AEA3C}"/>
              </a:ext>
            </a:extLst>
          </p:cNvPr>
          <p:cNvSpPr>
            <a:spLocks noGrp="1"/>
          </p:cNvSpPr>
          <p:nvPr>
            <p:ph type="dt" sz="half" idx="10"/>
          </p:nvPr>
        </p:nvSpPr>
        <p:spPr/>
        <p:txBody>
          <a:bodyPr/>
          <a:lstStyle/>
          <a:p>
            <a:fld id="{A59B36CF-2A9F-471F-BBB8-95647913091D}" type="datetimeFigureOut">
              <a:rPr lang="en-GB" smtClean="0"/>
              <a:t>26/11/2025</a:t>
            </a:fld>
            <a:endParaRPr lang="en-GB"/>
          </a:p>
        </p:txBody>
      </p:sp>
      <p:sp>
        <p:nvSpPr>
          <p:cNvPr id="5" name="Footer Placeholder 4">
            <a:extLst>
              <a:ext uri="{FF2B5EF4-FFF2-40B4-BE49-F238E27FC236}">
                <a16:creationId xmlns:a16="http://schemas.microsoft.com/office/drawing/2014/main" id="{5A026BB6-5932-A177-3080-89D45AD218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DC6BC7-D11F-95F1-5140-70CB4A24E100}"/>
              </a:ext>
            </a:extLst>
          </p:cNvPr>
          <p:cNvSpPr>
            <a:spLocks noGrp="1"/>
          </p:cNvSpPr>
          <p:nvPr>
            <p:ph type="sldNum" sz="quarter" idx="12"/>
          </p:nvPr>
        </p:nvSpPr>
        <p:spPr/>
        <p:txBody>
          <a:bodyPr/>
          <a:lstStyle/>
          <a:p>
            <a:fld id="{44E8EB77-E499-4EF3-BABC-FA7DABDDAAAB}" type="slidenum">
              <a:rPr lang="en-GB" smtClean="0"/>
              <a:t>‹#›</a:t>
            </a:fld>
            <a:endParaRPr lang="en-GB"/>
          </a:p>
        </p:txBody>
      </p:sp>
    </p:spTree>
    <p:extLst>
      <p:ext uri="{BB962C8B-B14F-4D97-AF65-F5344CB8AC3E}">
        <p14:creationId xmlns:p14="http://schemas.microsoft.com/office/powerpoint/2010/main" val="2763121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50EAC92-FEC4-A37F-5444-211C75042B3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4D126C2-A10C-839B-A133-318277EAD2B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1C6755B-9707-ADCD-416B-6CD6C3B1FF84}"/>
              </a:ext>
            </a:extLst>
          </p:cNvPr>
          <p:cNvSpPr>
            <a:spLocks noGrp="1"/>
          </p:cNvSpPr>
          <p:nvPr>
            <p:ph type="dt" sz="half" idx="10"/>
          </p:nvPr>
        </p:nvSpPr>
        <p:spPr/>
        <p:txBody>
          <a:bodyPr/>
          <a:lstStyle/>
          <a:p>
            <a:fld id="{A59B36CF-2A9F-471F-BBB8-95647913091D}" type="datetimeFigureOut">
              <a:rPr lang="en-GB" smtClean="0"/>
              <a:t>26/11/2025</a:t>
            </a:fld>
            <a:endParaRPr lang="en-GB"/>
          </a:p>
        </p:txBody>
      </p:sp>
      <p:sp>
        <p:nvSpPr>
          <p:cNvPr id="5" name="Footer Placeholder 4">
            <a:extLst>
              <a:ext uri="{FF2B5EF4-FFF2-40B4-BE49-F238E27FC236}">
                <a16:creationId xmlns:a16="http://schemas.microsoft.com/office/drawing/2014/main" id="{DA710EE3-C053-6375-25D2-AB209CC5C9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22F5D1-0B5A-9C78-0362-F06A58116AB5}"/>
              </a:ext>
            </a:extLst>
          </p:cNvPr>
          <p:cNvSpPr>
            <a:spLocks noGrp="1"/>
          </p:cNvSpPr>
          <p:nvPr>
            <p:ph type="sldNum" sz="quarter" idx="12"/>
          </p:nvPr>
        </p:nvSpPr>
        <p:spPr/>
        <p:txBody>
          <a:bodyPr/>
          <a:lstStyle/>
          <a:p>
            <a:fld id="{44E8EB77-E499-4EF3-BABC-FA7DABDDAAAB}" type="slidenum">
              <a:rPr lang="en-GB" smtClean="0"/>
              <a:t>‹#›</a:t>
            </a:fld>
            <a:endParaRPr lang="en-GB"/>
          </a:p>
        </p:txBody>
      </p:sp>
    </p:spTree>
    <p:extLst>
      <p:ext uri="{BB962C8B-B14F-4D97-AF65-F5344CB8AC3E}">
        <p14:creationId xmlns:p14="http://schemas.microsoft.com/office/powerpoint/2010/main" val="3248897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B3E6B2-4369-BDC6-EB6A-21D5C60C3C1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3D8C9DD-6B34-5758-6A58-DE98159BF8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1C592DE-6224-351F-0E6A-D050BF7232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59B36CF-2A9F-471F-BBB8-95647913091D}" type="datetimeFigureOut">
              <a:rPr lang="en-GB" smtClean="0"/>
              <a:t>26/11/2025</a:t>
            </a:fld>
            <a:endParaRPr lang="en-GB"/>
          </a:p>
        </p:txBody>
      </p:sp>
      <p:sp>
        <p:nvSpPr>
          <p:cNvPr id="5" name="Footer Placeholder 4">
            <a:extLst>
              <a:ext uri="{FF2B5EF4-FFF2-40B4-BE49-F238E27FC236}">
                <a16:creationId xmlns:a16="http://schemas.microsoft.com/office/drawing/2014/main" id="{F485C3B7-6785-AFEC-4F48-F7C5012454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045B46B-3D08-F62F-5B36-4547FCF8CB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4E8EB77-E499-4EF3-BABC-FA7DABDDAAAB}" type="slidenum">
              <a:rPr lang="en-GB" smtClean="0"/>
              <a:t>‹#›</a:t>
            </a:fld>
            <a:endParaRPr lang="en-GB"/>
          </a:p>
        </p:txBody>
      </p:sp>
    </p:spTree>
    <p:extLst>
      <p:ext uri="{BB962C8B-B14F-4D97-AF65-F5344CB8AC3E}">
        <p14:creationId xmlns:p14="http://schemas.microsoft.com/office/powerpoint/2010/main" val="10940842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AFFD9C-6412-6BD8-27C3-8625AF050794}"/>
              </a:ext>
            </a:extLst>
          </p:cNvPr>
          <p:cNvSpPr>
            <a:spLocks noGrp="1"/>
          </p:cNvSpPr>
          <p:nvPr>
            <p:ph type="ctrTitle"/>
          </p:nvPr>
        </p:nvSpPr>
        <p:spPr>
          <a:xfrm>
            <a:off x="1113810" y="2960716"/>
            <a:ext cx="4036334" cy="2387600"/>
          </a:xfrm>
        </p:spPr>
        <p:txBody>
          <a:bodyPr anchor="t">
            <a:normAutofit/>
          </a:bodyPr>
          <a:lstStyle/>
          <a:p>
            <a:pPr algn="l"/>
            <a:r>
              <a:rPr lang="en-GB" sz="5400"/>
              <a:t>Reflective Presentation </a:t>
            </a:r>
            <a:br>
              <a:rPr lang="en-GB" sz="5400"/>
            </a:br>
            <a:endParaRPr lang="en-GB" sz="5400"/>
          </a:p>
        </p:txBody>
      </p:sp>
      <p:sp>
        <p:nvSpPr>
          <p:cNvPr id="3" name="Subtitle 2">
            <a:extLst>
              <a:ext uri="{FF2B5EF4-FFF2-40B4-BE49-F238E27FC236}">
                <a16:creationId xmlns:a16="http://schemas.microsoft.com/office/drawing/2014/main" id="{94132C8E-10F0-DEE0-B94B-29A04B2E6D1B}"/>
              </a:ext>
            </a:extLst>
          </p:cNvPr>
          <p:cNvSpPr>
            <a:spLocks noGrp="1"/>
          </p:cNvSpPr>
          <p:nvPr>
            <p:ph type="subTitle" idx="1"/>
          </p:nvPr>
        </p:nvSpPr>
        <p:spPr>
          <a:xfrm>
            <a:off x="1113809" y="953037"/>
            <a:ext cx="4036333" cy="1709849"/>
          </a:xfrm>
        </p:spPr>
        <p:txBody>
          <a:bodyPr anchor="b">
            <a:normAutofit/>
          </a:bodyPr>
          <a:lstStyle/>
          <a:p>
            <a:pPr algn="l"/>
            <a:r>
              <a:rPr lang="en-GB" sz="1100"/>
              <a:t>      Overview</a:t>
            </a:r>
          </a:p>
          <a:p>
            <a:pPr algn="l"/>
            <a:endParaRPr lang="en-GB" sz="1100"/>
          </a:p>
          <a:p>
            <a:pPr algn="l"/>
            <a:r>
              <a:rPr lang="en-GB" sz="1100"/>
              <a:t>In my report, I explored the challenges and opportunities students face in the digital era. I used ideas from Stella Cottrell to understand how critical thinking and study skills support digital learning. I discussed unreliable online information, digital distraction, and the benefits of eBooks, online videos, and flexible learning.</a:t>
            </a:r>
          </a:p>
        </p:txBody>
      </p:sp>
      <p:grpSp>
        <p:nvGrpSpPr>
          <p:cNvPr id="35" name="Group 34">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1" name="Rectangle 20">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People In A Meeting">
            <a:extLst>
              <a:ext uri="{FF2B5EF4-FFF2-40B4-BE49-F238E27FC236}">
                <a16:creationId xmlns:a16="http://schemas.microsoft.com/office/drawing/2014/main" id="{2154CE98-D432-FEC8-B22B-00A190D2C685}"/>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5922492" y="1847045"/>
            <a:ext cx="5536001" cy="3105156"/>
          </a:xfrm>
          <a:prstGeom prst="rect">
            <a:avLst/>
          </a:prstGeom>
        </p:spPr>
      </p:pic>
    </p:spTree>
    <p:extLst>
      <p:ext uri="{BB962C8B-B14F-4D97-AF65-F5344CB8AC3E}">
        <p14:creationId xmlns:p14="http://schemas.microsoft.com/office/powerpoint/2010/main" val="4187793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25E99B6-5169-380B-22B6-A547F083D01A}"/>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Research </a:t>
            </a:r>
          </a:p>
        </p:txBody>
      </p:sp>
      <p:graphicFrame>
        <p:nvGraphicFramePr>
          <p:cNvPr id="7" name="Content Placeholder 4">
            <a:extLst>
              <a:ext uri="{FF2B5EF4-FFF2-40B4-BE49-F238E27FC236}">
                <a16:creationId xmlns:a16="http://schemas.microsoft.com/office/drawing/2014/main" id="{C792262D-E8E5-F9D2-0274-CFCCDF2BA0E5}"/>
              </a:ext>
            </a:extLst>
          </p:cNvPr>
          <p:cNvGraphicFramePr>
            <a:graphicFrameLocks noGrp="1"/>
          </p:cNvGraphicFramePr>
          <p:nvPr>
            <p:ph idx="1"/>
            <p:extLst>
              <p:ext uri="{D42A27DB-BD31-4B8C-83A1-F6EECF244321}">
                <p14:modId xmlns:p14="http://schemas.microsoft.com/office/powerpoint/2010/main" val="375847461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5661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B22EC6-A72A-3FF6-5CD9-1DA73D13BE24}"/>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Planning and writing </a:t>
            </a:r>
          </a:p>
        </p:txBody>
      </p:sp>
      <p:graphicFrame>
        <p:nvGraphicFramePr>
          <p:cNvPr id="12" name="Content Placeholder 2">
            <a:extLst>
              <a:ext uri="{FF2B5EF4-FFF2-40B4-BE49-F238E27FC236}">
                <a16:creationId xmlns:a16="http://schemas.microsoft.com/office/drawing/2014/main" id="{0DD816B9-2C82-C484-E30B-695FAFE507CA}"/>
              </a:ext>
            </a:extLst>
          </p:cNvPr>
          <p:cNvGraphicFramePr>
            <a:graphicFrameLocks noGrp="1"/>
          </p:cNvGraphicFramePr>
          <p:nvPr>
            <p:ph idx="1"/>
            <p:extLst>
              <p:ext uri="{D42A27DB-BD31-4B8C-83A1-F6EECF244321}">
                <p14:modId xmlns:p14="http://schemas.microsoft.com/office/powerpoint/2010/main" val="398611580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88942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85C375-35A9-DA24-60F8-AC01E4B85D61}"/>
              </a:ext>
            </a:extLst>
          </p:cNvPr>
          <p:cNvSpPr>
            <a:spLocks noGrp="1"/>
          </p:cNvSpPr>
          <p:nvPr>
            <p:ph type="title"/>
          </p:nvPr>
        </p:nvSpPr>
        <p:spPr>
          <a:xfrm>
            <a:off x="761800" y="762001"/>
            <a:ext cx="5334197" cy="1708242"/>
          </a:xfrm>
        </p:spPr>
        <p:txBody>
          <a:bodyPr anchor="ctr">
            <a:normAutofit/>
          </a:bodyPr>
          <a:lstStyle/>
          <a:p>
            <a:r>
              <a:rPr lang="en-GB" sz="4000"/>
              <a:t>Challenges </a:t>
            </a:r>
          </a:p>
        </p:txBody>
      </p:sp>
      <p:sp>
        <p:nvSpPr>
          <p:cNvPr id="3" name="Content Placeholder 2">
            <a:extLst>
              <a:ext uri="{FF2B5EF4-FFF2-40B4-BE49-F238E27FC236}">
                <a16:creationId xmlns:a16="http://schemas.microsoft.com/office/drawing/2014/main" id="{15DCA5FF-B727-BB86-FDA5-1630F84B33E5}"/>
              </a:ext>
            </a:extLst>
          </p:cNvPr>
          <p:cNvSpPr>
            <a:spLocks noGrp="1"/>
          </p:cNvSpPr>
          <p:nvPr>
            <p:ph idx="1"/>
          </p:nvPr>
        </p:nvSpPr>
        <p:spPr>
          <a:xfrm>
            <a:off x="761800" y="2470244"/>
            <a:ext cx="5334197" cy="3769835"/>
          </a:xfrm>
        </p:spPr>
        <p:txBody>
          <a:bodyPr anchor="ctr">
            <a:normAutofit/>
          </a:bodyPr>
          <a:lstStyle/>
          <a:p>
            <a:r>
              <a:rPr lang="en-GB" sz="2000"/>
              <a:t>One challenge I wrote about was the difficulty of finding trustworthy sources online. </a:t>
            </a:r>
          </a:p>
          <a:p>
            <a:r>
              <a:rPr lang="en-GB" sz="2000"/>
              <a:t>Some websites look academic but are not reliable.</a:t>
            </a:r>
          </a:p>
          <a:p>
            <a:r>
              <a:rPr lang="en-GB" sz="2000"/>
              <a:t>Another personal challenge was digital distraction, especially from my phone, which often made me lose focus. </a:t>
            </a:r>
          </a:p>
          <a:p>
            <a:r>
              <a:rPr lang="en-GB" sz="2000"/>
              <a:t>I also faced a practical challenge when Moodle books were unavailable, which made research take longer. </a:t>
            </a:r>
          </a:p>
          <a:p>
            <a:endParaRPr lang="en-GB" sz="2000"/>
          </a:p>
        </p:txBody>
      </p:sp>
      <p:pic>
        <p:nvPicPr>
          <p:cNvPr id="15" name="Picture 14" descr="Stack of magazines on table">
            <a:extLst>
              <a:ext uri="{FF2B5EF4-FFF2-40B4-BE49-F238E27FC236}">
                <a16:creationId xmlns:a16="http://schemas.microsoft.com/office/drawing/2014/main" id="{687C2575-9CB9-A186-DCBB-C4CDE74D4973}"/>
              </a:ext>
            </a:extLst>
          </p:cNvPr>
          <p:cNvPicPr>
            <a:picLocks noChangeAspect="1"/>
          </p:cNvPicPr>
          <p:nvPr/>
        </p:nvPicPr>
        <p:blipFill>
          <a:blip r:embed="rId2"/>
          <a:srcRect l="40861" r="7303"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520985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4C125A-ADC5-E2CD-9CDC-157BA1CD6DF0}"/>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Successes </a:t>
            </a:r>
          </a:p>
        </p:txBody>
      </p:sp>
      <p:graphicFrame>
        <p:nvGraphicFramePr>
          <p:cNvPr id="27" name="Content Placeholder 2">
            <a:extLst>
              <a:ext uri="{FF2B5EF4-FFF2-40B4-BE49-F238E27FC236}">
                <a16:creationId xmlns:a16="http://schemas.microsoft.com/office/drawing/2014/main" id="{0C2CB359-1B0C-DD47-AF3F-C93FACDA5233}"/>
              </a:ext>
            </a:extLst>
          </p:cNvPr>
          <p:cNvGraphicFramePr>
            <a:graphicFrameLocks noGrp="1"/>
          </p:cNvGraphicFramePr>
          <p:nvPr>
            <p:ph idx="1"/>
            <p:extLst>
              <p:ext uri="{D42A27DB-BD31-4B8C-83A1-F6EECF244321}">
                <p14:modId xmlns:p14="http://schemas.microsoft.com/office/powerpoint/2010/main" val="286871433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2534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C23E84-9711-7093-3038-5B5BE3AC2052}"/>
              </a:ext>
            </a:extLst>
          </p:cNvPr>
          <p:cNvSpPr>
            <a:spLocks noGrp="1"/>
          </p:cNvSpPr>
          <p:nvPr>
            <p:ph type="title"/>
          </p:nvPr>
        </p:nvSpPr>
        <p:spPr>
          <a:xfrm>
            <a:off x="841248" y="256032"/>
            <a:ext cx="10506456" cy="1014984"/>
          </a:xfrm>
        </p:spPr>
        <p:txBody>
          <a:bodyPr anchor="b">
            <a:normAutofit/>
          </a:bodyPr>
          <a:lstStyle/>
          <a:p>
            <a:r>
              <a:rPr lang="en-GB"/>
              <a:t>Looking Forward </a:t>
            </a:r>
          </a:p>
        </p:txBody>
      </p:sp>
      <p:sp>
        <p:nvSpPr>
          <p:cNvPr id="24" name="Rectangle 2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6" name="Content Placeholder 2">
            <a:extLst>
              <a:ext uri="{FF2B5EF4-FFF2-40B4-BE49-F238E27FC236}">
                <a16:creationId xmlns:a16="http://schemas.microsoft.com/office/drawing/2014/main" id="{38EB649B-B9C0-0341-3421-A4E78C6098D9}"/>
              </a:ext>
            </a:extLst>
          </p:cNvPr>
          <p:cNvGraphicFramePr>
            <a:graphicFrameLocks noGrp="1"/>
          </p:cNvGraphicFramePr>
          <p:nvPr>
            <p:ph idx="1"/>
            <p:extLst>
              <p:ext uri="{D42A27DB-BD31-4B8C-83A1-F6EECF244321}">
                <p14:modId xmlns:p14="http://schemas.microsoft.com/office/powerpoint/2010/main" val="400713512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60294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411</Words>
  <Application>Microsoft Office PowerPoint</Application>
  <PresentationFormat>Widescreen</PresentationFormat>
  <Paragraphs>26</Paragraphs>
  <Slides>6</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Aptos Display</vt:lpstr>
      <vt:lpstr>Arial</vt:lpstr>
      <vt:lpstr>Calibri</vt:lpstr>
      <vt:lpstr>Office Theme</vt:lpstr>
      <vt:lpstr>Reflective Presentation  </vt:lpstr>
      <vt:lpstr>Research </vt:lpstr>
      <vt:lpstr>Planning and writing </vt:lpstr>
      <vt:lpstr>Challenges </vt:lpstr>
      <vt:lpstr>Successes </vt:lpstr>
      <vt:lpstr>Looking Forward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Presentation</dc:title>
  <dc:creator>Sanda-Ionela Vica (2410012)</dc:creator>
  <cp:lastModifiedBy>Scott James</cp:lastModifiedBy>
  <cp:revision>5</cp:revision>
  <dcterms:created xsi:type="dcterms:W3CDTF">2025-11-21T22:55:52Z</dcterms:created>
  <dcterms:modified xsi:type="dcterms:W3CDTF">2025-11-26T09:56:11Z</dcterms:modified>
</cp:coreProperties>
</file>