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3088A7-3E57-44E0-9AD4-77EAFC7546C0}" v="95" dt="2022-11-24T11:55:19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72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403088A7-3E57-44E0-9AD4-77EAFC7546C0}"/>
    <pc:docChg chg="custSel modSld">
      <pc:chgData name="Mike Durke" userId="0c974ed1-fc60-4471-bc87-793b58cadcc1" providerId="ADAL" clId="{403088A7-3E57-44E0-9AD4-77EAFC7546C0}" dt="2022-11-24T11:55:19.001" v="104" actId="20577"/>
      <pc:docMkLst>
        <pc:docMk/>
      </pc:docMkLst>
      <pc:sldChg chg="modSp mod">
        <pc:chgData name="Mike Durke" userId="0c974ed1-fc60-4471-bc87-793b58cadcc1" providerId="ADAL" clId="{403088A7-3E57-44E0-9AD4-77EAFC7546C0}" dt="2022-11-24T11:55:04.349" v="89" actId="20577"/>
        <pc:sldMkLst>
          <pc:docMk/>
          <pc:sldMk cId="4175691699" sldId="257"/>
        </pc:sldMkLst>
        <pc:spChg chg="mod">
          <ac:chgData name="Mike Durke" userId="0c974ed1-fc60-4471-bc87-793b58cadcc1" providerId="ADAL" clId="{403088A7-3E57-44E0-9AD4-77EAFC7546C0}" dt="2022-11-24T11:52:58.659" v="29" actId="1076"/>
          <ac:spMkLst>
            <pc:docMk/>
            <pc:sldMk cId="4175691699" sldId="257"/>
            <ac:spMk id="3" creationId="{B1D95CA6-DDF4-4954-B1E7-8DBCBE35BD2F}"/>
          </ac:spMkLst>
        </pc:spChg>
        <pc:spChg chg="mod">
          <ac:chgData name="Mike Durke" userId="0c974ed1-fc60-4471-bc87-793b58cadcc1" providerId="ADAL" clId="{403088A7-3E57-44E0-9AD4-77EAFC7546C0}" dt="2022-11-24T11:55:04.349" v="89" actId="20577"/>
          <ac:spMkLst>
            <pc:docMk/>
            <pc:sldMk cId="4175691699" sldId="257"/>
            <ac:spMk id="4" creationId="{AB558215-E5DA-438F-AF45-AADFD6B48572}"/>
          </ac:spMkLst>
        </pc:spChg>
        <pc:spChg chg="mod">
          <ac:chgData name="Mike Durke" userId="0c974ed1-fc60-4471-bc87-793b58cadcc1" providerId="ADAL" clId="{403088A7-3E57-44E0-9AD4-77EAFC7546C0}" dt="2022-11-24T11:53:12.334" v="33" actId="20577"/>
          <ac:spMkLst>
            <pc:docMk/>
            <pc:sldMk cId="4175691699" sldId="257"/>
            <ac:spMk id="5" creationId="{3F9D4683-D7F0-4B15-9B73-AD0810F5CF4E}"/>
          </ac:spMkLst>
        </pc:spChg>
      </pc:sldChg>
      <pc:sldChg chg="modSp mod">
        <pc:chgData name="Mike Durke" userId="0c974ed1-fc60-4471-bc87-793b58cadcc1" providerId="ADAL" clId="{403088A7-3E57-44E0-9AD4-77EAFC7546C0}" dt="2022-11-24T11:54:35.737" v="58" actId="14100"/>
        <pc:sldMkLst>
          <pc:docMk/>
          <pc:sldMk cId="1590446270" sldId="258"/>
        </pc:sldMkLst>
        <pc:spChg chg="mod">
          <ac:chgData name="Mike Durke" userId="0c974ed1-fc60-4471-bc87-793b58cadcc1" providerId="ADAL" clId="{403088A7-3E57-44E0-9AD4-77EAFC7546C0}" dt="2022-11-24T11:54:35.737" v="58" actId="14100"/>
          <ac:spMkLst>
            <pc:docMk/>
            <pc:sldMk cId="1590446270" sldId="258"/>
            <ac:spMk id="3" creationId="{B1D95CA6-DDF4-4954-B1E7-8DBCBE35BD2F}"/>
          </ac:spMkLst>
        </pc:spChg>
        <pc:spChg chg="mod">
          <ac:chgData name="Mike Durke" userId="0c974ed1-fc60-4471-bc87-793b58cadcc1" providerId="ADAL" clId="{403088A7-3E57-44E0-9AD4-77EAFC7546C0}" dt="2022-11-24T11:54:02.237" v="50" actId="27636"/>
          <ac:spMkLst>
            <pc:docMk/>
            <pc:sldMk cId="1590446270" sldId="258"/>
            <ac:spMk id="4" creationId="{AB558215-E5DA-438F-AF45-AADFD6B48572}"/>
          </ac:spMkLst>
        </pc:spChg>
        <pc:spChg chg="mod">
          <ac:chgData name="Mike Durke" userId="0c974ed1-fc60-4471-bc87-793b58cadcc1" providerId="ADAL" clId="{403088A7-3E57-44E0-9AD4-77EAFC7546C0}" dt="2022-11-24T11:53:31.306" v="42" actId="20577"/>
          <ac:spMkLst>
            <pc:docMk/>
            <pc:sldMk cId="1590446270" sldId="258"/>
            <ac:spMk id="5" creationId="{3F9D4683-D7F0-4B15-9B73-AD0810F5CF4E}"/>
          </ac:spMkLst>
        </pc:spChg>
      </pc:sldChg>
      <pc:sldChg chg="modSp">
        <pc:chgData name="Mike Durke" userId="0c974ed1-fc60-4471-bc87-793b58cadcc1" providerId="ADAL" clId="{403088A7-3E57-44E0-9AD4-77EAFC7546C0}" dt="2022-11-24T11:55:19.001" v="104" actId="20577"/>
        <pc:sldMkLst>
          <pc:docMk/>
          <pc:sldMk cId="1316138084" sldId="259"/>
        </pc:sldMkLst>
        <pc:spChg chg="mod">
          <ac:chgData name="Mike Durke" userId="0c974ed1-fc60-4471-bc87-793b58cadcc1" providerId="ADAL" clId="{403088A7-3E57-44E0-9AD4-77EAFC7546C0}" dt="2022-11-24T11:53:53.394" v="46" actId="20577"/>
          <ac:spMkLst>
            <pc:docMk/>
            <pc:sldMk cId="1316138084" sldId="259"/>
            <ac:spMk id="3" creationId="{B1D95CA6-DDF4-4954-B1E7-8DBCBE35BD2F}"/>
          </ac:spMkLst>
        </pc:spChg>
        <pc:spChg chg="mod">
          <ac:chgData name="Mike Durke" userId="0c974ed1-fc60-4471-bc87-793b58cadcc1" providerId="ADAL" clId="{403088A7-3E57-44E0-9AD4-77EAFC7546C0}" dt="2022-11-24T11:55:19.001" v="104" actId="20577"/>
          <ac:spMkLst>
            <pc:docMk/>
            <pc:sldMk cId="1316138084" sldId="259"/>
            <ac:spMk id="4" creationId="{AB558215-E5DA-438F-AF45-AADFD6B48572}"/>
          </ac:spMkLst>
        </pc:spChg>
      </pc:sldChg>
      <pc:sldChg chg="modSp">
        <pc:chgData name="Mike Durke" userId="0c974ed1-fc60-4471-bc87-793b58cadcc1" providerId="ADAL" clId="{403088A7-3E57-44E0-9AD4-77EAFC7546C0}" dt="2022-11-24T11:54:11.739" v="55" actId="20577"/>
        <pc:sldMkLst>
          <pc:docMk/>
          <pc:sldMk cId="1583394252" sldId="260"/>
        </pc:sldMkLst>
        <pc:spChg chg="mod">
          <ac:chgData name="Mike Durke" userId="0c974ed1-fc60-4471-bc87-793b58cadcc1" providerId="ADAL" clId="{403088A7-3E57-44E0-9AD4-77EAFC7546C0}" dt="2022-11-24T11:54:11.739" v="55" actId="20577"/>
          <ac:spMkLst>
            <pc:docMk/>
            <pc:sldMk cId="1583394252" sldId="260"/>
            <ac:spMk id="3" creationId="{DD4974A8-D6D7-43EA-AF4F-03DED330FD4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B02A5-25B7-4CFD-A772-280021BA93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AC747-C764-43E8-8481-04BB9AC12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DFB60-757C-4DF5-9BAB-B46A65CFA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B50E4-7959-4EB2-8D01-118F13FF8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6C03E-447C-4BAE-8FB2-42B1280EB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724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D8438-8F82-48FF-A465-13F634697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64A6C-41CB-4547-B56B-4F22126DF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7997C-37B0-4995-967B-80164A034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D9C7A-5561-488D-91A5-C59BBF144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90880-1EF8-4DFE-82B6-293871845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8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BC7F3-4187-4655-B181-B64DE6D6D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4309F-3DF7-4637-B874-5492DAA4FA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64012-DA39-45F6-B4BD-A99F7311E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6B279-F508-49A2-BBD3-798E1C585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AFBD-7440-4D25-9D0E-6A75EEDE9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56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DCC6E-1095-43AE-83E0-3A3EBF225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08B88-17CF-4848-BAF1-A55C481E7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1007F7-C25E-43C7-ABEF-4873B02B4B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00402-FED9-4D18-90B2-8482660A7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4906BF-5024-4E30-9B71-A74621E72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2DBB42-9F9D-4D29-A9EF-587D3BE71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27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A41D7-D3C3-483F-B6E5-E7D064A7C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79203-35A1-453B-A5B7-0FFDF75A8E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27F074-7F00-444F-AC9A-4F17CDD566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064E15-F795-4C20-BC10-37AE5976D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1014B8-08AB-4079-94FC-8DE5D722B0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A43FBE-B01B-4233-ABCA-DB2469B85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5A2286-09B3-41D0-B1B0-83E08D3E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3F6206-2FA5-4B05-AE23-F8E8D32F8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48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4D843-E8AA-4FD6-B10C-7D313FC56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4979CA-ACA4-40BF-A322-5802CED28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F2CFB0-3644-421B-A90F-A4D85803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EF5B88-17E9-460B-870D-826920B0F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66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070F81-C8E1-4BC3-ACD5-C65B9EB7F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07A9E-8F59-4E36-9735-8A5313E39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5BDB9-FC21-4ED6-91C3-5241D240C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9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900AB-BF06-4710-85B4-3153BE404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584B5-C3D4-4CA6-935F-315A9917D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9EF78-BF60-43C0-A6E2-C1DA3DE2E7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F3441-403C-4571-8E9A-20E637A6B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1069A-A0D8-4C27-B914-BA4B11679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1A84E-F348-43D8-99ED-AA2028D40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64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CAA83-8470-4878-BBC3-28A1B4D5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41CA21-0EFB-40D5-A7CE-C546A08CB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1F8A3B-0EAF-4039-A528-11597976A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BB921-5E36-4718-B431-2E245D189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3C2458-7888-4950-B385-E7BD4B67D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797EE-90B2-4F20-9C29-EE9BB93CC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0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672D2-A762-4151-94F5-035122A96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5A6AD7-B551-45E7-87EB-60A1CFFBD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24A2A-4B5E-48CD-AA60-12E69BB71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431CE-97E4-4D97-8EC7-AA530C3B4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42A5C-7B7E-4258-9ED2-4A4D52164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4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A4884E-9C58-4501-B298-3175EA04C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DB831F-EBB6-41CA-A41E-9126AC929E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B8A08-C92C-4EDB-A985-7D6465566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DCFF7-98A1-4EB4-9F50-A1CB25DA6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FC4B8-93EB-44FD-B943-0EA63030E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7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39C8E9-96E1-4F48-9F67-B76FC012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769AB-EF4B-4199-A83F-71A1B06FB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3801D-7F84-4E73-95F6-8075E0E3B9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07A09-8656-4DA6-8A3C-755B4AD9957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A35B-131F-4D7D-BAE5-F2378E875D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6859C-A3BF-4646-9D6D-7B077F658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92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bble sheet test paper and pencil">
            <a:extLst>
              <a:ext uri="{FF2B5EF4-FFF2-40B4-BE49-F238E27FC236}">
                <a16:creationId xmlns:a16="http://schemas.microsoft.com/office/drawing/2014/main" id="{663A7528-80EB-4ADC-A1DD-870C7B9D47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252" b="820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16925F-333F-43BD-9701-033CA2E7F5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algn="l"/>
            <a:r>
              <a:rPr lang="en-GB" sz="8000" dirty="0">
                <a:solidFill>
                  <a:srgbClr val="FFFFFF"/>
                </a:solidFill>
              </a:rPr>
              <a:t>Examination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6B448-F506-4FD4-B6F8-EC4878401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108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8615" y="981951"/>
            <a:ext cx="5062459" cy="25695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/>
              <a:t>A. Psychology, Brains and Behaviour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981951"/>
            <a:ext cx="5755415" cy="5195012"/>
          </a:xfrm>
        </p:spPr>
        <p:txBody>
          <a:bodyPr>
            <a:normAutofit/>
          </a:bodyPr>
          <a:lstStyle/>
          <a:p>
            <a:r>
              <a:rPr lang="en-GB" dirty="0"/>
              <a:t>Definition. Normal v. abnormal. Brains, neurons &amp; the Central Nervous System. Adrian Raine. Simon Baron Cohen. Adverse Childhood Experiences. Peter’s and the Chimp Paradox</a:t>
            </a:r>
          </a:p>
          <a:p>
            <a:endParaRPr lang="en-GB" dirty="0"/>
          </a:p>
          <a:p>
            <a:r>
              <a:rPr lang="en-GB" dirty="0"/>
              <a:t>Pavlov, Skinner, Watson &amp; Rayner, Thorndike’s law of effect, Bandura &amp; observational learning, media violence, Conditioning criminals?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9D4683-D7F0-4B15-9B73-AD0810F5CF4E}"/>
              </a:ext>
            </a:extLst>
          </p:cNvPr>
          <p:cNvSpPr txBox="1">
            <a:spLocks/>
          </p:cNvSpPr>
          <p:nvPr/>
        </p:nvSpPr>
        <p:spPr>
          <a:xfrm>
            <a:off x="838200" y="4456049"/>
            <a:ext cx="5181600" cy="7238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6000" dirty="0"/>
              <a:t>B. Learning</a:t>
            </a:r>
          </a:p>
        </p:txBody>
      </p:sp>
    </p:spTree>
    <p:extLst>
      <p:ext uri="{BB962C8B-B14F-4D97-AF65-F5344CB8AC3E}">
        <p14:creationId xmlns:p14="http://schemas.microsoft.com/office/powerpoint/2010/main" val="417569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743" y="1161288"/>
            <a:ext cx="5756797" cy="17771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/>
              <a:t>C. Developmental 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00940" y="378896"/>
            <a:ext cx="4809442" cy="5798068"/>
          </a:xfrm>
        </p:spPr>
        <p:txBody>
          <a:bodyPr>
            <a:normAutofit/>
          </a:bodyPr>
          <a:lstStyle/>
          <a:p>
            <a:r>
              <a:rPr lang="en-GB" dirty="0"/>
              <a:t>Foetal origins, teratogens, Adverse Childhood Experiences, Foetal Alcohol Syndrome, Piaget, Kohlberg and moral reasoning, Walter </a:t>
            </a:r>
            <a:r>
              <a:rPr lang="en-GB" dirty="0" err="1"/>
              <a:t>Mischel</a:t>
            </a:r>
            <a:r>
              <a:rPr lang="en-GB" dirty="0"/>
              <a:t> and marshmallows</a:t>
            </a:r>
          </a:p>
          <a:p>
            <a:r>
              <a:rPr lang="en-GB" dirty="0"/>
              <a:t>Definition, psychometric testing, Freud, Myers-Briggs, Macrae and Costa, Erikson and psycho-social, Maslow and Rogers, Rogers’ Self-Theory, Bandura &amp; self esteem, Rotter’s locus of control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9D4683-D7F0-4B15-9B73-AD0810F5CF4E}"/>
              </a:ext>
            </a:extLst>
          </p:cNvPr>
          <p:cNvSpPr txBox="1">
            <a:spLocks/>
          </p:cNvSpPr>
          <p:nvPr/>
        </p:nvSpPr>
        <p:spPr>
          <a:xfrm>
            <a:off x="701040" y="3669125"/>
            <a:ext cx="5181600" cy="17209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6000" dirty="0"/>
              <a:t>D. Personality Theory</a:t>
            </a:r>
          </a:p>
        </p:txBody>
      </p:sp>
    </p:spTree>
    <p:extLst>
      <p:ext uri="{BB962C8B-B14F-4D97-AF65-F5344CB8AC3E}">
        <p14:creationId xmlns:p14="http://schemas.microsoft.com/office/powerpoint/2010/main" val="159044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896" y="2540444"/>
            <a:ext cx="5181600" cy="17771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/>
              <a:t>D. Social 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84832"/>
            <a:ext cx="5181600" cy="4092131"/>
          </a:xfrm>
        </p:spPr>
        <p:txBody>
          <a:bodyPr>
            <a:normAutofit/>
          </a:bodyPr>
          <a:lstStyle/>
          <a:p>
            <a:r>
              <a:rPr lang="en-GB" dirty="0"/>
              <a:t>Conformity (</a:t>
            </a:r>
            <a:r>
              <a:rPr lang="en-GB" dirty="0" err="1"/>
              <a:t>Sherif</a:t>
            </a:r>
            <a:r>
              <a:rPr lang="en-GB" dirty="0"/>
              <a:t> and informational social influence), Asch and normative social influence, Compliance techniques, Obedience, Milgram and Zimbardo. </a:t>
            </a:r>
            <a:r>
              <a:rPr lang="en-GB"/>
              <a:t>Why Cops Kill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13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5D8598C-89D5-4BE9-B2EA-C7EBDC93B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16" y="1340993"/>
            <a:ext cx="11686128" cy="4401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CE1292-DDBD-49E4-ABB7-9120951E0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974A8-D6D7-43EA-AF4F-03DED330FD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96328" y="1592294"/>
            <a:ext cx="4820633" cy="4900581"/>
          </a:xfrm>
        </p:spPr>
        <p:txBody>
          <a:bodyPr/>
          <a:lstStyle/>
          <a:p>
            <a:r>
              <a:rPr lang="en-GB" dirty="0"/>
              <a:t>January at 10am</a:t>
            </a:r>
          </a:p>
          <a:p>
            <a:endParaRPr lang="en-GB" dirty="0"/>
          </a:p>
          <a:p>
            <a:r>
              <a:rPr lang="en-GB" dirty="0"/>
              <a:t>1-hour</a:t>
            </a:r>
          </a:p>
          <a:p>
            <a:endParaRPr lang="en-GB" dirty="0"/>
          </a:p>
          <a:p>
            <a:r>
              <a:rPr lang="en-GB" dirty="0"/>
              <a:t>Multiple-choice</a:t>
            </a:r>
          </a:p>
          <a:p>
            <a:endParaRPr lang="en-GB" dirty="0"/>
          </a:p>
          <a:p>
            <a:r>
              <a:rPr lang="en-GB" dirty="0"/>
              <a:t>50 questions</a:t>
            </a:r>
          </a:p>
        </p:txBody>
      </p:sp>
    </p:spTree>
    <p:extLst>
      <p:ext uri="{BB962C8B-B14F-4D97-AF65-F5344CB8AC3E}">
        <p14:creationId xmlns:p14="http://schemas.microsoft.com/office/powerpoint/2010/main" val="158339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173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Examination Preparation</vt:lpstr>
      <vt:lpstr>PowerPoint Presentation</vt:lpstr>
      <vt:lpstr>PowerPoint Presentation</vt:lpstr>
      <vt:lpstr>PowerPoint Presentation</vt:lpstr>
      <vt:lpstr>The exam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Preparation</dc:title>
  <dc:creator>Mike Durke</dc:creator>
  <cp:lastModifiedBy>Mike Durke</cp:lastModifiedBy>
  <cp:revision>3</cp:revision>
  <dcterms:created xsi:type="dcterms:W3CDTF">2021-11-22T08:25:49Z</dcterms:created>
  <dcterms:modified xsi:type="dcterms:W3CDTF">2022-11-24T11:55:23Z</dcterms:modified>
</cp:coreProperties>
</file>