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58" r:id="rId4"/>
    <p:sldId id="259" r:id="rId5"/>
    <p:sldId id="260" r:id="rId6"/>
    <p:sldId id="261" r:id="rId7"/>
    <p:sldId id="262" r:id="rId8"/>
    <p:sldId id="263" r:id="rId9"/>
    <p:sldId id="264" r:id="rId1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77" d="100"/>
          <a:sy n="77" d="100"/>
        </p:scale>
        <p:origin x="-1720" y="-10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printerSettings" Target="printerSettings/printerSettings1.bin"/><Relationship Id="rId12" Type="http://schemas.openxmlformats.org/officeDocument/2006/relationships/presProps" Target="presProps.xml"/><Relationship Id="rId13" Type="http://schemas.openxmlformats.org/officeDocument/2006/relationships/viewProps" Target="viewProps.xml"/><Relationship Id="rId14" Type="http://schemas.openxmlformats.org/officeDocument/2006/relationships/theme" Target="theme/theme1.xml"/><Relationship Id="rId15"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1600" y="1859280"/>
            <a:ext cx="6400800" cy="1295400"/>
          </a:xfrm>
        </p:spPr>
        <p:txBody>
          <a:bodyPr/>
          <a:lstStyle/>
          <a:p>
            <a:r>
              <a:rPr lang="en-CA" smtClean="0"/>
              <a:t>Click to edit Master title style</a:t>
            </a:r>
            <a:endParaRPr lang="en-US" dirty="0"/>
          </a:p>
        </p:txBody>
      </p:sp>
      <p:pic>
        <p:nvPicPr>
          <p:cNvPr id="8" name="Picture 7"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2801112"/>
            <a:ext cx="9144000" cy="932688"/>
          </a:xfrm>
          <a:prstGeom prst="rect">
            <a:avLst/>
          </a:prstGeom>
        </p:spPr>
      </p:pic>
      <p:sp>
        <p:nvSpPr>
          <p:cNvPr id="3" name="Subtitle 2"/>
          <p:cNvSpPr>
            <a:spLocks noGrp="1"/>
          </p:cNvSpPr>
          <p:nvPr>
            <p:ph type="subTitle" idx="1"/>
          </p:nvPr>
        </p:nvSpPr>
        <p:spPr>
          <a:xfrm>
            <a:off x="1371600" y="3429000"/>
            <a:ext cx="6400800" cy="762000"/>
          </a:xfrm>
        </p:spPr>
        <p:txBody>
          <a:bodyPr>
            <a:normAutofit/>
          </a:bodyPr>
          <a:lstStyle>
            <a:lvl1pPr marL="0" indent="0" algn="ctr">
              <a:buNone/>
              <a:defRPr sz="2000" i="1" baseline="0">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CA" smtClean="0"/>
              <a:t>Click to edit Master subtitle style</a:t>
            </a:r>
            <a:endParaRPr lang="en-US" dirty="0"/>
          </a:p>
        </p:txBody>
      </p:sp>
      <p:sp>
        <p:nvSpPr>
          <p:cNvPr id="4" name="Date Placeholder 3"/>
          <p:cNvSpPr>
            <a:spLocks noGrp="1"/>
          </p:cNvSpPr>
          <p:nvPr>
            <p:ph type="dt" sz="half" idx="10"/>
          </p:nvPr>
        </p:nvSpPr>
        <p:spPr bwMode="white"/>
        <p:txBody>
          <a:bodyPr/>
          <a:lstStyle/>
          <a:p>
            <a:fld id="{282088EA-4236-F245-A017-972D894B0C6C}" type="datetimeFigureOut">
              <a:rPr lang="en-US" smtClean="0"/>
              <a:t>01/03/2011</a:t>
            </a:fld>
            <a:endParaRPr lang="en-US"/>
          </a:p>
        </p:txBody>
      </p:sp>
      <p:sp>
        <p:nvSpPr>
          <p:cNvPr id="5" name="Footer Placeholder 4"/>
          <p:cNvSpPr>
            <a:spLocks noGrp="1"/>
          </p:cNvSpPr>
          <p:nvPr>
            <p:ph type="ftr" sz="quarter" idx="11"/>
          </p:nvPr>
        </p:nvSpPr>
        <p:spPr bwMode="white"/>
        <p:txBody>
          <a:bodyPr/>
          <a:lstStyle/>
          <a:p>
            <a:endParaRPr lang="en-US"/>
          </a:p>
        </p:txBody>
      </p:sp>
      <p:sp>
        <p:nvSpPr>
          <p:cNvPr id="6" name="Slide Number Placeholder 5"/>
          <p:cNvSpPr>
            <a:spLocks noGrp="1"/>
          </p:cNvSpPr>
          <p:nvPr>
            <p:ph type="sldNum" sz="quarter" idx="12"/>
          </p:nvPr>
        </p:nvSpPr>
        <p:spPr/>
        <p:txBody>
          <a:bodyPr/>
          <a:lstStyle/>
          <a:p>
            <a:fld id="{D39FB2EC-5A15-1749-BC77-CDBB83F9A7C7}"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CA" smtClean="0"/>
              <a:t>Click to edit Master title style</a:t>
            </a:r>
            <a:endParaRPr lang="en-US" dirty="0"/>
          </a:p>
        </p:txBody>
      </p:sp>
      <p:sp>
        <p:nvSpPr>
          <p:cNvPr id="3" name="Content Placeholder 2"/>
          <p:cNvSpPr>
            <a:spLocks noGrp="1"/>
          </p:cNvSpPr>
          <p:nvPr>
            <p:ph idx="1"/>
          </p:nvPr>
        </p:nvSpPr>
        <p:spPr>
          <a:xfrm>
            <a:off x="1371600" y="2438400"/>
            <a:ext cx="6400800" cy="3048001"/>
          </a:xfrm>
        </p:spPr>
        <p:txBody>
          <a:bodyPr/>
          <a:lstStyle/>
          <a:p>
            <a:pPr lvl="0"/>
            <a:r>
              <a:rPr lang="en-CA" smtClean="0"/>
              <a:t>Click to edit Master text styles</a:t>
            </a:r>
          </a:p>
          <a:p>
            <a:pPr lvl="1"/>
            <a:r>
              <a:rPr lang="en-CA" smtClean="0"/>
              <a:t>Second level</a:t>
            </a:r>
          </a:p>
          <a:p>
            <a:pPr lvl="2"/>
            <a:r>
              <a:rPr lang="en-CA" smtClean="0"/>
              <a:t>Third level</a:t>
            </a:r>
          </a:p>
          <a:p>
            <a:pPr lvl="3"/>
            <a:r>
              <a:rPr lang="en-CA" smtClean="0"/>
              <a:t>Fourth level</a:t>
            </a:r>
          </a:p>
          <a:p>
            <a:pPr lvl="4"/>
            <a:r>
              <a:rPr lang="en-CA" smtClean="0"/>
              <a:t>Fifth level</a:t>
            </a:r>
            <a:endParaRPr lang="en-US" dirty="0"/>
          </a:p>
        </p:txBody>
      </p:sp>
      <p:sp>
        <p:nvSpPr>
          <p:cNvPr id="4" name="Date Placeholder 3"/>
          <p:cNvSpPr>
            <a:spLocks noGrp="1"/>
          </p:cNvSpPr>
          <p:nvPr>
            <p:ph type="dt" sz="half" idx="10"/>
          </p:nvPr>
        </p:nvSpPr>
        <p:spPr/>
        <p:txBody>
          <a:bodyPr/>
          <a:lstStyle/>
          <a:p>
            <a:fld id="{282088EA-4236-F245-A017-972D894B0C6C}" type="datetimeFigureOut">
              <a:rPr lang="en-US" smtClean="0"/>
              <a:t>01/03/2011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39FB2EC-5A15-1749-BC77-CDBB83F9A7C7}" type="slidenum">
              <a:rPr lang="en-US" smtClean="0"/>
              <a:t>‹#›</a:t>
            </a:fld>
            <a:endParaRPr lang="en-US"/>
          </a:p>
        </p:txBody>
      </p:sp>
      <p:pic>
        <p:nvPicPr>
          <p:cNvPr id="9" name="Picture 8"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1618488"/>
            <a:ext cx="9144000" cy="932688"/>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282088EA-4236-F245-A017-972D894B0C6C}" type="datetimeFigureOut">
              <a:rPr lang="en-US" smtClean="0"/>
              <a:t>01/03/2011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39FB2EC-5A15-1749-BC77-CDBB83F9A7C7}" type="slidenum">
              <a:rPr lang="en-US" smtClean="0"/>
              <a:t>‹#›</a:t>
            </a:fld>
            <a:endParaRPr lang="en-US"/>
          </a:p>
        </p:txBody>
      </p:sp>
      <p:pic>
        <p:nvPicPr>
          <p:cNvPr id="7" name="Picture 6"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2684462"/>
            <a:ext cx="9144000" cy="932688"/>
          </a:xfrm>
          <a:prstGeom prst="rect">
            <a:avLst/>
          </a:prstGeom>
        </p:spPr>
      </p:pic>
      <p:sp>
        <p:nvSpPr>
          <p:cNvPr id="2" name="Title 1"/>
          <p:cNvSpPr>
            <a:spLocks noGrp="1"/>
          </p:cNvSpPr>
          <p:nvPr>
            <p:ph type="title"/>
          </p:nvPr>
        </p:nvSpPr>
        <p:spPr>
          <a:xfrm>
            <a:off x="1447800" y="3410267"/>
            <a:ext cx="6248400" cy="1456373"/>
          </a:xfrm>
        </p:spPr>
        <p:txBody>
          <a:bodyPr anchor="t">
            <a:normAutofit/>
          </a:bodyPr>
          <a:lstStyle>
            <a:lvl1pPr algn="ctr">
              <a:defRPr sz="3600" b="0" i="0" cap="all" baseline="0"/>
            </a:lvl1pPr>
          </a:lstStyle>
          <a:p>
            <a:r>
              <a:rPr lang="en-CA" smtClean="0"/>
              <a:t>Click to edit Master title style</a:t>
            </a:r>
            <a:endParaRPr lang="en-US" dirty="0"/>
          </a:p>
        </p:txBody>
      </p:sp>
      <p:sp>
        <p:nvSpPr>
          <p:cNvPr id="3" name="Text Placeholder 2"/>
          <p:cNvSpPr>
            <a:spLocks noGrp="1"/>
          </p:cNvSpPr>
          <p:nvPr>
            <p:ph type="body" idx="1"/>
          </p:nvPr>
        </p:nvSpPr>
        <p:spPr>
          <a:xfrm>
            <a:off x="1447800" y="1503680"/>
            <a:ext cx="6248400" cy="1566862"/>
          </a:xfrm>
        </p:spPr>
        <p:txBody>
          <a:bodyPr anchor="b"/>
          <a:lstStyle>
            <a:lvl1pPr marL="0" indent="0" algn="ctr">
              <a:buNone/>
              <a:defRPr sz="2000" b="0" i="1"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CA" smtClean="0"/>
              <a:t>Click to edit Master text styles</a:t>
            </a:r>
          </a:p>
        </p:txBody>
      </p:sp>
      <p:pic>
        <p:nvPicPr>
          <p:cNvPr id="8" name="Picture 7"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2684462"/>
            <a:ext cx="9144000" cy="932688"/>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0" name="Content Placeholder 9"/>
          <p:cNvSpPr>
            <a:spLocks noGrp="1"/>
          </p:cNvSpPr>
          <p:nvPr>
            <p:ph sz="quarter" idx="13"/>
          </p:nvPr>
        </p:nvSpPr>
        <p:spPr>
          <a:xfrm>
            <a:off x="1371600" y="2438400"/>
            <a:ext cx="3124200" cy="3124200"/>
          </a:xfrm>
        </p:spPr>
        <p:txBody>
          <a:bodyPr/>
          <a:lstStyle/>
          <a:p>
            <a:pPr lvl="0"/>
            <a:r>
              <a:rPr lang="en-CA" smtClean="0"/>
              <a:t>Click to edit Master text styles</a:t>
            </a:r>
          </a:p>
          <a:p>
            <a:pPr lvl="1"/>
            <a:r>
              <a:rPr lang="en-CA" smtClean="0"/>
              <a:t>Second level</a:t>
            </a:r>
          </a:p>
          <a:p>
            <a:pPr lvl="2"/>
            <a:r>
              <a:rPr lang="en-CA" smtClean="0"/>
              <a:t>Third level</a:t>
            </a:r>
          </a:p>
          <a:p>
            <a:pPr lvl="3"/>
            <a:r>
              <a:rPr lang="en-CA" smtClean="0"/>
              <a:t>Fourth level</a:t>
            </a:r>
          </a:p>
          <a:p>
            <a:pPr lvl="4"/>
            <a:r>
              <a:rPr lang="en-CA" smtClean="0"/>
              <a:t>Fifth level</a:t>
            </a:r>
            <a:endParaRPr lang="en-US" dirty="0"/>
          </a:p>
        </p:txBody>
      </p:sp>
      <p:sp>
        <p:nvSpPr>
          <p:cNvPr id="2" name="Title 1"/>
          <p:cNvSpPr>
            <a:spLocks noGrp="1"/>
          </p:cNvSpPr>
          <p:nvPr>
            <p:ph type="title"/>
          </p:nvPr>
        </p:nvSpPr>
        <p:spPr/>
        <p:txBody>
          <a:bodyPr/>
          <a:lstStyle/>
          <a:p>
            <a:r>
              <a:rPr lang="en-CA" smtClean="0"/>
              <a:t>Click to edit Master title style</a:t>
            </a:r>
            <a:endParaRPr lang="en-US"/>
          </a:p>
        </p:txBody>
      </p:sp>
      <p:sp>
        <p:nvSpPr>
          <p:cNvPr id="5" name="Date Placeholder 4"/>
          <p:cNvSpPr>
            <a:spLocks noGrp="1"/>
          </p:cNvSpPr>
          <p:nvPr>
            <p:ph type="dt" sz="half" idx="10"/>
          </p:nvPr>
        </p:nvSpPr>
        <p:spPr/>
        <p:txBody>
          <a:bodyPr/>
          <a:lstStyle/>
          <a:p>
            <a:fld id="{282088EA-4236-F245-A017-972D894B0C6C}" type="datetimeFigureOut">
              <a:rPr lang="en-US" smtClean="0"/>
              <a:t>01/03/2011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39FB2EC-5A15-1749-BC77-CDBB83F9A7C7}" type="slidenum">
              <a:rPr lang="en-US" smtClean="0"/>
              <a:t>‹#›</a:t>
            </a:fld>
            <a:endParaRPr lang="en-US"/>
          </a:p>
        </p:txBody>
      </p:sp>
      <p:sp>
        <p:nvSpPr>
          <p:cNvPr id="12" name="Content Placeholder 11"/>
          <p:cNvSpPr>
            <a:spLocks noGrp="1"/>
          </p:cNvSpPr>
          <p:nvPr>
            <p:ph sz="quarter" idx="14"/>
          </p:nvPr>
        </p:nvSpPr>
        <p:spPr>
          <a:xfrm>
            <a:off x="4648200" y="2438400"/>
            <a:ext cx="3124200" cy="3124200"/>
          </a:xfrm>
        </p:spPr>
        <p:txBody>
          <a:bodyPr/>
          <a:lstStyle/>
          <a:p>
            <a:pPr lvl="0"/>
            <a:r>
              <a:rPr lang="en-CA" smtClean="0"/>
              <a:t>Click to edit Master text styles</a:t>
            </a:r>
          </a:p>
          <a:p>
            <a:pPr lvl="1"/>
            <a:r>
              <a:rPr lang="en-CA" smtClean="0"/>
              <a:t>Second level</a:t>
            </a:r>
          </a:p>
          <a:p>
            <a:pPr lvl="2"/>
            <a:r>
              <a:rPr lang="en-CA" smtClean="0"/>
              <a:t>Third level</a:t>
            </a:r>
          </a:p>
          <a:p>
            <a:pPr lvl="3"/>
            <a:r>
              <a:rPr lang="en-CA" smtClean="0"/>
              <a:t>Fourth level</a:t>
            </a:r>
          </a:p>
          <a:p>
            <a:pPr lvl="4"/>
            <a:r>
              <a:rPr lang="en-CA" smtClean="0"/>
              <a:t>Fifth level</a:t>
            </a:r>
            <a:endParaRPr lang="en-US" dirty="0"/>
          </a:p>
        </p:txBody>
      </p:sp>
      <p:pic>
        <p:nvPicPr>
          <p:cNvPr id="9" name="Picture 8"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1618488"/>
            <a:ext cx="9144000" cy="932688"/>
          </a:xfrm>
          <a:prstGeom prst="rect">
            <a:avLst/>
          </a:prstGeom>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2" name="Picture 11" descr="flourish2.png"/>
          <p:cNvPicPr>
            <a:picLocks noChangeAspect="1"/>
          </p:cNvPicPr>
          <p:nvPr/>
        </p:nvPicPr>
        <p:blipFill>
          <a:blip r:embed="rId2">
            <a:clrChange>
              <a:clrFrom>
                <a:srgbClr val="000000">
                  <a:alpha val="0"/>
                </a:srgbClr>
              </a:clrFrom>
              <a:clrTo>
                <a:srgbClr val="000000">
                  <a:alpha val="0"/>
                </a:srgbClr>
              </a:clrTo>
            </a:clrChange>
            <a:lum bright="-14000"/>
          </a:blip>
          <a:stretch>
            <a:fillRect/>
          </a:stretch>
        </p:blipFill>
        <p:spPr>
          <a:xfrm>
            <a:off x="0" y="1618488"/>
            <a:ext cx="9144000" cy="932688"/>
          </a:xfrm>
          <a:prstGeom prst="rect">
            <a:avLst/>
          </a:prstGeom>
        </p:spPr>
      </p:pic>
      <p:sp>
        <p:nvSpPr>
          <p:cNvPr id="11" name="Content Placeholder 10"/>
          <p:cNvSpPr>
            <a:spLocks noGrp="1"/>
          </p:cNvSpPr>
          <p:nvPr>
            <p:ph sz="quarter" idx="13"/>
          </p:nvPr>
        </p:nvSpPr>
        <p:spPr>
          <a:xfrm>
            <a:off x="1371600" y="2819400"/>
            <a:ext cx="3124200" cy="2743200"/>
          </a:xfrm>
        </p:spPr>
        <p:txBody>
          <a:bodyPr/>
          <a:lstStyle/>
          <a:p>
            <a:pPr lvl="0"/>
            <a:r>
              <a:rPr lang="en-CA" smtClean="0"/>
              <a:t>Click to edit Master text styles</a:t>
            </a:r>
          </a:p>
          <a:p>
            <a:pPr lvl="1"/>
            <a:r>
              <a:rPr lang="en-CA" smtClean="0"/>
              <a:t>Second level</a:t>
            </a:r>
          </a:p>
          <a:p>
            <a:pPr lvl="2"/>
            <a:r>
              <a:rPr lang="en-CA" smtClean="0"/>
              <a:t>Third level</a:t>
            </a:r>
          </a:p>
          <a:p>
            <a:pPr lvl="3"/>
            <a:r>
              <a:rPr lang="en-CA" smtClean="0"/>
              <a:t>Fourth level</a:t>
            </a:r>
          </a:p>
          <a:p>
            <a:pPr lvl="4"/>
            <a:r>
              <a:rPr lang="en-CA" smtClean="0"/>
              <a:t>Fifth level</a:t>
            </a:r>
            <a:endParaRPr lang="en-US" dirty="0"/>
          </a:p>
        </p:txBody>
      </p:sp>
      <p:sp>
        <p:nvSpPr>
          <p:cNvPr id="13" name="Content Placeholder 12"/>
          <p:cNvSpPr>
            <a:spLocks noGrp="1"/>
          </p:cNvSpPr>
          <p:nvPr>
            <p:ph sz="quarter" idx="14"/>
          </p:nvPr>
        </p:nvSpPr>
        <p:spPr>
          <a:xfrm>
            <a:off x="4648200" y="2819400"/>
            <a:ext cx="3124200" cy="2743200"/>
          </a:xfrm>
        </p:spPr>
        <p:txBody>
          <a:bodyPr/>
          <a:lstStyle/>
          <a:p>
            <a:pPr lvl="0"/>
            <a:r>
              <a:rPr lang="en-CA" smtClean="0"/>
              <a:t>Click to edit Master text styles</a:t>
            </a:r>
          </a:p>
          <a:p>
            <a:pPr lvl="1"/>
            <a:r>
              <a:rPr lang="en-CA" smtClean="0"/>
              <a:t>Second level</a:t>
            </a:r>
          </a:p>
          <a:p>
            <a:pPr lvl="2"/>
            <a:r>
              <a:rPr lang="en-CA" smtClean="0"/>
              <a:t>Third level</a:t>
            </a:r>
          </a:p>
          <a:p>
            <a:pPr lvl="3"/>
            <a:r>
              <a:rPr lang="en-CA" smtClean="0"/>
              <a:t>Fourth level</a:t>
            </a:r>
          </a:p>
          <a:p>
            <a:pPr lvl="4"/>
            <a:r>
              <a:rPr lang="en-CA" smtClean="0"/>
              <a:t>Fifth level</a:t>
            </a:r>
            <a:endParaRPr lang="en-US" dirty="0"/>
          </a:p>
        </p:txBody>
      </p:sp>
      <p:sp>
        <p:nvSpPr>
          <p:cNvPr id="2" name="Title 1"/>
          <p:cNvSpPr>
            <a:spLocks noGrp="1"/>
          </p:cNvSpPr>
          <p:nvPr>
            <p:ph type="title"/>
          </p:nvPr>
        </p:nvSpPr>
        <p:spPr/>
        <p:txBody>
          <a:bodyPr/>
          <a:lstStyle>
            <a:lvl1pPr>
              <a:defRPr/>
            </a:lvl1pPr>
          </a:lstStyle>
          <a:p>
            <a:r>
              <a:rPr lang="en-CA" smtClean="0"/>
              <a:t>Click to edit Master title style</a:t>
            </a:r>
            <a:endParaRPr lang="en-US"/>
          </a:p>
        </p:txBody>
      </p:sp>
      <p:sp>
        <p:nvSpPr>
          <p:cNvPr id="3" name="Text Placeholder 2"/>
          <p:cNvSpPr>
            <a:spLocks noGrp="1"/>
          </p:cNvSpPr>
          <p:nvPr>
            <p:ph type="body" idx="1"/>
          </p:nvPr>
        </p:nvSpPr>
        <p:spPr>
          <a:xfrm>
            <a:off x="1371600" y="2362201"/>
            <a:ext cx="3125788" cy="451338"/>
          </a:xfrm>
        </p:spPr>
        <p:txBody>
          <a:bodyPr anchor="b"/>
          <a:lstStyle>
            <a:lvl1pPr marL="0" indent="0" algn="ctr">
              <a:buNone/>
              <a:defRPr sz="1800" b="1"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CA" smtClean="0"/>
              <a:t>Click to edit Master text styles</a:t>
            </a:r>
          </a:p>
        </p:txBody>
      </p:sp>
      <p:sp>
        <p:nvSpPr>
          <p:cNvPr id="5" name="Text Placeholder 4"/>
          <p:cNvSpPr>
            <a:spLocks noGrp="1"/>
          </p:cNvSpPr>
          <p:nvPr>
            <p:ph type="body" sz="quarter" idx="3"/>
          </p:nvPr>
        </p:nvSpPr>
        <p:spPr>
          <a:xfrm>
            <a:off x="4645025" y="2359152"/>
            <a:ext cx="3127375" cy="448056"/>
          </a:xfrm>
        </p:spPr>
        <p:txBody>
          <a:bodyPr anchor="b"/>
          <a:lstStyle>
            <a:lvl1pPr marL="0" indent="0" algn="ctr">
              <a:buNone/>
              <a:defRPr sz="1800" b="1"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CA" smtClean="0"/>
              <a:t>Click to edit Master text styles</a:t>
            </a:r>
          </a:p>
        </p:txBody>
      </p:sp>
      <p:sp>
        <p:nvSpPr>
          <p:cNvPr id="7" name="Date Placeholder 6"/>
          <p:cNvSpPr>
            <a:spLocks noGrp="1"/>
          </p:cNvSpPr>
          <p:nvPr>
            <p:ph type="dt" sz="half" idx="10"/>
          </p:nvPr>
        </p:nvSpPr>
        <p:spPr/>
        <p:txBody>
          <a:bodyPr/>
          <a:lstStyle/>
          <a:p>
            <a:fld id="{282088EA-4236-F245-A017-972D894B0C6C}" type="datetimeFigureOut">
              <a:rPr lang="en-US" smtClean="0"/>
              <a:t>01/03/2011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39FB2EC-5A15-1749-BC77-CDBB83F9A7C7}"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CA" smtClean="0"/>
              <a:t>Click to edit Master title style</a:t>
            </a:r>
            <a:endParaRPr lang="en-US"/>
          </a:p>
        </p:txBody>
      </p:sp>
      <p:sp>
        <p:nvSpPr>
          <p:cNvPr id="3" name="Date Placeholder 2"/>
          <p:cNvSpPr>
            <a:spLocks noGrp="1"/>
          </p:cNvSpPr>
          <p:nvPr>
            <p:ph type="dt" sz="half" idx="10"/>
          </p:nvPr>
        </p:nvSpPr>
        <p:spPr/>
        <p:txBody>
          <a:bodyPr/>
          <a:lstStyle/>
          <a:p>
            <a:fld id="{282088EA-4236-F245-A017-972D894B0C6C}" type="datetimeFigureOut">
              <a:rPr lang="en-US" smtClean="0"/>
              <a:t>01/03/2011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39FB2EC-5A15-1749-BC77-CDBB83F9A7C7}" type="slidenum">
              <a:rPr lang="en-US" smtClean="0"/>
              <a:t>‹#›</a:t>
            </a:fld>
            <a:endParaRPr lang="en-US"/>
          </a:p>
        </p:txBody>
      </p:sp>
      <p:pic>
        <p:nvPicPr>
          <p:cNvPr id="7" name="Picture 6"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1618488"/>
            <a:ext cx="9144000" cy="932688"/>
          </a:xfrm>
          <a:prstGeom prst="rect">
            <a:avLst/>
          </a:prstGeom>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282088EA-4236-F245-A017-972D894B0C6C}" type="datetimeFigureOut">
              <a:rPr lang="en-US" smtClean="0"/>
              <a:t>01/03/2011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39FB2EC-5A15-1749-BC77-CDBB83F9A7C7}"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953001" y="1676400"/>
            <a:ext cx="2819399" cy="599440"/>
          </a:xfrm>
        </p:spPr>
        <p:txBody>
          <a:bodyPr anchor="b">
            <a:noAutofit/>
          </a:bodyPr>
          <a:lstStyle>
            <a:lvl1pPr algn="ctr">
              <a:defRPr sz="1700" b="1" cap="all" spc="0" baseline="0"/>
            </a:lvl1pPr>
          </a:lstStyle>
          <a:p>
            <a:r>
              <a:rPr lang="en-CA" smtClean="0"/>
              <a:t>Click to edit Master title style</a:t>
            </a:r>
            <a:endParaRPr lang="en-US" dirty="0"/>
          </a:p>
        </p:txBody>
      </p:sp>
      <p:sp>
        <p:nvSpPr>
          <p:cNvPr id="4" name="Text Placeholder 3"/>
          <p:cNvSpPr>
            <a:spLocks noGrp="1"/>
          </p:cNvSpPr>
          <p:nvPr>
            <p:ph type="body" sz="half" idx="2"/>
          </p:nvPr>
        </p:nvSpPr>
        <p:spPr>
          <a:xfrm>
            <a:off x="4953001" y="2275840"/>
            <a:ext cx="2819399" cy="2905760"/>
          </a:xfrm>
        </p:spPr>
        <p:txBody>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CA" smtClean="0"/>
              <a:t>Click to edit Master text styles</a:t>
            </a:r>
          </a:p>
        </p:txBody>
      </p:sp>
      <p:sp>
        <p:nvSpPr>
          <p:cNvPr id="5" name="Date Placeholder 4"/>
          <p:cNvSpPr>
            <a:spLocks noGrp="1"/>
          </p:cNvSpPr>
          <p:nvPr>
            <p:ph type="dt" sz="half" idx="10"/>
          </p:nvPr>
        </p:nvSpPr>
        <p:spPr/>
        <p:txBody>
          <a:bodyPr/>
          <a:lstStyle/>
          <a:p>
            <a:fld id="{282088EA-4236-F245-A017-972D894B0C6C}" type="datetimeFigureOut">
              <a:rPr lang="en-US" smtClean="0"/>
              <a:t>01/03/2011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39FB2EC-5A15-1749-BC77-CDBB83F9A7C7}" type="slidenum">
              <a:rPr lang="en-US" smtClean="0"/>
              <a:t>‹#›</a:t>
            </a:fld>
            <a:endParaRPr lang="en-US"/>
          </a:p>
        </p:txBody>
      </p:sp>
      <p:sp>
        <p:nvSpPr>
          <p:cNvPr id="9" name="Content Placeholder 8"/>
          <p:cNvSpPr>
            <a:spLocks noGrp="1"/>
          </p:cNvSpPr>
          <p:nvPr>
            <p:ph sz="quarter" idx="13"/>
          </p:nvPr>
        </p:nvSpPr>
        <p:spPr>
          <a:xfrm>
            <a:off x="1371600" y="1676400"/>
            <a:ext cx="3276600" cy="3505200"/>
          </a:xfrm>
        </p:spPr>
        <p:txBody>
          <a:bodyPr/>
          <a:lstStyle/>
          <a:p>
            <a:pPr lvl="0"/>
            <a:r>
              <a:rPr lang="en-CA" smtClean="0"/>
              <a:t>Click to edit Master text styles</a:t>
            </a:r>
          </a:p>
          <a:p>
            <a:pPr lvl="1"/>
            <a:r>
              <a:rPr lang="en-CA" smtClean="0"/>
              <a:t>Second level</a:t>
            </a:r>
          </a:p>
          <a:p>
            <a:pPr lvl="2"/>
            <a:r>
              <a:rPr lang="en-CA" smtClean="0"/>
              <a:t>Third level</a:t>
            </a:r>
          </a:p>
          <a:p>
            <a:pPr lvl="3"/>
            <a:r>
              <a:rPr lang="en-CA" smtClean="0"/>
              <a:t>Fourth level</a:t>
            </a:r>
          </a:p>
          <a:p>
            <a:pPr lvl="4"/>
            <a:r>
              <a:rPr lang="en-CA" smtClean="0"/>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0" name="Plaque 9"/>
          <p:cNvSpPr/>
          <p:nvPr/>
        </p:nvSpPr>
        <p:spPr>
          <a:xfrm>
            <a:off x="1463040" y="1847088"/>
            <a:ext cx="3090672" cy="3090672"/>
          </a:xfrm>
          <a:prstGeom prst="plaque">
            <a:avLst>
              <a:gd name="adj" fmla="val 8438"/>
            </a:avLst>
          </a:prstGeom>
          <a:noFill/>
          <a:ln w="9525">
            <a:solidFill>
              <a:schemeClr val="tx2">
                <a:alpha val="17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953000" y="1676400"/>
            <a:ext cx="2819400" cy="599440"/>
          </a:xfrm>
        </p:spPr>
        <p:txBody>
          <a:bodyPr anchor="b">
            <a:noAutofit/>
          </a:bodyPr>
          <a:lstStyle>
            <a:lvl1pPr algn="ctr">
              <a:defRPr sz="1700" b="1" cap="all" spc="0" baseline="0"/>
            </a:lvl1pPr>
          </a:lstStyle>
          <a:p>
            <a:r>
              <a:rPr lang="en-CA" smtClean="0"/>
              <a:t>Click to edit Master title style</a:t>
            </a:r>
            <a:endParaRPr lang="en-US" dirty="0"/>
          </a:p>
        </p:txBody>
      </p:sp>
      <p:sp>
        <p:nvSpPr>
          <p:cNvPr id="3" name="Picture Placeholder 2"/>
          <p:cNvSpPr>
            <a:spLocks noGrp="1"/>
          </p:cNvSpPr>
          <p:nvPr>
            <p:ph type="pic" idx="1"/>
          </p:nvPr>
        </p:nvSpPr>
        <p:spPr>
          <a:xfrm>
            <a:off x="1524000" y="1905000"/>
            <a:ext cx="2971800" cy="2971800"/>
          </a:xfrm>
          <a:prstGeom prst="plaque">
            <a:avLst>
              <a:gd name="adj" fmla="val 8341"/>
            </a:avLst>
          </a:prstGeom>
          <a:solidFill>
            <a:schemeClr val="bg1">
              <a:lumMod val="95000"/>
              <a:alpha val="35000"/>
            </a:schemeClr>
          </a:solidFill>
          <a:ln w="98425" cmpd="thinThick">
            <a:noFill/>
            <a:bevel/>
          </a:ln>
        </p:spPr>
        <p:txBody>
          <a:bodyPr>
            <a:normAutofit/>
          </a:bodyPr>
          <a:lstStyle>
            <a:lvl1pPr marL="0" indent="0" algn="ctr">
              <a:buNone/>
              <a:defRPr sz="1800" baseline="0">
                <a:solidFill>
                  <a:schemeClr val="tx2"/>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CA" smtClean="0"/>
              <a:t>Drag picture to placeholder or click icon to add</a:t>
            </a:r>
            <a:endParaRPr lang="en-US" dirty="0"/>
          </a:p>
        </p:txBody>
      </p:sp>
      <p:sp>
        <p:nvSpPr>
          <p:cNvPr id="4" name="Text Placeholder 3"/>
          <p:cNvSpPr>
            <a:spLocks noGrp="1"/>
          </p:cNvSpPr>
          <p:nvPr>
            <p:ph type="body" sz="half" idx="2"/>
          </p:nvPr>
        </p:nvSpPr>
        <p:spPr>
          <a:xfrm>
            <a:off x="4953000" y="2276856"/>
            <a:ext cx="2819400" cy="2875280"/>
          </a:xfrm>
        </p:spPr>
        <p:txBody>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CA" smtClean="0"/>
              <a:t>Click to edit Master text styles</a:t>
            </a:r>
          </a:p>
        </p:txBody>
      </p:sp>
      <p:sp>
        <p:nvSpPr>
          <p:cNvPr id="5" name="Date Placeholder 4"/>
          <p:cNvSpPr>
            <a:spLocks noGrp="1"/>
          </p:cNvSpPr>
          <p:nvPr>
            <p:ph type="dt" sz="half" idx="10"/>
          </p:nvPr>
        </p:nvSpPr>
        <p:spPr/>
        <p:txBody>
          <a:bodyPr/>
          <a:lstStyle/>
          <a:p>
            <a:fld id="{282088EA-4236-F245-A017-972D894B0C6C}" type="datetimeFigureOut">
              <a:rPr lang="en-US" smtClean="0"/>
              <a:t>01/03/2011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39FB2EC-5A15-1749-BC77-CDBB83F9A7C7}"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CA"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CA" smtClean="0"/>
              <a:t>Click to edit Master text styles</a:t>
            </a:r>
          </a:p>
          <a:p>
            <a:pPr lvl="1"/>
            <a:r>
              <a:rPr lang="en-CA" smtClean="0"/>
              <a:t>Second level</a:t>
            </a:r>
          </a:p>
          <a:p>
            <a:pPr lvl="2"/>
            <a:r>
              <a:rPr lang="en-CA" smtClean="0"/>
              <a:t>Third level</a:t>
            </a:r>
          </a:p>
          <a:p>
            <a:pPr lvl="3"/>
            <a:r>
              <a:rPr lang="en-CA" smtClean="0"/>
              <a:t>Fourth level</a:t>
            </a:r>
          </a:p>
          <a:p>
            <a:pPr lvl="4"/>
            <a:r>
              <a:rPr lang="en-CA" smtClean="0"/>
              <a:t>Fifth level</a:t>
            </a:r>
            <a:endParaRPr lang="en-US"/>
          </a:p>
        </p:txBody>
      </p:sp>
      <p:sp>
        <p:nvSpPr>
          <p:cNvPr id="4" name="Date Placeholder 3"/>
          <p:cNvSpPr>
            <a:spLocks noGrp="1"/>
          </p:cNvSpPr>
          <p:nvPr>
            <p:ph type="dt" sz="half" idx="10"/>
          </p:nvPr>
        </p:nvSpPr>
        <p:spPr/>
        <p:txBody>
          <a:bodyPr/>
          <a:lstStyle/>
          <a:p>
            <a:fld id="{282088EA-4236-F245-A017-972D894B0C6C}" type="datetimeFigureOut">
              <a:rPr lang="en-US" smtClean="0"/>
              <a:t>01/03/2011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39FB2EC-5A15-1749-BC77-CDBB83F9A7C7}"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209041"/>
            <a:ext cx="1295400" cy="4318000"/>
          </a:xfrm>
        </p:spPr>
        <p:txBody>
          <a:bodyPr vert="eaVert"/>
          <a:lstStyle/>
          <a:p>
            <a:r>
              <a:rPr lang="en-CA" smtClean="0"/>
              <a:t>Click to edit Master title style</a:t>
            </a:r>
            <a:endParaRPr lang="en-US" dirty="0"/>
          </a:p>
        </p:txBody>
      </p:sp>
      <p:sp>
        <p:nvSpPr>
          <p:cNvPr id="3" name="Vertical Text Placeholder 2"/>
          <p:cNvSpPr>
            <a:spLocks noGrp="1"/>
          </p:cNvSpPr>
          <p:nvPr>
            <p:ph type="body" orient="vert" idx="1"/>
          </p:nvPr>
        </p:nvSpPr>
        <p:spPr>
          <a:xfrm>
            <a:off x="1295400" y="1219199"/>
            <a:ext cx="5181600" cy="4267201"/>
          </a:xfrm>
        </p:spPr>
        <p:txBody>
          <a:bodyPr vert="eaVert"/>
          <a:lstStyle/>
          <a:p>
            <a:pPr lvl="0"/>
            <a:r>
              <a:rPr lang="en-CA" smtClean="0"/>
              <a:t>Click to edit Master text styles</a:t>
            </a:r>
          </a:p>
          <a:p>
            <a:pPr lvl="1"/>
            <a:r>
              <a:rPr lang="en-CA" smtClean="0"/>
              <a:t>Second level</a:t>
            </a:r>
          </a:p>
          <a:p>
            <a:pPr lvl="2"/>
            <a:r>
              <a:rPr lang="en-CA" smtClean="0"/>
              <a:t>Third level</a:t>
            </a:r>
          </a:p>
          <a:p>
            <a:pPr lvl="3"/>
            <a:r>
              <a:rPr lang="en-CA" smtClean="0"/>
              <a:t>Fourth level</a:t>
            </a:r>
          </a:p>
          <a:p>
            <a:pPr lvl="4"/>
            <a:r>
              <a:rPr lang="en-CA" smtClean="0"/>
              <a:t>Fifth level</a:t>
            </a:r>
            <a:endParaRPr lang="en-US" dirty="0"/>
          </a:p>
        </p:txBody>
      </p:sp>
      <p:sp>
        <p:nvSpPr>
          <p:cNvPr id="4" name="Date Placeholder 3"/>
          <p:cNvSpPr>
            <a:spLocks noGrp="1"/>
          </p:cNvSpPr>
          <p:nvPr>
            <p:ph type="dt" sz="half" idx="10"/>
          </p:nvPr>
        </p:nvSpPr>
        <p:spPr/>
        <p:txBody>
          <a:bodyPr/>
          <a:lstStyle/>
          <a:p>
            <a:fld id="{282088EA-4236-F245-A017-972D894B0C6C}" type="datetimeFigureOut">
              <a:rPr lang="en-US" smtClean="0"/>
              <a:t>01/03/2011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39FB2EC-5A15-1749-BC77-CDBB83F9A7C7}"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2.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window3.png"/>
          <p:cNvPicPr>
            <a:picLocks noChangeAspect="1"/>
          </p:cNvPicPr>
          <p:nvPr/>
        </p:nvPicPr>
        <p:blipFill>
          <a:blip r:embed="rId13"/>
          <a:stretch>
            <a:fillRect/>
          </a:stretch>
        </p:blipFill>
        <p:spPr>
          <a:xfrm>
            <a:off x="0" y="0"/>
            <a:ext cx="9144000" cy="6858000"/>
          </a:xfrm>
          <a:prstGeom prst="rect">
            <a:avLst/>
          </a:prstGeom>
        </p:spPr>
      </p:pic>
      <p:sp>
        <p:nvSpPr>
          <p:cNvPr id="2" name="Title Placeholder 1"/>
          <p:cNvSpPr>
            <a:spLocks noGrp="1"/>
          </p:cNvSpPr>
          <p:nvPr>
            <p:ph type="title"/>
          </p:nvPr>
        </p:nvSpPr>
        <p:spPr>
          <a:xfrm>
            <a:off x="1371600" y="1295400"/>
            <a:ext cx="6400800" cy="685800"/>
          </a:xfrm>
          <a:prstGeom prst="rect">
            <a:avLst/>
          </a:prstGeom>
        </p:spPr>
        <p:txBody>
          <a:bodyPr vert="horz" lIns="91440" tIns="45720" rIns="91440" bIns="45720" rtlCol="0" anchor="b" anchorCtr="0">
            <a:normAutofit/>
          </a:bodyPr>
          <a:lstStyle/>
          <a:p>
            <a:r>
              <a:rPr lang="en-CA" smtClean="0"/>
              <a:t>Click to edit Master title style</a:t>
            </a:r>
            <a:endParaRPr lang="en-US" dirty="0"/>
          </a:p>
        </p:txBody>
      </p:sp>
      <p:sp>
        <p:nvSpPr>
          <p:cNvPr id="3" name="Text Placeholder 2"/>
          <p:cNvSpPr>
            <a:spLocks noGrp="1"/>
          </p:cNvSpPr>
          <p:nvPr>
            <p:ph type="body" idx="1"/>
          </p:nvPr>
        </p:nvSpPr>
        <p:spPr>
          <a:xfrm>
            <a:off x="1371600" y="2057400"/>
            <a:ext cx="6400800" cy="3429001"/>
          </a:xfrm>
          <a:prstGeom prst="rect">
            <a:avLst/>
          </a:prstGeom>
        </p:spPr>
        <p:txBody>
          <a:bodyPr vert="horz" lIns="91440" tIns="45720" rIns="91440" bIns="45720" rtlCol="0">
            <a:normAutofit/>
          </a:bodyPr>
          <a:lstStyle/>
          <a:p>
            <a:pPr lvl="0"/>
            <a:r>
              <a:rPr lang="en-CA" smtClean="0"/>
              <a:t>Click to edit Master text styles</a:t>
            </a:r>
          </a:p>
          <a:p>
            <a:pPr lvl="1"/>
            <a:r>
              <a:rPr lang="en-CA" smtClean="0"/>
              <a:t>Second level</a:t>
            </a:r>
          </a:p>
          <a:p>
            <a:pPr lvl="2"/>
            <a:r>
              <a:rPr lang="en-CA" smtClean="0"/>
              <a:t>Third level</a:t>
            </a:r>
          </a:p>
          <a:p>
            <a:pPr lvl="3"/>
            <a:r>
              <a:rPr lang="en-CA" smtClean="0"/>
              <a:t>Fourth level</a:t>
            </a:r>
          </a:p>
          <a:p>
            <a:pPr lvl="4"/>
            <a:r>
              <a:rPr lang="en-CA" smtClean="0"/>
              <a:t>Fifth level</a:t>
            </a:r>
            <a:endParaRPr lang="en-US" dirty="0"/>
          </a:p>
        </p:txBody>
      </p:sp>
      <p:sp>
        <p:nvSpPr>
          <p:cNvPr id="4" name="Date Placeholder 3"/>
          <p:cNvSpPr>
            <a:spLocks noGrp="1"/>
          </p:cNvSpPr>
          <p:nvPr>
            <p:ph type="dt" sz="half" idx="2"/>
          </p:nvPr>
        </p:nvSpPr>
        <p:spPr bwMode="white">
          <a:xfrm>
            <a:off x="304800" y="6356350"/>
            <a:ext cx="2133600" cy="365125"/>
          </a:xfrm>
          <a:prstGeom prst="rect">
            <a:avLst/>
          </a:prstGeom>
          <a:ln>
            <a:noFill/>
          </a:ln>
        </p:spPr>
        <p:txBody>
          <a:bodyPr vert="horz" lIns="91440" tIns="45720" rIns="91440" bIns="45720" rtlCol="0" anchor="ctr"/>
          <a:lstStyle>
            <a:lvl1pPr algn="l">
              <a:defRPr sz="1100" baseline="0">
                <a:solidFill>
                  <a:schemeClr val="accent1">
                    <a:lumMod val="60000"/>
                    <a:lumOff val="40000"/>
                  </a:schemeClr>
                </a:solidFill>
              </a:defRPr>
            </a:lvl1pPr>
          </a:lstStyle>
          <a:p>
            <a:fld id="{282088EA-4236-F245-A017-972D894B0C6C}" type="datetimeFigureOut">
              <a:rPr lang="en-US" smtClean="0"/>
              <a:t>01/03/2011</a:t>
            </a:fld>
            <a:endParaRPr lang="en-US"/>
          </a:p>
        </p:txBody>
      </p:sp>
      <p:sp>
        <p:nvSpPr>
          <p:cNvPr id="5" name="Footer Placeholder 4"/>
          <p:cNvSpPr>
            <a:spLocks noGrp="1"/>
          </p:cNvSpPr>
          <p:nvPr>
            <p:ph type="ftr" sz="quarter" idx="3"/>
          </p:nvPr>
        </p:nvSpPr>
        <p:spPr bwMode="white">
          <a:xfrm>
            <a:off x="2971800" y="6356350"/>
            <a:ext cx="3200400" cy="365125"/>
          </a:xfrm>
          <a:prstGeom prst="rect">
            <a:avLst/>
          </a:prstGeom>
        </p:spPr>
        <p:txBody>
          <a:bodyPr vert="horz" lIns="91440" tIns="45720" rIns="91440" bIns="45720" rtlCol="0" anchor="ctr"/>
          <a:lstStyle>
            <a:lvl1pPr algn="ctr">
              <a:defRPr sz="1100" baseline="0">
                <a:solidFill>
                  <a:schemeClr val="accent1">
                    <a:lumMod val="60000"/>
                    <a:lumOff val="40000"/>
                  </a:schemeClr>
                </a:solidFill>
              </a:defRPr>
            </a:lvl1pPr>
          </a:lstStyle>
          <a:p>
            <a:endParaRPr lang="en-US"/>
          </a:p>
        </p:txBody>
      </p:sp>
      <p:sp>
        <p:nvSpPr>
          <p:cNvPr id="6" name="Slide Number Placeholder 5"/>
          <p:cNvSpPr>
            <a:spLocks noGrp="1"/>
          </p:cNvSpPr>
          <p:nvPr>
            <p:ph type="sldNum" sz="quarter" idx="4"/>
          </p:nvPr>
        </p:nvSpPr>
        <p:spPr bwMode="white">
          <a:xfrm>
            <a:off x="6675120" y="6364224"/>
            <a:ext cx="2133600" cy="365125"/>
          </a:xfrm>
          <a:prstGeom prst="rect">
            <a:avLst/>
          </a:prstGeom>
        </p:spPr>
        <p:txBody>
          <a:bodyPr vert="horz" lIns="91440" tIns="45720" rIns="91440" bIns="45720" rtlCol="0" anchor="ctr"/>
          <a:lstStyle>
            <a:lvl1pPr algn="r">
              <a:defRPr sz="1200" b="1" baseline="0">
                <a:solidFill>
                  <a:schemeClr val="accent1">
                    <a:lumMod val="60000"/>
                    <a:lumOff val="40000"/>
                  </a:schemeClr>
                </a:solidFill>
              </a:defRPr>
            </a:lvl1pPr>
          </a:lstStyle>
          <a:p>
            <a:fld id="{D39FB2EC-5A15-1749-BC77-CDBB83F9A7C7}"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3600" kern="1200" cap="all" spc="300"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0" indent="-274320" algn="l" defTabSz="914400" rtl="0" eaLnBrk="1" latinLnBrk="0" hangingPunct="1">
        <a:lnSpc>
          <a:spcPct val="150000"/>
        </a:lnSpc>
        <a:spcBef>
          <a:spcPct val="20000"/>
        </a:spcBef>
        <a:buClrTx/>
        <a:buFont typeface="Wingdings" pitchFamily="2" charset="2"/>
        <a:buChar char="v"/>
        <a:defRPr sz="1800" kern="1200" baseline="0">
          <a:solidFill>
            <a:schemeClr val="tx1"/>
          </a:solidFill>
          <a:latin typeface="+mn-lt"/>
          <a:ea typeface="+mn-ea"/>
          <a:cs typeface="+mn-cs"/>
        </a:defRPr>
      </a:lvl1pPr>
      <a:lvl2pPr marL="742950" indent="-228600" algn="l" defTabSz="914400" rtl="0" eaLnBrk="1" latinLnBrk="0" hangingPunct="1">
        <a:spcBef>
          <a:spcPct val="20000"/>
        </a:spcBef>
        <a:buClrTx/>
        <a:buFont typeface="Arial" pitchFamily="34" charset="0"/>
        <a:buChar char="•"/>
        <a:defRPr sz="1600" kern="1200" baseline="0">
          <a:solidFill>
            <a:schemeClr val="tx1"/>
          </a:solidFill>
          <a:latin typeface="+mn-lt"/>
          <a:ea typeface="+mn-ea"/>
          <a:cs typeface="+mn-cs"/>
        </a:defRPr>
      </a:lvl2pPr>
      <a:lvl3pPr marL="1143000" indent="-228600" algn="l" defTabSz="914400" rtl="0" eaLnBrk="1" latinLnBrk="0" hangingPunct="1">
        <a:spcBef>
          <a:spcPct val="20000"/>
        </a:spcBef>
        <a:buClrTx/>
        <a:buFont typeface="Arial" pitchFamily="34" charset="0"/>
        <a:buChar char="•"/>
        <a:defRPr sz="1400" kern="1200" baseline="0">
          <a:solidFill>
            <a:schemeClr val="tx1"/>
          </a:solidFill>
          <a:latin typeface="+mn-lt"/>
          <a:ea typeface="+mn-ea"/>
          <a:cs typeface="+mn-cs"/>
        </a:defRPr>
      </a:lvl3pPr>
      <a:lvl4pPr marL="1600200" indent="-228600" algn="l" defTabSz="914400" rtl="0" eaLnBrk="1" latinLnBrk="0" hangingPunct="1">
        <a:spcBef>
          <a:spcPct val="20000"/>
        </a:spcBef>
        <a:buClrTx/>
        <a:buFont typeface="Arial" pitchFamily="34" charset="0"/>
        <a:buChar char="•"/>
        <a:defRPr sz="1400" kern="1200" baseline="0">
          <a:solidFill>
            <a:schemeClr val="tx1"/>
          </a:solidFill>
          <a:latin typeface="+mn-lt"/>
          <a:ea typeface="+mn-ea"/>
          <a:cs typeface="+mn-cs"/>
        </a:defRPr>
      </a:lvl4pPr>
      <a:lvl5pPr marL="2057400" indent="-228600" algn="l" defTabSz="914400" rtl="0" eaLnBrk="1" latinLnBrk="0" hangingPunct="1">
        <a:spcBef>
          <a:spcPct val="20000"/>
        </a:spcBef>
        <a:buClrTx/>
        <a:buFont typeface="Arial" pitchFamily="34" charset="0"/>
        <a:buChar char="•"/>
        <a:defRPr sz="1400" kern="1200" baseline="0">
          <a:solidFill>
            <a:schemeClr val="tx1"/>
          </a:solidFill>
          <a:latin typeface="+mn-lt"/>
          <a:ea typeface="+mn-ea"/>
          <a:cs typeface="+mn-cs"/>
        </a:defRPr>
      </a:lvl5pPr>
      <a:lvl6pPr marL="2514600" indent="-228600" algn="l" defTabSz="914400" rtl="0" eaLnBrk="1" latinLnBrk="0" hangingPunct="1">
        <a:spcBef>
          <a:spcPct val="20000"/>
        </a:spcBef>
        <a:buClrTx/>
        <a:buFont typeface="Arial" pitchFamily="34" charset="0"/>
        <a:buChar char="•"/>
        <a:defRPr sz="1400" kern="1200">
          <a:solidFill>
            <a:schemeClr val="tx1"/>
          </a:solidFill>
          <a:latin typeface="+mn-lt"/>
          <a:ea typeface="+mn-ea"/>
          <a:cs typeface="+mn-cs"/>
        </a:defRPr>
      </a:lvl6pPr>
      <a:lvl7pPr marL="2971800" indent="-228600" algn="l" defTabSz="914400" rtl="0" eaLnBrk="1" latinLnBrk="0" hangingPunct="1">
        <a:spcBef>
          <a:spcPct val="20000"/>
        </a:spcBef>
        <a:buClrTx/>
        <a:buFont typeface="Arial" pitchFamily="34" charset="0"/>
        <a:buChar char="•"/>
        <a:defRPr sz="1200" kern="1200">
          <a:solidFill>
            <a:schemeClr val="tx1"/>
          </a:solidFill>
          <a:latin typeface="+mn-lt"/>
          <a:ea typeface="+mn-ea"/>
          <a:cs typeface="+mn-cs"/>
        </a:defRPr>
      </a:lvl7pPr>
      <a:lvl8pPr marL="3429000" indent="-228600" algn="l" defTabSz="914400" rtl="0" eaLnBrk="1" latinLnBrk="0" hangingPunct="1">
        <a:spcBef>
          <a:spcPct val="20000"/>
        </a:spcBef>
        <a:buClrTx/>
        <a:buFont typeface="Arial" pitchFamily="34" charset="0"/>
        <a:buChar char="•"/>
        <a:defRPr sz="1200" kern="1200" baseline="0">
          <a:solidFill>
            <a:schemeClr val="tx1"/>
          </a:solidFill>
          <a:latin typeface="+mn-lt"/>
          <a:ea typeface="+mn-ea"/>
          <a:cs typeface="+mn-cs"/>
        </a:defRPr>
      </a:lvl8pPr>
      <a:lvl9pPr marL="3886200" indent="-228600" algn="l" defTabSz="914400" rtl="0" eaLnBrk="1" latinLnBrk="0" hangingPunct="1">
        <a:spcBef>
          <a:spcPct val="20000"/>
        </a:spcBef>
        <a:buClrTx/>
        <a:buFont typeface="Arial" pitchFamily="34" charset="0"/>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Religion and film </a:t>
            </a:r>
            <a:endParaRPr lang="en-US" dirty="0"/>
          </a:p>
        </p:txBody>
      </p:sp>
      <p:sp>
        <p:nvSpPr>
          <p:cNvPr id="3" name="Subtitle 2"/>
          <p:cNvSpPr>
            <a:spLocks noGrp="1"/>
          </p:cNvSpPr>
          <p:nvPr>
            <p:ph type="subTitle" idx="1"/>
          </p:nvPr>
        </p:nvSpPr>
        <p:spPr/>
        <p:txBody>
          <a:bodyPr/>
          <a:lstStyle/>
          <a:p>
            <a:r>
              <a:rPr lang="en-US" dirty="0" smtClean="0"/>
              <a:t>Session 7: Is Cinema Going a Religious Experience?</a:t>
            </a:r>
            <a:endParaRPr lang="en-US" dirty="0"/>
          </a:p>
        </p:txBody>
      </p:sp>
    </p:spTree>
    <p:extLst>
      <p:ext uri="{BB962C8B-B14F-4D97-AF65-F5344CB8AC3E}">
        <p14:creationId xmlns:p14="http://schemas.microsoft.com/office/powerpoint/2010/main" val="33743089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Introduction</a:t>
            </a:r>
            <a:endParaRPr lang="en-US" dirty="0"/>
          </a:p>
        </p:txBody>
      </p:sp>
      <p:sp>
        <p:nvSpPr>
          <p:cNvPr id="3" name="Content Placeholder 2"/>
          <p:cNvSpPr>
            <a:spLocks noGrp="1"/>
          </p:cNvSpPr>
          <p:nvPr>
            <p:ph idx="1"/>
          </p:nvPr>
        </p:nvSpPr>
        <p:spPr/>
        <p:txBody>
          <a:bodyPr/>
          <a:lstStyle/>
          <a:p>
            <a:r>
              <a:rPr lang="en-US" dirty="0" smtClean="0"/>
              <a:t>Just entertainment?</a:t>
            </a:r>
          </a:p>
          <a:p>
            <a:r>
              <a:rPr lang="en-US" dirty="0" smtClean="0"/>
              <a:t>The significance of a suspension of ‘reality’</a:t>
            </a:r>
          </a:p>
          <a:p>
            <a:r>
              <a:rPr lang="en-US" dirty="0" smtClean="0"/>
              <a:t>Why does cinema persist?</a:t>
            </a:r>
          </a:p>
          <a:p>
            <a:r>
              <a:rPr lang="en-US" dirty="0" smtClean="0"/>
              <a:t>Defining religion</a:t>
            </a:r>
            <a:endParaRPr lang="en-US" dirty="0"/>
          </a:p>
        </p:txBody>
      </p:sp>
    </p:spTree>
    <p:extLst>
      <p:ext uri="{BB962C8B-B14F-4D97-AF65-F5344CB8AC3E}">
        <p14:creationId xmlns:p14="http://schemas.microsoft.com/office/powerpoint/2010/main" val="1155564703"/>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ssolv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ssolv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dissolv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Definitions of religion</a:t>
            </a:r>
            <a:endParaRPr lang="en-US" dirty="0"/>
          </a:p>
        </p:txBody>
      </p:sp>
      <p:sp>
        <p:nvSpPr>
          <p:cNvPr id="3" name="Content Placeholder 2"/>
          <p:cNvSpPr>
            <a:spLocks noGrp="1"/>
          </p:cNvSpPr>
          <p:nvPr>
            <p:ph idx="1"/>
          </p:nvPr>
        </p:nvSpPr>
        <p:spPr/>
        <p:txBody>
          <a:bodyPr/>
          <a:lstStyle/>
          <a:p>
            <a:r>
              <a:rPr lang="en-US" dirty="0" smtClean="0"/>
              <a:t>Durkheim’s sacred and profane/ belief and ritual</a:t>
            </a:r>
          </a:p>
          <a:p>
            <a:r>
              <a:rPr lang="en-US" dirty="0" err="1" smtClean="0"/>
              <a:t>Ninian</a:t>
            </a:r>
            <a:r>
              <a:rPr lang="en-US" dirty="0" smtClean="0"/>
              <a:t> Smart’s 7 dimensions</a:t>
            </a:r>
          </a:p>
          <a:p>
            <a:r>
              <a:rPr lang="en-US" dirty="0" smtClean="0"/>
              <a:t>Eric Sharpe’s 4 dimensions</a:t>
            </a:r>
          </a:p>
          <a:p>
            <a:r>
              <a:rPr lang="en-US" dirty="0" smtClean="0"/>
              <a:t>Clifford Geertz’ 5 aspects</a:t>
            </a:r>
            <a:endParaRPr lang="en-US" dirty="0"/>
          </a:p>
        </p:txBody>
      </p:sp>
    </p:spTree>
    <p:extLst>
      <p:ext uri="{BB962C8B-B14F-4D97-AF65-F5344CB8AC3E}">
        <p14:creationId xmlns:p14="http://schemas.microsoft.com/office/powerpoint/2010/main" val="1809849564"/>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ssolv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ssolv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dissolv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3161" y="1295400"/>
            <a:ext cx="7076033" cy="685800"/>
          </a:xfrm>
        </p:spPr>
        <p:txBody>
          <a:bodyPr>
            <a:normAutofit fontScale="90000"/>
          </a:bodyPr>
          <a:lstStyle/>
          <a:p>
            <a:r>
              <a:rPr lang="en-US" sz="2800" b="1" dirty="0" err="1" smtClean="0"/>
              <a:t>Lyden</a:t>
            </a:r>
            <a:r>
              <a:rPr lang="en-US" sz="2800" b="1" dirty="0" smtClean="0"/>
              <a:t> applies Geertz to film</a:t>
            </a:r>
            <a:endParaRPr lang="en-US" sz="2800" b="1" dirty="0"/>
          </a:p>
        </p:txBody>
      </p:sp>
      <p:sp>
        <p:nvSpPr>
          <p:cNvPr id="3" name="Content Placeholder 2"/>
          <p:cNvSpPr>
            <a:spLocks noGrp="1"/>
          </p:cNvSpPr>
          <p:nvPr>
            <p:ph idx="1"/>
          </p:nvPr>
        </p:nvSpPr>
        <p:spPr/>
        <p:txBody>
          <a:bodyPr/>
          <a:lstStyle/>
          <a:p>
            <a:r>
              <a:rPr lang="en-US" dirty="0" smtClean="0"/>
              <a:t>1. symbols mediate world views, systems and values</a:t>
            </a:r>
          </a:p>
          <a:p>
            <a:r>
              <a:rPr lang="en-US" dirty="0" smtClean="0"/>
              <a:t>2. symbols establish moods and motivations</a:t>
            </a:r>
          </a:p>
          <a:p>
            <a:r>
              <a:rPr lang="en-US" dirty="0" smtClean="0"/>
              <a:t>3. Films are “models of reality”</a:t>
            </a:r>
          </a:p>
          <a:p>
            <a:r>
              <a:rPr lang="en-US" dirty="0" smtClean="0"/>
              <a:t>4. An “aura of factuality” is created</a:t>
            </a:r>
          </a:p>
          <a:p>
            <a:r>
              <a:rPr lang="en-US" dirty="0" smtClean="0"/>
              <a:t>5. A distinction is maintained between what should and should not be included.</a:t>
            </a:r>
            <a:endParaRPr lang="en-US" dirty="0"/>
          </a:p>
        </p:txBody>
      </p:sp>
    </p:spTree>
    <p:extLst>
      <p:ext uri="{BB962C8B-B14F-4D97-AF65-F5344CB8AC3E}">
        <p14:creationId xmlns:p14="http://schemas.microsoft.com/office/powerpoint/2010/main" val="189246506"/>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ssolv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ssolv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dissolv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dissolv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Film as Religion</a:t>
            </a:r>
            <a:endParaRPr lang="en-US" dirty="0"/>
          </a:p>
        </p:txBody>
      </p:sp>
      <p:sp>
        <p:nvSpPr>
          <p:cNvPr id="3" name="Content Placeholder 2"/>
          <p:cNvSpPr>
            <a:spLocks noGrp="1"/>
          </p:cNvSpPr>
          <p:nvPr>
            <p:ph idx="1"/>
          </p:nvPr>
        </p:nvSpPr>
        <p:spPr/>
        <p:txBody>
          <a:bodyPr>
            <a:noAutofit/>
          </a:bodyPr>
          <a:lstStyle/>
          <a:p>
            <a:pPr>
              <a:lnSpc>
                <a:spcPct val="110000"/>
              </a:lnSpc>
            </a:pPr>
            <a:r>
              <a:rPr lang="en-US" b="1" dirty="0"/>
              <a:t>“If film does operate as a religion according to Geertz’s definition, as I contend, then like religion it offers a connection between this world and the “other” world imagined in offering both models of and models for reality.  These two aspects –worldview or mythology, and ethos –together express a vision of what the world really is, and what it should be. There is some confusion between these two, in that the ideal world imagined by religion is represented as the goal toward which empirical reality should reach, but it is also taken as a description of the way “true” reality really is.” </a:t>
            </a:r>
            <a:r>
              <a:rPr lang="en-US" b="1" dirty="0" smtClean="0"/>
              <a:t>(</a:t>
            </a:r>
            <a:r>
              <a:rPr lang="en-US" b="1" dirty="0" err="1" smtClean="0"/>
              <a:t>Lyden</a:t>
            </a:r>
            <a:r>
              <a:rPr lang="en-US" b="1" dirty="0" smtClean="0"/>
              <a:t>, 54</a:t>
            </a:r>
            <a:r>
              <a:rPr lang="en-US" b="1" dirty="0"/>
              <a:t>)</a:t>
            </a:r>
          </a:p>
        </p:txBody>
      </p:sp>
    </p:spTree>
    <p:extLst>
      <p:ext uri="{BB962C8B-B14F-4D97-AF65-F5344CB8AC3E}">
        <p14:creationId xmlns:p14="http://schemas.microsoft.com/office/powerpoint/2010/main" val="335232881"/>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Film as a reality</a:t>
            </a:r>
            <a:endParaRPr lang="en-US" dirty="0"/>
          </a:p>
        </p:txBody>
      </p:sp>
      <p:sp>
        <p:nvSpPr>
          <p:cNvPr id="3" name="Content Placeholder 2"/>
          <p:cNvSpPr>
            <a:spLocks noGrp="1"/>
          </p:cNvSpPr>
          <p:nvPr>
            <p:ph idx="1"/>
          </p:nvPr>
        </p:nvSpPr>
        <p:spPr>
          <a:xfrm>
            <a:off x="1371600" y="2438400"/>
            <a:ext cx="6400800" cy="3747409"/>
          </a:xfrm>
        </p:spPr>
        <p:txBody>
          <a:bodyPr>
            <a:normAutofit fontScale="40000" lnSpcReduction="20000"/>
          </a:bodyPr>
          <a:lstStyle/>
          <a:p>
            <a:pPr>
              <a:lnSpc>
                <a:spcPct val="130000"/>
              </a:lnSpc>
            </a:pPr>
            <a:r>
              <a:rPr lang="en-US" sz="4500" b="1" dirty="0"/>
              <a:t>“Films, then, can be taken as illusions in one sense, but can also have the force of reality by presenting a vision of how the world is as well as how it might be. In the ritual context of viewing a film, we “entertain” the truth of its mythology and ethos as a subject of consciousness even as it “entertains” us. It presents a reality that differs from that experienced in ordinary profane time and space as the reality depicted in religious myth and ritual differs from the empirical world of our everyday lives—and yet, that alternative reality is still integrally connected with the world of the everyday, and hence its vision is relevant to it. (</a:t>
            </a:r>
            <a:r>
              <a:rPr lang="en-US" sz="4500" b="1" dirty="0" err="1"/>
              <a:t>Lyden</a:t>
            </a:r>
            <a:r>
              <a:rPr lang="en-US" sz="4500" b="1" dirty="0"/>
              <a:t>, 55).</a:t>
            </a:r>
          </a:p>
          <a:p>
            <a:endParaRPr lang="en-US" dirty="0"/>
          </a:p>
        </p:txBody>
      </p:sp>
    </p:spTree>
    <p:extLst>
      <p:ext uri="{BB962C8B-B14F-4D97-AF65-F5344CB8AC3E}">
        <p14:creationId xmlns:p14="http://schemas.microsoft.com/office/powerpoint/2010/main" val="28933593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9253" y="1295400"/>
            <a:ext cx="7488389" cy="685800"/>
          </a:xfrm>
        </p:spPr>
        <p:txBody>
          <a:bodyPr>
            <a:noAutofit/>
          </a:bodyPr>
          <a:lstStyle/>
          <a:p>
            <a:r>
              <a:rPr lang="en-US" sz="2800" b="1" dirty="0" smtClean="0"/>
              <a:t>Cinema going as religious experience</a:t>
            </a:r>
            <a:endParaRPr lang="en-US" sz="2800" b="1" dirty="0"/>
          </a:p>
        </p:txBody>
      </p:sp>
      <p:sp>
        <p:nvSpPr>
          <p:cNvPr id="3" name="Content Placeholder 2"/>
          <p:cNvSpPr>
            <a:spLocks noGrp="1"/>
          </p:cNvSpPr>
          <p:nvPr>
            <p:ph idx="1"/>
          </p:nvPr>
        </p:nvSpPr>
        <p:spPr/>
        <p:txBody>
          <a:bodyPr/>
          <a:lstStyle/>
          <a:p>
            <a:r>
              <a:rPr lang="en-US" dirty="0" smtClean="0"/>
              <a:t>Clive Marsh on the Cinema replacing Church</a:t>
            </a:r>
          </a:p>
          <a:p>
            <a:r>
              <a:rPr lang="en-US" dirty="0" smtClean="0"/>
              <a:t>Marsh’s FOUR observations (a) Pattern (b) Rest (c) Community (d) Place</a:t>
            </a:r>
            <a:endParaRPr lang="en-US" dirty="0"/>
          </a:p>
        </p:txBody>
      </p:sp>
    </p:spTree>
    <p:extLst>
      <p:ext uri="{BB962C8B-B14F-4D97-AF65-F5344CB8AC3E}">
        <p14:creationId xmlns:p14="http://schemas.microsoft.com/office/powerpoint/2010/main" val="204832173"/>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ssolv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The power of the cinema</a:t>
            </a:r>
            <a:endParaRPr lang="en-US" dirty="0"/>
          </a:p>
        </p:txBody>
      </p:sp>
      <p:sp>
        <p:nvSpPr>
          <p:cNvPr id="3" name="Content Placeholder 2"/>
          <p:cNvSpPr>
            <a:spLocks noGrp="1"/>
          </p:cNvSpPr>
          <p:nvPr>
            <p:ph idx="1"/>
          </p:nvPr>
        </p:nvSpPr>
        <p:spPr>
          <a:xfrm>
            <a:off x="824713" y="2127918"/>
            <a:ext cx="7719309" cy="3760972"/>
          </a:xfrm>
        </p:spPr>
        <p:txBody>
          <a:bodyPr>
            <a:normAutofit lnSpcReduction="10000"/>
          </a:bodyPr>
          <a:lstStyle/>
          <a:p>
            <a:pPr>
              <a:lnSpc>
                <a:spcPct val="110000"/>
              </a:lnSpc>
            </a:pPr>
            <a:r>
              <a:rPr lang="en-US" sz="2000" b="1" dirty="0" smtClean="0"/>
              <a:t>“I </a:t>
            </a:r>
            <a:r>
              <a:rPr lang="en-US" sz="2000" b="1" dirty="0"/>
              <a:t>grew up mesmerized by the movies. My relationship with the big screen was more heady, more intense, more hungrily passionate than my civilized involvement with books, my light flirtations with theatre, my patronizing kiss on the forehead of television.  Watching films in the dark never seemed to me a passive activity. It was more like visiting a shrine, going to a great dark church for prolonged communion and prayer, even if the only prayers were that Clint Eastwood should waste the bad guys in </a:t>
            </a:r>
            <a:r>
              <a:rPr lang="en-US" sz="2000" b="1" i="1" dirty="0"/>
              <a:t>A Fistful of Dollars</a:t>
            </a:r>
            <a:r>
              <a:rPr lang="en-US" sz="2000" b="1" dirty="0"/>
              <a:t>, or that Julie Christie should find  true love with Alan Bates in </a:t>
            </a:r>
            <a:r>
              <a:rPr lang="en-US" sz="2000" b="1" i="1" dirty="0"/>
              <a:t>Far from the Madding Crowd, </a:t>
            </a:r>
            <a:r>
              <a:rPr lang="en-US" sz="2000" b="1" dirty="0"/>
              <a:t>or that Kim Novak should, at some point, take her clothes off in Vertigo</a:t>
            </a:r>
            <a:r>
              <a:rPr lang="en-US" sz="2000" b="1" dirty="0" smtClean="0"/>
              <a:t>.” </a:t>
            </a:r>
            <a:r>
              <a:rPr lang="en-US" sz="2000" b="1" dirty="0"/>
              <a:t>(John Walsh in Marsh)</a:t>
            </a:r>
          </a:p>
        </p:txBody>
      </p:sp>
    </p:spTree>
    <p:extLst>
      <p:ext uri="{BB962C8B-B14F-4D97-AF65-F5344CB8AC3E}">
        <p14:creationId xmlns:p14="http://schemas.microsoft.com/office/powerpoint/2010/main" val="1175286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Marsh’s </a:t>
            </a:r>
            <a:r>
              <a:rPr lang="en-US" dirty="0" err="1" smtClean="0"/>
              <a:t>judgEment</a:t>
            </a:r>
            <a:endParaRPr lang="en-US" dirty="0"/>
          </a:p>
        </p:txBody>
      </p:sp>
      <p:sp>
        <p:nvSpPr>
          <p:cNvPr id="3" name="Content Placeholder 2"/>
          <p:cNvSpPr>
            <a:spLocks noGrp="1"/>
          </p:cNvSpPr>
          <p:nvPr>
            <p:ph idx="1"/>
          </p:nvPr>
        </p:nvSpPr>
        <p:spPr/>
        <p:txBody>
          <a:bodyPr/>
          <a:lstStyle/>
          <a:p>
            <a:r>
              <a:rPr lang="en-US" dirty="0" smtClean="0"/>
              <a:t>The Cinema is a replacement, but not a good one</a:t>
            </a:r>
          </a:p>
          <a:p>
            <a:r>
              <a:rPr lang="en-US" dirty="0" smtClean="0"/>
              <a:t>A sustained tradition of belief and practice is needed</a:t>
            </a:r>
          </a:p>
          <a:p>
            <a:r>
              <a:rPr lang="en-US" dirty="0" smtClean="0"/>
              <a:t>Critiquing Marsh</a:t>
            </a:r>
            <a:endParaRPr lang="en-US" dirty="0"/>
          </a:p>
        </p:txBody>
      </p:sp>
    </p:spTree>
    <p:extLst>
      <p:ext uri="{BB962C8B-B14F-4D97-AF65-F5344CB8AC3E}">
        <p14:creationId xmlns:p14="http://schemas.microsoft.com/office/powerpoint/2010/main" val="3909801009"/>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ssolv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ssolv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uture">
  <a:themeElements>
    <a:clrScheme name="Couture">
      <a:dk1>
        <a:sysClr val="windowText" lastClr="000000"/>
      </a:dk1>
      <a:lt1>
        <a:sysClr val="window" lastClr="FFFFFF"/>
      </a:lt1>
      <a:dk2>
        <a:srgbClr val="37302A"/>
      </a:dk2>
      <a:lt2>
        <a:srgbClr val="D0CCB9"/>
      </a:lt2>
      <a:accent1>
        <a:srgbClr val="9E8E5C"/>
      </a:accent1>
      <a:accent2>
        <a:srgbClr val="A09781"/>
      </a:accent2>
      <a:accent3>
        <a:srgbClr val="85776D"/>
      </a:accent3>
      <a:accent4>
        <a:srgbClr val="AEAFA9"/>
      </a:accent4>
      <a:accent5>
        <a:srgbClr val="8D878B"/>
      </a:accent5>
      <a:accent6>
        <a:srgbClr val="6B6149"/>
      </a:accent6>
      <a:hlink>
        <a:srgbClr val="B6A272"/>
      </a:hlink>
      <a:folHlink>
        <a:srgbClr val="8A784F"/>
      </a:folHlink>
    </a:clrScheme>
    <a:fontScheme name="Black Tie">
      <a:majorFont>
        <a:latin typeface="Garamond"/>
        <a:ea typeface=""/>
        <a:cs typeface=""/>
        <a:font script="Grek" typeface="Constantia"/>
        <a:font script="Cyrl" typeface="Constantia"/>
        <a:font script="Jpan" typeface="ＭＳ Ｐ明朝"/>
        <a:font script="Hang" typeface="궁서"/>
        <a:font script="Hans" typeface="仿宋"/>
        <a:font script="Hant" typeface="標楷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aramond"/>
        <a:ea typeface=""/>
        <a:cs typeface=""/>
        <a:font script="Grek" typeface="Constantia"/>
        <a:font script="Cyrl" typeface="Constantia"/>
        <a:font script="Jpan" typeface="ＭＳ Ｐ明朝"/>
        <a:font script="Hang" typeface="궁서"/>
        <a:font script="Hans" typeface="仿宋"/>
        <a:font script="Hant" typeface="標楷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70000"/>
              </a:schemeClr>
            </a:gs>
            <a:gs pos="100000">
              <a:schemeClr val="phClr">
                <a:shade val="80000"/>
              </a:schemeClr>
            </a:gs>
          </a:gsLst>
          <a:path path="circle">
            <a:fillToRect l="50000" t="100000" r="100000" b="100000"/>
          </a:path>
        </a:gradFill>
        <a:blipFill rotWithShape="1">
          <a:blip xmlns:r="http://schemas.openxmlformats.org/officeDocument/2006/relationships" r:embed="rId1">
            <a:duotone>
              <a:schemeClr val="phClr">
                <a:shade val="30000"/>
                <a:satMod val="200000"/>
              </a:schemeClr>
              <a:schemeClr val="phClr">
                <a:tint val="20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Couture.thmx</Template>
  <TotalTime>19</TotalTime>
  <Words>584</Words>
  <Application>Microsoft Macintosh PowerPoint</Application>
  <PresentationFormat>On-screen Show (4:3)</PresentationFormat>
  <Paragraphs>31</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Couture</vt:lpstr>
      <vt:lpstr>Religion and film </vt:lpstr>
      <vt:lpstr>Introduction</vt:lpstr>
      <vt:lpstr>Definitions of religion</vt:lpstr>
      <vt:lpstr>Lyden applies Geertz to film</vt:lpstr>
      <vt:lpstr>Film as Religion</vt:lpstr>
      <vt:lpstr>Film as a reality</vt:lpstr>
      <vt:lpstr>Cinema going as religious experience</vt:lpstr>
      <vt:lpstr>The power of the cinema</vt:lpstr>
      <vt:lpstr>Marsh’s judgEment</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Religion and film </dc:title>
  <dc:creator>Gregory  Barker</dc:creator>
  <cp:lastModifiedBy>Gregory  Barker</cp:lastModifiedBy>
  <cp:revision>4</cp:revision>
  <dcterms:created xsi:type="dcterms:W3CDTF">2011-03-01T12:57:51Z</dcterms:created>
  <dcterms:modified xsi:type="dcterms:W3CDTF">2011-03-01T13:17:21Z</dcterms:modified>
</cp:coreProperties>
</file>