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4" r:id="rId2"/>
    <p:sldId id="264" r:id="rId3"/>
    <p:sldId id="266" r:id="rId4"/>
    <p:sldId id="273" r:id="rId5"/>
    <p:sldId id="268" r:id="rId6"/>
    <p:sldId id="265" r:id="rId7"/>
    <p:sldId id="277" r:id="rId8"/>
    <p:sldId id="281" r:id="rId9"/>
    <p:sldId id="279" r:id="rId10"/>
    <p:sldId id="271" r:id="rId11"/>
    <p:sldId id="267" r:id="rId12"/>
    <p:sldId id="275" r:id="rId13"/>
    <p:sldId id="276" r:id="rId14"/>
    <p:sldId id="269" r:id="rId15"/>
    <p:sldId id="270" r:id="rId16"/>
    <p:sldId id="263" r:id="rId17"/>
    <p:sldId id="282" r:id="rId18"/>
    <p:sldId id="278" r:id="rId19"/>
    <p:sldId id="274" r:id="rId20"/>
    <p:sldId id="272" r:id="rId21"/>
    <p:sldId id="280" r:id="rId22"/>
    <p:sldId id="283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33CC33"/>
    <a:srgbClr val="99FF66"/>
    <a:srgbClr val="CCFFCC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2718" y="-60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E38A17F-14E1-4DEF-8FE0-41EAA40C9E2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1037963-3968-4C1A-BA7A-A3F5DF47A4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77177C-4BE8-451F-ACDF-1508C0C6B51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66AA130-5E93-4125-ADEE-4C5209937EA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6205F92-C68C-4700-A676-2BEC511E790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499BF6-A374-415F-A63A-E030F7E258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1E9B488-989F-4014-A804-22AC6149A55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30FF377-F484-4EB5-82C0-453BD52C157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65EF51-B395-4951-8385-3094932734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836D203-3C95-4196-AB5C-E29D72A8B35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25E9B97-A09E-4AF2-985E-7C43F45A61A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4000642-3CDB-42CE-A260-4B72D9F6E77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988CEDD2-F1BA-4A53-828C-5FBB8239D7A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Rhannu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gan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3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5475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un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rhan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 o 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3 o bob </a:t>
            </a:r>
            <a:r>
              <a:rPr lang="en-GB" sz="3000" b="1" dirty="0" err="1" smtClean="0">
                <a:solidFill>
                  <a:srgbClr val="008000"/>
                </a:solidFill>
                <a:latin typeface="Comic Sans MS" pitchFamily="66" charset="0"/>
              </a:rPr>
              <a:t>rhif</a:t>
            </a:r>
            <a:r>
              <a:rPr lang="en-GB" sz="3000" b="1" dirty="0" smtClean="0">
                <a:solidFill>
                  <a:srgbClr val="008000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5476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5477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54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54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5474" grpId="0" animBg="1"/>
      <p:bldP spid="105475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00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499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6</a:t>
            </a:r>
          </a:p>
        </p:txBody>
      </p:sp>
      <p:sp>
        <p:nvSpPr>
          <p:cNvPr id="8499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500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49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6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4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704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12</a:t>
            </a:r>
          </a:p>
        </p:txBody>
      </p:sp>
      <p:sp>
        <p:nvSpPr>
          <p:cNvPr id="8704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7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421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33</a:t>
            </a:r>
          </a:p>
        </p:txBody>
      </p:sp>
      <p:sp>
        <p:nvSpPr>
          <p:cNvPr id="9421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42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909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18</a:t>
            </a:r>
          </a:p>
        </p:txBody>
      </p:sp>
      <p:sp>
        <p:nvSpPr>
          <p:cNvPr id="8909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90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602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9</a:t>
            </a:r>
          </a:p>
        </p:txBody>
      </p:sp>
      <p:sp>
        <p:nvSpPr>
          <p:cNvPr id="8602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6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15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830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45</a:t>
            </a:r>
          </a:p>
        </p:txBody>
      </p:sp>
      <p:sp>
        <p:nvSpPr>
          <p:cNvPr id="9831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1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83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19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240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57</a:t>
            </a:r>
          </a:p>
        </p:txBody>
      </p:sp>
      <p:sp>
        <p:nvSpPr>
          <p:cNvPr id="10240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24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6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17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035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51</a:t>
            </a:r>
          </a:p>
        </p:txBody>
      </p:sp>
      <p:sp>
        <p:nvSpPr>
          <p:cNvPr id="10035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6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03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9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216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27</a:t>
            </a:r>
          </a:p>
        </p:txBody>
      </p:sp>
      <p:sp>
        <p:nvSpPr>
          <p:cNvPr id="9216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21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5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806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15</a:t>
            </a:r>
          </a:p>
        </p:txBody>
      </p:sp>
      <p:sp>
        <p:nvSpPr>
          <p:cNvPr id="8807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7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80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13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626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39</a:t>
            </a:r>
          </a:p>
        </p:txBody>
      </p:sp>
      <p:sp>
        <p:nvSpPr>
          <p:cNvPr id="9626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6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0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9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4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14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7285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42</a:t>
            </a:r>
          </a:p>
        </p:txBody>
      </p:sp>
      <p:sp>
        <p:nvSpPr>
          <p:cNvPr id="97287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8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72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2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7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011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21</a:t>
            </a:r>
          </a:p>
        </p:txBody>
      </p:sp>
      <p:sp>
        <p:nvSpPr>
          <p:cNvPr id="9011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2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0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6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8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114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24</a:t>
            </a:r>
          </a:p>
        </p:txBody>
      </p:sp>
      <p:sp>
        <p:nvSpPr>
          <p:cNvPr id="9114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11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8397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3</a:t>
            </a:r>
          </a:p>
        </p:txBody>
      </p:sp>
      <p:sp>
        <p:nvSpPr>
          <p:cNvPr id="8397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39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3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2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20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342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343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60</a:t>
            </a:r>
          </a:p>
        </p:txBody>
      </p:sp>
      <p:sp>
        <p:nvSpPr>
          <p:cNvPr id="10343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343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34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3428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7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2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16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9333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48</a:t>
            </a:r>
          </a:p>
        </p:txBody>
      </p:sp>
      <p:sp>
        <p:nvSpPr>
          <p:cNvPr id="99335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6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93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2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41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6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12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5237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36</a:t>
            </a:r>
          </a:p>
        </p:txBody>
      </p:sp>
      <p:sp>
        <p:nvSpPr>
          <p:cNvPr id="95239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40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52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6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3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8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10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93189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30</a:t>
            </a:r>
          </a:p>
        </p:txBody>
      </p:sp>
      <p:sp>
        <p:nvSpPr>
          <p:cNvPr id="93191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92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931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5" name="AutoShape 9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99FF"/>
              </a:gs>
              <a:gs pos="16000">
                <a:srgbClr val="00CCCC"/>
              </a:gs>
              <a:gs pos="47000">
                <a:srgbClr val="9999FF"/>
              </a:gs>
              <a:gs pos="60001">
                <a:srgbClr val="2E6792"/>
              </a:gs>
              <a:gs pos="71001">
                <a:srgbClr val="3333CC"/>
              </a:gs>
              <a:gs pos="81000">
                <a:srgbClr val="1170FF"/>
              </a:gs>
              <a:gs pos="100000">
                <a:srgbClr val="006699"/>
              </a:gs>
            </a:gsLst>
            <a:lin ang="27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AutoShape 3"/>
          <p:cNvSpPr>
            <a:spLocks noChangeArrowheads="1"/>
          </p:cNvSpPr>
          <p:nvPr/>
        </p:nvSpPr>
        <p:spPr bwMode="auto">
          <a:xfrm>
            <a:off x="4859338" y="3759200"/>
            <a:ext cx="4006850" cy="22717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99FF66"/>
              </a:gs>
              <a:gs pos="50000">
                <a:srgbClr val="CCFFCC"/>
              </a:gs>
              <a:gs pos="100000">
                <a:srgbClr val="99FF66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0" name="Text Box 4"/>
          <p:cNvSpPr txBox="1">
            <a:spLocks noChangeArrowheads="1"/>
          </p:cNvSpPr>
          <p:nvPr/>
        </p:nvSpPr>
        <p:spPr bwMode="auto">
          <a:xfrm>
            <a:off x="4929188" y="3629025"/>
            <a:ext cx="3868737" cy="2530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6000" b="1">
                <a:solidFill>
                  <a:srgbClr val="FF3300"/>
                </a:solidFill>
                <a:latin typeface="Comic Sans MS" pitchFamily="66" charset="0"/>
              </a:rPr>
              <a:t>18</a:t>
            </a:r>
            <a:endParaRPr lang="en-US" sz="16000" b="1">
              <a:solidFill>
                <a:srgbClr val="FF3300"/>
              </a:solidFill>
              <a:latin typeface="Comic Sans MS" pitchFamily="66" charset="0"/>
            </a:endParaRPr>
          </a:p>
        </p:txBody>
      </p:sp>
      <p:sp>
        <p:nvSpPr>
          <p:cNvPr id="101381" name="AutoShape 5"/>
          <p:cNvSpPr>
            <a:spLocks noChangeArrowheads="1"/>
          </p:cNvSpPr>
          <p:nvPr/>
        </p:nvSpPr>
        <p:spPr bwMode="auto">
          <a:xfrm>
            <a:off x="341313" y="457200"/>
            <a:ext cx="4422775" cy="4329113"/>
          </a:xfrm>
          <a:prstGeom prst="wedgeEllipseCallout">
            <a:avLst>
              <a:gd name="adj1" fmla="val 72792"/>
              <a:gd name="adj2" fmla="val 46407"/>
            </a:avLst>
          </a:prstGeom>
          <a:gradFill rotWithShape="1">
            <a:gsLst>
              <a:gs pos="0">
                <a:srgbClr val="FF99FF">
                  <a:gamma/>
                  <a:shade val="46275"/>
                  <a:invGamma/>
                </a:srgbClr>
              </a:gs>
              <a:gs pos="50000">
                <a:srgbClr val="FF99FF"/>
              </a:gs>
              <a:gs pos="100000">
                <a:srgbClr val="FF99FF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/>
          <a:lstStyle/>
          <a:p>
            <a:pPr algn="ctr"/>
            <a:endParaRPr lang="en-GB"/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1008063" y="827088"/>
            <a:ext cx="3198812" cy="2378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15000" b="1">
                <a:solidFill>
                  <a:srgbClr val="0000FF"/>
                </a:solidFill>
                <a:latin typeface="Comic Sans MS" pitchFamily="66" charset="0"/>
              </a:rPr>
              <a:t>54</a:t>
            </a:r>
          </a:p>
        </p:txBody>
      </p:sp>
      <p:sp>
        <p:nvSpPr>
          <p:cNvPr id="101383" name="Oval 7"/>
          <p:cNvSpPr>
            <a:spLocks noChangeArrowheads="1"/>
          </p:cNvSpPr>
          <p:nvPr/>
        </p:nvSpPr>
        <p:spPr bwMode="auto">
          <a:xfrm>
            <a:off x="2695575" y="2955925"/>
            <a:ext cx="1858963" cy="1190625"/>
          </a:xfrm>
          <a:prstGeom prst="ellipse">
            <a:avLst/>
          </a:prstGeom>
          <a:gradFill rotWithShape="1">
            <a:gsLst>
              <a:gs pos="0">
                <a:srgbClr val="CCFFCC"/>
              </a:gs>
              <a:gs pos="50000">
                <a:schemeClr val="bg1"/>
              </a:gs>
              <a:gs pos="100000">
                <a:srgbClr val="CCFFCC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4" name="Text Box 8"/>
          <p:cNvSpPr txBox="1">
            <a:spLocks noChangeArrowheads="1"/>
          </p:cNvSpPr>
          <p:nvPr/>
        </p:nvSpPr>
        <p:spPr bwMode="auto">
          <a:xfrm>
            <a:off x="2678113" y="3048000"/>
            <a:ext cx="189388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US" sz="6000" b="1">
                <a:solidFill>
                  <a:srgbClr val="008000"/>
                </a:solidFill>
                <a:latin typeface="Comic Sans MS" pitchFamily="66" charset="0"/>
              </a:rPr>
              <a:t>÷ </a:t>
            </a:r>
            <a:r>
              <a:rPr lang="en-GB" sz="6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6000" b="1">
              <a:solidFill>
                <a:srgbClr val="0080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013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4451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209</TotalTime>
  <Words>102</Words>
  <Application>Microsoft Office PowerPoint</Application>
  <PresentationFormat>On-screen Show (4:3)</PresentationFormat>
  <Paragraphs>65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49</cp:revision>
  <dcterms:created xsi:type="dcterms:W3CDTF">2006-03-03T16:34:11Z</dcterms:created>
  <dcterms:modified xsi:type="dcterms:W3CDTF">2014-08-20T10:40:55Z</dcterms:modified>
</cp:coreProperties>
</file>