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65" r:id="rId5"/>
    <p:sldId id="308" r:id="rId6"/>
    <p:sldId id="309" r:id="rId7"/>
    <p:sldId id="311" r:id="rId8"/>
    <p:sldId id="313" r:id="rId9"/>
    <p:sldId id="314" r:id="rId10"/>
    <p:sldId id="316" r:id="rId11"/>
    <p:sldId id="318" r:id="rId12"/>
    <p:sldId id="319" r:id="rId13"/>
    <p:sldId id="317" r:id="rId14"/>
  </p:sldIdLst>
  <p:sldSz cx="12188825"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9"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85" autoAdjust="0"/>
    <p:restoredTop sz="94559" autoAdjust="0"/>
  </p:normalViewPr>
  <p:slideViewPr>
    <p:cSldViewPr showGuides="1">
      <p:cViewPr varScale="1">
        <p:scale>
          <a:sx n="114" d="100"/>
          <a:sy n="114" d="100"/>
        </p:scale>
        <p:origin x="354" y="102"/>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73045E-F0DE-4B86-9E06-793C3973F92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7FD7509E-E77D-4812-B471-ED0A62A746CE}">
      <dgm:prSet phldrT="[Text]" custT="1"/>
      <dgm:spPr/>
      <dgm:t>
        <a:bodyPr/>
        <a:lstStyle/>
        <a:p>
          <a:r>
            <a:rPr lang="en-GB" sz="2800" dirty="0"/>
            <a:t>Home </a:t>
          </a:r>
        </a:p>
      </dgm:t>
    </dgm:pt>
    <dgm:pt modelId="{E3504558-78C0-489B-8B87-0028E94BF7A5}" type="parTrans" cxnId="{AB7B5C8C-38D5-45F8-848E-533C28082A59}">
      <dgm:prSet/>
      <dgm:spPr/>
      <dgm:t>
        <a:bodyPr/>
        <a:lstStyle/>
        <a:p>
          <a:endParaRPr lang="en-GB"/>
        </a:p>
      </dgm:t>
    </dgm:pt>
    <dgm:pt modelId="{F1B781C8-4D87-41DE-AA99-181B4D149FDF}" type="sibTrans" cxnId="{AB7B5C8C-38D5-45F8-848E-533C28082A59}">
      <dgm:prSet/>
      <dgm:spPr/>
      <dgm:t>
        <a:bodyPr/>
        <a:lstStyle/>
        <a:p>
          <a:endParaRPr lang="en-GB"/>
        </a:p>
      </dgm:t>
    </dgm:pt>
    <dgm:pt modelId="{07A4FE1E-045F-4CAE-B4B5-7AAD0B8C567D}">
      <dgm:prSet phldrT="[Text]" custT="1"/>
      <dgm:spPr/>
      <dgm:t>
        <a:bodyPr/>
        <a:lstStyle/>
        <a:p>
          <a:r>
            <a:rPr lang="en-GB" sz="2400" dirty="0"/>
            <a:t>Regular rest bite for Jenny.</a:t>
          </a:r>
        </a:p>
      </dgm:t>
    </dgm:pt>
    <dgm:pt modelId="{BB2E9DE1-0997-4D85-B649-35295AA11ACD}" type="parTrans" cxnId="{A47C7051-68CC-4C3E-912A-F4BAE22324A2}">
      <dgm:prSet/>
      <dgm:spPr/>
      <dgm:t>
        <a:bodyPr/>
        <a:lstStyle/>
        <a:p>
          <a:endParaRPr lang="en-GB"/>
        </a:p>
      </dgm:t>
    </dgm:pt>
    <dgm:pt modelId="{133AFF7C-6BCF-47BF-BB2E-70C77F4FBD94}" type="sibTrans" cxnId="{A47C7051-68CC-4C3E-912A-F4BAE22324A2}">
      <dgm:prSet/>
      <dgm:spPr/>
      <dgm:t>
        <a:bodyPr/>
        <a:lstStyle/>
        <a:p>
          <a:endParaRPr lang="en-GB"/>
        </a:p>
      </dgm:t>
    </dgm:pt>
    <dgm:pt modelId="{106B1ED5-D493-400D-BC4F-D8F5EC422568}">
      <dgm:prSet phldrT="[Text]" custT="1"/>
      <dgm:spPr/>
      <dgm:t>
        <a:bodyPr/>
        <a:lstStyle/>
        <a:p>
          <a:r>
            <a:rPr lang="en-GB" sz="2400" dirty="0"/>
            <a:t>Family therapy.</a:t>
          </a:r>
        </a:p>
      </dgm:t>
    </dgm:pt>
    <dgm:pt modelId="{D464FAA7-822F-4BD2-8CA2-C79CB69BCA20}" type="parTrans" cxnId="{F808F018-E6B2-4E50-8240-5A13A58B97E6}">
      <dgm:prSet/>
      <dgm:spPr/>
      <dgm:t>
        <a:bodyPr/>
        <a:lstStyle/>
        <a:p>
          <a:endParaRPr lang="en-GB"/>
        </a:p>
      </dgm:t>
    </dgm:pt>
    <dgm:pt modelId="{0D636E65-CFA7-4E9C-B8A4-89953D2F2D6B}" type="sibTrans" cxnId="{F808F018-E6B2-4E50-8240-5A13A58B97E6}">
      <dgm:prSet/>
      <dgm:spPr/>
      <dgm:t>
        <a:bodyPr/>
        <a:lstStyle/>
        <a:p>
          <a:endParaRPr lang="en-GB"/>
        </a:p>
      </dgm:t>
    </dgm:pt>
    <dgm:pt modelId="{78FD03AD-04F8-46FB-9E65-9243AAE9D6D7}">
      <dgm:prSet phldrT="[Text]" custT="1"/>
      <dgm:spPr/>
      <dgm:t>
        <a:bodyPr/>
        <a:lstStyle/>
        <a:p>
          <a:r>
            <a:rPr lang="en-GB" sz="2800" dirty="0"/>
            <a:t>School</a:t>
          </a:r>
        </a:p>
      </dgm:t>
    </dgm:pt>
    <dgm:pt modelId="{1E591461-D2A2-480B-9BDD-9C64C4727B57}" type="parTrans" cxnId="{8D92F0E2-FB8C-4397-8668-D2822391473D}">
      <dgm:prSet/>
      <dgm:spPr/>
      <dgm:t>
        <a:bodyPr/>
        <a:lstStyle/>
        <a:p>
          <a:endParaRPr lang="en-GB"/>
        </a:p>
      </dgm:t>
    </dgm:pt>
    <dgm:pt modelId="{3071597C-2502-4321-907C-70CFC23C1470}" type="sibTrans" cxnId="{8D92F0E2-FB8C-4397-8668-D2822391473D}">
      <dgm:prSet/>
      <dgm:spPr/>
      <dgm:t>
        <a:bodyPr/>
        <a:lstStyle/>
        <a:p>
          <a:endParaRPr lang="en-GB"/>
        </a:p>
      </dgm:t>
    </dgm:pt>
    <dgm:pt modelId="{244EA928-8B5B-4473-932F-33241D4E2527}">
      <dgm:prSet phldrT="[Text]" custT="1"/>
      <dgm:spPr/>
      <dgm:t>
        <a:bodyPr/>
        <a:lstStyle/>
        <a:p>
          <a:r>
            <a:rPr lang="en-GB" sz="2400" dirty="0"/>
            <a:t>Study buddies. </a:t>
          </a:r>
        </a:p>
      </dgm:t>
    </dgm:pt>
    <dgm:pt modelId="{E987BF64-1D78-4176-9B09-1FDB300F2CB9}" type="parTrans" cxnId="{022DB1E2-627F-434C-AB3A-E3DB929F6FB2}">
      <dgm:prSet/>
      <dgm:spPr/>
      <dgm:t>
        <a:bodyPr/>
        <a:lstStyle/>
        <a:p>
          <a:endParaRPr lang="en-GB"/>
        </a:p>
      </dgm:t>
    </dgm:pt>
    <dgm:pt modelId="{0CF4C4AE-5CF8-4BE5-B619-0AAFCC7F3BE5}" type="sibTrans" cxnId="{022DB1E2-627F-434C-AB3A-E3DB929F6FB2}">
      <dgm:prSet/>
      <dgm:spPr/>
      <dgm:t>
        <a:bodyPr/>
        <a:lstStyle/>
        <a:p>
          <a:endParaRPr lang="en-GB"/>
        </a:p>
      </dgm:t>
    </dgm:pt>
    <dgm:pt modelId="{E0734D74-06DB-41D2-AF75-2BC2857250E3}">
      <dgm:prSet phldrT="[Text]" custT="1"/>
      <dgm:spPr/>
      <dgm:t>
        <a:bodyPr/>
        <a:lstStyle/>
        <a:p>
          <a:r>
            <a:rPr lang="en-GB" sz="2400" dirty="0"/>
            <a:t>Tutor.</a:t>
          </a:r>
        </a:p>
      </dgm:t>
    </dgm:pt>
    <dgm:pt modelId="{62E4EE3E-AC74-4C68-9960-9A100E3E6483}" type="parTrans" cxnId="{70CF7711-0E14-4A15-A457-96C2217D79A0}">
      <dgm:prSet/>
      <dgm:spPr/>
      <dgm:t>
        <a:bodyPr/>
        <a:lstStyle/>
        <a:p>
          <a:endParaRPr lang="en-GB"/>
        </a:p>
      </dgm:t>
    </dgm:pt>
    <dgm:pt modelId="{45B21D14-F7D6-4B70-87CA-75403555A4DB}" type="sibTrans" cxnId="{70CF7711-0E14-4A15-A457-96C2217D79A0}">
      <dgm:prSet/>
      <dgm:spPr/>
      <dgm:t>
        <a:bodyPr/>
        <a:lstStyle/>
        <a:p>
          <a:endParaRPr lang="en-GB"/>
        </a:p>
      </dgm:t>
    </dgm:pt>
    <dgm:pt modelId="{82C7EA38-09EE-4A92-876D-765046B67E8A}">
      <dgm:prSet phldrT="[Text]" custT="1"/>
      <dgm:spPr/>
      <dgm:t>
        <a:bodyPr/>
        <a:lstStyle/>
        <a:p>
          <a:r>
            <a:rPr lang="en-GB" sz="2800" dirty="0"/>
            <a:t>Jenny </a:t>
          </a:r>
        </a:p>
      </dgm:t>
    </dgm:pt>
    <dgm:pt modelId="{0413B3DF-A132-4036-879C-1103F8BDE1DC}" type="parTrans" cxnId="{D89ED16B-8224-4A62-AF59-650FBA0E38F5}">
      <dgm:prSet/>
      <dgm:spPr/>
      <dgm:t>
        <a:bodyPr/>
        <a:lstStyle/>
        <a:p>
          <a:endParaRPr lang="en-GB"/>
        </a:p>
      </dgm:t>
    </dgm:pt>
    <dgm:pt modelId="{1A2AACE7-4077-49DF-96C6-C055F0A6578F}" type="sibTrans" cxnId="{D89ED16B-8224-4A62-AF59-650FBA0E38F5}">
      <dgm:prSet/>
      <dgm:spPr/>
      <dgm:t>
        <a:bodyPr/>
        <a:lstStyle/>
        <a:p>
          <a:endParaRPr lang="en-GB"/>
        </a:p>
      </dgm:t>
    </dgm:pt>
    <dgm:pt modelId="{F3591353-441B-4083-AF33-8EF2AC45CBD4}">
      <dgm:prSet phldrT="[Text]" custT="1"/>
      <dgm:spPr/>
      <dgm:t>
        <a:bodyPr/>
        <a:lstStyle/>
        <a:p>
          <a:r>
            <a:rPr lang="en-GB" sz="2400" dirty="0"/>
            <a:t>Journaling. </a:t>
          </a:r>
        </a:p>
      </dgm:t>
    </dgm:pt>
    <dgm:pt modelId="{685B4AEF-3556-4723-A521-470862F2F7DC}" type="parTrans" cxnId="{6297A282-FC2E-4DB8-B833-54843A97221F}">
      <dgm:prSet/>
      <dgm:spPr/>
      <dgm:t>
        <a:bodyPr/>
        <a:lstStyle/>
        <a:p>
          <a:endParaRPr lang="en-GB"/>
        </a:p>
      </dgm:t>
    </dgm:pt>
    <dgm:pt modelId="{D200AA29-6291-4BD7-AA03-F74649FDEAF0}" type="sibTrans" cxnId="{6297A282-FC2E-4DB8-B833-54843A97221F}">
      <dgm:prSet/>
      <dgm:spPr/>
      <dgm:t>
        <a:bodyPr/>
        <a:lstStyle/>
        <a:p>
          <a:endParaRPr lang="en-GB"/>
        </a:p>
      </dgm:t>
    </dgm:pt>
    <dgm:pt modelId="{A8904224-B627-48FD-989E-27A565182306}">
      <dgm:prSet phldrT="[Text]" custT="1"/>
      <dgm:spPr/>
      <dgm:t>
        <a:bodyPr/>
        <a:lstStyle/>
        <a:p>
          <a:r>
            <a:rPr lang="en-GB" sz="2400" dirty="0"/>
            <a:t>Finding an out let.</a:t>
          </a:r>
        </a:p>
      </dgm:t>
    </dgm:pt>
    <dgm:pt modelId="{DC06C502-D3FE-4D8E-8C1B-188FEE075D2E}" type="parTrans" cxnId="{1B95D5EC-75B9-427A-9497-20019831E914}">
      <dgm:prSet/>
      <dgm:spPr/>
      <dgm:t>
        <a:bodyPr/>
        <a:lstStyle/>
        <a:p>
          <a:endParaRPr lang="en-GB"/>
        </a:p>
      </dgm:t>
    </dgm:pt>
    <dgm:pt modelId="{95CA6411-2240-4AFA-9078-D0351399BF94}" type="sibTrans" cxnId="{1B95D5EC-75B9-427A-9497-20019831E914}">
      <dgm:prSet/>
      <dgm:spPr/>
      <dgm:t>
        <a:bodyPr/>
        <a:lstStyle/>
        <a:p>
          <a:endParaRPr lang="en-GB"/>
        </a:p>
      </dgm:t>
    </dgm:pt>
    <dgm:pt modelId="{9916C354-3B58-41A7-8340-A8BC6A36BCC9}">
      <dgm:prSet phldrT="[Text]" custT="1"/>
      <dgm:spPr/>
      <dgm:t>
        <a:bodyPr/>
        <a:lstStyle/>
        <a:p>
          <a:r>
            <a:rPr lang="en-GB" sz="2400" dirty="0"/>
            <a:t>Regular counselling.</a:t>
          </a:r>
        </a:p>
      </dgm:t>
    </dgm:pt>
    <dgm:pt modelId="{6D948120-FE82-4D77-888E-815649769114}" type="parTrans" cxnId="{842B009C-80D0-4792-BD2A-FE80779F95FE}">
      <dgm:prSet/>
      <dgm:spPr/>
      <dgm:t>
        <a:bodyPr/>
        <a:lstStyle/>
        <a:p>
          <a:endParaRPr lang="en-GB"/>
        </a:p>
      </dgm:t>
    </dgm:pt>
    <dgm:pt modelId="{E4ACE856-86EE-4344-A950-D0DC8A902A28}" type="sibTrans" cxnId="{842B009C-80D0-4792-BD2A-FE80779F95FE}">
      <dgm:prSet/>
      <dgm:spPr/>
      <dgm:t>
        <a:bodyPr/>
        <a:lstStyle/>
        <a:p>
          <a:endParaRPr lang="en-GB"/>
        </a:p>
      </dgm:t>
    </dgm:pt>
    <dgm:pt modelId="{D55F7AE6-70C8-42A4-9D2A-FF19F08C8848}">
      <dgm:prSet phldrT="[Text]" custT="1"/>
      <dgm:spPr/>
      <dgm:t>
        <a:bodyPr/>
        <a:lstStyle/>
        <a:p>
          <a:endParaRPr lang="en-GB" sz="2400" dirty="0"/>
        </a:p>
      </dgm:t>
    </dgm:pt>
    <dgm:pt modelId="{7DB49BC0-D455-4715-9828-D32F0D1CEC2B}" type="parTrans" cxnId="{B135A5E9-3D21-4C32-A489-1F78DAA892F3}">
      <dgm:prSet/>
      <dgm:spPr/>
      <dgm:t>
        <a:bodyPr/>
        <a:lstStyle/>
        <a:p>
          <a:endParaRPr lang="en-GB"/>
        </a:p>
      </dgm:t>
    </dgm:pt>
    <dgm:pt modelId="{FD8AEE55-312E-47EF-BA7D-ABF6EB9C16A4}" type="sibTrans" cxnId="{B135A5E9-3D21-4C32-A489-1F78DAA892F3}">
      <dgm:prSet/>
      <dgm:spPr/>
      <dgm:t>
        <a:bodyPr/>
        <a:lstStyle/>
        <a:p>
          <a:endParaRPr lang="en-GB"/>
        </a:p>
      </dgm:t>
    </dgm:pt>
    <dgm:pt modelId="{25826F5C-E799-4855-9538-1A86240EACE2}">
      <dgm:prSet phldrT="[Text]" custT="1"/>
      <dgm:spPr/>
      <dgm:t>
        <a:bodyPr/>
        <a:lstStyle/>
        <a:p>
          <a:endParaRPr lang="en-GB" sz="2400" dirty="0"/>
        </a:p>
      </dgm:t>
    </dgm:pt>
    <dgm:pt modelId="{BF34B597-1B54-4B87-BD4E-7E2BAEA829BD}" type="parTrans" cxnId="{A24FF7EE-3546-4862-AF01-E77AC8561949}">
      <dgm:prSet/>
      <dgm:spPr/>
      <dgm:t>
        <a:bodyPr/>
        <a:lstStyle/>
        <a:p>
          <a:endParaRPr lang="en-GB"/>
        </a:p>
      </dgm:t>
    </dgm:pt>
    <dgm:pt modelId="{A4A372BF-7543-4029-AE15-14DB2E9F074F}" type="sibTrans" cxnId="{A24FF7EE-3546-4862-AF01-E77AC8561949}">
      <dgm:prSet/>
      <dgm:spPr/>
      <dgm:t>
        <a:bodyPr/>
        <a:lstStyle/>
        <a:p>
          <a:endParaRPr lang="en-GB"/>
        </a:p>
      </dgm:t>
    </dgm:pt>
    <dgm:pt modelId="{55717A22-AB71-410F-8A5F-59379D58A148}">
      <dgm:prSet phldrT="[Text]" custT="1"/>
      <dgm:spPr/>
      <dgm:t>
        <a:bodyPr/>
        <a:lstStyle/>
        <a:p>
          <a:r>
            <a:rPr lang="en-GB" sz="2400" dirty="0"/>
            <a:t>Ask Jenny what support she wants.</a:t>
          </a:r>
        </a:p>
      </dgm:t>
    </dgm:pt>
    <dgm:pt modelId="{757A801B-B673-4761-896F-5FBD3D63C2A9}" type="parTrans" cxnId="{E975EB11-F9B7-4D22-8644-261DF0BBABB3}">
      <dgm:prSet/>
      <dgm:spPr/>
      <dgm:t>
        <a:bodyPr/>
        <a:lstStyle/>
        <a:p>
          <a:endParaRPr lang="en-GB"/>
        </a:p>
      </dgm:t>
    </dgm:pt>
    <dgm:pt modelId="{8BB2B3B4-EAE4-44F4-B4BD-18876AE711C3}" type="sibTrans" cxnId="{E975EB11-F9B7-4D22-8644-261DF0BBABB3}">
      <dgm:prSet/>
      <dgm:spPr/>
      <dgm:t>
        <a:bodyPr/>
        <a:lstStyle/>
        <a:p>
          <a:endParaRPr lang="en-GB"/>
        </a:p>
      </dgm:t>
    </dgm:pt>
    <dgm:pt modelId="{D8B9F178-4A9D-4DCE-9EED-105B13DB48BA}">
      <dgm:prSet phldrT="[Text]" custT="1"/>
      <dgm:spPr/>
      <dgm:t>
        <a:bodyPr/>
        <a:lstStyle/>
        <a:p>
          <a:r>
            <a:rPr lang="en-GB" sz="2400" dirty="0"/>
            <a:t>Having a carers meeting.</a:t>
          </a:r>
        </a:p>
      </dgm:t>
    </dgm:pt>
    <dgm:pt modelId="{BD5DBE05-076D-4E15-BED5-978D6298BB92}" type="parTrans" cxnId="{C76F70F8-019F-46DE-8FE6-753DF4498521}">
      <dgm:prSet/>
      <dgm:spPr/>
      <dgm:t>
        <a:bodyPr/>
        <a:lstStyle/>
        <a:p>
          <a:endParaRPr lang="en-GB"/>
        </a:p>
      </dgm:t>
    </dgm:pt>
    <dgm:pt modelId="{81BABD84-07B1-4B26-8198-D42ACAB1791C}" type="sibTrans" cxnId="{C76F70F8-019F-46DE-8FE6-753DF4498521}">
      <dgm:prSet/>
      <dgm:spPr/>
      <dgm:t>
        <a:bodyPr/>
        <a:lstStyle/>
        <a:p>
          <a:endParaRPr lang="en-GB"/>
        </a:p>
      </dgm:t>
    </dgm:pt>
    <dgm:pt modelId="{1873A5D2-A6AC-483F-86B8-CBE733D585E0}">
      <dgm:prSet phldrT="[Text]" custT="1"/>
      <dgm:spPr/>
      <dgm:t>
        <a:bodyPr/>
        <a:lstStyle/>
        <a:p>
          <a:r>
            <a:rPr lang="en-GB" sz="2400" dirty="0"/>
            <a:t>Go to a carers fair.</a:t>
          </a:r>
        </a:p>
      </dgm:t>
    </dgm:pt>
    <dgm:pt modelId="{B5E4E6A0-2796-4FBE-8FC2-808A3DE7E89E}" type="parTrans" cxnId="{D526EDCC-B11D-4364-AFB6-A52A03DE69A8}">
      <dgm:prSet/>
      <dgm:spPr/>
      <dgm:t>
        <a:bodyPr/>
        <a:lstStyle/>
        <a:p>
          <a:endParaRPr lang="en-GB"/>
        </a:p>
      </dgm:t>
    </dgm:pt>
    <dgm:pt modelId="{7A0F3AC4-9968-4419-A1E8-702D4BF2C36D}" type="sibTrans" cxnId="{D526EDCC-B11D-4364-AFB6-A52A03DE69A8}">
      <dgm:prSet/>
      <dgm:spPr/>
      <dgm:t>
        <a:bodyPr/>
        <a:lstStyle/>
        <a:p>
          <a:endParaRPr lang="en-GB"/>
        </a:p>
      </dgm:t>
    </dgm:pt>
    <dgm:pt modelId="{7CD944A1-8043-4DBF-9011-EFC25872D2A7}">
      <dgm:prSet phldrT="[Text]" custT="1"/>
      <dgm:spPr/>
      <dgm:t>
        <a:bodyPr/>
        <a:lstStyle/>
        <a:p>
          <a:r>
            <a:rPr lang="en-GB" sz="2400" dirty="0"/>
            <a:t>Go to youth groups. </a:t>
          </a:r>
        </a:p>
      </dgm:t>
    </dgm:pt>
    <dgm:pt modelId="{AE9B310D-7A93-4A28-B401-B3963C43B82B}" type="parTrans" cxnId="{749E7655-8E40-404C-8D67-D142B1519D0E}">
      <dgm:prSet/>
      <dgm:spPr/>
      <dgm:t>
        <a:bodyPr/>
        <a:lstStyle/>
        <a:p>
          <a:endParaRPr lang="en-GB"/>
        </a:p>
      </dgm:t>
    </dgm:pt>
    <dgm:pt modelId="{82A09CB7-35F4-4157-8AB5-9808B6F25E87}" type="sibTrans" cxnId="{749E7655-8E40-404C-8D67-D142B1519D0E}">
      <dgm:prSet/>
      <dgm:spPr/>
      <dgm:t>
        <a:bodyPr/>
        <a:lstStyle/>
        <a:p>
          <a:endParaRPr lang="en-GB"/>
        </a:p>
      </dgm:t>
    </dgm:pt>
    <dgm:pt modelId="{695A2888-F575-4AED-91D2-90CB7B38E11E}" type="pres">
      <dgm:prSet presAssocID="{AE73045E-F0DE-4B86-9E06-793C3973F92B}" presName="Name0" presStyleCnt="0">
        <dgm:presLayoutVars>
          <dgm:dir/>
          <dgm:animLvl val="lvl"/>
          <dgm:resizeHandles val="exact"/>
        </dgm:presLayoutVars>
      </dgm:prSet>
      <dgm:spPr/>
    </dgm:pt>
    <dgm:pt modelId="{6023F94A-2F80-4B28-B0F5-6865B993F8D0}" type="pres">
      <dgm:prSet presAssocID="{7FD7509E-E77D-4812-B471-ED0A62A746CE}" presName="composite" presStyleCnt="0"/>
      <dgm:spPr/>
    </dgm:pt>
    <dgm:pt modelId="{5CB360AD-FDD9-45E8-917F-4AE161AB1ACB}" type="pres">
      <dgm:prSet presAssocID="{7FD7509E-E77D-4812-B471-ED0A62A746CE}" presName="parTx" presStyleLbl="alignNode1" presStyleIdx="0" presStyleCnt="3">
        <dgm:presLayoutVars>
          <dgm:chMax val="0"/>
          <dgm:chPref val="0"/>
          <dgm:bulletEnabled val="1"/>
        </dgm:presLayoutVars>
      </dgm:prSet>
      <dgm:spPr/>
    </dgm:pt>
    <dgm:pt modelId="{2CCCBDE0-50CA-4FC9-9311-6AD50F0080D0}" type="pres">
      <dgm:prSet presAssocID="{7FD7509E-E77D-4812-B471-ED0A62A746CE}" presName="desTx" presStyleLbl="alignAccFollowNode1" presStyleIdx="0" presStyleCnt="3">
        <dgm:presLayoutVars>
          <dgm:bulletEnabled val="1"/>
        </dgm:presLayoutVars>
      </dgm:prSet>
      <dgm:spPr/>
    </dgm:pt>
    <dgm:pt modelId="{E7EAF0AF-E171-493F-B5C1-D43BD90198AC}" type="pres">
      <dgm:prSet presAssocID="{F1B781C8-4D87-41DE-AA99-181B4D149FDF}" presName="space" presStyleCnt="0"/>
      <dgm:spPr/>
    </dgm:pt>
    <dgm:pt modelId="{1E585DB7-9A29-4B55-A5CA-929CCEB478A3}" type="pres">
      <dgm:prSet presAssocID="{78FD03AD-04F8-46FB-9E65-9243AAE9D6D7}" presName="composite" presStyleCnt="0"/>
      <dgm:spPr/>
    </dgm:pt>
    <dgm:pt modelId="{46FA94D4-9E5E-4FFD-9038-05A46E1EEAE2}" type="pres">
      <dgm:prSet presAssocID="{78FD03AD-04F8-46FB-9E65-9243AAE9D6D7}" presName="parTx" presStyleLbl="alignNode1" presStyleIdx="1" presStyleCnt="3">
        <dgm:presLayoutVars>
          <dgm:chMax val="0"/>
          <dgm:chPref val="0"/>
          <dgm:bulletEnabled val="1"/>
        </dgm:presLayoutVars>
      </dgm:prSet>
      <dgm:spPr/>
    </dgm:pt>
    <dgm:pt modelId="{337C8BC0-C682-419D-8E78-1F36EB6CAA33}" type="pres">
      <dgm:prSet presAssocID="{78FD03AD-04F8-46FB-9E65-9243AAE9D6D7}" presName="desTx" presStyleLbl="alignAccFollowNode1" presStyleIdx="1" presStyleCnt="3">
        <dgm:presLayoutVars>
          <dgm:bulletEnabled val="1"/>
        </dgm:presLayoutVars>
      </dgm:prSet>
      <dgm:spPr/>
    </dgm:pt>
    <dgm:pt modelId="{C544A493-F4B4-420A-BB7C-CA6FEAD8DA55}" type="pres">
      <dgm:prSet presAssocID="{3071597C-2502-4321-907C-70CFC23C1470}" presName="space" presStyleCnt="0"/>
      <dgm:spPr/>
    </dgm:pt>
    <dgm:pt modelId="{31BDC450-E4B9-4519-B88D-3FE9CFBEFD3F}" type="pres">
      <dgm:prSet presAssocID="{82C7EA38-09EE-4A92-876D-765046B67E8A}" presName="composite" presStyleCnt="0"/>
      <dgm:spPr/>
    </dgm:pt>
    <dgm:pt modelId="{FE6BBE3F-9949-448A-993D-7772F1642808}" type="pres">
      <dgm:prSet presAssocID="{82C7EA38-09EE-4A92-876D-765046B67E8A}" presName="parTx" presStyleLbl="alignNode1" presStyleIdx="2" presStyleCnt="3">
        <dgm:presLayoutVars>
          <dgm:chMax val="0"/>
          <dgm:chPref val="0"/>
          <dgm:bulletEnabled val="1"/>
        </dgm:presLayoutVars>
      </dgm:prSet>
      <dgm:spPr/>
    </dgm:pt>
    <dgm:pt modelId="{CE3DFBA8-D076-4C65-9F67-2E46F46ED763}" type="pres">
      <dgm:prSet presAssocID="{82C7EA38-09EE-4A92-876D-765046B67E8A}" presName="desTx" presStyleLbl="alignAccFollowNode1" presStyleIdx="2" presStyleCnt="3">
        <dgm:presLayoutVars>
          <dgm:bulletEnabled val="1"/>
        </dgm:presLayoutVars>
      </dgm:prSet>
      <dgm:spPr/>
    </dgm:pt>
  </dgm:ptLst>
  <dgm:cxnLst>
    <dgm:cxn modelId="{262CDB0A-3016-4948-A685-9BF35B818664}" type="presOf" srcId="{D8B9F178-4A9D-4DCE-9EED-105B13DB48BA}" destId="{337C8BC0-C682-419D-8E78-1F36EB6CAA33}" srcOrd="0" destOrd="3" presId="urn:microsoft.com/office/officeart/2005/8/layout/hList1"/>
    <dgm:cxn modelId="{70CF7711-0E14-4A15-A457-96C2217D79A0}" srcId="{78FD03AD-04F8-46FB-9E65-9243AAE9D6D7}" destId="{E0734D74-06DB-41D2-AF75-2BC2857250E3}" srcOrd="1" destOrd="0" parTransId="{62E4EE3E-AC74-4C68-9960-9A100E3E6483}" sibTransId="{45B21D14-F7D6-4B70-87CA-75403555A4DB}"/>
    <dgm:cxn modelId="{E975EB11-F9B7-4D22-8644-261DF0BBABB3}" srcId="{7FD7509E-E77D-4812-B471-ED0A62A746CE}" destId="{55717A22-AB71-410F-8A5F-59379D58A148}" srcOrd="2" destOrd="0" parTransId="{757A801B-B673-4761-896F-5FBD3D63C2A9}" sibTransId="{8BB2B3B4-EAE4-44F4-B4BD-18876AE711C3}"/>
    <dgm:cxn modelId="{F808F018-E6B2-4E50-8240-5A13A58B97E6}" srcId="{7FD7509E-E77D-4812-B471-ED0A62A746CE}" destId="{106B1ED5-D493-400D-BC4F-D8F5EC422568}" srcOrd="1" destOrd="0" parTransId="{D464FAA7-822F-4BD2-8CA2-C79CB69BCA20}" sibTransId="{0D636E65-CFA7-4E9C-B8A4-89953D2F2D6B}"/>
    <dgm:cxn modelId="{22274824-3199-4A9D-AD57-628013EC1BAB}" type="presOf" srcId="{D55F7AE6-70C8-42A4-9D2A-FF19F08C8848}" destId="{2CCCBDE0-50CA-4FC9-9311-6AD50F0080D0}" srcOrd="0" destOrd="4" presId="urn:microsoft.com/office/officeart/2005/8/layout/hList1"/>
    <dgm:cxn modelId="{4539C732-3ACE-461D-9DB0-739BA78BFD7D}" type="presOf" srcId="{106B1ED5-D493-400D-BC4F-D8F5EC422568}" destId="{2CCCBDE0-50CA-4FC9-9311-6AD50F0080D0}" srcOrd="0" destOrd="1" presId="urn:microsoft.com/office/officeart/2005/8/layout/hList1"/>
    <dgm:cxn modelId="{6F602D33-F31E-47CB-8935-A51AAF069129}" type="presOf" srcId="{7CD944A1-8043-4DBF-9011-EFC25872D2A7}" destId="{CE3DFBA8-D076-4C65-9F67-2E46F46ED763}" srcOrd="0" destOrd="3" presId="urn:microsoft.com/office/officeart/2005/8/layout/hList1"/>
    <dgm:cxn modelId="{A530B469-3125-4352-A6E9-BE4008FFE76E}" type="presOf" srcId="{78FD03AD-04F8-46FB-9E65-9243AAE9D6D7}" destId="{46FA94D4-9E5E-4FFD-9038-05A46E1EEAE2}" srcOrd="0" destOrd="0" presId="urn:microsoft.com/office/officeart/2005/8/layout/hList1"/>
    <dgm:cxn modelId="{D89ED16B-8224-4A62-AF59-650FBA0E38F5}" srcId="{AE73045E-F0DE-4B86-9E06-793C3973F92B}" destId="{82C7EA38-09EE-4A92-876D-765046B67E8A}" srcOrd="2" destOrd="0" parTransId="{0413B3DF-A132-4036-879C-1103F8BDE1DC}" sibTransId="{1A2AACE7-4077-49DF-96C6-C055F0A6578F}"/>
    <dgm:cxn modelId="{6D4CD86D-1F3C-48AA-A383-3498BE8F06A5}" type="presOf" srcId="{1873A5D2-A6AC-483F-86B8-CBE733D585E0}" destId="{CE3DFBA8-D076-4C65-9F67-2E46F46ED763}" srcOrd="0" destOrd="2" presId="urn:microsoft.com/office/officeart/2005/8/layout/hList1"/>
    <dgm:cxn modelId="{A47C7051-68CC-4C3E-912A-F4BAE22324A2}" srcId="{7FD7509E-E77D-4812-B471-ED0A62A746CE}" destId="{07A4FE1E-045F-4CAE-B4B5-7AAD0B8C567D}" srcOrd="0" destOrd="0" parTransId="{BB2E9DE1-0997-4D85-B649-35295AA11ACD}" sibTransId="{133AFF7C-6BCF-47BF-BB2E-70C77F4FBD94}"/>
    <dgm:cxn modelId="{D8A25B53-9B52-4FB1-9A04-B1FD0215145F}" type="presOf" srcId="{F3591353-441B-4083-AF33-8EF2AC45CBD4}" destId="{CE3DFBA8-D076-4C65-9F67-2E46F46ED763}" srcOrd="0" destOrd="0" presId="urn:microsoft.com/office/officeart/2005/8/layout/hList1"/>
    <dgm:cxn modelId="{749E7655-8E40-404C-8D67-D142B1519D0E}" srcId="{82C7EA38-09EE-4A92-876D-765046B67E8A}" destId="{7CD944A1-8043-4DBF-9011-EFC25872D2A7}" srcOrd="3" destOrd="0" parTransId="{AE9B310D-7A93-4A28-B401-B3963C43B82B}" sibTransId="{82A09CB7-35F4-4157-8AB5-9808B6F25E87}"/>
    <dgm:cxn modelId="{6297A282-FC2E-4DB8-B833-54843A97221F}" srcId="{82C7EA38-09EE-4A92-876D-765046B67E8A}" destId="{F3591353-441B-4083-AF33-8EF2AC45CBD4}" srcOrd="0" destOrd="0" parTransId="{685B4AEF-3556-4723-A521-470862F2F7DC}" sibTransId="{D200AA29-6291-4BD7-AA03-F74649FDEAF0}"/>
    <dgm:cxn modelId="{AB7B5C8C-38D5-45F8-848E-533C28082A59}" srcId="{AE73045E-F0DE-4B86-9E06-793C3973F92B}" destId="{7FD7509E-E77D-4812-B471-ED0A62A746CE}" srcOrd="0" destOrd="0" parTransId="{E3504558-78C0-489B-8B87-0028E94BF7A5}" sibTransId="{F1B781C8-4D87-41DE-AA99-181B4D149FDF}"/>
    <dgm:cxn modelId="{842B009C-80D0-4792-BD2A-FE80779F95FE}" srcId="{78FD03AD-04F8-46FB-9E65-9243AAE9D6D7}" destId="{9916C354-3B58-41A7-8340-A8BC6A36BCC9}" srcOrd="2" destOrd="0" parTransId="{6D948120-FE82-4D77-888E-815649769114}" sibTransId="{E4ACE856-86EE-4344-A950-D0DC8A902A28}"/>
    <dgm:cxn modelId="{6BD2619E-E0DC-47A6-AC70-B04D1ABF6CB1}" type="presOf" srcId="{9916C354-3B58-41A7-8340-A8BC6A36BCC9}" destId="{337C8BC0-C682-419D-8E78-1F36EB6CAA33}" srcOrd="0" destOrd="2" presId="urn:microsoft.com/office/officeart/2005/8/layout/hList1"/>
    <dgm:cxn modelId="{C36C2DA7-1976-4F4D-9CA3-136698D3255E}" type="presOf" srcId="{25826F5C-E799-4855-9538-1A86240EACE2}" destId="{2CCCBDE0-50CA-4FC9-9311-6AD50F0080D0}" srcOrd="0" destOrd="3" presId="urn:microsoft.com/office/officeart/2005/8/layout/hList1"/>
    <dgm:cxn modelId="{203C17B0-430F-43DD-A209-58ED9DA6874C}" type="presOf" srcId="{A8904224-B627-48FD-989E-27A565182306}" destId="{CE3DFBA8-D076-4C65-9F67-2E46F46ED763}" srcOrd="0" destOrd="1" presId="urn:microsoft.com/office/officeart/2005/8/layout/hList1"/>
    <dgm:cxn modelId="{B2AB85C2-B0C8-49ED-A07B-B79F2C3E2CB2}" type="presOf" srcId="{07A4FE1E-045F-4CAE-B4B5-7AAD0B8C567D}" destId="{2CCCBDE0-50CA-4FC9-9311-6AD50F0080D0}" srcOrd="0" destOrd="0" presId="urn:microsoft.com/office/officeart/2005/8/layout/hList1"/>
    <dgm:cxn modelId="{F645BFCA-5183-4483-AD60-D84F2D888E81}" type="presOf" srcId="{55717A22-AB71-410F-8A5F-59379D58A148}" destId="{2CCCBDE0-50CA-4FC9-9311-6AD50F0080D0}" srcOrd="0" destOrd="2" presId="urn:microsoft.com/office/officeart/2005/8/layout/hList1"/>
    <dgm:cxn modelId="{E4B40CCB-2B62-419A-BBAE-F8162355C963}" type="presOf" srcId="{AE73045E-F0DE-4B86-9E06-793C3973F92B}" destId="{695A2888-F575-4AED-91D2-90CB7B38E11E}" srcOrd="0" destOrd="0" presId="urn:microsoft.com/office/officeart/2005/8/layout/hList1"/>
    <dgm:cxn modelId="{D526EDCC-B11D-4364-AFB6-A52A03DE69A8}" srcId="{82C7EA38-09EE-4A92-876D-765046B67E8A}" destId="{1873A5D2-A6AC-483F-86B8-CBE733D585E0}" srcOrd="2" destOrd="0" parTransId="{B5E4E6A0-2796-4FBE-8FC2-808A3DE7E89E}" sibTransId="{7A0F3AC4-9968-4419-A1E8-702D4BF2C36D}"/>
    <dgm:cxn modelId="{E82057D4-CB77-4BBC-ACB8-78E86B678589}" type="presOf" srcId="{82C7EA38-09EE-4A92-876D-765046B67E8A}" destId="{FE6BBE3F-9949-448A-993D-7772F1642808}" srcOrd="0" destOrd="0" presId="urn:microsoft.com/office/officeart/2005/8/layout/hList1"/>
    <dgm:cxn modelId="{284396DB-4934-43F4-9D43-3C9C6B2ADD44}" type="presOf" srcId="{7FD7509E-E77D-4812-B471-ED0A62A746CE}" destId="{5CB360AD-FDD9-45E8-917F-4AE161AB1ACB}" srcOrd="0" destOrd="0" presId="urn:microsoft.com/office/officeart/2005/8/layout/hList1"/>
    <dgm:cxn modelId="{022DB1E2-627F-434C-AB3A-E3DB929F6FB2}" srcId="{78FD03AD-04F8-46FB-9E65-9243AAE9D6D7}" destId="{244EA928-8B5B-4473-932F-33241D4E2527}" srcOrd="0" destOrd="0" parTransId="{E987BF64-1D78-4176-9B09-1FDB300F2CB9}" sibTransId="{0CF4C4AE-5CF8-4BE5-B619-0AAFCC7F3BE5}"/>
    <dgm:cxn modelId="{8D92F0E2-FB8C-4397-8668-D2822391473D}" srcId="{AE73045E-F0DE-4B86-9E06-793C3973F92B}" destId="{78FD03AD-04F8-46FB-9E65-9243AAE9D6D7}" srcOrd="1" destOrd="0" parTransId="{1E591461-D2A2-480B-9BDD-9C64C4727B57}" sibTransId="{3071597C-2502-4321-907C-70CFC23C1470}"/>
    <dgm:cxn modelId="{B135A5E9-3D21-4C32-A489-1F78DAA892F3}" srcId="{7FD7509E-E77D-4812-B471-ED0A62A746CE}" destId="{D55F7AE6-70C8-42A4-9D2A-FF19F08C8848}" srcOrd="4" destOrd="0" parTransId="{7DB49BC0-D455-4715-9828-D32F0D1CEC2B}" sibTransId="{FD8AEE55-312E-47EF-BA7D-ABF6EB9C16A4}"/>
    <dgm:cxn modelId="{1B95D5EC-75B9-427A-9497-20019831E914}" srcId="{82C7EA38-09EE-4A92-876D-765046B67E8A}" destId="{A8904224-B627-48FD-989E-27A565182306}" srcOrd="1" destOrd="0" parTransId="{DC06C502-D3FE-4D8E-8C1B-188FEE075D2E}" sibTransId="{95CA6411-2240-4AFA-9078-D0351399BF94}"/>
    <dgm:cxn modelId="{A24FF7EE-3546-4862-AF01-E77AC8561949}" srcId="{7FD7509E-E77D-4812-B471-ED0A62A746CE}" destId="{25826F5C-E799-4855-9538-1A86240EACE2}" srcOrd="3" destOrd="0" parTransId="{BF34B597-1B54-4B87-BD4E-7E2BAEA829BD}" sibTransId="{A4A372BF-7543-4029-AE15-14DB2E9F074F}"/>
    <dgm:cxn modelId="{0CFB43F6-CB9A-40BA-B1EA-465A0E92305D}" type="presOf" srcId="{244EA928-8B5B-4473-932F-33241D4E2527}" destId="{337C8BC0-C682-419D-8E78-1F36EB6CAA33}" srcOrd="0" destOrd="0" presId="urn:microsoft.com/office/officeart/2005/8/layout/hList1"/>
    <dgm:cxn modelId="{C76F70F8-019F-46DE-8FE6-753DF4498521}" srcId="{78FD03AD-04F8-46FB-9E65-9243AAE9D6D7}" destId="{D8B9F178-4A9D-4DCE-9EED-105B13DB48BA}" srcOrd="3" destOrd="0" parTransId="{BD5DBE05-076D-4E15-BED5-978D6298BB92}" sibTransId="{81BABD84-07B1-4B26-8198-D42ACAB1791C}"/>
    <dgm:cxn modelId="{94BBC2FB-D9ED-4FF5-8CFF-8816CE7E72CE}" type="presOf" srcId="{E0734D74-06DB-41D2-AF75-2BC2857250E3}" destId="{337C8BC0-C682-419D-8E78-1F36EB6CAA33}" srcOrd="0" destOrd="1" presId="urn:microsoft.com/office/officeart/2005/8/layout/hList1"/>
    <dgm:cxn modelId="{606EC372-270C-4C72-B09B-8EC6B27C144E}" type="presParOf" srcId="{695A2888-F575-4AED-91D2-90CB7B38E11E}" destId="{6023F94A-2F80-4B28-B0F5-6865B993F8D0}" srcOrd="0" destOrd="0" presId="urn:microsoft.com/office/officeart/2005/8/layout/hList1"/>
    <dgm:cxn modelId="{CC39B9B9-AC39-4D35-BE0A-E972D4113C6C}" type="presParOf" srcId="{6023F94A-2F80-4B28-B0F5-6865B993F8D0}" destId="{5CB360AD-FDD9-45E8-917F-4AE161AB1ACB}" srcOrd="0" destOrd="0" presId="urn:microsoft.com/office/officeart/2005/8/layout/hList1"/>
    <dgm:cxn modelId="{03CEFEF2-6880-46AA-97DB-12FC2C77A424}" type="presParOf" srcId="{6023F94A-2F80-4B28-B0F5-6865B993F8D0}" destId="{2CCCBDE0-50CA-4FC9-9311-6AD50F0080D0}" srcOrd="1" destOrd="0" presId="urn:microsoft.com/office/officeart/2005/8/layout/hList1"/>
    <dgm:cxn modelId="{B0ADF3DD-E769-4CDE-B172-A8D349BFC788}" type="presParOf" srcId="{695A2888-F575-4AED-91D2-90CB7B38E11E}" destId="{E7EAF0AF-E171-493F-B5C1-D43BD90198AC}" srcOrd="1" destOrd="0" presId="urn:microsoft.com/office/officeart/2005/8/layout/hList1"/>
    <dgm:cxn modelId="{4CF1AC7F-CB0A-42D1-869F-C0FFBDA99522}" type="presParOf" srcId="{695A2888-F575-4AED-91D2-90CB7B38E11E}" destId="{1E585DB7-9A29-4B55-A5CA-929CCEB478A3}" srcOrd="2" destOrd="0" presId="urn:microsoft.com/office/officeart/2005/8/layout/hList1"/>
    <dgm:cxn modelId="{333D8126-19B8-4FA8-8A8E-3080526790A1}" type="presParOf" srcId="{1E585DB7-9A29-4B55-A5CA-929CCEB478A3}" destId="{46FA94D4-9E5E-4FFD-9038-05A46E1EEAE2}" srcOrd="0" destOrd="0" presId="urn:microsoft.com/office/officeart/2005/8/layout/hList1"/>
    <dgm:cxn modelId="{A200DBC0-CBAA-4E87-8114-D42B86F64D38}" type="presParOf" srcId="{1E585DB7-9A29-4B55-A5CA-929CCEB478A3}" destId="{337C8BC0-C682-419D-8E78-1F36EB6CAA33}" srcOrd="1" destOrd="0" presId="urn:microsoft.com/office/officeart/2005/8/layout/hList1"/>
    <dgm:cxn modelId="{11CC8372-6FE1-471D-B5CE-4C60B1100F7E}" type="presParOf" srcId="{695A2888-F575-4AED-91D2-90CB7B38E11E}" destId="{C544A493-F4B4-420A-BB7C-CA6FEAD8DA55}" srcOrd="3" destOrd="0" presId="urn:microsoft.com/office/officeart/2005/8/layout/hList1"/>
    <dgm:cxn modelId="{4864556F-8234-466C-858C-14AA93EA3F63}" type="presParOf" srcId="{695A2888-F575-4AED-91D2-90CB7B38E11E}" destId="{31BDC450-E4B9-4519-B88D-3FE9CFBEFD3F}" srcOrd="4" destOrd="0" presId="urn:microsoft.com/office/officeart/2005/8/layout/hList1"/>
    <dgm:cxn modelId="{729F0000-67EE-4697-804A-5E64131D3E3B}" type="presParOf" srcId="{31BDC450-E4B9-4519-B88D-3FE9CFBEFD3F}" destId="{FE6BBE3F-9949-448A-993D-7772F1642808}" srcOrd="0" destOrd="0" presId="urn:microsoft.com/office/officeart/2005/8/layout/hList1"/>
    <dgm:cxn modelId="{F07EEBB0-8249-456B-9B48-196592D98E12}" type="presParOf" srcId="{31BDC450-E4B9-4519-B88D-3FE9CFBEFD3F}" destId="{CE3DFBA8-D076-4C65-9F67-2E46F46ED76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360AD-FDD9-45E8-917F-4AE161AB1ACB}">
      <dsp:nvSpPr>
        <dsp:cNvPr id="0" name=""/>
        <dsp:cNvSpPr/>
      </dsp:nvSpPr>
      <dsp:spPr>
        <a:xfrm>
          <a:off x="3677" y="259064"/>
          <a:ext cx="3586004" cy="143440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Home </a:t>
          </a:r>
        </a:p>
      </dsp:txBody>
      <dsp:txXfrm>
        <a:off x="3677" y="259064"/>
        <a:ext cx="3586004" cy="1434401"/>
      </dsp:txXfrm>
    </dsp:sp>
    <dsp:sp modelId="{2CCCBDE0-50CA-4FC9-9311-6AD50F0080D0}">
      <dsp:nvSpPr>
        <dsp:cNvPr id="0" name=""/>
        <dsp:cNvSpPr/>
      </dsp:nvSpPr>
      <dsp:spPr>
        <a:xfrm>
          <a:off x="3677" y="1693466"/>
          <a:ext cx="3586004" cy="29440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Regular rest bite for Jenny.</a:t>
          </a:r>
        </a:p>
        <a:p>
          <a:pPr marL="228600" lvl="1" indent="-228600" algn="l" defTabSz="1066800">
            <a:lnSpc>
              <a:spcPct val="90000"/>
            </a:lnSpc>
            <a:spcBef>
              <a:spcPct val="0"/>
            </a:spcBef>
            <a:spcAft>
              <a:spcPct val="15000"/>
            </a:spcAft>
            <a:buChar char="•"/>
          </a:pPr>
          <a:r>
            <a:rPr lang="en-GB" sz="2400" kern="1200" dirty="0"/>
            <a:t>Family therapy.</a:t>
          </a:r>
        </a:p>
        <a:p>
          <a:pPr marL="228600" lvl="1" indent="-228600" algn="l" defTabSz="1066800">
            <a:lnSpc>
              <a:spcPct val="90000"/>
            </a:lnSpc>
            <a:spcBef>
              <a:spcPct val="0"/>
            </a:spcBef>
            <a:spcAft>
              <a:spcPct val="15000"/>
            </a:spcAft>
            <a:buChar char="•"/>
          </a:pPr>
          <a:r>
            <a:rPr lang="en-GB" sz="2400" kern="1200" dirty="0"/>
            <a:t>Ask Jenny what support she wants.</a:t>
          </a:r>
        </a:p>
        <a:p>
          <a:pPr marL="228600" lvl="1" indent="-228600" algn="l" defTabSz="1066800">
            <a:lnSpc>
              <a:spcPct val="90000"/>
            </a:lnSpc>
            <a:spcBef>
              <a:spcPct val="0"/>
            </a:spcBef>
            <a:spcAft>
              <a:spcPct val="15000"/>
            </a:spcAft>
            <a:buChar char="•"/>
          </a:pPr>
          <a:endParaRPr lang="en-GB" sz="2400" kern="1200" dirty="0"/>
        </a:p>
        <a:p>
          <a:pPr marL="228600" lvl="1" indent="-228600" algn="l" defTabSz="1066800">
            <a:lnSpc>
              <a:spcPct val="90000"/>
            </a:lnSpc>
            <a:spcBef>
              <a:spcPct val="0"/>
            </a:spcBef>
            <a:spcAft>
              <a:spcPct val="15000"/>
            </a:spcAft>
            <a:buChar char="•"/>
          </a:pPr>
          <a:endParaRPr lang="en-GB" sz="2400" kern="1200" dirty="0"/>
        </a:p>
      </dsp:txBody>
      <dsp:txXfrm>
        <a:off x="3677" y="1693466"/>
        <a:ext cx="3586004" cy="2944012"/>
      </dsp:txXfrm>
    </dsp:sp>
    <dsp:sp modelId="{46FA94D4-9E5E-4FFD-9038-05A46E1EEAE2}">
      <dsp:nvSpPr>
        <dsp:cNvPr id="0" name=""/>
        <dsp:cNvSpPr/>
      </dsp:nvSpPr>
      <dsp:spPr>
        <a:xfrm>
          <a:off x="4091723" y="259064"/>
          <a:ext cx="3586004" cy="143440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School</a:t>
          </a:r>
        </a:p>
      </dsp:txBody>
      <dsp:txXfrm>
        <a:off x="4091723" y="259064"/>
        <a:ext cx="3586004" cy="1434401"/>
      </dsp:txXfrm>
    </dsp:sp>
    <dsp:sp modelId="{337C8BC0-C682-419D-8E78-1F36EB6CAA33}">
      <dsp:nvSpPr>
        <dsp:cNvPr id="0" name=""/>
        <dsp:cNvSpPr/>
      </dsp:nvSpPr>
      <dsp:spPr>
        <a:xfrm>
          <a:off x="4091723" y="1693466"/>
          <a:ext cx="3586004" cy="29440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Study buddies. </a:t>
          </a:r>
        </a:p>
        <a:p>
          <a:pPr marL="228600" lvl="1" indent="-228600" algn="l" defTabSz="1066800">
            <a:lnSpc>
              <a:spcPct val="90000"/>
            </a:lnSpc>
            <a:spcBef>
              <a:spcPct val="0"/>
            </a:spcBef>
            <a:spcAft>
              <a:spcPct val="15000"/>
            </a:spcAft>
            <a:buChar char="•"/>
          </a:pPr>
          <a:r>
            <a:rPr lang="en-GB" sz="2400" kern="1200" dirty="0"/>
            <a:t>Tutor.</a:t>
          </a:r>
        </a:p>
        <a:p>
          <a:pPr marL="228600" lvl="1" indent="-228600" algn="l" defTabSz="1066800">
            <a:lnSpc>
              <a:spcPct val="90000"/>
            </a:lnSpc>
            <a:spcBef>
              <a:spcPct val="0"/>
            </a:spcBef>
            <a:spcAft>
              <a:spcPct val="15000"/>
            </a:spcAft>
            <a:buChar char="•"/>
          </a:pPr>
          <a:r>
            <a:rPr lang="en-GB" sz="2400" kern="1200" dirty="0"/>
            <a:t>Regular counselling.</a:t>
          </a:r>
        </a:p>
        <a:p>
          <a:pPr marL="228600" lvl="1" indent="-228600" algn="l" defTabSz="1066800">
            <a:lnSpc>
              <a:spcPct val="90000"/>
            </a:lnSpc>
            <a:spcBef>
              <a:spcPct val="0"/>
            </a:spcBef>
            <a:spcAft>
              <a:spcPct val="15000"/>
            </a:spcAft>
            <a:buChar char="•"/>
          </a:pPr>
          <a:r>
            <a:rPr lang="en-GB" sz="2400" kern="1200" dirty="0"/>
            <a:t>Having a carers meeting.</a:t>
          </a:r>
        </a:p>
      </dsp:txBody>
      <dsp:txXfrm>
        <a:off x="4091723" y="1693466"/>
        <a:ext cx="3586004" cy="2944012"/>
      </dsp:txXfrm>
    </dsp:sp>
    <dsp:sp modelId="{FE6BBE3F-9949-448A-993D-7772F1642808}">
      <dsp:nvSpPr>
        <dsp:cNvPr id="0" name=""/>
        <dsp:cNvSpPr/>
      </dsp:nvSpPr>
      <dsp:spPr>
        <a:xfrm>
          <a:off x="8179769" y="259064"/>
          <a:ext cx="3586004" cy="143440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Jenny </a:t>
          </a:r>
        </a:p>
      </dsp:txBody>
      <dsp:txXfrm>
        <a:off x="8179769" y="259064"/>
        <a:ext cx="3586004" cy="1434401"/>
      </dsp:txXfrm>
    </dsp:sp>
    <dsp:sp modelId="{CE3DFBA8-D076-4C65-9F67-2E46F46ED763}">
      <dsp:nvSpPr>
        <dsp:cNvPr id="0" name=""/>
        <dsp:cNvSpPr/>
      </dsp:nvSpPr>
      <dsp:spPr>
        <a:xfrm>
          <a:off x="8179769" y="1693466"/>
          <a:ext cx="3586004" cy="29440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Journaling. </a:t>
          </a:r>
        </a:p>
        <a:p>
          <a:pPr marL="228600" lvl="1" indent="-228600" algn="l" defTabSz="1066800">
            <a:lnSpc>
              <a:spcPct val="90000"/>
            </a:lnSpc>
            <a:spcBef>
              <a:spcPct val="0"/>
            </a:spcBef>
            <a:spcAft>
              <a:spcPct val="15000"/>
            </a:spcAft>
            <a:buChar char="•"/>
          </a:pPr>
          <a:r>
            <a:rPr lang="en-GB" sz="2400" kern="1200" dirty="0"/>
            <a:t>Finding an out let.</a:t>
          </a:r>
        </a:p>
        <a:p>
          <a:pPr marL="228600" lvl="1" indent="-228600" algn="l" defTabSz="1066800">
            <a:lnSpc>
              <a:spcPct val="90000"/>
            </a:lnSpc>
            <a:spcBef>
              <a:spcPct val="0"/>
            </a:spcBef>
            <a:spcAft>
              <a:spcPct val="15000"/>
            </a:spcAft>
            <a:buChar char="•"/>
          </a:pPr>
          <a:r>
            <a:rPr lang="en-GB" sz="2400" kern="1200" dirty="0"/>
            <a:t>Go to a carers fair.</a:t>
          </a:r>
        </a:p>
        <a:p>
          <a:pPr marL="228600" lvl="1" indent="-228600" algn="l" defTabSz="1066800">
            <a:lnSpc>
              <a:spcPct val="90000"/>
            </a:lnSpc>
            <a:spcBef>
              <a:spcPct val="0"/>
            </a:spcBef>
            <a:spcAft>
              <a:spcPct val="15000"/>
            </a:spcAft>
            <a:buChar char="•"/>
          </a:pPr>
          <a:r>
            <a:rPr lang="en-GB" sz="2400" kern="1200" dirty="0"/>
            <a:t>Go to youth groups. </a:t>
          </a:r>
        </a:p>
      </dsp:txBody>
      <dsp:txXfrm>
        <a:off x="8179769" y="1693466"/>
        <a:ext cx="3586004" cy="294401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CC69C6-EE0B-4D8B-9C71-C36EFED094F2}" type="datetimeFigureOut">
              <a:rPr lang="en-US"/>
              <a:t>2/13/2026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60DD202-58A1-4ABD-B068-DFFCA0C44EAC}" type="slidenum">
              <a:rPr/>
              <a:t>‹#›</a:t>
            </a:fld>
            <a:endParaRPr/>
          </a:p>
        </p:txBody>
      </p:sp>
    </p:spTree>
    <p:extLst>
      <p:ext uri="{BB962C8B-B14F-4D97-AF65-F5344CB8AC3E}">
        <p14:creationId xmlns:p14="http://schemas.microsoft.com/office/powerpoint/2010/main" val="4064219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2/13/2026</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
              <a:srgbClr val="06171C"/>
            </a:gs>
            <a:gs pos="100000">
              <a:srgbClr val="134251"/>
            </a:gs>
            <a:gs pos="65000">
              <a:srgbClr val="134251"/>
            </a:gs>
          </a:gsLst>
          <a:lin ang="13500000" scaled="0"/>
        </a:gradFill>
        <a:effectLst/>
      </p:bgPr>
    </p:bg>
    <p:spTree>
      <p:nvGrpSpPr>
        <p:cNvPr id="1" name=""/>
        <p:cNvGrpSpPr/>
        <p:nvPr/>
      </p:nvGrpSpPr>
      <p:grpSpPr>
        <a:xfrm>
          <a:off x="0" y="0"/>
          <a:ext cx="0" cy="0"/>
          <a:chOff x="0" y="0"/>
          <a:chExt cx="0" cy="0"/>
        </a:xfrm>
      </p:grpSpPr>
      <p:pic>
        <p:nvPicPr>
          <p:cNvPr id="9" name="Picture 8" descr="Large ocean wav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0"/>
            <a:ext cx="6551612" cy="6857942"/>
          </a:xfrm>
          <a:prstGeom prst="rect">
            <a:avLst/>
          </a:prstGeom>
        </p:spPr>
      </p:pic>
      <p:sp>
        <p:nvSpPr>
          <p:cNvPr id="8" name="Rectangle 7"/>
          <p:cNvSpPr/>
          <p:nvPr/>
        </p:nvSpPr>
        <p:spPr>
          <a:xfrm>
            <a:off x="6094411" y="0"/>
            <a:ext cx="4572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7008813" y="1600200"/>
            <a:ext cx="4572001" cy="3733800"/>
          </a:xfrm>
        </p:spPr>
        <p:txBody>
          <a:bodyPr anchor="b">
            <a:normAutofit/>
          </a:bodyPr>
          <a:lstStyle>
            <a:lvl1pPr>
              <a:lnSpc>
                <a:spcPct val="80000"/>
              </a:lnSpc>
              <a:defRPr sz="54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7008813" y="5562599"/>
            <a:ext cx="4571999" cy="835025"/>
          </a:xfrm>
        </p:spPr>
        <p:txBody>
          <a:bodyPr>
            <a:normAutofit/>
          </a:bodyPr>
          <a:lstStyle>
            <a:lvl1pPr marL="0" indent="0" algn="l">
              <a:spcBef>
                <a:spcPts val="0"/>
              </a:spcBef>
              <a:buNone/>
              <a:defRPr sz="2000" cap="none"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Footer Placeholder 4"/>
          <p:cNvSpPr>
            <a:spLocks noGrp="1"/>
          </p:cNvSpPr>
          <p:nvPr>
            <p:ph type="ftr" sz="quarter" idx="11"/>
          </p:nvPr>
        </p:nvSpPr>
        <p:spPr>
          <a:xfrm>
            <a:off x="1979611" y="6400800"/>
            <a:ext cx="5954834" cy="276228"/>
          </a:xfrm>
        </p:spPr>
        <p:txBody>
          <a:bodyPr/>
          <a:lstStyle/>
          <a:p>
            <a:r>
              <a:rPr lang="en-US" dirty="0"/>
              <a:t>Add a footer</a:t>
            </a:r>
            <a:endParaRPr dirty="0"/>
          </a:p>
        </p:txBody>
      </p:sp>
      <p:sp>
        <p:nvSpPr>
          <p:cNvPr id="5" name="Date Placeholder 3"/>
          <p:cNvSpPr>
            <a:spLocks noGrp="1"/>
          </p:cNvSpPr>
          <p:nvPr>
            <p:ph type="dt" sz="half" idx="10"/>
          </p:nvPr>
        </p:nvSpPr>
        <p:spPr>
          <a:xfrm>
            <a:off x="8228011" y="6400800"/>
            <a:ext cx="1548659" cy="276228"/>
          </a:xfrm>
        </p:spPr>
        <p:txBody>
          <a:bodyPr/>
          <a:lstStyle/>
          <a:p>
            <a:fld id="{A43FAFC5-F11C-4205-99FD-FC66DAA2AE2D}" type="datetime1">
              <a:rPr lang="en-US" smtClean="0"/>
              <a:t>2/13/2026</a:t>
            </a:fld>
            <a:endParaRPr/>
          </a:p>
        </p:txBody>
      </p:sp>
      <p:sp>
        <p:nvSpPr>
          <p:cNvPr id="6" name="Slide Number Placeholder 5"/>
          <p:cNvSpPr>
            <a:spLocks noGrp="1"/>
          </p:cNvSpPr>
          <p:nvPr>
            <p:ph type="sldNum" sz="quarter" idx="12"/>
          </p:nvPr>
        </p:nvSpPr>
        <p:spPr>
          <a:xfrm>
            <a:off x="10056811" y="6400800"/>
            <a:ext cx="1066802" cy="276228"/>
          </a:xfrm>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
              <a:srgbClr val="06171C"/>
            </a:gs>
            <a:gs pos="100000">
              <a:srgbClr val="134251"/>
            </a:gs>
            <a:gs pos="65000">
              <a:srgbClr val="134251"/>
            </a:gs>
          </a:gsLst>
          <a:lin ang="27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6812" y="1616074"/>
            <a:ext cx="7315198" cy="2727325"/>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2436814" y="4495800"/>
            <a:ext cx="7315198" cy="1673225"/>
          </a:xfrm>
        </p:spPr>
        <p:txBody>
          <a:bodyPr anchor="t">
            <a:normAutofit/>
          </a:bodyPr>
          <a:lstStyle>
            <a:lvl1pPr marL="0" indent="0">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A43FAFC5-F11C-4205-99FD-FC66DAA2AE2D}" type="datetime1">
              <a:rPr lang="en-US" smtClean="0"/>
              <a:t>2/13/2026</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979613" y="1828800"/>
            <a:ext cx="4419599"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704015" y="1828800"/>
            <a:ext cx="4419600"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FD82905-3DC5-49B9-B8B8-9D80D3609DB5}" type="datetime1">
              <a:rPr lang="en-US" smtClean="0"/>
              <a:t>2/13/2026</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97802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7802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70547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47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59825298-A6F6-4AF2-832C-941EFA52AF9B}" type="datetime1">
              <a:rPr lang="en-US" smtClean="0"/>
              <a:t>2/13/2026</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91EE3D8C-3438-4368-AD19-D5CB0C52B1DD}" type="datetime1">
              <a:rPr lang="en-US" smtClean="0"/>
              <a:t>2/13/2026</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descr="Large ocean wave (semitransparent)" title="Ocean Wav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5A41D785-D6D8-40F1-B2DD-0E2019A27A22}" type="datetime1">
              <a:rPr lang="en-US" smtClean="0"/>
              <a:t>2/13/2026</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7"/>
          </a:xfrm>
        </p:spPr>
        <p:txBody>
          <a:bodyPr anchor="b">
            <a:noAutofit/>
          </a:bodyPr>
          <a:lstStyle>
            <a:lvl1pPr algn="l">
              <a:lnSpc>
                <a:spcPct val="80000"/>
              </a:lnSpc>
              <a:defRPr sz="3600" b="0">
                <a:solidFill>
                  <a:schemeClr val="tx1"/>
                </a:solidFill>
              </a:defRPr>
            </a:lvl1pPr>
          </a:lstStyle>
          <a:p>
            <a:r>
              <a:rPr lang="en-US"/>
              <a:t>Click to edit Master title style</a:t>
            </a:r>
            <a:endParaRPr/>
          </a:p>
        </p:txBody>
      </p:sp>
      <p:sp>
        <p:nvSpPr>
          <p:cNvPr id="3" name="Content Placeholder 2"/>
          <p:cNvSpPr>
            <a:spLocks noGrp="1"/>
          </p:cNvSpPr>
          <p:nvPr>
            <p:ph idx="1"/>
          </p:nvPr>
        </p:nvSpPr>
        <p:spPr>
          <a:xfrm>
            <a:off x="6094414" y="588963"/>
            <a:ext cx="5486400" cy="558006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C05A9A06-02F9-41CB-8208-185A65D60B96}" type="datetime1">
              <a:rPr lang="en-US" smtClean="0"/>
              <a:t>2/13/2026</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8"/>
          </a:xfrm>
        </p:spPr>
        <p:txBody>
          <a:bodyPr anchor="b">
            <a:normAutofit/>
          </a:bodyPr>
          <a:lstStyle>
            <a:lvl1pPr algn="l">
              <a:lnSpc>
                <a:spcPct val="80000"/>
              </a:lnSpc>
              <a:defRPr sz="3600" b="0" i="0" baseline="0">
                <a:solidFill>
                  <a:schemeClr val="tx1"/>
                </a:solidFill>
              </a:defRPr>
            </a:lvl1pPr>
          </a:lstStyle>
          <a:p>
            <a:r>
              <a:rPr lang="en-US"/>
              <a:t>Click to edit Master title style</a:t>
            </a:r>
            <a:endParaRPr/>
          </a:p>
        </p:txBody>
      </p:sp>
      <p:sp>
        <p:nvSpPr>
          <p:cNvPr id="8" name="Rectangle 7"/>
          <p:cNvSpPr/>
          <p:nvPr/>
        </p:nvSpPr>
        <p:spPr>
          <a:xfrm>
            <a:off x="6094461" y="588963"/>
            <a:ext cx="5486352" cy="5580062"/>
          </a:xfrm>
          <a:prstGeom prst="rect">
            <a:avLst/>
          </a:prstGeom>
          <a:solidFill>
            <a:srgbClr val="1B5D72">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6307494" y="805658"/>
            <a:ext cx="5060286" cy="5146672"/>
          </a:xfrm>
          <a:solidFill>
            <a:schemeClr val="bg2"/>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3E2E051B-B340-4A72-AC7D-8FDFBF03EE12}" type="datetime1">
              <a:rPr lang="en-US" smtClean="0"/>
              <a:t>2/13/2026</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A713B6B-E340-4FC0-A085-B71A4639D1AA}" type="datetime1">
              <a:rPr lang="en-US" smtClean="0"/>
              <a:t>2/13/2026</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609600"/>
            <a:ext cx="19812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609600"/>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FDCB42DF-42F7-4DF8-92F8-78154BDE12B4}" type="datetime1">
              <a:rPr lang="en-US" smtClean="0"/>
              <a:t>2/13/2026</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pic>
        <p:nvPicPr>
          <p:cNvPr id="7" name="Picture 6" descr="Large ocean wave (semitransparent)" title="Ocean Wave"/>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pic>
        <p:nvPicPr>
          <p:cNvPr id="10" name="Picture 9" descr="Large ocean wave"/>
          <p:cNvPicPr>
            <a:picLocks noChangeAspect="1"/>
          </p:cNvPicPr>
          <p:nvPr/>
        </p:nvPicPr>
        <p:blipFill rotWithShape="1">
          <a:blip r:embed="rId14" cstate="print">
            <a:extLst>
              <a:ext uri="{28A0092B-C50C-407E-A947-70E740481C1C}">
                <a14:useLocalDpi xmlns:a14="http://schemas.microsoft.com/office/drawing/2010/main" val="0"/>
              </a:ext>
            </a:extLst>
          </a:blip>
          <a:srcRect/>
          <a:stretch/>
        </p:blipFill>
        <p:spPr>
          <a:xfrm>
            <a:off x="-1" y="0"/>
            <a:ext cx="1234758" cy="6857942"/>
          </a:xfrm>
          <a:prstGeom prst="rect">
            <a:avLst/>
          </a:prstGeom>
        </p:spPr>
      </p:pic>
      <p:sp>
        <p:nvSpPr>
          <p:cNvPr id="9" name="Rectangle 8"/>
          <p:cNvSpPr/>
          <p:nvPr/>
        </p:nvSpPr>
        <p:spPr>
          <a:xfrm>
            <a:off x="1006156" y="0"/>
            <a:ext cx="2286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979612" y="381000"/>
            <a:ext cx="9144001"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79612" y="1828800"/>
            <a:ext cx="9144001" cy="4419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979611" y="6400800"/>
            <a:ext cx="5954834"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Add a footer</a:t>
            </a:r>
            <a:endParaRPr lang="en-US" dirty="0"/>
          </a:p>
        </p:txBody>
      </p:sp>
      <p:sp>
        <p:nvSpPr>
          <p:cNvPr id="4" name="Date Placeholder 3"/>
          <p:cNvSpPr>
            <a:spLocks noGrp="1"/>
          </p:cNvSpPr>
          <p:nvPr>
            <p:ph type="dt" sz="half" idx="2"/>
          </p:nvPr>
        </p:nvSpPr>
        <p:spPr>
          <a:xfrm>
            <a:off x="8228011" y="6400800"/>
            <a:ext cx="154865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6B85D658-8C58-46F3-AA54-0ED74F8B4CDC}" type="datetime1">
              <a:rPr lang="en-US" smtClean="0"/>
              <a:pPr/>
              <a:t>2/13/2026</a:t>
            </a:fld>
            <a:endParaRPr lang="en-US" dirty="0"/>
          </a:p>
        </p:txBody>
      </p:sp>
      <p:sp>
        <p:nvSpPr>
          <p:cNvPr id="6" name="Slide Number Placeholder 5"/>
          <p:cNvSpPr>
            <a:spLocks noGrp="1"/>
          </p:cNvSpPr>
          <p:nvPr>
            <p:ph type="sldNum" sz="quarter" idx="4"/>
          </p:nvPr>
        </p:nvSpPr>
        <p:spPr>
          <a:xfrm>
            <a:off x="10056811" y="6400800"/>
            <a:ext cx="1066802"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SzPct val="80000"/>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SzPct val="80000"/>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oquest.com/openview/d93804a514dcab2c561f5a4abee1e798/1?pq-origsite=gscholar&amp;cbl=18750" TargetMode="External"/><Relationship Id="rId2" Type="http://schemas.openxmlformats.org/officeDocument/2006/relationships/hyperlink" Target="https://doi.org/10.1002/9781118339893.wbeccp441" TargetMode="External"/><Relationship Id="rId1" Type="http://schemas.openxmlformats.org/officeDocument/2006/relationships/slideLayout" Target="../slideLayouts/slideLayout2.xml"/><Relationship Id="rId4" Type="http://schemas.openxmlformats.org/officeDocument/2006/relationships/hyperlink" Target="https://uark.pressbooks.pub/hbse1/chapter/psychosocial-development-in-adolescence_ch_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6598468" y="794321"/>
            <a:ext cx="5405771" cy="3733800"/>
          </a:xfrm>
        </p:spPr>
        <p:txBody>
          <a:bodyPr>
            <a:normAutofit/>
          </a:bodyPr>
          <a:lstStyle/>
          <a:p>
            <a:pPr algn="ctr"/>
            <a:r>
              <a:rPr lang="en-US" dirty="0"/>
              <a:t>Support for Jenny</a:t>
            </a:r>
            <a:endParaRPr lang="en-US" sz="5400" dirty="0"/>
          </a:p>
        </p:txBody>
      </p:sp>
      <p:sp>
        <p:nvSpPr>
          <p:cNvPr id="4" name="Subtitle 3"/>
          <p:cNvSpPr>
            <a:spLocks noGrp="1"/>
          </p:cNvSpPr>
          <p:nvPr>
            <p:ph type="subTitle" idx="1"/>
          </p:nvPr>
        </p:nvSpPr>
        <p:spPr>
          <a:xfrm>
            <a:off x="6484776" y="5373216"/>
            <a:ext cx="5519463" cy="1080120"/>
          </a:xfrm>
        </p:spPr>
        <p:txBody>
          <a:bodyPr>
            <a:normAutofit/>
          </a:bodyPr>
          <a:lstStyle/>
          <a:p>
            <a:pPr algn="ctr"/>
            <a:r>
              <a:rPr lang="en-US" dirty="0"/>
              <a:t>Psychology in Health &amp; Social Care</a:t>
            </a:r>
          </a:p>
          <a:p>
            <a:pPr algn="ctr"/>
            <a:r>
              <a:rPr lang="en-US" sz="2000" dirty="0"/>
              <a:t>Assessment Component 1</a:t>
            </a:r>
          </a:p>
          <a:p>
            <a:pPr algn="ctr"/>
            <a:r>
              <a:rPr lang="en-US" dirty="0"/>
              <a:t>By Katelen Summerfield 2434537 </a:t>
            </a:r>
            <a:endParaRPr lang="it-IT" dirty="0"/>
          </a:p>
        </p:txBody>
      </p:sp>
      <p:sp>
        <p:nvSpPr>
          <p:cNvPr id="2" name="TextBox 1">
            <a:extLst>
              <a:ext uri="{FF2B5EF4-FFF2-40B4-BE49-F238E27FC236}">
                <a16:creationId xmlns:a16="http://schemas.microsoft.com/office/drawing/2014/main" id="{22476785-9D02-41A8-9209-7EB40C359B0C}"/>
              </a:ext>
            </a:extLst>
          </p:cNvPr>
          <p:cNvSpPr txBox="1"/>
          <p:nvPr/>
        </p:nvSpPr>
        <p:spPr>
          <a:xfrm>
            <a:off x="8902724" y="332656"/>
            <a:ext cx="2952328" cy="646331"/>
          </a:xfrm>
          <a:prstGeom prst="rect">
            <a:avLst/>
          </a:prstGeom>
          <a:noFill/>
        </p:spPr>
        <p:txBody>
          <a:bodyPr wrap="square" rtlCol="0">
            <a:spAutoFit/>
          </a:bodyPr>
          <a:lstStyle/>
          <a:p>
            <a:r>
              <a:rPr lang="en-GB" dirty="0"/>
              <a:t>Lecturer: Alice Clayton</a:t>
            </a:r>
          </a:p>
          <a:p>
            <a:r>
              <a:rPr lang="en-GB" dirty="0"/>
              <a:t>Group code: LCHS4010</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Introduction </a:t>
            </a:r>
          </a:p>
        </p:txBody>
      </p:sp>
      <p:sp>
        <p:nvSpPr>
          <p:cNvPr id="14" name="Content Placeholder 13"/>
          <p:cNvSpPr>
            <a:spLocks noGrp="1"/>
          </p:cNvSpPr>
          <p:nvPr>
            <p:ph idx="1"/>
          </p:nvPr>
        </p:nvSpPr>
        <p:spPr/>
        <p:txBody>
          <a:bodyPr/>
          <a:lstStyle/>
          <a:p>
            <a:r>
              <a:rPr lang="en-US" dirty="0"/>
              <a:t>What is Erikson’s psychosocial theory</a:t>
            </a:r>
          </a:p>
          <a:p>
            <a:r>
              <a:rPr lang="en-US" dirty="0"/>
              <a:t>Explain 4 and 5 of Erikson’s psychosocial crises</a:t>
            </a:r>
          </a:p>
          <a:p>
            <a:r>
              <a:rPr lang="en-US" dirty="0"/>
              <a:t>How Erikson’s psychosocial theory relates to Jenny</a:t>
            </a:r>
          </a:p>
          <a:p>
            <a:r>
              <a:rPr lang="en-US" dirty="0"/>
              <a:t>Possible influences for Jenny</a:t>
            </a:r>
          </a:p>
          <a:p>
            <a:r>
              <a:rPr lang="en-US" dirty="0"/>
              <a:t>Next steps for Jenny</a:t>
            </a:r>
          </a:p>
          <a:p>
            <a:r>
              <a:rPr lang="en-US" dirty="0"/>
              <a:t>Evaluation </a:t>
            </a:r>
          </a:p>
          <a:p>
            <a:r>
              <a:rPr lang="en-US" dirty="0"/>
              <a:t>Summery </a:t>
            </a:r>
          </a:p>
          <a:p>
            <a:endParaRPr lang="en-US" dirty="0"/>
          </a:p>
        </p:txBody>
      </p:sp>
    </p:spTree>
    <p:extLst>
      <p:ext uri="{BB962C8B-B14F-4D97-AF65-F5344CB8AC3E}">
        <p14:creationId xmlns:p14="http://schemas.microsoft.com/office/powerpoint/2010/main" val="3143704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0C64159-D7C5-4E06-BDC8-95DA0DD5F899}"/>
              </a:ext>
            </a:extLst>
          </p:cNvPr>
          <p:cNvSpPr>
            <a:spLocks noGrp="1"/>
          </p:cNvSpPr>
          <p:nvPr>
            <p:ph type="title"/>
          </p:nvPr>
        </p:nvSpPr>
        <p:spPr>
          <a:xfrm>
            <a:off x="2782044" y="6215161"/>
            <a:ext cx="9144001" cy="331440"/>
          </a:xfrm>
        </p:spPr>
        <p:txBody>
          <a:bodyPr>
            <a:normAutofit/>
          </a:bodyPr>
          <a:lstStyle/>
          <a:p>
            <a:r>
              <a:rPr lang="en-GB" sz="1400" dirty="0"/>
              <a:t>https://www.communicationtheory.org/eriksons-8-stages-of-psychosocial-development-explained/</a:t>
            </a:r>
          </a:p>
        </p:txBody>
      </p:sp>
      <p:pic>
        <p:nvPicPr>
          <p:cNvPr id="13" name="Content Placeholder 12" descr="A diagram of a group of people&#10;&#10;AI-generated content may be incorrect.">
            <a:extLst>
              <a:ext uri="{FF2B5EF4-FFF2-40B4-BE49-F238E27FC236}">
                <a16:creationId xmlns:a16="http://schemas.microsoft.com/office/drawing/2014/main" id="{A2A7BA4C-33C0-41BB-BA04-F8663674A8E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470803" y="336902"/>
            <a:ext cx="9903021" cy="5324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139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428" y="218348"/>
            <a:ext cx="9144001" cy="787151"/>
          </a:xfrm>
        </p:spPr>
        <p:txBody>
          <a:bodyPr/>
          <a:lstStyle/>
          <a:p>
            <a:pPr algn="ctr"/>
            <a:r>
              <a:rPr lang="en-GB" dirty="0"/>
              <a:t>4 and 5 stages of psychosocial crisis</a:t>
            </a:r>
            <a:endParaRPr dirty="0"/>
          </a:p>
        </p:txBody>
      </p:sp>
      <p:sp>
        <p:nvSpPr>
          <p:cNvPr id="6" name="Text Placeholder 5">
            <a:extLst>
              <a:ext uri="{FF2B5EF4-FFF2-40B4-BE49-F238E27FC236}">
                <a16:creationId xmlns:a16="http://schemas.microsoft.com/office/drawing/2014/main" id="{5D31D32F-369E-483E-83AC-2B63F827F876}"/>
              </a:ext>
            </a:extLst>
          </p:cNvPr>
          <p:cNvSpPr>
            <a:spLocks noGrp="1"/>
          </p:cNvSpPr>
          <p:nvPr>
            <p:ph type="body" idx="1"/>
          </p:nvPr>
        </p:nvSpPr>
        <p:spPr>
          <a:xfrm>
            <a:off x="1341884" y="1333500"/>
            <a:ext cx="4416552" cy="838200"/>
          </a:xfrm>
        </p:spPr>
        <p:txBody>
          <a:bodyPr/>
          <a:lstStyle/>
          <a:p>
            <a:r>
              <a:rPr lang="en-GB" dirty="0"/>
              <a:t>Industry vs Inferiority (6 – 12 years)</a:t>
            </a:r>
          </a:p>
        </p:txBody>
      </p:sp>
      <p:sp>
        <p:nvSpPr>
          <p:cNvPr id="4" name="Content Placeholder 3"/>
          <p:cNvSpPr>
            <a:spLocks noGrp="1"/>
          </p:cNvSpPr>
          <p:nvPr>
            <p:ph sz="half" idx="2"/>
          </p:nvPr>
        </p:nvSpPr>
        <p:spPr>
          <a:xfrm>
            <a:off x="1245904" y="2348880"/>
            <a:ext cx="4608512" cy="3854152"/>
          </a:xfrm>
        </p:spPr>
        <p:txBody>
          <a:bodyPr>
            <a:normAutofit/>
          </a:bodyPr>
          <a:lstStyle/>
          <a:p>
            <a:r>
              <a:rPr lang="en-US" sz="1800" dirty="0"/>
              <a:t>Achievements in school and sports are desired. </a:t>
            </a:r>
          </a:p>
          <a:p>
            <a:r>
              <a:rPr lang="en-US" sz="1800" dirty="0"/>
              <a:t>The understanding of a leader and follower.</a:t>
            </a:r>
          </a:p>
          <a:p>
            <a:r>
              <a:rPr lang="en-US" sz="1800" dirty="0"/>
              <a:t>Know what part they play in their friend group (Bishop, 2023). </a:t>
            </a:r>
          </a:p>
          <a:p>
            <a:pPr marL="0" indent="0">
              <a:buNone/>
            </a:pPr>
            <a:endParaRPr lang="en-US" sz="1600" dirty="0"/>
          </a:p>
          <a:p>
            <a:r>
              <a:rPr lang="en-US" sz="1800" dirty="0"/>
              <a:t>Gillibrand, Lam and O’Donnell (2016) suggests that when children have poor performance and are ridiculed can </a:t>
            </a:r>
            <a:r>
              <a:rPr lang="en-GB" sz="1800" dirty="0"/>
              <a:t>causes</a:t>
            </a:r>
            <a:r>
              <a:rPr lang="en-US" sz="1800" dirty="0"/>
              <a:t> the feeling of inferiority. </a:t>
            </a:r>
          </a:p>
        </p:txBody>
      </p:sp>
      <p:sp>
        <p:nvSpPr>
          <p:cNvPr id="7" name="Text Placeholder 6">
            <a:extLst>
              <a:ext uri="{FF2B5EF4-FFF2-40B4-BE49-F238E27FC236}">
                <a16:creationId xmlns:a16="http://schemas.microsoft.com/office/drawing/2014/main" id="{794B1030-318B-4A74-8CE6-953B9E4678EA}"/>
              </a:ext>
            </a:extLst>
          </p:cNvPr>
          <p:cNvSpPr>
            <a:spLocks noGrp="1"/>
          </p:cNvSpPr>
          <p:nvPr>
            <p:ph type="body" sz="quarter" idx="3"/>
          </p:nvPr>
        </p:nvSpPr>
        <p:spPr>
          <a:xfrm>
            <a:off x="7414310" y="1272517"/>
            <a:ext cx="4416552" cy="838200"/>
          </a:xfrm>
        </p:spPr>
        <p:txBody>
          <a:bodyPr/>
          <a:lstStyle/>
          <a:p>
            <a:r>
              <a:rPr lang="en-GB" dirty="0"/>
              <a:t>Identity vs Role Confusion (12- 18 years ) </a:t>
            </a:r>
          </a:p>
        </p:txBody>
      </p:sp>
      <p:sp>
        <p:nvSpPr>
          <p:cNvPr id="9" name="Content Placeholder 8">
            <a:extLst>
              <a:ext uri="{FF2B5EF4-FFF2-40B4-BE49-F238E27FC236}">
                <a16:creationId xmlns:a16="http://schemas.microsoft.com/office/drawing/2014/main" id="{101C0EF6-EA7D-4A86-816B-CDD3753D053A}"/>
              </a:ext>
            </a:extLst>
          </p:cNvPr>
          <p:cNvSpPr>
            <a:spLocks noGrp="1"/>
          </p:cNvSpPr>
          <p:nvPr>
            <p:ph sz="quarter" idx="4"/>
          </p:nvPr>
        </p:nvSpPr>
        <p:spPr>
          <a:xfrm>
            <a:off x="7318330" y="2171700"/>
            <a:ext cx="4608512" cy="4467952"/>
          </a:xfrm>
        </p:spPr>
        <p:txBody>
          <a:bodyPr>
            <a:normAutofit/>
          </a:bodyPr>
          <a:lstStyle/>
          <a:p>
            <a:r>
              <a:rPr lang="en-GB" sz="1600" dirty="0"/>
              <a:t>How they look.</a:t>
            </a:r>
          </a:p>
          <a:p>
            <a:r>
              <a:rPr lang="en-GB" sz="1600" dirty="0"/>
              <a:t>Vocational choices. </a:t>
            </a:r>
          </a:p>
          <a:p>
            <a:r>
              <a:rPr lang="en-GB" sz="1600" dirty="0"/>
              <a:t>Job aspirations.</a:t>
            </a:r>
          </a:p>
          <a:p>
            <a:r>
              <a:rPr lang="en-GB" sz="1400" dirty="0"/>
              <a:t>Likes</a:t>
            </a:r>
            <a:r>
              <a:rPr lang="en-GB" sz="1600" dirty="0"/>
              <a:t> and dislikes.</a:t>
            </a:r>
          </a:p>
          <a:p>
            <a:r>
              <a:rPr lang="en-GB" sz="1600" dirty="0"/>
              <a:t>Studies.</a:t>
            </a:r>
          </a:p>
          <a:p>
            <a:r>
              <a:rPr lang="en-GB" sz="1600" dirty="0"/>
              <a:t>Relationships/Sexuality.</a:t>
            </a:r>
          </a:p>
          <a:p>
            <a:r>
              <a:rPr lang="en-GB" sz="1600" dirty="0"/>
              <a:t>Social viewers</a:t>
            </a:r>
            <a:r>
              <a:rPr lang="en-GB" sz="1800" dirty="0"/>
              <a:t>. </a:t>
            </a:r>
          </a:p>
          <a:p>
            <a:pPr marL="0" indent="0">
              <a:buNone/>
            </a:pPr>
            <a:r>
              <a:rPr lang="en-GB" sz="1600" dirty="0"/>
              <a:t>Tyler (2020) disuses that Erikson saw this as a period of one’s life where confusion and experimentation occurs to find one's identity. </a:t>
            </a:r>
          </a:p>
          <a:p>
            <a:pPr marL="0" indent="0">
              <a:buNone/>
            </a:pPr>
            <a:endParaRPr lang="en-GB" sz="1400" dirty="0"/>
          </a:p>
        </p:txBody>
      </p:sp>
    </p:spTree>
    <p:extLst>
      <p:ext uri="{BB962C8B-B14F-4D97-AF65-F5344CB8AC3E}">
        <p14:creationId xmlns:p14="http://schemas.microsoft.com/office/powerpoint/2010/main" val="902157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this relate for Jenny’s situation. </a:t>
            </a:r>
          </a:p>
        </p:txBody>
      </p:sp>
      <p:sp>
        <p:nvSpPr>
          <p:cNvPr id="6" name="Content Placeholder 5"/>
          <p:cNvSpPr>
            <a:spLocks noGrp="1"/>
          </p:cNvSpPr>
          <p:nvPr>
            <p:ph idx="1"/>
          </p:nvPr>
        </p:nvSpPr>
        <p:spPr/>
        <p:txBody>
          <a:bodyPr/>
          <a:lstStyle/>
          <a:p>
            <a:r>
              <a:rPr lang="en-US" dirty="0"/>
              <a:t>Erikson’s theory relates to her and what her development could be like after she lost her farther there is evidence that shows this by Tuazon (2018) who did a controlled study on young adults who had a parental death in adolescence compared to a group that didn’t to see if their development was any different by using Erikson’s theory.</a:t>
            </a:r>
          </a:p>
          <a:p>
            <a:r>
              <a:rPr lang="en-US" dirty="0"/>
              <a:t>It also relates to Jenny as we can have a better insight on how she could be developing and where she may need the support.</a:t>
            </a:r>
          </a:p>
          <a:p>
            <a:pPr marL="0" indent="0">
              <a:buNone/>
            </a:pPr>
            <a:endParaRPr lang="en-US" dirty="0"/>
          </a:p>
          <a:p>
            <a:endParaRPr lang="en-US" dirty="0"/>
          </a:p>
        </p:txBody>
      </p:sp>
    </p:spTree>
    <p:extLst>
      <p:ext uri="{BB962C8B-B14F-4D97-AF65-F5344CB8AC3E}">
        <p14:creationId xmlns:p14="http://schemas.microsoft.com/office/powerpoint/2010/main" val="78171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60DA24-B3DF-4B3E-A75E-3CA6EB4F44E2}"/>
              </a:ext>
            </a:extLst>
          </p:cNvPr>
          <p:cNvSpPr>
            <a:spLocks noGrp="1"/>
          </p:cNvSpPr>
          <p:nvPr>
            <p:ph type="title"/>
          </p:nvPr>
        </p:nvSpPr>
        <p:spPr/>
        <p:txBody>
          <a:bodyPr/>
          <a:lstStyle/>
          <a:p>
            <a:pPr algn="ctr"/>
            <a:r>
              <a:rPr lang="en-GB" dirty="0"/>
              <a:t>Possible influences for Jenny </a:t>
            </a:r>
          </a:p>
        </p:txBody>
      </p:sp>
      <p:sp>
        <p:nvSpPr>
          <p:cNvPr id="6" name="Text Placeholder 5">
            <a:extLst>
              <a:ext uri="{FF2B5EF4-FFF2-40B4-BE49-F238E27FC236}">
                <a16:creationId xmlns:a16="http://schemas.microsoft.com/office/drawing/2014/main" id="{C159478A-3867-40AB-B4A6-F3BAAF554CB7}"/>
              </a:ext>
            </a:extLst>
          </p:cNvPr>
          <p:cNvSpPr>
            <a:spLocks noGrp="1"/>
          </p:cNvSpPr>
          <p:nvPr>
            <p:ph type="body" idx="1"/>
          </p:nvPr>
        </p:nvSpPr>
        <p:spPr/>
        <p:txBody>
          <a:bodyPr/>
          <a:lstStyle/>
          <a:p>
            <a:pPr algn="ctr"/>
            <a:r>
              <a:rPr lang="en-GB" dirty="0"/>
              <a:t>Nature </a:t>
            </a:r>
          </a:p>
        </p:txBody>
      </p:sp>
      <p:sp>
        <p:nvSpPr>
          <p:cNvPr id="7" name="Content Placeholder 6">
            <a:extLst>
              <a:ext uri="{FF2B5EF4-FFF2-40B4-BE49-F238E27FC236}">
                <a16:creationId xmlns:a16="http://schemas.microsoft.com/office/drawing/2014/main" id="{005883D9-3A9D-49D5-BE06-E584BD0C0DF3}"/>
              </a:ext>
            </a:extLst>
          </p:cNvPr>
          <p:cNvSpPr>
            <a:spLocks noGrp="1"/>
          </p:cNvSpPr>
          <p:nvPr>
            <p:ph sz="half" idx="2"/>
          </p:nvPr>
        </p:nvSpPr>
        <p:spPr/>
        <p:txBody>
          <a:bodyPr/>
          <a:lstStyle/>
          <a:p>
            <a:r>
              <a:rPr lang="en-GB" dirty="0"/>
              <a:t>Menstrual cycle.</a:t>
            </a:r>
          </a:p>
          <a:p>
            <a:r>
              <a:rPr lang="en-GB" dirty="0"/>
              <a:t>Puberty.</a:t>
            </a:r>
          </a:p>
          <a:p>
            <a:r>
              <a:rPr lang="en-GB" dirty="0"/>
              <a:t>Could inherit mothers low mood.</a:t>
            </a:r>
          </a:p>
          <a:p>
            <a:r>
              <a:rPr lang="en-GB" dirty="0"/>
              <a:t>Maybe have anxiety.</a:t>
            </a:r>
          </a:p>
          <a:p>
            <a:endParaRPr lang="en-GB" dirty="0"/>
          </a:p>
        </p:txBody>
      </p:sp>
      <p:sp>
        <p:nvSpPr>
          <p:cNvPr id="8" name="Text Placeholder 7">
            <a:extLst>
              <a:ext uri="{FF2B5EF4-FFF2-40B4-BE49-F238E27FC236}">
                <a16:creationId xmlns:a16="http://schemas.microsoft.com/office/drawing/2014/main" id="{DD892150-6BB1-4032-846D-70A593BF5C65}"/>
              </a:ext>
            </a:extLst>
          </p:cNvPr>
          <p:cNvSpPr>
            <a:spLocks noGrp="1"/>
          </p:cNvSpPr>
          <p:nvPr>
            <p:ph type="body" sz="quarter" idx="3"/>
          </p:nvPr>
        </p:nvSpPr>
        <p:spPr/>
        <p:txBody>
          <a:bodyPr/>
          <a:lstStyle/>
          <a:p>
            <a:pPr algn="ctr"/>
            <a:r>
              <a:rPr lang="en-GB" dirty="0"/>
              <a:t>Nurture </a:t>
            </a:r>
          </a:p>
        </p:txBody>
      </p:sp>
      <p:sp>
        <p:nvSpPr>
          <p:cNvPr id="9" name="Content Placeholder 8">
            <a:extLst>
              <a:ext uri="{FF2B5EF4-FFF2-40B4-BE49-F238E27FC236}">
                <a16:creationId xmlns:a16="http://schemas.microsoft.com/office/drawing/2014/main" id="{DC9F9E61-F7D3-4981-B218-1F0AEB89A5B6}"/>
              </a:ext>
            </a:extLst>
          </p:cNvPr>
          <p:cNvSpPr>
            <a:spLocks noGrp="1"/>
          </p:cNvSpPr>
          <p:nvPr>
            <p:ph sz="quarter" idx="4"/>
          </p:nvPr>
        </p:nvSpPr>
        <p:spPr/>
        <p:txBody>
          <a:bodyPr/>
          <a:lstStyle/>
          <a:p>
            <a:r>
              <a:rPr lang="en-GB" dirty="0"/>
              <a:t>Loss of her farther.</a:t>
            </a:r>
          </a:p>
          <a:p>
            <a:r>
              <a:rPr lang="en-GB" dirty="0"/>
              <a:t>Taking care of her mother.</a:t>
            </a:r>
          </a:p>
          <a:p>
            <a:r>
              <a:rPr lang="en-GB" dirty="0"/>
              <a:t>Stress of school work.</a:t>
            </a:r>
          </a:p>
          <a:p>
            <a:r>
              <a:rPr lang="en-GB" dirty="0"/>
              <a:t>Social isolated.</a:t>
            </a:r>
          </a:p>
          <a:p>
            <a:r>
              <a:rPr lang="en-GB" dirty="0"/>
              <a:t>Loss of identity.</a:t>
            </a:r>
          </a:p>
          <a:p>
            <a:r>
              <a:rPr lang="en-GB" dirty="0"/>
              <a:t>Role reversal.</a:t>
            </a:r>
          </a:p>
          <a:p>
            <a:endParaRPr lang="en-GB" dirty="0"/>
          </a:p>
        </p:txBody>
      </p:sp>
    </p:spTree>
    <p:extLst>
      <p:ext uri="{BB962C8B-B14F-4D97-AF65-F5344CB8AC3E}">
        <p14:creationId xmlns:p14="http://schemas.microsoft.com/office/powerpoint/2010/main" val="1744096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932" y="188640"/>
            <a:ext cx="9144001" cy="763488"/>
          </a:xfrm>
        </p:spPr>
        <p:txBody>
          <a:bodyPr/>
          <a:lstStyle/>
          <a:p>
            <a:pPr algn="ctr"/>
            <a:r>
              <a:rPr lang="en-US" dirty="0"/>
              <a:t>Jenny’s support plan</a:t>
            </a:r>
          </a:p>
        </p:txBody>
      </p:sp>
      <p:graphicFrame>
        <p:nvGraphicFramePr>
          <p:cNvPr id="6" name="Content Placeholder 5">
            <a:extLst>
              <a:ext uri="{FF2B5EF4-FFF2-40B4-BE49-F238E27FC236}">
                <a16:creationId xmlns:a16="http://schemas.microsoft.com/office/drawing/2014/main" id="{E261A983-3CB8-43DE-AAE9-60AFB3B0DAFE}"/>
              </a:ext>
            </a:extLst>
          </p:cNvPr>
          <p:cNvGraphicFramePr>
            <a:graphicFrameLocks noGrp="1"/>
          </p:cNvGraphicFramePr>
          <p:nvPr>
            <p:ph idx="1"/>
            <p:extLst>
              <p:ext uri="{D42A27DB-BD31-4B8C-83A1-F6EECF244321}">
                <p14:modId xmlns:p14="http://schemas.microsoft.com/office/powerpoint/2010/main" val="1338483784"/>
              </p:ext>
            </p:extLst>
          </p:nvPr>
        </p:nvGraphicFramePr>
        <p:xfrm>
          <a:off x="117748" y="980728"/>
          <a:ext cx="11769452"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470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12F14-D959-4E42-AF36-A78211E50314}"/>
              </a:ext>
            </a:extLst>
          </p:cNvPr>
          <p:cNvSpPr>
            <a:spLocks noGrp="1"/>
          </p:cNvSpPr>
          <p:nvPr>
            <p:ph type="title"/>
          </p:nvPr>
        </p:nvSpPr>
        <p:spPr>
          <a:xfrm>
            <a:off x="1979611" y="188640"/>
            <a:ext cx="9144001" cy="864096"/>
          </a:xfrm>
        </p:spPr>
        <p:txBody>
          <a:bodyPr/>
          <a:lstStyle/>
          <a:p>
            <a:pPr algn="ctr"/>
            <a:r>
              <a:rPr lang="en-GB" dirty="0"/>
              <a:t>Evaluation</a:t>
            </a:r>
          </a:p>
        </p:txBody>
      </p:sp>
      <p:sp>
        <p:nvSpPr>
          <p:cNvPr id="3" name="Content Placeholder 2">
            <a:extLst>
              <a:ext uri="{FF2B5EF4-FFF2-40B4-BE49-F238E27FC236}">
                <a16:creationId xmlns:a16="http://schemas.microsoft.com/office/drawing/2014/main" id="{9CD56194-A50F-4917-BC42-26FAA1BD2F05}"/>
              </a:ext>
            </a:extLst>
          </p:cNvPr>
          <p:cNvSpPr>
            <a:spLocks noGrp="1"/>
          </p:cNvSpPr>
          <p:nvPr>
            <p:ph idx="1"/>
          </p:nvPr>
        </p:nvSpPr>
        <p:spPr>
          <a:xfrm>
            <a:off x="1979612" y="1268760"/>
            <a:ext cx="9947448" cy="4979640"/>
          </a:xfrm>
        </p:spPr>
        <p:txBody>
          <a:bodyPr>
            <a:normAutofit/>
          </a:bodyPr>
          <a:lstStyle/>
          <a:p>
            <a:r>
              <a:rPr lang="en-GB" dirty="0"/>
              <a:t>With how Erikson’s theory is structed it can make it easier to understand development over the lifespan but Boyd and Bee (2019) suggests that this could be a weakness of his theory as having one single crisis in each stage could be oversimplified. </a:t>
            </a:r>
          </a:p>
          <a:p>
            <a:r>
              <a:rPr lang="en-GB" dirty="0"/>
              <a:t>Vygotsky</a:t>
            </a:r>
            <a:r>
              <a:rPr lang="en-GB" altLang="en-US" sz="2400" dirty="0"/>
              <a:t> (1978) </a:t>
            </a:r>
            <a:r>
              <a:rPr lang="en-GB" dirty="0"/>
              <a:t>suggests that only looking at one’s development  though one type of development theory doesn’t give a true representation on one’s behaviours and their development and consider looking at all theories when it comes to see how someone is developing. </a:t>
            </a:r>
          </a:p>
          <a:p>
            <a:endParaRPr lang="en-GB" dirty="0"/>
          </a:p>
        </p:txBody>
      </p:sp>
    </p:spTree>
    <p:extLst>
      <p:ext uri="{BB962C8B-B14F-4D97-AF65-F5344CB8AC3E}">
        <p14:creationId xmlns:p14="http://schemas.microsoft.com/office/powerpoint/2010/main" val="1585496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299C8-6681-4C53-9277-67CCE86BBF8B}"/>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5C249266-2476-4138-8836-F3611CC4F746}"/>
              </a:ext>
            </a:extLst>
          </p:cNvPr>
          <p:cNvSpPr>
            <a:spLocks noGrp="1"/>
          </p:cNvSpPr>
          <p:nvPr>
            <p:ph idx="1"/>
          </p:nvPr>
        </p:nvSpPr>
        <p:spPr/>
        <p:txBody>
          <a:bodyPr/>
          <a:lstStyle/>
          <a:p>
            <a:r>
              <a:rPr lang="en-GB" dirty="0"/>
              <a:t>Erikson’s theory is very useful for explaining how Jenny may be experiencing an identity crisis because of the stresses being placed upon her at a crucial stage of development. </a:t>
            </a:r>
          </a:p>
          <a:p>
            <a:endParaRPr lang="en-GB" dirty="0"/>
          </a:p>
          <a:p>
            <a:r>
              <a:rPr lang="en-GB" dirty="0"/>
              <a:t>Using this theory alongside other theories like Vygotsky’s will help provide the best practical support to Jenny which will help her emotional wellbeing and enable her to plan for the future. </a:t>
            </a:r>
          </a:p>
          <a:p>
            <a:endParaRPr lang="en-GB" dirty="0"/>
          </a:p>
          <a:p>
            <a:pPr marL="0" indent="0">
              <a:buNone/>
            </a:pPr>
            <a:endParaRPr lang="en-GB" dirty="0"/>
          </a:p>
        </p:txBody>
      </p:sp>
    </p:spTree>
    <p:extLst>
      <p:ext uri="{BB962C8B-B14F-4D97-AF65-F5344CB8AC3E}">
        <p14:creationId xmlns:p14="http://schemas.microsoft.com/office/powerpoint/2010/main" val="4260027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333772" y="188640"/>
            <a:ext cx="9144001" cy="576064"/>
          </a:xfrm>
        </p:spPr>
        <p:txBody>
          <a:bodyPr>
            <a:normAutofit fontScale="90000"/>
          </a:bodyPr>
          <a:lstStyle/>
          <a:p>
            <a:r>
              <a:rPr lang="en-US" u="sng" dirty="0">
                <a:solidFill>
                  <a:schemeClr val="bg1">
                    <a:lumMod val="95000"/>
                    <a:lumOff val="5000"/>
                  </a:schemeClr>
                </a:solidFill>
              </a:rPr>
              <a:t>Reference listed</a:t>
            </a:r>
            <a:r>
              <a:rPr lang="en-US" dirty="0"/>
              <a:t> a Slide Title - 5</a:t>
            </a:r>
          </a:p>
        </p:txBody>
      </p:sp>
      <p:sp>
        <p:nvSpPr>
          <p:cNvPr id="7" name="Content Placeholder 6">
            <a:extLst>
              <a:ext uri="{FF2B5EF4-FFF2-40B4-BE49-F238E27FC236}">
                <a16:creationId xmlns:a16="http://schemas.microsoft.com/office/drawing/2014/main" id="{EEA6F5E5-8DB3-4414-BD13-B2838DFA388F}"/>
              </a:ext>
            </a:extLst>
          </p:cNvPr>
          <p:cNvSpPr>
            <a:spLocks noGrp="1"/>
          </p:cNvSpPr>
          <p:nvPr>
            <p:ph idx="1"/>
          </p:nvPr>
        </p:nvSpPr>
        <p:spPr>
          <a:xfrm>
            <a:off x="117748" y="908720"/>
            <a:ext cx="11865246" cy="5760640"/>
          </a:xfrm>
        </p:spPr>
        <p:txBody>
          <a:bodyPr/>
          <a:lstStyle/>
          <a:p>
            <a:pPr marL="0" indent="0">
              <a:buNone/>
            </a:pPr>
            <a:r>
              <a:rPr lang="en-GB" sz="1800" b="0" i="0" dirty="0">
                <a:solidFill>
                  <a:srgbClr val="2C3E50"/>
                </a:solidFill>
                <a:effectLst/>
                <a:latin typeface="Calibri" panose="020F0502020204030204" pitchFamily="34" charset="0"/>
              </a:rPr>
              <a:t>Bishop, C.L. (2013) </a:t>
            </a:r>
            <a:r>
              <a:rPr lang="en-GB" sz="1800" b="0" i="1" dirty="0">
                <a:solidFill>
                  <a:srgbClr val="2C3E50"/>
                </a:solidFill>
                <a:effectLst/>
                <a:latin typeface="Calibri" panose="020F0502020204030204" pitchFamily="34" charset="0"/>
              </a:rPr>
              <a:t>‘Psychosocial Stages of Development’, The </a:t>
            </a:r>
            <a:r>
              <a:rPr lang="en-GB" sz="1800" b="0" i="1" dirty="0" err="1">
                <a:solidFill>
                  <a:srgbClr val="2C3E50"/>
                </a:solidFill>
                <a:effectLst/>
                <a:latin typeface="Calibri" panose="020F0502020204030204" pitchFamily="34" charset="0"/>
              </a:rPr>
              <a:t>Encyclopedia</a:t>
            </a:r>
            <a:r>
              <a:rPr lang="en-GB" sz="1800" b="0" i="1" dirty="0">
                <a:solidFill>
                  <a:srgbClr val="2C3E50"/>
                </a:solidFill>
                <a:effectLst/>
                <a:latin typeface="Calibri" panose="020F0502020204030204" pitchFamily="34" charset="0"/>
              </a:rPr>
              <a:t> of Cross-Cultural Psychology</a:t>
            </a:r>
            <a:r>
              <a:rPr lang="en-GB" sz="1800" b="0" i="0" dirty="0">
                <a:solidFill>
                  <a:srgbClr val="2C3E50"/>
                </a:solidFill>
                <a:effectLst/>
                <a:latin typeface="Calibri" panose="020F0502020204030204" pitchFamily="34" charset="0"/>
              </a:rPr>
              <a:t>, 3(1), pp. 1055–1061. Available at: </a:t>
            </a:r>
            <a:r>
              <a:rPr lang="en-GB" sz="1800" b="0" i="0" dirty="0">
                <a:solidFill>
                  <a:srgbClr val="2C3E50"/>
                </a:solidFill>
                <a:effectLst/>
                <a:latin typeface="Calibri" panose="020F0502020204030204" pitchFamily="34" charset="0"/>
                <a:hlinkClick r:id="rId2"/>
              </a:rPr>
              <a:t>https://doi.org/10.1002/9781118339893.wbeccp441</a:t>
            </a:r>
            <a:r>
              <a:rPr lang="en-GB" sz="1800" b="0" i="0" dirty="0">
                <a:solidFill>
                  <a:srgbClr val="2C3E50"/>
                </a:solidFill>
                <a:effectLst/>
                <a:latin typeface="Calibri" panose="020F0502020204030204" pitchFamily="34" charset="0"/>
              </a:rPr>
              <a:t>. (Accessed: 10</a:t>
            </a:r>
            <a:r>
              <a:rPr lang="en-GB" sz="1800" baseline="30000" dirty="0">
                <a:solidFill>
                  <a:srgbClr val="2C3E50"/>
                </a:solidFill>
                <a:latin typeface="Calibri" panose="020F0502020204030204" pitchFamily="34" charset="0"/>
              </a:rPr>
              <a:t> </a:t>
            </a:r>
            <a:r>
              <a:rPr lang="en-GB" sz="1800" b="0" i="0" dirty="0">
                <a:solidFill>
                  <a:srgbClr val="2C3E50"/>
                </a:solidFill>
                <a:effectLst/>
                <a:latin typeface="Calibri" panose="020F0502020204030204" pitchFamily="34" charset="0"/>
              </a:rPr>
              <a:t>February 2026).</a:t>
            </a:r>
          </a:p>
          <a:p>
            <a:pPr marL="0" indent="0">
              <a:buNone/>
            </a:pPr>
            <a:r>
              <a:rPr lang="en-GB" sz="1800" b="0" i="0" dirty="0">
                <a:solidFill>
                  <a:srgbClr val="2C3E50"/>
                </a:solidFill>
                <a:effectLst/>
                <a:latin typeface="Calibri" panose="020F0502020204030204" pitchFamily="34" charset="0"/>
              </a:rPr>
              <a:t>Boyd, D.R. and Bee, H.L. (2019) </a:t>
            </a:r>
            <a:r>
              <a:rPr lang="en-GB" sz="1800" b="0" i="1" dirty="0">
                <a:solidFill>
                  <a:srgbClr val="2C3E50"/>
                </a:solidFill>
                <a:effectLst/>
                <a:latin typeface="Calibri" panose="020F0502020204030204" pitchFamily="34" charset="0"/>
              </a:rPr>
              <a:t>Lifespan Development</a:t>
            </a:r>
            <a:r>
              <a:rPr lang="en-GB" sz="1800" b="0" i="0" dirty="0">
                <a:solidFill>
                  <a:srgbClr val="2C3E50"/>
                </a:solidFill>
                <a:effectLst/>
                <a:latin typeface="Calibri" panose="020F0502020204030204" pitchFamily="34" charset="0"/>
              </a:rPr>
              <a:t>. 8th </a:t>
            </a:r>
            <a:r>
              <a:rPr lang="en-GB" sz="1800" b="0" i="0" dirty="0" err="1">
                <a:solidFill>
                  <a:srgbClr val="2C3E50"/>
                </a:solidFill>
                <a:effectLst/>
                <a:latin typeface="Calibri" panose="020F0502020204030204" pitchFamily="34" charset="0"/>
              </a:rPr>
              <a:t>edn</a:t>
            </a:r>
            <a:r>
              <a:rPr lang="en-GB" sz="1800" b="0" i="0" dirty="0">
                <a:solidFill>
                  <a:srgbClr val="2C3E50"/>
                </a:solidFill>
                <a:effectLst/>
                <a:latin typeface="Calibri" panose="020F0502020204030204" pitchFamily="34" charset="0"/>
              </a:rPr>
              <a:t>. Pearson. </a:t>
            </a:r>
          </a:p>
          <a:p>
            <a:pPr marL="0" indent="0">
              <a:buNone/>
            </a:pPr>
            <a:r>
              <a:rPr lang="en-GB" sz="1800" b="0" i="0" dirty="0">
                <a:solidFill>
                  <a:srgbClr val="2C3E50"/>
                </a:solidFill>
                <a:effectLst/>
                <a:latin typeface="Calibri" panose="020F0502020204030204" pitchFamily="34" charset="0"/>
              </a:rPr>
              <a:t>Erikson, E.H. (1950) </a:t>
            </a:r>
            <a:r>
              <a:rPr lang="en-GB" sz="1800" b="0" i="1" dirty="0">
                <a:solidFill>
                  <a:srgbClr val="2C3E50"/>
                </a:solidFill>
                <a:effectLst/>
                <a:latin typeface="Calibri" panose="020F0502020204030204" pitchFamily="34" charset="0"/>
              </a:rPr>
              <a:t>Childhood and Society</a:t>
            </a:r>
            <a:r>
              <a:rPr lang="en-GB" sz="1800" b="0" i="0" dirty="0">
                <a:solidFill>
                  <a:srgbClr val="2C3E50"/>
                </a:solidFill>
                <a:effectLst/>
                <a:latin typeface="Calibri" panose="020F0502020204030204" pitchFamily="34" charset="0"/>
              </a:rPr>
              <a:t>. Vintage Digital.</a:t>
            </a:r>
          </a:p>
          <a:p>
            <a:pPr marL="0" indent="0">
              <a:buNone/>
            </a:pPr>
            <a:r>
              <a:rPr lang="en-GB" sz="1800" b="0" i="0" dirty="0">
                <a:solidFill>
                  <a:srgbClr val="2C3E50"/>
                </a:solidFill>
                <a:effectLst/>
                <a:latin typeface="Calibri" panose="020F0502020204030204" pitchFamily="34" charset="0"/>
              </a:rPr>
              <a:t>Gillibrand, R., Lam, V. and O’Donnell, V.L. (2016) </a:t>
            </a:r>
            <a:r>
              <a:rPr lang="en-GB" sz="1800" b="0" i="1" dirty="0">
                <a:solidFill>
                  <a:srgbClr val="2C3E50"/>
                </a:solidFill>
                <a:effectLst/>
                <a:latin typeface="Calibri" panose="020F0502020204030204" pitchFamily="34" charset="0"/>
              </a:rPr>
              <a:t>Developmental Psychology. </a:t>
            </a:r>
            <a:r>
              <a:rPr lang="en-GB" sz="1800" b="0" i="0" dirty="0">
                <a:solidFill>
                  <a:srgbClr val="2C3E50"/>
                </a:solidFill>
                <a:effectLst/>
                <a:latin typeface="Calibri" panose="020F0502020204030204" pitchFamily="34" charset="0"/>
              </a:rPr>
              <a:t>2nd </a:t>
            </a:r>
            <a:r>
              <a:rPr lang="en-GB" sz="1800" b="0" i="0" dirty="0" err="1">
                <a:solidFill>
                  <a:srgbClr val="2C3E50"/>
                </a:solidFill>
                <a:effectLst/>
                <a:latin typeface="Calibri" panose="020F0502020204030204" pitchFamily="34" charset="0"/>
              </a:rPr>
              <a:t>edn</a:t>
            </a:r>
            <a:r>
              <a:rPr lang="en-GB" sz="1800" b="0" i="0" dirty="0">
                <a:solidFill>
                  <a:srgbClr val="2C3E50"/>
                </a:solidFill>
                <a:effectLst/>
                <a:latin typeface="Calibri" panose="020F0502020204030204" pitchFamily="34" charset="0"/>
              </a:rPr>
              <a:t>. Pearson Education Limited.</a:t>
            </a:r>
          </a:p>
          <a:p>
            <a:pPr marL="0" indent="0">
              <a:buNone/>
            </a:pPr>
            <a:r>
              <a:rPr lang="en-GB" sz="1800" b="0" dirty="0">
                <a:solidFill>
                  <a:srgbClr val="2C3E50"/>
                </a:solidFill>
                <a:effectLst/>
                <a:latin typeface="Calibri" panose="020F0502020204030204" pitchFamily="34" charset="0"/>
              </a:rPr>
              <a:t>Tuazon, V. E. (2018) </a:t>
            </a:r>
            <a:r>
              <a:rPr lang="en-GB" sz="1800" b="0" i="1" dirty="0">
                <a:solidFill>
                  <a:srgbClr val="2C3E50"/>
                </a:solidFill>
                <a:effectLst/>
                <a:latin typeface="Calibri" panose="020F0502020204030204" pitchFamily="34" charset="0"/>
              </a:rPr>
              <a:t>Posttraumatic Growth of Young Adults Who Experienced a Parental Death during Adolescence: An </a:t>
            </a:r>
            <a:r>
              <a:rPr lang="en-GB" sz="1800" b="0" i="1" dirty="0" err="1">
                <a:solidFill>
                  <a:srgbClr val="2C3E50"/>
                </a:solidFill>
                <a:effectLst/>
                <a:latin typeface="Calibri" panose="020F0502020204030204" pitchFamily="34" charset="0"/>
              </a:rPr>
              <a:t>Eriksonian</a:t>
            </a:r>
            <a:r>
              <a:rPr lang="en-GB" sz="1800" b="0" i="1" dirty="0">
                <a:solidFill>
                  <a:srgbClr val="2C3E50"/>
                </a:solidFill>
                <a:effectLst/>
                <a:latin typeface="Calibri" panose="020F0502020204030204" pitchFamily="34" charset="0"/>
              </a:rPr>
              <a:t> Developmental Perspective </a:t>
            </a:r>
            <a:r>
              <a:rPr lang="en-GB" sz="1800" b="0" i="0" dirty="0">
                <a:solidFill>
                  <a:srgbClr val="2C3E50"/>
                </a:solidFill>
                <a:effectLst/>
                <a:latin typeface="Calibri" panose="020F0502020204030204" pitchFamily="34" charset="0"/>
              </a:rPr>
              <a:t>- ProQuest (no date) www.proquest.com. Available at: </a:t>
            </a:r>
            <a:r>
              <a:rPr lang="en-GB" sz="1800" b="0" i="0" dirty="0">
                <a:solidFill>
                  <a:srgbClr val="2C3E50"/>
                </a:solidFill>
                <a:effectLst/>
                <a:latin typeface="Calibri" panose="020F0502020204030204" pitchFamily="34" charset="0"/>
                <a:hlinkClick r:id="rId3"/>
              </a:rPr>
              <a:t>https://www.proquest.com/openview/d93804a514dcab2c561f5a4abee1e798/1?pq-origsite=gscholar&amp;cbl=18750</a:t>
            </a:r>
            <a:r>
              <a:rPr lang="en-GB" sz="1800" b="0" i="0" dirty="0">
                <a:solidFill>
                  <a:srgbClr val="2C3E50"/>
                </a:solidFill>
                <a:effectLst/>
                <a:latin typeface="Calibri" panose="020F0502020204030204" pitchFamily="34" charset="0"/>
              </a:rPr>
              <a:t>. (Accessed: 10</a:t>
            </a:r>
            <a:r>
              <a:rPr lang="en-GB" sz="1800" baseline="30000" dirty="0">
                <a:solidFill>
                  <a:srgbClr val="2C3E50"/>
                </a:solidFill>
                <a:latin typeface="Calibri" panose="020F0502020204030204" pitchFamily="34" charset="0"/>
              </a:rPr>
              <a:t> </a:t>
            </a:r>
            <a:r>
              <a:rPr lang="en-GB" sz="1800" b="0" i="0" dirty="0">
                <a:solidFill>
                  <a:srgbClr val="2C3E50"/>
                </a:solidFill>
                <a:effectLst/>
                <a:latin typeface="Calibri" panose="020F0502020204030204" pitchFamily="34" charset="0"/>
              </a:rPr>
              <a:t>February 2026).</a:t>
            </a:r>
          </a:p>
          <a:p>
            <a:pPr marL="0" indent="0">
              <a:buNone/>
            </a:pPr>
            <a:r>
              <a:rPr lang="en-GB" sz="1800" b="0" i="0" dirty="0">
                <a:solidFill>
                  <a:srgbClr val="2C3E50"/>
                </a:solidFill>
                <a:effectLst/>
                <a:latin typeface="Calibri" panose="020F0502020204030204" pitchFamily="34" charset="0"/>
              </a:rPr>
              <a:t>Tyler, S. (2020) </a:t>
            </a:r>
            <a:r>
              <a:rPr lang="en-GB" sz="1800" b="0" i="1" dirty="0">
                <a:solidFill>
                  <a:srgbClr val="2C3E50"/>
                </a:solidFill>
                <a:effectLst/>
                <a:latin typeface="Calibri" panose="020F0502020204030204" pitchFamily="34" charset="0"/>
              </a:rPr>
              <a:t>Chapter 21: Psychosocial Development in Adolescence</a:t>
            </a:r>
            <a:r>
              <a:rPr lang="en-GB" sz="1800" b="0" i="0" dirty="0">
                <a:solidFill>
                  <a:srgbClr val="2C3E50"/>
                </a:solidFill>
                <a:effectLst/>
                <a:latin typeface="Calibri" panose="020F0502020204030204" pitchFamily="34" charset="0"/>
              </a:rPr>
              <a:t>, </a:t>
            </a:r>
            <a:r>
              <a:rPr lang="en-GB" sz="1800" b="0" i="1" dirty="0">
                <a:solidFill>
                  <a:srgbClr val="2C3E50"/>
                </a:solidFill>
                <a:effectLst/>
                <a:latin typeface="Calibri" panose="020F0502020204030204" pitchFamily="34" charset="0"/>
              </a:rPr>
              <a:t>uark.pressbooks.pub</a:t>
            </a:r>
            <a:r>
              <a:rPr lang="en-GB" sz="1800" b="0" i="0" dirty="0">
                <a:solidFill>
                  <a:srgbClr val="2C3E50"/>
                </a:solidFill>
                <a:effectLst/>
                <a:latin typeface="Calibri" panose="020F0502020204030204" pitchFamily="34" charset="0"/>
              </a:rPr>
              <a:t>. University of Arkansas Libraries. Available at: </a:t>
            </a:r>
            <a:r>
              <a:rPr lang="en-GB" sz="1800" b="0" i="0" dirty="0">
                <a:solidFill>
                  <a:srgbClr val="2C3E50"/>
                </a:solidFill>
                <a:effectLst/>
                <a:latin typeface="Calibri" panose="020F0502020204030204" pitchFamily="34" charset="0"/>
                <a:hlinkClick r:id="rId4"/>
              </a:rPr>
              <a:t>https://uark.pressbooks.pub/hbse1/chapter/psychosocial-development-in-adolescence_ch_21/</a:t>
            </a:r>
            <a:r>
              <a:rPr lang="en-GB" sz="1800" b="0" i="0" dirty="0">
                <a:solidFill>
                  <a:srgbClr val="2C3E50"/>
                </a:solidFill>
                <a:effectLst/>
                <a:latin typeface="Calibri" panose="020F0502020204030204" pitchFamily="34" charset="0"/>
              </a:rPr>
              <a:t>. </a:t>
            </a:r>
            <a:r>
              <a:rPr lang="en-GB" sz="1800" dirty="0">
                <a:solidFill>
                  <a:srgbClr val="2C3E50"/>
                </a:solidFill>
                <a:latin typeface="Calibri" panose="020F0502020204030204" pitchFamily="34" charset="0"/>
              </a:rPr>
              <a:t>(Accessed: 30 January 2026).</a:t>
            </a:r>
          </a:p>
          <a:p>
            <a:pPr marL="0" indent="0">
              <a:buNone/>
            </a:pPr>
            <a:r>
              <a:rPr lang="en-GB" sz="1800" dirty="0">
                <a:solidFill>
                  <a:srgbClr val="2C3E50"/>
                </a:solidFill>
                <a:latin typeface="Calibri" panose="020F0502020204030204" pitchFamily="34" charset="0"/>
              </a:rPr>
              <a:t>Vygotsky, L. (1978) </a:t>
            </a:r>
            <a:r>
              <a:rPr lang="en-GB" sz="1800" i="1" dirty="0">
                <a:solidFill>
                  <a:srgbClr val="2C3E50"/>
                </a:solidFill>
                <a:latin typeface="Calibri" panose="020F0502020204030204" pitchFamily="34" charset="0"/>
              </a:rPr>
              <a:t>Mind in society: the Development of Higher Psychological Processes</a:t>
            </a:r>
            <a:r>
              <a:rPr lang="en-GB" sz="1800" dirty="0">
                <a:solidFill>
                  <a:srgbClr val="2C3E50"/>
                </a:solidFill>
                <a:latin typeface="Calibri" panose="020F0502020204030204" pitchFamily="34" charset="0"/>
              </a:rPr>
              <a:t>. Harvard University Press.</a:t>
            </a:r>
          </a:p>
        </p:txBody>
      </p:sp>
    </p:spTree>
    <p:extLst>
      <p:ext uri="{BB962C8B-B14F-4D97-AF65-F5344CB8AC3E}">
        <p14:creationId xmlns:p14="http://schemas.microsoft.com/office/powerpoint/2010/main" val="3760552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cean Waves 16x9">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waves nature presentation (widescreen).potx" id="{1FE9163D-5548-432F-82B6-65BFDB1BFAF3}" vid="{2D48191D-94F2-482B-9433-3810ECBC6178}"/>
    </a:ext>
  </a:extLst>
</a:theme>
</file>

<file path=ppt/theme/theme2.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5C5BB1-9D2C-412A-AE6C-0FC75190A4CE}">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E6A2223A-9182-462D-922F-5606A5A907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B6DE00F-F2BC-4082-AB87-D0D78777DE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33633</TotalTime>
  <Words>809</Words>
  <Application>Microsoft Office PowerPoint</Application>
  <PresentationFormat>Custom</PresentationFormat>
  <Paragraphs>77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Ocean Waves 16x9</vt:lpstr>
      <vt:lpstr>Support for Jenny</vt:lpstr>
      <vt:lpstr>Introduction </vt:lpstr>
      <vt:lpstr>https://www.communicationtheory.org/eriksons-8-stages-of-psychosocial-development-explained/</vt:lpstr>
      <vt:lpstr>4 and 5 stages of psychosocial crisis</vt:lpstr>
      <vt:lpstr>How does this relate for Jenny’s situation. </vt:lpstr>
      <vt:lpstr>Possible influences for Jenny </vt:lpstr>
      <vt:lpstr>Jenny’s support plan</vt:lpstr>
      <vt:lpstr>Evaluation</vt:lpstr>
      <vt:lpstr>Conclusion </vt:lpstr>
      <vt:lpstr>Reference listed a Slide Title - 5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Katelen</dc:creator>
  <cp:lastModifiedBy>Katelen</cp:lastModifiedBy>
  <cp:revision>78</cp:revision>
  <dcterms:created xsi:type="dcterms:W3CDTF">2026-01-23T13:51:35Z</dcterms:created>
  <dcterms:modified xsi:type="dcterms:W3CDTF">2026-02-15T22:49:38Z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