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sldIdLst>
    <p:sldId id="376" r:id="rId5"/>
    <p:sldId id="260" r:id="rId6"/>
    <p:sldId id="276" r:id="rId7"/>
    <p:sldId id="373" r:id="rId8"/>
    <p:sldId id="277" r:id="rId9"/>
    <p:sldId id="370" r:id="rId10"/>
    <p:sldId id="371" r:id="rId11"/>
    <p:sldId id="363" r:id="rId12"/>
    <p:sldId id="278" r:id="rId13"/>
    <p:sldId id="262" r:id="rId14"/>
    <p:sldId id="279" r:id="rId15"/>
    <p:sldId id="345" r:id="rId16"/>
    <p:sldId id="355" r:id="rId17"/>
    <p:sldId id="356" r:id="rId18"/>
    <p:sldId id="357" r:id="rId19"/>
    <p:sldId id="358" r:id="rId20"/>
    <p:sldId id="359" r:id="rId21"/>
    <p:sldId id="360" r:id="rId22"/>
    <p:sldId id="361" r:id="rId23"/>
    <p:sldId id="362" r:id="rId24"/>
    <p:sldId id="372" r:id="rId25"/>
    <p:sldId id="364" r:id="rId26"/>
    <p:sldId id="365" r:id="rId27"/>
    <p:sldId id="366" r:id="rId28"/>
    <p:sldId id="367" r:id="rId29"/>
    <p:sldId id="368" r:id="rId30"/>
    <p:sldId id="369" r:id="rId31"/>
    <p:sldId id="265" r:id="rId32"/>
    <p:sldId id="37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31235D-1002-4C88-A08E-10D5D3B70500}" v="2" dt="2025-02-06T08:25:42.1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17" autoAdjust="0"/>
    <p:restoredTop sz="80151" autoAdjust="0"/>
  </p:normalViewPr>
  <p:slideViewPr>
    <p:cSldViewPr snapToGrid="0" showGuides="1">
      <p:cViewPr varScale="1">
        <p:scale>
          <a:sx n="86" d="100"/>
          <a:sy n="86" d="100"/>
        </p:scale>
        <p:origin x="1470" y="78"/>
      </p:cViewPr>
      <p:guideLst>
        <p:guide orient="horz" pos="2160"/>
        <p:guide pos="3840"/>
      </p:guideLst>
    </p:cSldViewPr>
  </p:slideViewPr>
  <p:notesTextViewPr>
    <p:cViewPr>
      <p:scale>
        <a:sx n="1" d="1"/>
        <a:sy n="1" d="1"/>
      </p:scale>
      <p:origin x="0" y="0"/>
    </p:cViewPr>
  </p:notesTextViewPr>
  <p:sorterViewPr>
    <p:cViewPr varScale="1">
      <p:scale>
        <a:sx n="100" d="100"/>
        <a:sy n="100" d="100"/>
      </p:scale>
      <p:origin x="0" y="-352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801FF829-3DAA-4219-89D3-96352024A4F3}"/>
    <pc:docChg chg="undo custSel addSld delSld modSld sldOrd">
      <pc:chgData name="Matthew Archer" userId="aad98465-9c59-4159-8df1-a13be7bdef7f" providerId="ADAL" clId="{801FF829-3DAA-4219-89D3-96352024A4F3}" dt="2023-03-17T15:40:54.583" v="2494"/>
      <pc:docMkLst>
        <pc:docMk/>
      </pc:docMkLst>
      <pc:sldChg chg="del">
        <pc:chgData name="Matthew Archer" userId="aad98465-9c59-4159-8df1-a13be7bdef7f" providerId="ADAL" clId="{801FF829-3DAA-4219-89D3-96352024A4F3}" dt="2023-03-15T10:43:55.394" v="2017" actId="47"/>
        <pc:sldMkLst>
          <pc:docMk/>
          <pc:sldMk cId="1777202071" sldId="256"/>
        </pc:sldMkLst>
      </pc:sldChg>
      <pc:sldChg chg="add del ord">
        <pc:chgData name="Matthew Archer" userId="aad98465-9c59-4159-8df1-a13be7bdef7f" providerId="ADAL" clId="{801FF829-3DAA-4219-89D3-96352024A4F3}" dt="2023-03-17T11:34:19.916" v="2487"/>
        <pc:sldMkLst>
          <pc:docMk/>
          <pc:sldMk cId="1491295547" sldId="260"/>
        </pc:sldMkLst>
      </pc:sldChg>
      <pc:sldChg chg="del">
        <pc:chgData name="Matthew Archer" userId="aad98465-9c59-4159-8df1-a13be7bdef7f" providerId="ADAL" clId="{801FF829-3DAA-4219-89D3-96352024A4F3}" dt="2023-02-04T13:27:32.756" v="1771" actId="47"/>
        <pc:sldMkLst>
          <pc:docMk/>
          <pc:sldMk cId="3854503692" sldId="261"/>
        </pc:sldMkLst>
      </pc:sldChg>
      <pc:sldChg chg="modSp mod ord">
        <pc:chgData name="Matthew Archer" userId="aad98465-9c59-4159-8df1-a13be7bdef7f" providerId="ADAL" clId="{801FF829-3DAA-4219-89D3-96352024A4F3}" dt="2023-02-04T12:29:42.168" v="334" actId="20577"/>
        <pc:sldMkLst>
          <pc:docMk/>
          <pc:sldMk cId="987727478" sldId="262"/>
        </pc:sldMkLst>
      </pc:sldChg>
      <pc:sldChg chg="del">
        <pc:chgData name="Matthew Archer" userId="aad98465-9c59-4159-8df1-a13be7bdef7f" providerId="ADAL" clId="{801FF829-3DAA-4219-89D3-96352024A4F3}" dt="2023-02-04T12:28:36.786" v="332" actId="47"/>
        <pc:sldMkLst>
          <pc:docMk/>
          <pc:sldMk cId="3124075341" sldId="263"/>
        </pc:sldMkLst>
      </pc:sldChg>
      <pc:sldChg chg="del">
        <pc:chgData name="Matthew Archer" userId="aad98465-9c59-4159-8df1-a13be7bdef7f" providerId="ADAL" clId="{801FF829-3DAA-4219-89D3-96352024A4F3}" dt="2023-02-04T12:28:44.573" v="333" actId="47"/>
        <pc:sldMkLst>
          <pc:docMk/>
          <pc:sldMk cId="4236571233" sldId="264"/>
        </pc:sldMkLst>
      </pc:sldChg>
      <pc:sldChg chg="modSp mod">
        <pc:chgData name="Matthew Archer" userId="aad98465-9c59-4159-8df1-a13be7bdef7f" providerId="ADAL" clId="{801FF829-3DAA-4219-89D3-96352024A4F3}" dt="2023-02-04T13:30:32.915" v="1841" actId="20577"/>
        <pc:sldMkLst>
          <pc:docMk/>
          <pc:sldMk cId="3102790097" sldId="265"/>
        </pc:sldMkLst>
      </pc:sldChg>
      <pc:sldChg chg="del">
        <pc:chgData name="Matthew Archer" userId="aad98465-9c59-4159-8df1-a13be7bdef7f" providerId="ADAL" clId="{801FF829-3DAA-4219-89D3-96352024A4F3}" dt="2023-02-04T13:25:10.055" v="1706" actId="47"/>
        <pc:sldMkLst>
          <pc:docMk/>
          <pc:sldMk cId="639429314" sldId="267"/>
        </pc:sldMkLst>
      </pc:sldChg>
      <pc:sldChg chg="del">
        <pc:chgData name="Matthew Archer" userId="aad98465-9c59-4159-8df1-a13be7bdef7f" providerId="ADAL" clId="{801FF829-3DAA-4219-89D3-96352024A4F3}" dt="2023-02-04T13:25:15.513" v="1708" actId="47"/>
        <pc:sldMkLst>
          <pc:docMk/>
          <pc:sldMk cId="1334022027" sldId="268"/>
        </pc:sldMkLst>
      </pc:sldChg>
      <pc:sldChg chg="del">
        <pc:chgData name="Matthew Archer" userId="aad98465-9c59-4159-8df1-a13be7bdef7f" providerId="ADAL" clId="{801FF829-3DAA-4219-89D3-96352024A4F3}" dt="2023-02-04T13:25:14.120" v="1707" actId="47"/>
        <pc:sldMkLst>
          <pc:docMk/>
          <pc:sldMk cId="3148711098" sldId="269"/>
        </pc:sldMkLst>
      </pc:sldChg>
      <pc:sldChg chg="del">
        <pc:chgData name="Matthew Archer" userId="aad98465-9c59-4159-8df1-a13be7bdef7f" providerId="ADAL" clId="{801FF829-3DAA-4219-89D3-96352024A4F3}" dt="2023-02-04T13:25:16.432" v="1709" actId="47"/>
        <pc:sldMkLst>
          <pc:docMk/>
          <pc:sldMk cId="171139038" sldId="270"/>
        </pc:sldMkLst>
      </pc:sldChg>
      <pc:sldChg chg="del">
        <pc:chgData name="Matthew Archer" userId="aad98465-9c59-4159-8df1-a13be7bdef7f" providerId="ADAL" clId="{801FF829-3DAA-4219-89D3-96352024A4F3}" dt="2023-02-04T13:25:17.889" v="1710" actId="47"/>
        <pc:sldMkLst>
          <pc:docMk/>
          <pc:sldMk cId="4277081326" sldId="271"/>
        </pc:sldMkLst>
      </pc:sldChg>
      <pc:sldChg chg="del">
        <pc:chgData name="Matthew Archer" userId="aad98465-9c59-4159-8df1-a13be7bdef7f" providerId="ADAL" clId="{801FF829-3DAA-4219-89D3-96352024A4F3}" dt="2023-02-04T12:28:44.573" v="333" actId="47"/>
        <pc:sldMkLst>
          <pc:docMk/>
          <pc:sldMk cId="1113627402" sldId="272"/>
        </pc:sldMkLst>
      </pc:sldChg>
      <pc:sldChg chg="del">
        <pc:chgData name="Matthew Archer" userId="aad98465-9c59-4159-8df1-a13be7bdef7f" providerId="ADAL" clId="{801FF829-3DAA-4219-89D3-96352024A4F3}" dt="2023-02-04T12:28:44.573" v="333" actId="47"/>
        <pc:sldMkLst>
          <pc:docMk/>
          <pc:sldMk cId="1043326333" sldId="273"/>
        </pc:sldMkLst>
      </pc:sldChg>
      <pc:sldChg chg="del">
        <pc:chgData name="Matthew Archer" userId="aad98465-9c59-4159-8df1-a13be7bdef7f" providerId="ADAL" clId="{801FF829-3DAA-4219-89D3-96352024A4F3}" dt="2023-02-04T12:28:44.573" v="333" actId="47"/>
        <pc:sldMkLst>
          <pc:docMk/>
          <pc:sldMk cId="783625636" sldId="274"/>
        </pc:sldMkLst>
      </pc:sldChg>
      <pc:sldChg chg="modSp add del mod modNotesTx">
        <pc:chgData name="Matthew Archer" userId="aad98465-9c59-4159-8df1-a13be7bdef7f" providerId="ADAL" clId="{801FF829-3DAA-4219-89D3-96352024A4F3}" dt="2023-03-17T15:40:54.583" v="2494"/>
        <pc:sldMkLst>
          <pc:docMk/>
          <pc:sldMk cId="2234217247" sldId="275"/>
        </pc:sldMkLst>
      </pc:sldChg>
      <pc:sldChg chg="modSp mod">
        <pc:chgData name="Matthew Archer" userId="aad98465-9c59-4159-8df1-a13be7bdef7f" providerId="ADAL" clId="{801FF829-3DAA-4219-89D3-96352024A4F3}" dt="2023-02-04T13:27:18.072" v="1767" actId="6549"/>
        <pc:sldMkLst>
          <pc:docMk/>
          <pc:sldMk cId="2907011072" sldId="276"/>
        </pc:sldMkLst>
      </pc:sldChg>
      <pc:sldChg chg="addSp delSp modSp mod">
        <pc:chgData name="Matthew Archer" userId="aad98465-9c59-4159-8df1-a13be7bdef7f" providerId="ADAL" clId="{801FF829-3DAA-4219-89D3-96352024A4F3}" dt="2023-02-04T12:40:04.028" v="370" actId="1076"/>
        <pc:sldMkLst>
          <pc:docMk/>
          <pc:sldMk cId="1583984067" sldId="277"/>
        </pc:sldMkLst>
      </pc:sldChg>
      <pc:sldChg chg="addSp delSp modSp mod">
        <pc:chgData name="Matthew Archer" userId="aad98465-9c59-4159-8df1-a13be7bdef7f" providerId="ADAL" clId="{801FF829-3DAA-4219-89D3-96352024A4F3}" dt="2023-02-04T12:01:32.982" v="25" actId="478"/>
        <pc:sldMkLst>
          <pc:docMk/>
          <pc:sldMk cId="2388173456" sldId="278"/>
        </pc:sldMkLst>
      </pc:sldChg>
      <pc:sldChg chg="addSp delSp modSp mod">
        <pc:chgData name="Matthew Archer" userId="aad98465-9c59-4159-8df1-a13be7bdef7f" providerId="ADAL" clId="{801FF829-3DAA-4219-89D3-96352024A4F3}" dt="2023-02-04T12:30:17.313" v="343" actId="115"/>
        <pc:sldMkLst>
          <pc:docMk/>
          <pc:sldMk cId="1976013629" sldId="279"/>
        </pc:sldMkLst>
      </pc:sldChg>
      <pc:sldChg chg="del">
        <pc:chgData name="Matthew Archer" userId="aad98465-9c59-4159-8df1-a13be7bdef7f" providerId="ADAL" clId="{801FF829-3DAA-4219-89D3-96352024A4F3}" dt="2023-02-04T12:28:44.573" v="333" actId="47"/>
        <pc:sldMkLst>
          <pc:docMk/>
          <pc:sldMk cId="2446600665" sldId="293"/>
        </pc:sldMkLst>
      </pc:sldChg>
      <pc:sldChg chg="del">
        <pc:chgData name="Matthew Archer" userId="aad98465-9c59-4159-8df1-a13be7bdef7f" providerId="ADAL" clId="{801FF829-3DAA-4219-89D3-96352024A4F3}" dt="2023-02-04T13:25:19.741" v="1711" actId="47"/>
        <pc:sldMkLst>
          <pc:docMk/>
          <pc:sldMk cId="3252264368" sldId="341"/>
        </pc:sldMkLst>
      </pc:sldChg>
      <pc:sldChg chg="del">
        <pc:chgData name="Matthew Archer" userId="aad98465-9c59-4159-8df1-a13be7bdef7f" providerId="ADAL" clId="{801FF829-3DAA-4219-89D3-96352024A4F3}" dt="2023-02-04T12:28:44.573" v="333" actId="47"/>
        <pc:sldMkLst>
          <pc:docMk/>
          <pc:sldMk cId="311118266" sldId="342"/>
        </pc:sldMkLst>
      </pc:sldChg>
      <pc:sldChg chg="del">
        <pc:chgData name="Matthew Archer" userId="aad98465-9c59-4159-8df1-a13be7bdef7f" providerId="ADAL" clId="{801FF829-3DAA-4219-89D3-96352024A4F3}" dt="2023-02-04T12:28:44.573" v="333" actId="47"/>
        <pc:sldMkLst>
          <pc:docMk/>
          <pc:sldMk cId="1807878194" sldId="343"/>
        </pc:sldMkLst>
      </pc:sldChg>
      <pc:sldChg chg="del">
        <pc:chgData name="Matthew Archer" userId="aad98465-9c59-4159-8df1-a13be7bdef7f" providerId="ADAL" clId="{801FF829-3DAA-4219-89D3-96352024A4F3}" dt="2023-02-04T12:28:44.573" v="333" actId="47"/>
        <pc:sldMkLst>
          <pc:docMk/>
          <pc:sldMk cId="3248207511" sldId="344"/>
        </pc:sldMkLst>
      </pc:sldChg>
      <pc:sldChg chg="addSp delSp modSp mod modNotesTx">
        <pc:chgData name="Matthew Archer" userId="aad98465-9c59-4159-8df1-a13be7bdef7f" providerId="ADAL" clId="{801FF829-3DAA-4219-89D3-96352024A4F3}" dt="2023-02-04T12:17:44.447" v="248"/>
        <pc:sldMkLst>
          <pc:docMk/>
          <pc:sldMk cId="2345120282" sldId="345"/>
        </pc:sldMkLst>
      </pc:sldChg>
      <pc:sldChg chg="del">
        <pc:chgData name="Matthew Archer" userId="aad98465-9c59-4159-8df1-a13be7bdef7f" providerId="ADAL" clId="{801FF829-3DAA-4219-89D3-96352024A4F3}" dt="2023-02-04T12:28:36.786" v="332" actId="47"/>
        <pc:sldMkLst>
          <pc:docMk/>
          <pc:sldMk cId="4106057221" sldId="346"/>
        </pc:sldMkLst>
      </pc:sldChg>
      <pc:sldChg chg="del">
        <pc:chgData name="Matthew Archer" userId="aad98465-9c59-4159-8df1-a13be7bdef7f" providerId="ADAL" clId="{801FF829-3DAA-4219-89D3-96352024A4F3}" dt="2023-02-04T12:28:36.786" v="332" actId="47"/>
        <pc:sldMkLst>
          <pc:docMk/>
          <pc:sldMk cId="2661713113" sldId="347"/>
        </pc:sldMkLst>
      </pc:sldChg>
      <pc:sldChg chg="del">
        <pc:chgData name="Matthew Archer" userId="aad98465-9c59-4159-8df1-a13be7bdef7f" providerId="ADAL" clId="{801FF829-3DAA-4219-89D3-96352024A4F3}" dt="2023-02-04T12:28:36.786" v="332" actId="47"/>
        <pc:sldMkLst>
          <pc:docMk/>
          <pc:sldMk cId="3134419929" sldId="348"/>
        </pc:sldMkLst>
      </pc:sldChg>
      <pc:sldChg chg="del">
        <pc:chgData name="Matthew Archer" userId="aad98465-9c59-4159-8df1-a13be7bdef7f" providerId="ADAL" clId="{801FF829-3DAA-4219-89D3-96352024A4F3}" dt="2023-02-04T12:28:36.786" v="332" actId="47"/>
        <pc:sldMkLst>
          <pc:docMk/>
          <pc:sldMk cId="3832093103" sldId="349"/>
        </pc:sldMkLst>
      </pc:sldChg>
      <pc:sldChg chg="del">
        <pc:chgData name="Matthew Archer" userId="aad98465-9c59-4159-8df1-a13be7bdef7f" providerId="ADAL" clId="{801FF829-3DAA-4219-89D3-96352024A4F3}" dt="2023-02-04T12:28:36.786" v="332" actId="47"/>
        <pc:sldMkLst>
          <pc:docMk/>
          <pc:sldMk cId="3437188987" sldId="350"/>
        </pc:sldMkLst>
      </pc:sldChg>
      <pc:sldChg chg="del">
        <pc:chgData name="Matthew Archer" userId="aad98465-9c59-4159-8df1-a13be7bdef7f" providerId="ADAL" clId="{801FF829-3DAA-4219-89D3-96352024A4F3}" dt="2023-02-04T12:28:36.786" v="332" actId="47"/>
        <pc:sldMkLst>
          <pc:docMk/>
          <pc:sldMk cId="1287209219" sldId="351"/>
        </pc:sldMkLst>
      </pc:sldChg>
      <pc:sldChg chg="del">
        <pc:chgData name="Matthew Archer" userId="aad98465-9c59-4159-8df1-a13be7bdef7f" providerId="ADAL" clId="{801FF829-3DAA-4219-89D3-96352024A4F3}" dt="2023-02-04T12:28:36.786" v="332" actId="47"/>
        <pc:sldMkLst>
          <pc:docMk/>
          <pc:sldMk cId="710631787" sldId="352"/>
        </pc:sldMkLst>
      </pc:sldChg>
      <pc:sldChg chg="del">
        <pc:chgData name="Matthew Archer" userId="aad98465-9c59-4159-8df1-a13be7bdef7f" providerId="ADAL" clId="{801FF829-3DAA-4219-89D3-96352024A4F3}" dt="2023-02-04T12:28:36.786" v="332" actId="47"/>
        <pc:sldMkLst>
          <pc:docMk/>
          <pc:sldMk cId="2530582975" sldId="353"/>
        </pc:sldMkLst>
      </pc:sldChg>
      <pc:sldChg chg="delSp modSp add del mod">
        <pc:chgData name="Matthew Archer" userId="aad98465-9c59-4159-8df1-a13be7bdef7f" providerId="ADAL" clId="{801FF829-3DAA-4219-89D3-96352024A4F3}" dt="2023-02-04T12:15:25.258" v="224" actId="47"/>
        <pc:sldMkLst>
          <pc:docMk/>
          <pc:sldMk cId="3136831736" sldId="354"/>
        </pc:sldMkLst>
      </pc:sldChg>
      <pc:sldChg chg="addSp delSp modSp add mod ord modNotesTx">
        <pc:chgData name="Matthew Archer" userId="aad98465-9c59-4159-8df1-a13be7bdef7f" providerId="ADAL" clId="{801FF829-3DAA-4219-89D3-96352024A4F3}" dt="2023-02-04T12:17:28.041" v="247"/>
        <pc:sldMkLst>
          <pc:docMk/>
          <pc:sldMk cId="3756485258" sldId="355"/>
        </pc:sldMkLst>
      </pc:sldChg>
      <pc:sldChg chg="addSp delSp modSp add mod modNotesTx">
        <pc:chgData name="Matthew Archer" userId="aad98465-9c59-4159-8df1-a13be7bdef7f" providerId="ADAL" clId="{801FF829-3DAA-4219-89D3-96352024A4F3}" dt="2023-02-04T12:17:12.630" v="246"/>
        <pc:sldMkLst>
          <pc:docMk/>
          <pc:sldMk cId="2995578660" sldId="356"/>
        </pc:sldMkLst>
      </pc:sldChg>
      <pc:sldChg chg="addSp delSp modSp add mod modNotesTx">
        <pc:chgData name="Matthew Archer" userId="aad98465-9c59-4159-8df1-a13be7bdef7f" providerId="ADAL" clId="{801FF829-3DAA-4219-89D3-96352024A4F3}" dt="2023-02-04T12:20:23.354" v="267"/>
        <pc:sldMkLst>
          <pc:docMk/>
          <pc:sldMk cId="235589232" sldId="357"/>
        </pc:sldMkLst>
      </pc:sldChg>
      <pc:sldChg chg="addSp delSp modSp add mod modNotesTx">
        <pc:chgData name="Matthew Archer" userId="aad98465-9c59-4159-8df1-a13be7bdef7f" providerId="ADAL" clId="{801FF829-3DAA-4219-89D3-96352024A4F3}" dt="2023-02-04T12:21:42.246" v="285"/>
        <pc:sldMkLst>
          <pc:docMk/>
          <pc:sldMk cId="471113479" sldId="358"/>
        </pc:sldMkLst>
      </pc:sldChg>
      <pc:sldChg chg="addSp delSp modSp add mod modNotesTx">
        <pc:chgData name="Matthew Archer" userId="aad98465-9c59-4159-8df1-a13be7bdef7f" providerId="ADAL" clId="{801FF829-3DAA-4219-89D3-96352024A4F3}" dt="2023-02-04T12:22:48.501" v="293"/>
        <pc:sldMkLst>
          <pc:docMk/>
          <pc:sldMk cId="3688475994" sldId="359"/>
        </pc:sldMkLst>
      </pc:sldChg>
      <pc:sldChg chg="addSp delSp modSp add mod modNotesTx">
        <pc:chgData name="Matthew Archer" userId="aad98465-9c59-4159-8df1-a13be7bdef7f" providerId="ADAL" clId="{801FF829-3DAA-4219-89D3-96352024A4F3}" dt="2023-02-04T12:24:03.039" v="313"/>
        <pc:sldMkLst>
          <pc:docMk/>
          <pc:sldMk cId="2481769263" sldId="360"/>
        </pc:sldMkLst>
      </pc:sldChg>
      <pc:sldChg chg="addSp delSp modSp add mod modNotesTx">
        <pc:chgData name="Matthew Archer" userId="aad98465-9c59-4159-8df1-a13be7bdef7f" providerId="ADAL" clId="{801FF829-3DAA-4219-89D3-96352024A4F3}" dt="2023-02-04T13:31:48.050" v="1851" actId="20577"/>
        <pc:sldMkLst>
          <pc:docMk/>
          <pc:sldMk cId="3417610417" sldId="361"/>
        </pc:sldMkLst>
      </pc:sldChg>
      <pc:sldChg chg="addSp delSp modSp add mod modNotesTx">
        <pc:chgData name="Matthew Archer" userId="aad98465-9c59-4159-8df1-a13be7bdef7f" providerId="ADAL" clId="{801FF829-3DAA-4219-89D3-96352024A4F3}" dt="2023-02-04T12:27:31.628" v="331"/>
        <pc:sldMkLst>
          <pc:docMk/>
          <pc:sldMk cId="2760841206" sldId="362"/>
        </pc:sldMkLst>
      </pc:sldChg>
      <pc:sldChg chg="add">
        <pc:chgData name="Matthew Archer" userId="aad98465-9c59-4159-8df1-a13be7bdef7f" providerId="ADAL" clId="{801FF829-3DAA-4219-89D3-96352024A4F3}" dt="2023-02-04T12:38:52.024" v="344" actId="2890"/>
        <pc:sldMkLst>
          <pc:docMk/>
          <pc:sldMk cId="623098332" sldId="363"/>
        </pc:sldMkLst>
      </pc:sldChg>
      <pc:sldChg chg="addSp delSp modSp add mod modNotesTx">
        <pc:chgData name="Matthew Archer" userId="aad98465-9c59-4159-8df1-a13be7bdef7f" providerId="ADAL" clId="{801FF829-3DAA-4219-89D3-96352024A4F3}" dt="2023-02-04T13:06:28.565" v="1159" actId="6549"/>
        <pc:sldMkLst>
          <pc:docMk/>
          <pc:sldMk cId="1388666370" sldId="364"/>
        </pc:sldMkLst>
      </pc:sldChg>
      <pc:sldChg chg="addSp delSp modSp add mod modNotesTx">
        <pc:chgData name="Matthew Archer" userId="aad98465-9c59-4159-8df1-a13be7bdef7f" providerId="ADAL" clId="{801FF829-3DAA-4219-89D3-96352024A4F3}" dt="2023-02-04T13:06:33.509" v="1160" actId="6549"/>
        <pc:sldMkLst>
          <pc:docMk/>
          <pc:sldMk cId="2387522241" sldId="365"/>
        </pc:sldMkLst>
      </pc:sldChg>
      <pc:sldChg chg="addSp delSp modSp add mod modNotesTx">
        <pc:chgData name="Matthew Archer" userId="aad98465-9c59-4159-8df1-a13be7bdef7f" providerId="ADAL" clId="{801FF829-3DAA-4219-89D3-96352024A4F3}" dt="2023-02-04T13:06:37.054" v="1161" actId="6549"/>
        <pc:sldMkLst>
          <pc:docMk/>
          <pc:sldMk cId="881656354" sldId="366"/>
        </pc:sldMkLst>
      </pc:sldChg>
      <pc:sldChg chg="addSp delSp modSp add mod modNotesTx">
        <pc:chgData name="Matthew Archer" userId="aad98465-9c59-4159-8df1-a13be7bdef7f" providerId="ADAL" clId="{801FF829-3DAA-4219-89D3-96352024A4F3}" dt="2023-02-04T13:06:40.804" v="1162" actId="6549"/>
        <pc:sldMkLst>
          <pc:docMk/>
          <pc:sldMk cId="3636279445" sldId="367"/>
        </pc:sldMkLst>
      </pc:sldChg>
      <pc:sldChg chg="addSp delSp modSp add mod modNotesTx">
        <pc:chgData name="Matthew Archer" userId="aad98465-9c59-4159-8df1-a13be7bdef7f" providerId="ADAL" clId="{801FF829-3DAA-4219-89D3-96352024A4F3}" dt="2023-02-04T13:06:44.617" v="1163" actId="6549"/>
        <pc:sldMkLst>
          <pc:docMk/>
          <pc:sldMk cId="1825504172" sldId="368"/>
        </pc:sldMkLst>
      </pc:sldChg>
      <pc:sldChg chg="addSp delSp modSp add mod modNotesTx">
        <pc:chgData name="Matthew Archer" userId="aad98465-9c59-4159-8df1-a13be7bdef7f" providerId="ADAL" clId="{801FF829-3DAA-4219-89D3-96352024A4F3}" dt="2023-02-04T13:14:33.179" v="1333" actId="20577"/>
        <pc:sldMkLst>
          <pc:docMk/>
          <pc:sldMk cId="2470542862" sldId="369"/>
        </pc:sldMkLst>
      </pc:sldChg>
      <pc:sldChg chg="modSp add del mod modNotesTx">
        <pc:chgData name="Matthew Archer" userId="aad98465-9c59-4159-8df1-a13be7bdef7f" providerId="ADAL" clId="{801FF829-3DAA-4219-89D3-96352024A4F3}" dt="2023-02-04T13:12:58.752" v="1266" actId="47"/>
        <pc:sldMkLst>
          <pc:docMk/>
          <pc:sldMk cId="544714673" sldId="370"/>
        </pc:sldMkLst>
      </pc:sldChg>
      <pc:sldChg chg="addSp delSp modSp add mod">
        <pc:chgData name="Matthew Archer" userId="aad98465-9c59-4159-8df1-a13be7bdef7f" providerId="ADAL" clId="{801FF829-3DAA-4219-89D3-96352024A4F3}" dt="2023-02-04T13:17:20.952" v="1373"/>
        <pc:sldMkLst>
          <pc:docMk/>
          <pc:sldMk cId="2774877462" sldId="370"/>
        </pc:sldMkLst>
      </pc:sldChg>
      <pc:sldChg chg="addSp delSp modSp add mod">
        <pc:chgData name="Matthew Archer" userId="aad98465-9c59-4159-8df1-a13be7bdef7f" providerId="ADAL" clId="{801FF829-3DAA-4219-89D3-96352024A4F3}" dt="2023-02-04T13:18:48.527" v="1380" actId="1076"/>
        <pc:sldMkLst>
          <pc:docMk/>
          <pc:sldMk cId="2821770935" sldId="371"/>
        </pc:sldMkLst>
      </pc:sldChg>
      <pc:sldChg chg="addSp delSp modSp add del mod">
        <pc:chgData name="Matthew Archer" userId="aad98465-9c59-4159-8df1-a13be7bdef7f" providerId="ADAL" clId="{801FF829-3DAA-4219-89D3-96352024A4F3}" dt="2023-02-04T13:13:04.251" v="1267" actId="47"/>
        <pc:sldMkLst>
          <pc:docMk/>
          <pc:sldMk cId="3014807282" sldId="371"/>
        </pc:sldMkLst>
      </pc:sldChg>
      <pc:sldChg chg="delSp modSp add mod ord">
        <pc:chgData name="Matthew Archer" userId="aad98465-9c59-4159-8df1-a13be7bdef7f" providerId="ADAL" clId="{801FF829-3DAA-4219-89D3-96352024A4F3}" dt="2023-02-04T13:31:00.883" v="1842" actId="478"/>
        <pc:sldMkLst>
          <pc:docMk/>
          <pc:sldMk cId="4125431532" sldId="372"/>
        </pc:sldMkLst>
      </pc:sldChg>
      <pc:sldChg chg="addSp delSp modSp add mod ord">
        <pc:chgData name="Matthew Archer" userId="aad98465-9c59-4159-8df1-a13be7bdef7f" providerId="ADAL" clId="{801FF829-3DAA-4219-89D3-96352024A4F3}" dt="2023-02-04T13:29:54.076" v="1817" actId="1038"/>
        <pc:sldMkLst>
          <pc:docMk/>
          <pc:sldMk cId="757389869" sldId="373"/>
        </pc:sldMkLst>
      </pc:sldChg>
      <pc:sldChg chg="modSp add mod">
        <pc:chgData name="Matthew Archer" userId="aad98465-9c59-4159-8df1-a13be7bdef7f" providerId="ADAL" clId="{801FF829-3DAA-4219-89D3-96352024A4F3}" dt="2023-03-17T15:25:45.932" v="2493" actId="20577"/>
        <pc:sldMkLst>
          <pc:docMk/>
          <pc:sldMk cId="3020056957" sldId="374"/>
        </pc:sldMkLst>
      </pc:sldChg>
      <pc:sldChg chg="modSp del mod">
        <pc:chgData name="Matthew Archer" userId="aad98465-9c59-4159-8df1-a13be7bdef7f" providerId="ADAL" clId="{801FF829-3DAA-4219-89D3-96352024A4F3}" dt="2023-03-17T08:53:17.769" v="2033" actId="47"/>
        <pc:sldMkLst>
          <pc:docMk/>
          <pc:sldMk cId="1822612356" sldId="375"/>
        </pc:sldMkLst>
      </pc:sldChg>
      <pc:sldChg chg="modSp mod">
        <pc:chgData name="Matthew Archer" userId="aad98465-9c59-4159-8df1-a13be7bdef7f" providerId="ADAL" clId="{801FF829-3DAA-4219-89D3-96352024A4F3}" dt="2023-03-17T15:05:53.889" v="2491" actId="20577"/>
        <pc:sldMkLst>
          <pc:docMk/>
          <pc:sldMk cId="377831763" sldId="376"/>
        </pc:sldMkLst>
      </pc:sldChg>
      <pc:sldChg chg="new del">
        <pc:chgData name="Matthew Archer" userId="aad98465-9c59-4159-8df1-a13be7bdef7f" providerId="ADAL" clId="{801FF829-3DAA-4219-89D3-96352024A4F3}" dt="2023-03-17T11:32:00.966" v="2473" actId="47"/>
        <pc:sldMkLst>
          <pc:docMk/>
          <pc:sldMk cId="2547844056" sldId="377"/>
        </pc:sldMkLst>
      </pc:sldChg>
      <pc:sldChg chg="modSp add mod">
        <pc:chgData name="Matthew Archer" userId="aad98465-9c59-4159-8df1-a13be7bdef7f" providerId="ADAL" clId="{801FF829-3DAA-4219-89D3-96352024A4F3}" dt="2023-03-17T11:32:14.331" v="2484" actId="20577"/>
        <pc:sldMkLst>
          <pc:docMk/>
          <pc:sldMk cId="328553693" sldId="378"/>
        </pc:sldMkLst>
      </pc:sldChg>
      <pc:sldChg chg="modSp add mod">
        <pc:chgData name="Matthew Archer" userId="aad98465-9c59-4159-8df1-a13be7bdef7f" providerId="ADAL" clId="{801FF829-3DAA-4219-89D3-96352024A4F3}" dt="2023-03-17T11:31:55.260" v="2472" actId="6549"/>
        <pc:sldMkLst>
          <pc:docMk/>
          <pc:sldMk cId="826046184" sldId="379"/>
        </pc:sldMkLst>
      </pc:sldChg>
      <pc:sldChg chg="add">
        <pc:chgData name="Matthew Archer" userId="aad98465-9c59-4159-8df1-a13be7bdef7f" providerId="ADAL" clId="{801FF829-3DAA-4219-89D3-96352024A4F3}" dt="2023-03-17T15:40:54.583" v="2494"/>
        <pc:sldMkLst>
          <pc:docMk/>
          <pc:sldMk cId="3924594748" sldId="778"/>
        </pc:sldMkLst>
      </pc:sldChg>
    </pc:docChg>
  </pc:docChgLst>
  <pc:docChgLst>
    <pc:chgData name="Matthew Archer" userId="aad98465-9c59-4159-8df1-a13be7bdef7f" providerId="ADAL" clId="{3731235D-1002-4C88-A08E-10D5D3B70500}"/>
    <pc:docChg chg="delSld modSld">
      <pc:chgData name="Matthew Archer" userId="aad98465-9c59-4159-8df1-a13be7bdef7f" providerId="ADAL" clId="{3731235D-1002-4C88-A08E-10D5D3B70500}" dt="2025-02-06T08:45:21.822" v="141" actId="47"/>
      <pc:docMkLst>
        <pc:docMk/>
      </pc:docMkLst>
      <pc:sldChg chg="modSp mod">
        <pc:chgData name="Matthew Archer" userId="aad98465-9c59-4159-8df1-a13be7bdef7f" providerId="ADAL" clId="{3731235D-1002-4C88-A08E-10D5D3B70500}" dt="2025-02-06T08:23:55.594" v="30" actId="20577"/>
        <pc:sldMkLst>
          <pc:docMk/>
          <pc:sldMk cId="3102790097" sldId="265"/>
        </pc:sldMkLst>
        <pc:spChg chg="mod">
          <ac:chgData name="Matthew Archer" userId="aad98465-9c59-4159-8df1-a13be7bdef7f" providerId="ADAL" clId="{3731235D-1002-4C88-A08E-10D5D3B70500}" dt="2025-02-06T08:23:55.594" v="30" actId="20577"/>
          <ac:spMkLst>
            <pc:docMk/>
            <pc:sldMk cId="3102790097" sldId="265"/>
            <ac:spMk id="3" creationId="{A34164CA-00A4-D13D-2649-923CA4B531F6}"/>
          </ac:spMkLst>
        </pc:spChg>
      </pc:sldChg>
      <pc:sldChg chg="modSp mod">
        <pc:chgData name="Matthew Archer" userId="aad98465-9c59-4159-8df1-a13be7bdef7f" providerId="ADAL" clId="{3731235D-1002-4C88-A08E-10D5D3B70500}" dt="2025-02-06T08:22:45.837" v="1" actId="20577"/>
        <pc:sldMkLst>
          <pc:docMk/>
          <pc:sldMk cId="377831763" sldId="376"/>
        </pc:sldMkLst>
        <pc:spChg chg="mod">
          <ac:chgData name="Matthew Archer" userId="aad98465-9c59-4159-8df1-a13be7bdef7f" providerId="ADAL" clId="{3731235D-1002-4C88-A08E-10D5D3B70500}" dt="2025-02-06T08:22:45.837" v="1" actId="20577"/>
          <ac:spMkLst>
            <pc:docMk/>
            <pc:sldMk cId="377831763" sldId="376"/>
            <ac:spMk id="2" creationId="{85EB33E9-8976-7FBD-99AF-730E78064831}"/>
          </ac:spMkLst>
        </pc:spChg>
      </pc:sldChg>
      <pc:sldChg chg="del">
        <pc:chgData name="Matthew Archer" userId="aad98465-9c59-4159-8df1-a13be7bdef7f" providerId="ADAL" clId="{3731235D-1002-4C88-A08E-10D5D3B70500}" dt="2025-02-06T08:45:21.822" v="141" actId="47"/>
        <pc:sldMkLst>
          <pc:docMk/>
          <pc:sldMk cId="328553693" sldId="378"/>
        </pc:sldMkLst>
      </pc:sldChg>
      <pc:sldChg chg="modSp mod">
        <pc:chgData name="Matthew Archer" userId="aad98465-9c59-4159-8df1-a13be7bdef7f" providerId="ADAL" clId="{3731235D-1002-4C88-A08E-10D5D3B70500}" dt="2025-02-06T08:27:32.100" v="140" actId="6549"/>
        <pc:sldMkLst>
          <pc:docMk/>
          <pc:sldMk cId="3528314694" sldId="379"/>
        </pc:sldMkLst>
        <pc:spChg chg="mod">
          <ac:chgData name="Matthew Archer" userId="aad98465-9c59-4159-8df1-a13be7bdef7f" providerId="ADAL" clId="{3731235D-1002-4C88-A08E-10D5D3B70500}" dt="2025-02-06T08:27:32.100" v="140" actId="6549"/>
          <ac:spMkLst>
            <pc:docMk/>
            <pc:sldMk cId="3528314694" sldId="379"/>
            <ac:spMk id="3" creationId="{A34164CA-00A4-D13D-2649-923CA4B531F6}"/>
          </ac:spMkLst>
        </pc:spChg>
      </pc:sldChg>
    </pc:docChg>
  </pc:docChgLst>
  <pc:docChgLst>
    <pc:chgData name="Matthew Archer" userId="aad98465-9c59-4159-8df1-a13be7bdef7f" providerId="ADAL" clId="{669897ED-1C4D-4FFF-9896-8E9CF8F7D38A}"/>
    <pc:docChg chg="addSld delSld modSld">
      <pc:chgData name="Matthew Archer" userId="aad98465-9c59-4159-8df1-a13be7bdef7f" providerId="ADAL" clId="{669897ED-1C4D-4FFF-9896-8E9CF8F7D38A}" dt="2024-02-12T13:58:35.874" v="62" actId="20577"/>
      <pc:docMkLst>
        <pc:docMk/>
      </pc:docMkLst>
      <pc:sldChg chg="del">
        <pc:chgData name="Matthew Archer" userId="aad98465-9c59-4159-8df1-a13be7bdef7f" providerId="ADAL" clId="{669897ED-1C4D-4FFF-9896-8E9CF8F7D38A}" dt="2024-02-12T08:38:57.873" v="4" actId="47"/>
        <pc:sldMkLst>
          <pc:docMk/>
          <pc:sldMk cId="2234217247" sldId="275"/>
        </pc:sldMkLst>
      </pc:sldChg>
      <pc:sldChg chg="del">
        <pc:chgData name="Matthew Archer" userId="aad98465-9c59-4159-8df1-a13be7bdef7f" providerId="ADAL" clId="{669897ED-1C4D-4FFF-9896-8E9CF8F7D38A}" dt="2024-02-12T08:39:00.339" v="5" actId="47"/>
        <pc:sldMkLst>
          <pc:docMk/>
          <pc:sldMk cId="3020056957" sldId="374"/>
        </pc:sldMkLst>
      </pc:sldChg>
      <pc:sldChg chg="modSp mod">
        <pc:chgData name="Matthew Archer" userId="aad98465-9c59-4159-8df1-a13be7bdef7f" providerId="ADAL" clId="{669897ED-1C4D-4FFF-9896-8E9CF8F7D38A}" dt="2024-02-06T12:42:19.827" v="3"/>
        <pc:sldMkLst>
          <pc:docMk/>
          <pc:sldMk cId="328553693" sldId="378"/>
        </pc:sldMkLst>
      </pc:sldChg>
      <pc:sldChg chg="del">
        <pc:chgData name="Matthew Archer" userId="aad98465-9c59-4159-8df1-a13be7bdef7f" providerId="ADAL" clId="{669897ED-1C4D-4FFF-9896-8E9CF8F7D38A}" dt="2024-02-12T10:35:17.199" v="6" actId="47"/>
        <pc:sldMkLst>
          <pc:docMk/>
          <pc:sldMk cId="826046184" sldId="379"/>
        </pc:sldMkLst>
      </pc:sldChg>
      <pc:sldChg chg="modSp add mod">
        <pc:chgData name="Matthew Archer" userId="aad98465-9c59-4159-8df1-a13be7bdef7f" providerId="ADAL" clId="{669897ED-1C4D-4FFF-9896-8E9CF8F7D38A}" dt="2024-02-12T13:58:35.874" v="62" actId="20577"/>
        <pc:sldMkLst>
          <pc:docMk/>
          <pc:sldMk cId="3528314694" sldId="379"/>
        </pc:sldMkLst>
      </pc:sldChg>
      <pc:sldChg chg="del">
        <pc:chgData name="Matthew Archer" userId="aad98465-9c59-4159-8df1-a13be7bdef7f" providerId="ADAL" clId="{669897ED-1C4D-4FFF-9896-8E9CF8F7D38A}" dt="2024-02-12T08:38:57.873" v="4" actId="47"/>
        <pc:sldMkLst>
          <pc:docMk/>
          <pc:sldMk cId="3924594748" sldId="778"/>
        </pc:sldMkLst>
      </pc:sldChg>
      <pc:sldChg chg="del">
        <pc:chgData name="Matthew Archer" userId="aad98465-9c59-4159-8df1-a13be7bdef7f" providerId="ADAL" clId="{669897ED-1C4D-4FFF-9896-8E9CF8F7D38A}" dt="2024-02-12T08:38:57.873" v="4" actId="47"/>
        <pc:sldMkLst>
          <pc:docMk/>
          <pc:sldMk cId="775584221" sldId="779"/>
        </pc:sldMkLst>
      </pc:sldChg>
      <pc:sldChg chg="add del">
        <pc:chgData name="Matthew Archer" userId="aad98465-9c59-4159-8df1-a13be7bdef7f" providerId="ADAL" clId="{669897ED-1C4D-4FFF-9896-8E9CF8F7D38A}" dt="2024-02-12T08:38:57.873" v="4" actId="47"/>
        <pc:sldMkLst>
          <pc:docMk/>
          <pc:sldMk cId="551139391" sldId="780"/>
        </pc:sldMkLst>
      </pc:sldChg>
    </pc:docChg>
  </pc:docChgLst>
  <pc:docChgLst>
    <pc:chgData name="Matthew Archer" userId="aad98465-9c59-4159-8df1-a13be7bdef7f" providerId="ADAL" clId="{633B8803-9059-4A13-874D-81239F26708A}"/>
    <pc:docChg chg="custSel addSld modSld">
      <pc:chgData name="Matthew Archer" userId="aad98465-9c59-4159-8df1-a13be7bdef7f" providerId="ADAL" clId="{633B8803-9059-4A13-874D-81239F26708A}" dt="2023-01-30T15:18:05.314" v="147" actId="20577"/>
      <pc:docMkLst>
        <pc:docMk/>
      </pc:docMkLst>
      <pc:sldChg chg="modSp mod">
        <pc:chgData name="Matthew Archer" userId="aad98465-9c59-4159-8df1-a13be7bdef7f" providerId="ADAL" clId="{633B8803-9059-4A13-874D-81239F26708A}" dt="2023-01-30T08:25:55.203" v="69" actId="1076"/>
        <pc:sldMkLst>
          <pc:docMk/>
          <pc:sldMk cId="1777202071" sldId="256"/>
        </pc:sldMkLst>
      </pc:sldChg>
      <pc:sldChg chg="modSp mod">
        <pc:chgData name="Matthew Archer" userId="aad98465-9c59-4159-8df1-a13be7bdef7f" providerId="ADAL" clId="{633B8803-9059-4A13-874D-81239F26708A}" dt="2023-01-30T12:31:23.728" v="82" actId="20577"/>
        <pc:sldMkLst>
          <pc:docMk/>
          <pc:sldMk cId="1043326333" sldId="273"/>
        </pc:sldMkLst>
      </pc:sldChg>
      <pc:sldChg chg="modSp mod">
        <pc:chgData name="Matthew Archer" userId="aad98465-9c59-4159-8df1-a13be7bdef7f" providerId="ADAL" clId="{633B8803-9059-4A13-874D-81239F26708A}" dt="2023-01-30T12:31:43.652" v="94" actId="20577"/>
        <pc:sldMkLst>
          <pc:docMk/>
          <pc:sldMk cId="783625636" sldId="274"/>
        </pc:sldMkLst>
      </pc:sldChg>
      <pc:sldChg chg="modSp mod modNotesTx">
        <pc:chgData name="Matthew Archer" userId="aad98465-9c59-4159-8df1-a13be7bdef7f" providerId="ADAL" clId="{633B8803-9059-4A13-874D-81239F26708A}" dt="2023-01-30T15:18:05.314" v="147" actId="20577"/>
        <pc:sldMkLst>
          <pc:docMk/>
          <pc:sldMk cId="2234217247" sldId="275"/>
        </pc:sldMkLst>
      </pc:sldChg>
      <pc:sldChg chg="addSp delSp modSp new mod">
        <pc:chgData name="Matthew Archer" userId="aad98465-9c59-4159-8df1-a13be7bdef7f" providerId="ADAL" clId="{633B8803-9059-4A13-874D-81239F26708A}" dt="2023-01-30T08:23:05.510" v="4" actId="14100"/>
        <pc:sldMkLst>
          <pc:docMk/>
          <pc:sldMk cId="2530582975" sldId="35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609E8E-1DCB-4C9F-A251-F12F89F72E2B}" type="datetimeFigureOut">
              <a:rPr lang="en-GB" smtClean="0"/>
              <a:t>06/02/2025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6763A8-15C6-49D0-90ED-727E7C0BAD1E}" type="slidenum">
              <a:rPr lang="en-GB" smtClean="0"/>
              <a:t>‹#›</a:t>
            </a:fld>
            <a:endParaRPr lang="en-GB"/>
          </a:p>
        </p:txBody>
      </p:sp>
    </p:spTree>
    <p:extLst>
      <p:ext uri="{BB962C8B-B14F-4D97-AF65-F5344CB8AC3E}">
        <p14:creationId xmlns:p14="http://schemas.microsoft.com/office/powerpoint/2010/main" val="3585954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5</a:t>
            </a:fld>
            <a:endParaRPr lang="en-GB"/>
          </a:p>
        </p:txBody>
      </p:sp>
    </p:spTree>
    <p:extLst>
      <p:ext uri="{BB962C8B-B14F-4D97-AF65-F5344CB8AC3E}">
        <p14:creationId xmlns:p14="http://schemas.microsoft.com/office/powerpoint/2010/main" val="3546380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6</a:t>
            </a:fld>
            <a:endParaRPr lang="en-GB"/>
          </a:p>
        </p:txBody>
      </p:sp>
    </p:spTree>
    <p:extLst>
      <p:ext uri="{BB962C8B-B14F-4D97-AF65-F5344CB8AC3E}">
        <p14:creationId xmlns:p14="http://schemas.microsoft.com/office/powerpoint/2010/main" val="16915449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7</a:t>
            </a:fld>
            <a:endParaRPr lang="en-GB"/>
          </a:p>
        </p:txBody>
      </p:sp>
    </p:spTree>
    <p:extLst>
      <p:ext uri="{BB962C8B-B14F-4D97-AF65-F5344CB8AC3E}">
        <p14:creationId xmlns:p14="http://schemas.microsoft.com/office/powerpoint/2010/main" val="2898273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8</a:t>
            </a:fld>
            <a:endParaRPr lang="en-GB"/>
          </a:p>
        </p:txBody>
      </p:sp>
    </p:spTree>
    <p:extLst>
      <p:ext uri="{BB962C8B-B14F-4D97-AF65-F5344CB8AC3E}">
        <p14:creationId xmlns:p14="http://schemas.microsoft.com/office/powerpoint/2010/main" val="1442421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type of damage that occurs with aging is that errors start to appear in our DNA. When DNA is replicated, the code might not always be copied correctly — parts could get misspelled, and sections could be accidentally inserted or deleted. These errors are not always caught by the mechanisms in our bodies that repair DNA. </a:t>
            </a:r>
          </a:p>
          <a:p>
            <a:endParaRPr lang="en-GB" dirty="0"/>
          </a:p>
          <a:p>
            <a:r>
              <a:rPr lang="en-GB" dirty="0"/>
              <a:t>The genetic code is a cell's instruction manual, so as errors build up, they can wreck havoc. If the instructions become unclear or wrong over time, that could break down the cell and even make it turn cancerous. </a:t>
            </a:r>
          </a:p>
          <a:p>
            <a:endParaRPr lang="en-GB" dirty="0"/>
          </a:p>
          <a:p>
            <a:r>
              <a:rPr lang="en-GB" dirty="0"/>
              <a:t>In old tissue, scientists have observed that many cells have a lot of accumulated genetic damage. If researchers can figure out how to improve the mechanism that repairs DNA, they could improve and possibly delay the aging process.</a:t>
            </a:r>
          </a:p>
          <a:p>
            <a:endParaRPr lang="en-GB" dirty="0"/>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12</a:t>
            </a:fld>
            <a:endParaRPr lang="en-GB"/>
          </a:p>
        </p:txBody>
      </p:sp>
    </p:spTree>
    <p:extLst>
      <p:ext uri="{BB962C8B-B14F-4D97-AF65-F5344CB8AC3E}">
        <p14:creationId xmlns:p14="http://schemas.microsoft.com/office/powerpoint/2010/main" val="3791534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Certain parts of your DNA are read and translated into physical traits. A group of proteins in your cells controls which genes ultimately get expressed. This process is called epigenetic moderation, and it's what ensures your skin cells are different from brain cells, even though they use the same set of DNA. </a:t>
            </a:r>
          </a:p>
          <a:p>
            <a:endParaRPr lang="en-GB" dirty="0"/>
          </a:p>
          <a:p>
            <a:r>
              <a:rPr lang="en-GB" dirty="0"/>
              <a:t>But as we age, the proteins bound to DNA become looser and less accurate, and genes start to get expressed when they shouldn't be, or get silenced in error. This means some necessary proteins aren't being made, and harmful, unnecessary proteins are. For example, if an inadvertent change results in the silencing of a gene that helps suppress </a:t>
            </a:r>
            <a:r>
              <a:rPr lang="en-GB" dirty="0" err="1"/>
              <a:t>tumors</a:t>
            </a:r>
            <a:r>
              <a:rPr lang="en-GB" dirty="0"/>
              <a:t>, cells could uncontrollably grow into cancer. </a:t>
            </a:r>
          </a:p>
          <a:p>
            <a:endParaRPr lang="en-GB" dirty="0"/>
          </a:p>
          <a:p>
            <a:r>
              <a:rPr lang="en-GB" dirty="0"/>
              <a:t>Scientists have found that reversing these types of errors in gene expression can improve some neurological effects of aging in mice, such as memory impairment.</a:t>
            </a:r>
          </a:p>
        </p:txBody>
      </p:sp>
      <p:sp>
        <p:nvSpPr>
          <p:cNvPr id="4" name="Slide Number Placeholder 3"/>
          <p:cNvSpPr>
            <a:spLocks noGrp="1"/>
          </p:cNvSpPr>
          <p:nvPr>
            <p:ph type="sldNum" sz="quarter" idx="5"/>
          </p:nvPr>
        </p:nvSpPr>
        <p:spPr/>
        <p:txBody>
          <a:bodyPr/>
          <a:lstStyle/>
          <a:p>
            <a:fld id="{E86763A8-15C6-49D0-90ED-727E7C0BAD1E}" type="slidenum">
              <a:rPr lang="en-GB" smtClean="0"/>
              <a:t>13</a:t>
            </a:fld>
            <a:endParaRPr lang="en-GB"/>
          </a:p>
        </p:txBody>
      </p:sp>
    </p:spTree>
    <p:extLst>
      <p:ext uri="{BB962C8B-B14F-4D97-AF65-F5344CB8AC3E}">
        <p14:creationId xmlns:p14="http://schemas.microsoft.com/office/powerpoint/2010/main" val="4039471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Telomeres are protective caps at the ends of each strand of DNA. Some scientists have compared them to the plastic tips of shoelaces that keep them from fraying. </a:t>
            </a:r>
          </a:p>
          <a:p>
            <a:endParaRPr lang="en-GB" dirty="0"/>
          </a:p>
          <a:p>
            <a:r>
              <a:rPr lang="en-GB" dirty="0"/>
              <a:t>Some research suggests that every time cells divide, the tips of the chromosome become shorter. When the telomeres are lost, chromosomes become unstable and all kinds of problems arise. The most notable is that chromosomes can't replicate correctly, and end up fragmented or with extra parts that aren't supposed to be there. These abnormalities usually kill cells or make them dangerous.</a:t>
            </a:r>
          </a:p>
          <a:p>
            <a:endParaRPr lang="en-GB" dirty="0"/>
          </a:p>
          <a:p>
            <a:r>
              <a:rPr lang="en-GB" dirty="0"/>
              <a:t>Scientists have figured out how to increase levels of telomerase – an enzyme that can extend the length of telomeres — in mice, and a study suggested that can extend mice's lifespan. When they lowered levels of telomerase in mice, the mice lived shorter lives.</a:t>
            </a:r>
          </a:p>
        </p:txBody>
      </p:sp>
      <p:sp>
        <p:nvSpPr>
          <p:cNvPr id="4" name="Slide Number Placeholder 3"/>
          <p:cNvSpPr>
            <a:spLocks noGrp="1"/>
          </p:cNvSpPr>
          <p:nvPr>
            <p:ph type="sldNum" sz="quarter" idx="5"/>
          </p:nvPr>
        </p:nvSpPr>
        <p:spPr/>
        <p:txBody>
          <a:bodyPr/>
          <a:lstStyle/>
          <a:p>
            <a:fld id="{E86763A8-15C6-49D0-90ED-727E7C0BAD1E}" type="slidenum">
              <a:rPr lang="en-GB" smtClean="0"/>
              <a:t>14</a:t>
            </a:fld>
            <a:endParaRPr lang="en-GB"/>
          </a:p>
        </p:txBody>
      </p:sp>
    </p:spTree>
    <p:extLst>
      <p:ext uri="{BB962C8B-B14F-4D97-AF65-F5344CB8AC3E}">
        <p14:creationId xmlns:p14="http://schemas.microsoft.com/office/powerpoint/2010/main" val="4131910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our cells, proteins are produced constantly, and they control almost every function inside the cell. They move materials, carry signals, turn processes on and off, and provide structural support for the cell. </a:t>
            </a:r>
          </a:p>
          <a:p>
            <a:endParaRPr lang="en-GB" dirty="0"/>
          </a:p>
          <a:p>
            <a:r>
              <a:rPr lang="en-GB" dirty="0"/>
              <a:t>But proteins have to be recycled regularly because they lose their effectiveness over time. As we age, our bodies lose the ability to eliminate old proteins.</a:t>
            </a:r>
          </a:p>
          <a:p>
            <a:endParaRPr lang="en-GB" dirty="0"/>
          </a:p>
          <a:p>
            <a:r>
              <a:rPr lang="en-GB" dirty="0"/>
              <a:t>If our bodies can't turn over unusable proteins, they can build up and become toxic. Protein accumulation is one of the major features of Alzheimer's disease — proteins called beta-amyloid aggregate in the brain and result in the loss of nerve cells. </a:t>
            </a:r>
          </a:p>
        </p:txBody>
      </p:sp>
      <p:sp>
        <p:nvSpPr>
          <p:cNvPr id="4" name="Slide Number Placeholder 3"/>
          <p:cNvSpPr>
            <a:spLocks noGrp="1"/>
          </p:cNvSpPr>
          <p:nvPr>
            <p:ph type="sldNum" sz="quarter" idx="5"/>
          </p:nvPr>
        </p:nvSpPr>
        <p:spPr/>
        <p:txBody>
          <a:bodyPr/>
          <a:lstStyle/>
          <a:p>
            <a:fld id="{E86763A8-15C6-49D0-90ED-727E7C0BAD1E}" type="slidenum">
              <a:rPr lang="en-GB" smtClean="0"/>
              <a:t>15</a:t>
            </a:fld>
            <a:endParaRPr lang="en-GB"/>
          </a:p>
        </p:txBody>
      </p:sp>
    </p:spTree>
    <p:extLst>
      <p:ext uri="{BB962C8B-B14F-4D97-AF65-F5344CB8AC3E}">
        <p14:creationId xmlns:p14="http://schemas.microsoft.com/office/powerpoint/2010/main" val="1780658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cells undergo stress and become damaged, they sometimes stop dividing and become resistant to death. They turn into something scientists call "zombie cells," which can infect other cells in their vicinity and spread inflammation throughout the body. These cells are also called senescent cells.</a:t>
            </a:r>
          </a:p>
          <a:p>
            <a:endParaRPr lang="en-GB" dirty="0"/>
          </a:p>
          <a:p>
            <a:r>
              <a:rPr lang="en-GB" dirty="0"/>
              <a:t>Senescent cells accumulate with time and age, and scientists have found that eliminating senescent cells in old mice seems to reverse some of the effects of aging. Similarly, when senescent cells were injected into young mice, they had debilitating and inflammatory effects, and were detrimental to overall health. </a:t>
            </a:r>
          </a:p>
          <a:p>
            <a:endParaRPr lang="en-GB" dirty="0"/>
          </a:p>
          <a:p>
            <a:r>
              <a:rPr lang="en-GB" dirty="0"/>
              <a:t>Several drugs called </a:t>
            </a:r>
            <a:r>
              <a:rPr lang="en-GB" dirty="0" err="1"/>
              <a:t>senolytics</a:t>
            </a:r>
            <a:r>
              <a:rPr lang="en-GB" dirty="0"/>
              <a:t> are now being developed with the goal of reducing senescent cells in the elderly to treat age-related disease. </a:t>
            </a:r>
          </a:p>
        </p:txBody>
      </p:sp>
      <p:sp>
        <p:nvSpPr>
          <p:cNvPr id="4" name="Slide Number Placeholder 3"/>
          <p:cNvSpPr>
            <a:spLocks noGrp="1"/>
          </p:cNvSpPr>
          <p:nvPr>
            <p:ph type="sldNum" sz="quarter" idx="5"/>
          </p:nvPr>
        </p:nvSpPr>
        <p:spPr/>
        <p:txBody>
          <a:bodyPr/>
          <a:lstStyle/>
          <a:p>
            <a:fld id="{E86763A8-15C6-49D0-90ED-727E7C0BAD1E}" type="slidenum">
              <a:rPr lang="en-GB" smtClean="0"/>
              <a:t>16</a:t>
            </a:fld>
            <a:endParaRPr lang="en-GB"/>
          </a:p>
        </p:txBody>
      </p:sp>
    </p:spTree>
    <p:extLst>
      <p:ext uri="{BB962C8B-B14F-4D97-AF65-F5344CB8AC3E}">
        <p14:creationId xmlns:p14="http://schemas.microsoft.com/office/powerpoint/2010/main" val="190557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Mitchondria</a:t>
            </a:r>
            <a:r>
              <a:rPr lang="en-GB" dirty="0"/>
              <a:t> produce energy in cells by converting oxygen and food into energy. As organisms and their cells age, these mini powerplants become more inefficient and dysfunctional. When they don't function properly, they can produce an altered form of oxygen that can cause damage to DNA and proteins. </a:t>
            </a:r>
          </a:p>
          <a:p>
            <a:endParaRPr lang="en-GB" dirty="0"/>
          </a:p>
          <a:p>
            <a:r>
              <a:rPr lang="en-GB" dirty="0"/>
              <a:t>In a study published in the journal Nature in June, scientists were able to reverse wrinkles in mice by restoring the function of their mitochondria. </a:t>
            </a:r>
          </a:p>
        </p:txBody>
      </p:sp>
      <p:sp>
        <p:nvSpPr>
          <p:cNvPr id="4" name="Slide Number Placeholder 3"/>
          <p:cNvSpPr>
            <a:spLocks noGrp="1"/>
          </p:cNvSpPr>
          <p:nvPr>
            <p:ph type="sldNum" sz="quarter" idx="5"/>
          </p:nvPr>
        </p:nvSpPr>
        <p:spPr/>
        <p:txBody>
          <a:bodyPr/>
          <a:lstStyle/>
          <a:p>
            <a:fld id="{E86763A8-15C6-49D0-90ED-727E7C0BAD1E}" type="slidenum">
              <a:rPr lang="en-GB" smtClean="0"/>
              <a:t>17</a:t>
            </a:fld>
            <a:endParaRPr lang="en-GB"/>
          </a:p>
        </p:txBody>
      </p:sp>
    </p:spTree>
    <p:extLst>
      <p:ext uri="{BB962C8B-B14F-4D97-AF65-F5344CB8AC3E}">
        <p14:creationId xmlns:p14="http://schemas.microsoft.com/office/powerpoint/2010/main" val="11523939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Cells have to adapt to the amount of nutrients that are available. So if there is an imbalance with the cell's ability to sense or process nutrients, that causes problems.</a:t>
            </a:r>
          </a:p>
          <a:p>
            <a:endParaRPr lang="en-GB" dirty="0"/>
          </a:p>
          <a:p>
            <a:r>
              <a:rPr lang="en-GB" dirty="0"/>
              <a:t>With age, cells become less accurate at detecting the amount of glucose or fat that's in the body, so some fats and sugars don't get properly processed. Aging cells accumulate an excessive amount of fats not because older people ingest a lot of fat, but because cells don't digest it properly. This can affect the insulin and IGF-1 pathway, which play a role in diabetes. </a:t>
            </a:r>
          </a:p>
          <a:p>
            <a:endParaRPr lang="en-GB" dirty="0"/>
          </a:p>
          <a:p>
            <a:r>
              <a:rPr lang="en-GB" dirty="0"/>
              <a:t>This is why age-related diabetes is fairly common — older adults' bodies can no longer properly metabolize all the things they eat. .</a:t>
            </a:r>
          </a:p>
        </p:txBody>
      </p:sp>
      <p:sp>
        <p:nvSpPr>
          <p:cNvPr id="4" name="Slide Number Placeholder 3"/>
          <p:cNvSpPr>
            <a:spLocks noGrp="1"/>
          </p:cNvSpPr>
          <p:nvPr>
            <p:ph type="sldNum" sz="quarter" idx="5"/>
          </p:nvPr>
        </p:nvSpPr>
        <p:spPr/>
        <p:txBody>
          <a:bodyPr/>
          <a:lstStyle/>
          <a:p>
            <a:fld id="{E86763A8-15C6-49D0-90ED-727E7C0BAD1E}" type="slidenum">
              <a:rPr lang="en-GB" smtClean="0"/>
              <a:t>18</a:t>
            </a:fld>
            <a:endParaRPr lang="en-GB"/>
          </a:p>
        </p:txBody>
      </p:sp>
    </p:spTree>
    <p:extLst>
      <p:ext uri="{BB962C8B-B14F-4D97-AF65-F5344CB8AC3E}">
        <p14:creationId xmlns:p14="http://schemas.microsoft.com/office/powerpoint/2010/main" val="1204398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Almost all tissues renew to some extent, but the rate of renewal becomes slower with aging, which is part of the reason why tissue damage accumulates.</a:t>
            </a:r>
          </a:p>
          <a:p>
            <a:endParaRPr lang="en-GB" dirty="0"/>
          </a:p>
          <a:p>
            <a:r>
              <a:rPr lang="en-GB" dirty="0"/>
              <a:t>Stem cells are cells that have the ability to become different types of cells in our body. In many tissues, they act as an internal repair system, replenishing cells that are damaged or dead. As humans age, stem cells become exhausted and less active, which means they can't divide as quickly. The exhaustion of stem cells means that tissues that are supposed to get renewed do not actually renew. Denis </a:t>
            </a:r>
            <a:r>
              <a:rPr lang="en-GB" dirty="0" err="1"/>
              <a:t>Dufrane</a:t>
            </a:r>
            <a:r>
              <a:rPr lang="en-GB" dirty="0"/>
              <a:t>, coordinator of the </a:t>
            </a:r>
            <a:r>
              <a:rPr lang="en-GB" dirty="0" err="1"/>
              <a:t>Center</a:t>
            </a:r>
            <a:r>
              <a:rPr lang="en-GB" dirty="0"/>
              <a:t> of Tissue and Cellular Therapy at Brussels' Saint Luc Hospital, shows a piece of a three-dimensional bone structure.</a:t>
            </a:r>
          </a:p>
        </p:txBody>
      </p:sp>
      <p:sp>
        <p:nvSpPr>
          <p:cNvPr id="4" name="Slide Number Placeholder 3"/>
          <p:cNvSpPr>
            <a:spLocks noGrp="1"/>
          </p:cNvSpPr>
          <p:nvPr>
            <p:ph type="sldNum" sz="quarter" idx="5"/>
          </p:nvPr>
        </p:nvSpPr>
        <p:spPr/>
        <p:txBody>
          <a:bodyPr/>
          <a:lstStyle/>
          <a:p>
            <a:fld id="{E86763A8-15C6-49D0-90ED-727E7C0BAD1E}" type="slidenum">
              <a:rPr lang="en-GB" smtClean="0"/>
              <a:t>19</a:t>
            </a:fld>
            <a:endParaRPr lang="en-GB"/>
          </a:p>
        </p:txBody>
      </p:sp>
    </p:spTree>
    <p:extLst>
      <p:ext uri="{BB962C8B-B14F-4D97-AF65-F5344CB8AC3E}">
        <p14:creationId xmlns:p14="http://schemas.microsoft.com/office/powerpoint/2010/main" val="661463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everything in the body to work, cells have to be constantly communicating with each other. They send signals through the blood and the immune system to do that. But as our bodies get older, cells become worse at communicating. Some cells become less responsive, which can turn them into inflammation-causing senescent cells. Inflammation produced by these senescent cells further blocks communication between healthy, functioning cells. </a:t>
            </a:r>
          </a:p>
          <a:p>
            <a:endParaRPr lang="en-GB" dirty="0"/>
          </a:p>
          <a:p>
            <a:r>
              <a:rPr lang="en-GB" dirty="0"/>
              <a:t>With cells unable to communicate, the immune system is unable to effectively clear out pathogens and senescent cells. </a:t>
            </a:r>
          </a:p>
          <a:p>
            <a:endParaRPr lang="en-GB" dirty="0"/>
          </a:p>
          <a:p>
            <a:r>
              <a:rPr lang="en-GB" dirty="0"/>
              <a:t>Aging also changes the level of inter-cellular communication across the endocrine and neuroendocrine systems. Messages sent through hormone molecules that circulate through these systems, such as insulin, tend to get lost. </a:t>
            </a:r>
          </a:p>
        </p:txBody>
      </p:sp>
      <p:sp>
        <p:nvSpPr>
          <p:cNvPr id="4" name="Slide Number Placeholder 3"/>
          <p:cNvSpPr>
            <a:spLocks noGrp="1"/>
          </p:cNvSpPr>
          <p:nvPr>
            <p:ph type="sldNum" sz="quarter" idx="5"/>
          </p:nvPr>
        </p:nvSpPr>
        <p:spPr/>
        <p:txBody>
          <a:bodyPr/>
          <a:lstStyle/>
          <a:p>
            <a:fld id="{E86763A8-15C6-49D0-90ED-727E7C0BAD1E}" type="slidenum">
              <a:rPr lang="en-GB" smtClean="0"/>
              <a:t>20</a:t>
            </a:fld>
            <a:endParaRPr lang="en-GB"/>
          </a:p>
        </p:txBody>
      </p:sp>
    </p:spTree>
    <p:extLst>
      <p:ext uri="{BB962C8B-B14F-4D97-AF65-F5344CB8AC3E}">
        <p14:creationId xmlns:p14="http://schemas.microsoft.com/office/powerpoint/2010/main" val="2301585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22</a:t>
            </a:fld>
            <a:endParaRPr lang="en-GB"/>
          </a:p>
        </p:txBody>
      </p:sp>
    </p:spTree>
    <p:extLst>
      <p:ext uri="{BB962C8B-B14F-4D97-AF65-F5344CB8AC3E}">
        <p14:creationId xmlns:p14="http://schemas.microsoft.com/office/powerpoint/2010/main" val="39388904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23</a:t>
            </a:fld>
            <a:endParaRPr lang="en-GB"/>
          </a:p>
        </p:txBody>
      </p:sp>
    </p:spTree>
    <p:extLst>
      <p:ext uri="{BB962C8B-B14F-4D97-AF65-F5344CB8AC3E}">
        <p14:creationId xmlns:p14="http://schemas.microsoft.com/office/powerpoint/2010/main" val="22969311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24</a:t>
            </a:fld>
            <a:endParaRPr lang="en-GB"/>
          </a:p>
        </p:txBody>
      </p:sp>
    </p:spTree>
    <p:extLst>
      <p:ext uri="{BB962C8B-B14F-4D97-AF65-F5344CB8AC3E}">
        <p14:creationId xmlns:p14="http://schemas.microsoft.com/office/powerpoint/2010/main" val="9072211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25</a:t>
            </a:fld>
            <a:endParaRPr lang="en-GB"/>
          </a:p>
        </p:txBody>
      </p:sp>
    </p:spTree>
    <p:extLst>
      <p:ext uri="{BB962C8B-B14F-4D97-AF65-F5344CB8AC3E}">
        <p14:creationId xmlns:p14="http://schemas.microsoft.com/office/powerpoint/2010/main" val="38381943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26</a:t>
            </a:fld>
            <a:endParaRPr lang="en-GB"/>
          </a:p>
        </p:txBody>
      </p:sp>
    </p:spTree>
    <p:extLst>
      <p:ext uri="{BB962C8B-B14F-4D97-AF65-F5344CB8AC3E}">
        <p14:creationId xmlns:p14="http://schemas.microsoft.com/office/powerpoint/2010/main" val="22350250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care of your feet.</a:t>
            </a:r>
          </a:p>
          <a:p>
            <a:r>
              <a:rPr lang="en-GB" dirty="0"/>
              <a:t>Take the tests: hearing sight.</a:t>
            </a:r>
          </a:p>
          <a:p>
            <a:r>
              <a:rPr lang="en-GB" dirty="0"/>
              <a:t>Visit the dentist.</a:t>
            </a:r>
          </a:p>
          <a:p>
            <a:r>
              <a:rPr lang="en-GB" dirty="0"/>
              <a:t>Vaccination/vitamin boosts.</a:t>
            </a:r>
          </a:p>
          <a:p>
            <a:r>
              <a:rPr lang="en-GB" dirty="0"/>
              <a:t>Sort out sleeping patterns etc.</a:t>
            </a:r>
          </a:p>
        </p:txBody>
      </p:sp>
      <p:sp>
        <p:nvSpPr>
          <p:cNvPr id="4" name="Slide Number Placeholder 3"/>
          <p:cNvSpPr>
            <a:spLocks noGrp="1"/>
          </p:cNvSpPr>
          <p:nvPr>
            <p:ph type="sldNum" sz="quarter" idx="5"/>
          </p:nvPr>
        </p:nvSpPr>
        <p:spPr/>
        <p:txBody>
          <a:bodyPr/>
          <a:lstStyle/>
          <a:p>
            <a:fld id="{E86763A8-15C6-49D0-90ED-727E7C0BAD1E}" type="slidenum">
              <a:rPr lang="en-GB" smtClean="0"/>
              <a:t>27</a:t>
            </a:fld>
            <a:endParaRPr lang="en-GB"/>
          </a:p>
        </p:txBody>
      </p:sp>
    </p:spTree>
    <p:extLst>
      <p:ext uri="{BB962C8B-B14F-4D97-AF65-F5344CB8AC3E}">
        <p14:creationId xmlns:p14="http://schemas.microsoft.com/office/powerpoint/2010/main" val="3679987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553154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925817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138299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808850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1515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2904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680618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259888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45690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405851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28527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06/02/2025</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1793334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universe.byu.edu/2016/02/02/millennials-and-religion-why-they-leave1/"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hyperlink" Target="https://www.vecteezy.com/vector-art/364357-life-cycle-and-aging-proces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hyperlink" Target="https://www.sciencetimes.com/articles/16398/20170531/scientists-discovered-effective-antioxidant-slow-down-aging-process-human-skin.htm"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hyperlink" Target="https://www.ons.gov.uk/peoplepopulationandcommunity/populationandmigration/populationprojections/datasets/tablel21oldagestructurevariantukpopulationinagegroup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usinessinsider.com/biology-of-aging-why-bodies-get-old-2018-8?r=US&amp;IR=T#:~:text=Here%E2%80%99s%20what%20scientists%20know%20about%20the%20biology%20behind,bad%20at%20communicating%20with%20one%20another.%20Pixabay%20"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B33E9-8976-7FBD-99AF-730E78064831}"/>
              </a:ext>
            </a:extLst>
          </p:cNvPr>
          <p:cNvSpPr>
            <a:spLocks noGrp="1"/>
          </p:cNvSpPr>
          <p:nvPr>
            <p:ph type="ctrTitle"/>
          </p:nvPr>
        </p:nvSpPr>
        <p:spPr>
          <a:xfrm>
            <a:off x="471948" y="1262743"/>
            <a:ext cx="11248104" cy="4475448"/>
          </a:xfrm>
        </p:spPr>
        <p:txBody>
          <a:bodyPr>
            <a:noAutofit/>
          </a:bodyPr>
          <a:lstStyle/>
          <a:p>
            <a:br>
              <a:rPr lang="en-GB" sz="6600" b="1" dirty="0">
                <a:latin typeface="+mn-lt"/>
              </a:rPr>
            </a:br>
            <a:r>
              <a:rPr lang="en-GB" sz="6600" b="1" dirty="0">
                <a:latin typeface="+mn-lt"/>
              </a:rPr>
              <a:t>ADDA4015</a:t>
            </a:r>
            <a:br>
              <a:rPr lang="en-GB" sz="6600" b="1" dirty="0">
                <a:latin typeface="+mn-lt"/>
              </a:rPr>
            </a:br>
            <a:r>
              <a:rPr lang="en-GB" sz="6600" b="1" dirty="0">
                <a:latin typeface="+mn-lt"/>
              </a:rPr>
              <a:t> CONTEMPORARY CHALLENGES</a:t>
            </a:r>
            <a:br>
              <a:rPr lang="en-GB" sz="6600" b="1" dirty="0">
                <a:latin typeface="+mn-lt"/>
              </a:rPr>
            </a:br>
            <a:r>
              <a:rPr lang="en-GB" sz="6600" b="1" dirty="0">
                <a:latin typeface="+mn-lt"/>
              </a:rPr>
              <a:t> MAKING A DIFFERENCE</a:t>
            </a:r>
            <a:br>
              <a:rPr lang="en-GB" sz="6600" b="1" dirty="0">
                <a:latin typeface="+mn-lt"/>
              </a:rPr>
            </a:br>
            <a:br>
              <a:rPr lang="en-GB" sz="6600" b="1" dirty="0">
                <a:latin typeface="+mn-lt"/>
              </a:rPr>
            </a:br>
            <a:r>
              <a:rPr lang="en-GB" sz="4000" i="1" dirty="0">
                <a:latin typeface="+mn-lt"/>
              </a:rPr>
              <a:t>Week 2 – 06.02.25</a:t>
            </a:r>
          </a:p>
        </p:txBody>
      </p:sp>
    </p:spTree>
    <p:extLst>
      <p:ext uri="{BB962C8B-B14F-4D97-AF65-F5344CB8AC3E}">
        <p14:creationId xmlns:p14="http://schemas.microsoft.com/office/powerpoint/2010/main" val="377831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Module Learning Outcomes </a:t>
            </a:r>
            <a:r>
              <a:rPr lang="en-GB" sz="2800" dirty="0"/>
              <a:t>(from module syllabus)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514350" indent="-514350">
              <a:buFont typeface="+mj-lt"/>
              <a:buAutoNum type="arabicPeriod"/>
            </a:pPr>
            <a:r>
              <a:rPr lang="en-GB" sz="2600" dirty="0">
                <a:solidFill>
                  <a:schemeClr val="bg2">
                    <a:lumMod val="90000"/>
                  </a:schemeClr>
                </a:solidFill>
              </a:rPr>
              <a:t>Identify and evaluate historical and contemporary issues and their impact on today's global society (Coursework Assignment – DJ)</a:t>
            </a:r>
          </a:p>
          <a:p>
            <a:pPr marL="514350" indent="-514350">
              <a:buFont typeface="+mj-lt"/>
              <a:buAutoNum type="arabicPeriod"/>
            </a:pPr>
            <a:r>
              <a:rPr lang="en-GB" sz="2600" dirty="0"/>
              <a:t>Apply appropriate collaborative working practices to manage conflict and support effective decision making.</a:t>
            </a:r>
          </a:p>
          <a:p>
            <a:pPr marL="514350" indent="-514350">
              <a:buFont typeface="+mj-lt"/>
              <a:buAutoNum type="arabicPeriod"/>
            </a:pPr>
            <a:r>
              <a:rPr lang="en-GB" sz="2600" dirty="0"/>
              <a:t>Implement Design Thinking techniques to investigate problems to generate and evaluate solutions.</a:t>
            </a:r>
          </a:p>
          <a:p>
            <a:pPr marL="0" indent="0">
              <a:buNone/>
            </a:pPr>
            <a:endParaRPr lang="en-GB" sz="2600" dirty="0"/>
          </a:p>
        </p:txBody>
      </p:sp>
    </p:spTree>
    <p:extLst>
      <p:ext uri="{BB962C8B-B14F-4D97-AF65-F5344CB8AC3E}">
        <p14:creationId xmlns:p14="http://schemas.microsoft.com/office/powerpoint/2010/main" val="1491295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What is the Wicked Problem</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endParaRPr lang="en-GB" dirty="0"/>
          </a:p>
        </p:txBody>
      </p:sp>
    </p:spTree>
    <p:extLst>
      <p:ext uri="{BB962C8B-B14F-4D97-AF65-F5344CB8AC3E}">
        <p14:creationId xmlns:p14="http://schemas.microsoft.com/office/powerpoint/2010/main" val="2907011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B05EE83-BA2B-347D-94EB-65433B3F05F8}"/>
              </a:ext>
            </a:extLst>
          </p:cNvPr>
          <p:cNvSpPr txBox="1"/>
          <p:nvPr/>
        </p:nvSpPr>
        <p:spPr>
          <a:xfrm>
            <a:off x="1800309" y="1843950"/>
            <a:ext cx="8602804" cy="3170099"/>
          </a:xfrm>
          <a:prstGeom prst="rect">
            <a:avLst/>
          </a:prstGeom>
          <a:noFill/>
        </p:spPr>
        <p:txBody>
          <a:bodyPr wrap="none" rtlCol="0">
            <a:spAutoFit/>
          </a:bodyPr>
          <a:lstStyle/>
          <a:p>
            <a:r>
              <a:rPr lang="en-GB" sz="20000" b="1" dirty="0"/>
              <a:t>AGEING</a:t>
            </a:r>
          </a:p>
        </p:txBody>
      </p:sp>
    </p:spTree>
    <p:extLst>
      <p:ext uri="{BB962C8B-B14F-4D97-AF65-F5344CB8AC3E}">
        <p14:creationId xmlns:p14="http://schemas.microsoft.com/office/powerpoint/2010/main" val="757389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BDE9382-2DE8-7657-27F2-8581058441CC}"/>
              </a:ext>
            </a:extLst>
          </p:cNvPr>
          <p:cNvSpPr txBox="1"/>
          <p:nvPr/>
        </p:nvSpPr>
        <p:spPr>
          <a:xfrm>
            <a:off x="5551712" y="6111649"/>
            <a:ext cx="6313719" cy="215444"/>
          </a:xfrm>
          <a:prstGeom prst="rect">
            <a:avLst/>
          </a:prstGeom>
          <a:noFill/>
        </p:spPr>
        <p:txBody>
          <a:bodyPr wrap="square">
            <a:spAutoFit/>
          </a:bodyPr>
          <a:lstStyle/>
          <a:p>
            <a:pPr algn="r"/>
            <a:r>
              <a:rPr lang="en-GB" sz="800" dirty="0">
                <a:hlinkClick r:id="rId3"/>
              </a:rPr>
              <a:t>Millennials and religion: why they leave - The Daily Universe (byu.edu)</a:t>
            </a:r>
            <a:endParaRPr lang="en-GB" sz="800" dirty="0"/>
          </a:p>
        </p:txBody>
      </p:sp>
      <p:pic>
        <p:nvPicPr>
          <p:cNvPr id="9" name="Picture 8">
            <a:extLst>
              <a:ext uri="{FF2B5EF4-FFF2-40B4-BE49-F238E27FC236}">
                <a16:creationId xmlns:a16="http://schemas.microsoft.com/office/drawing/2014/main" id="{3E94FCDE-A746-B797-E8B3-F728617993FC}"/>
              </a:ext>
            </a:extLst>
          </p:cNvPr>
          <p:cNvPicPr>
            <a:picLocks noChangeAspect="1"/>
          </p:cNvPicPr>
          <p:nvPr/>
        </p:nvPicPr>
        <p:blipFill>
          <a:blip r:embed="rId4"/>
          <a:stretch>
            <a:fillRect/>
          </a:stretch>
        </p:blipFill>
        <p:spPr>
          <a:xfrm>
            <a:off x="0" y="337456"/>
            <a:ext cx="12192000" cy="4876800"/>
          </a:xfrm>
          <a:prstGeom prst="rect">
            <a:avLst/>
          </a:prstGeom>
        </p:spPr>
      </p:pic>
    </p:spTree>
    <p:extLst>
      <p:ext uri="{BB962C8B-B14F-4D97-AF65-F5344CB8AC3E}">
        <p14:creationId xmlns:p14="http://schemas.microsoft.com/office/powerpoint/2010/main" val="1583984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BDE9382-2DE8-7657-27F2-8581058441CC}"/>
              </a:ext>
            </a:extLst>
          </p:cNvPr>
          <p:cNvSpPr txBox="1"/>
          <p:nvPr/>
        </p:nvSpPr>
        <p:spPr>
          <a:xfrm>
            <a:off x="5551712" y="6111649"/>
            <a:ext cx="6313719" cy="215444"/>
          </a:xfrm>
          <a:prstGeom prst="rect">
            <a:avLst/>
          </a:prstGeom>
          <a:noFill/>
        </p:spPr>
        <p:txBody>
          <a:bodyPr wrap="square">
            <a:spAutoFit/>
          </a:bodyPr>
          <a:lstStyle/>
          <a:p>
            <a:pPr algn="r"/>
            <a:r>
              <a:rPr lang="en-GB" sz="800" dirty="0">
                <a:hlinkClick r:id="rId3"/>
              </a:rPr>
              <a:t>Life cycle and aging process. 364357 Vector Art at </a:t>
            </a:r>
            <a:r>
              <a:rPr lang="en-GB" sz="800" dirty="0" err="1">
                <a:hlinkClick r:id="rId3"/>
              </a:rPr>
              <a:t>Vecteezy</a:t>
            </a:r>
            <a:endParaRPr lang="en-GB" sz="800" dirty="0"/>
          </a:p>
        </p:txBody>
      </p:sp>
      <p:pic>
        <p:nvPicPr>
          <p:cNvPr id="2" name="Picture 1">
            <a:extLst>
              <a:ext uri="{FF2B5EF4-FFF2-40B4-BE49-F238E27FC236}">
                <a16:creationId xmlns:a16="http://schemas.microsoft.com/office/drawing/2014/main" id="{50CD5169-FE67-8462-F623-FAE6564D3F94}"/>
              </a:ext>
            </a:extLst>
          </p:cNvPr>
          <p:cNvPicPr>
            <a:picLocks noChangeAspect="1"/>
          </p:cNvPicPr>
          <p:nvPr/>
        </p:nvPicPr>
        <p:blipFill>
          <a:blip r:embed="rId4"/>
          <a:stretch>
            <a:fillRect/>
          </a:stretch>
        </p:blipFill>
        <p:spPr>
          <a:xfrm>
            <a:off x="0" y="983676"/>
            <a:ext cx="12192000" cy="3823855"/>
          </a:xfrm>
          <a:prstGeom prst="rect">
            <a:avLst/>
          </a:prstGeom>
        </p:spPr>
      </p:pic>
    </p:spTree>
    <p:extLst>
      <p:ext uri="{BB962C8B-B14F-4D97-AF65-F5344CB8AC3E}">
        <p14:creationId xmlns:p14="http://schemas.microsoft.com/office/powerpoint/2010/main" val="2774877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BDE9382-2DE8-7657-27F2-8581058441CC}"/>
              </a:ext>
            </a:extLst>
          </p:cNvPr>
          <p:cNvSpPr txBox="1"/>
          <p:nvPr/>
        </p:nvSpPr>
        <p:spPr>
          <a:xfrm>
            <a:off x="3439881" y="6100764"/>
            <a:ext cx="6313719" cy="215444"/>
          </a:xfrm>
          <a:prstGeom prst="rect">
            <a:avLst/>
          </a:prstGeom>
          <a:noFill/>
        </p:spPr>
        <p:txBody>
          <a:bodyPr wrap="square">
            <a:spAutoFit/>
          </a:bodyPr>
          <a:lstStyle/>
          <a:p>
            <a:pPr algn="r"/>
            <a:r>
              <a:rPr lang="en-GB" sz="800" dirty="0">
                <a:hlinkClick r:id="rId3"/>
              </a:rPr>
              <a:t>Scientists Have Discovered An Effective Antioxidant To Slow Down Aging Process Of The Human Skin | Science Times</a:t>
            </a:r>
            <a:endParaRPr lang="en-GB" sz="800" dirty="0"/>
          </a:p>
        </p:txBody>
      </p:sp>
      <p:pic>
        <p:nvPicPr>
          <p:cNvPr id="3" name="Picture 2">
            <a:extLst>
              <a:ext uri="{FF2B5EF4-FFF2-40B4-BE49-F238E27FC236}">
                <a16:creationId xmlns:a16="http://schemas.microsoft.com/office/drawing/2014/main" id="{90698A5B-8DB3-BFCD-E6B1-BE4AA20AA061}"/>
              </a:ext>
            </a:extLst>
          </p:cNvPr>
          <p:cNvPicPr>
            <a:picLocks noChangeAspect="1"/>
          </p:cNvPicPr>
          <p:nvPr/>
        </p:nvPicPr>
        <p:blipFill>
          <a:blip r:embed="rId4"/>
          <a:stretch>
            <a:fillRect/>
          </a:stretch>
        </p:blipFill>
        <p:spPr>
          <a:xfrm>
            <a:off x="2438400" y="989410"/>
            <a:ext cx="7315200" cy="4879180"/>
          </a:xfrm>
          <a:prstGeom prst="rect">
            <a:avLst/>
          </a:prstGeom>
        </p:spPr>
      </p:pic>
    </p:spTree>
    <p:extLst>
      <p:ext uri="{BB962C8B-B14F-4D97-AF65-F5344CB8AC3E}">
        <p14:creationId xmlns:p14="http://schemas.microsoft.com/office/powerpoint/2010/main" val="2821770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370D4ED5-8995-87DC-0449-FAF40D03F4A4}"/>
              </a:ext>
            </a:extLst>
          </p:cNvPr>
          <p:cNvGraphicFramePr>
            <a:graphicFrameLocks noGrp="1"/>
          </p:cNvGraphicFramePr>
          <p:nvPr/>
        </p:nvGraphicFramePr>
        <p:xfrm>
          <a:off x="2830281" y="898714"/>
          <a:ext cx="6531437" cy="5167756"/>
        </p:xfrm>
        <a:graphic>
          <a:graphicData uri="http://schemas.openxmlformats.org/drawingml/2006/table">
            <a:tbl>
              <a:tblPr>
                <a:tableStyleId>{5C22544A-7EE6-4342-B048-85BDC9FD1C3A}</a:tableStyleId>
              </a:tblPr>
              <a:tblGrid>
                <a:gridCol w="683338">
                  <a:extLst>
                    <a:ext uri="{9D8B030D-6E8A-4147-A177-3AD203B41FA5}">
                      <a16:colId xmlns:a16="http://schemas.microsoft.com/office/drawing/2014/main" val="2718347913"/>
                    </a:ext>
                  </a:extLst>
                </a:gridCol>
                <a:gridCol w="731013">
                  <a:extLst>
                    <a:ext uri="{9D8B030D-6E8A-4147-A177-3AD203B41FA5}">
                      <a16:colId xmlns:a16="http://schemas.microsoft.com/office/drawing/2014/main" val="2682106152"/>
                    </a:ext>
                  </a:extLst>
                </a:gridCol>
                <a:gridCol w="731013">
                  <a:extLst>
                    <a:ext uri="{9D8B030D-6E8A-4147-A177-3AD203B41FA5}">
                      <a16:colId xmlns:a16="http://schemas.microsoft.com/office/drawing/2014/main" val="1208485231"/>
                    </a:ext>
                  </a:extLst>
                </a:gridCol>
                <a:gridCol w="731013">
                  <a:extLst>
                    <a:ext uri="{9D8B030D-6E8A-4147-A177-3AD203B41FA5}">
                      <a16:colId xmlns:a16="http://schemas.microsoft.com/office/drawing/2014/main" val="381294504"/>
                    </a:ext>
                  </a:extLst>
                </a:gridCol>
                <a:gridCol w="913765">
                  <a:extLst>
                    <a:ext uri="{9D8B030D-6E8A-4147-A177-3AD203B41FA5}">
                      <a16:colId xmlns:a16="http://schemas.microsoft.com/office/drawing/2014/main" val="3225467122"/>
                    </a:ext>
                  </a:extLst>
                </a:gridCol>
                <a:gridCol w="913765">
                  <a:extLst>
                    <a:ext uri="{9D8B030D-6E8A-4147-A177-3AD203B41FA5}">
                      <a16:colId xmlns:a16="http://schemas.microsoft.com/office/drawing/2014/main" val="2604644663"/>
                    </a:ext>
                  </a:extLst>
                </a:gridCol>
                <a:gridCol w="913765">
                  <a:extLst>
                    <a:ext uri="{9D8B030D-6E8A-4147-A177-3AD203B41FA5}">
                      <a16:colId xmlns:a16="http://schemas.microsoft.com/office/drawing/2014/main" val="2139992469"/>
                    </a:ext>
                  </a:extLst>
                </a:gridCol>
                <a:gridCol w="913765">
                  <a:extLst>
                    <a:ext uri="{9D8B030D-6E8A-4147-A177-3AD203B41FA5}">
                      <a16:colId xmlns:a16="http://schemas.microsoft.com/office/drawing/2014/main" val="2011088563"/>
                    </a:ext>
                  </a:extLst>
                </a:gridCol>
              </a:tblGrid>
              <a:tr h="268925">
                <a:tc gridSpan="8">
                  <a:txBody>
                    <a:bodyPr/>
                    <a:lstStyle/>
                    <a:p>
                      <a:pPr algn="l" fontAlgn="b"/>
                      <a:r>
                        <a:rPr lang="en-GB" sz="1200" u="none" strike="noStrike" dirty="0">
                          <a:effectLst/>
                        </a:rPr>
                        <a:t>Population projections by the Office for National Statistics</a:t>
                      </a:r>
                      <a:endParaRPr lang="en-GB" sz="1200" b="1" i="0" u="none" strike="noStrike" dirty="0">
                        <a:effectLst/>
                        <a:latin typeface="Arial" panose="020B0604020202020204" pitchFamily="34" charset="0"/>
                      </a:endParaRPr>
                    </a:p>
                  </a:txBody>
                  <a:tcPr marL="5125" marR="5125" marT="5125"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ctr" fontAlgn="b"/>
                      <a:endParaRPr lang="en-GB" sz="700" b="1" i="0" u="none" strike="noStrike" dirty="0">
                        <a:effectLst/>
                        <a:latin typeface="Arial" panose="020B0604020202020204" pitchFamily="34" charset="0"/>
                      </a:endParaRPr>
                    </a:p>
                  </a:txBody>
                  <a:tcPr marL="5125" marR="5125" marT="5125" marB="0" anchor="b"/>
                </a:tc>
                <a:tc hMerge="1">
                  <a:txBody>
                    <a:bodyPr/>
                    <a:lstStyle/>
                    <a:p>
                      <a:pPr algn="ctr" fontAlgn="b"/>
                      <a:endParaRPr lang="en-GB" sz="700" b="1" i="0" u="none" strike="noStrike" dirty="0">
                        <a:effectLst/>
                        <a:latin typeface="Arial" panose="020B0604020202020204" pitchFamily="34" charset="0"/>
                      </a:endParaRPr>
                    </a:p>
                  </a:txBody>
                  <a:tcPr marL="5125" marR="5125" marT="5125" marB="0" anchor="b"/>
                </a:tc>
                <a:tc hMerge="1">
                  <a:txBody>
                    <a:bodyPr/>
                    <a:lstStyle/>
                    <a:p>
                      <a:pPr algn="ctr" fontAlgn="b"/>
                      <a:endParaRPr lang="en-GB" sz="700" b="0" i="0" u="none" strike="noStrike" dirty="0">
                        <a:effectLst/>
                        <a:latin typeface="Arial" panose="020B0604020202020204" pitchFamily="34" charset="0"/>
                      </a:endParaRPr>
                    </a:p>
                  </a:txBody>
                  <a:tcPr marL="5125" marR="5125" marT="5125" marB="0" anchor="b"/>
                </a:tc>
                <a:tc hMerge="1">
                  <a:txBody>
                    <a:bodyPr/>
                    <a:lstStyle/>
                    <a:p>
                      <a:pPr algn="ctr" fontAlgn="b"/>
                      <a:endParaRPr lang="en-GB" sz="700" b="0" i="0" u="none" strike="noStrike" dirty="0">
                        <a:effectLst/>
                        <a:latin typeface="Arial" panose="020B0604020202020204" pitchFamily="34" charset="0"/>
                      </a:endParaRPr>
                    </a:p>
                  </a:txBody>
                  <a:tcPr marL="5125" marR="5125" marT="5125" marB="0" anchor="b"/>
                </a:tc>
                <a:extLst>
                  <a:ext uri="{0D108BD9-81ED-4DB2-BD59-A6C34878D82A}">
                    <a16:rowId xmlns:a16="http://schemas.microsoft.com/office/drawing/2014/main" val="1535977608"/>
                  </a:ext>
                </a:extLst>
              </a:tr>
              <a:tr h="137451">
                <a:tc gridSpan="2">
                  <a:txBody>
                    <a:bodyPr/>
                    <a:lstStyle/>
                    <a:p>
                      <a:pPr algn="l" fontAlgn="b"/>
                      <a:r>
                        <a:rPr lang="en-GB" sz="1200" u="none" strike="noStrike">
                          <a:effectLst/>
                        </a:rPr>
                        <a:t>United Kingdom</a:t>
                      </a:r>
                      <a:endParaRPr lang="en-GB" sz="1200" b="1" i="0" u="none" strike="noStrike">
                        <a:effectLst/>
                        <a:latin typeface="Arial" panose="020B0604020202020204" pitchFamily="34" charset="0"/>
                      </a:endParaRPr>
                    </a:p>
                  </a:txBody>
                  <a:tcPr marL="5125" marR="5125" marT="5125" marB="0" anchor="b"/>
                </a:tc>
                <a:tc hMerge="1">
                  <a:txBody>
                    <a:bodyPr/>
                    <a:lstStyle/>
                    <a:p>
                      <a:endParaRPr lang="en-GB"/>
                    </a:p>
                  </a:txBody>
                  <a:tcPr/>
                </a:tc>
                <a:tc>
                  <a:txBody>
                    <a:bodyPr/>
                    <a:lstStyle/>
                    <a:p>
                      <a:pPr algn="ctr" fontAlgn="b"/>
                      <a:endParaRPr lang="en-GB" sz="1200" b="1" i="0" u="none" strike="noStrike" dirty="0">
                        <a:effectLst/>
                        <a:latin typeface="Arial" panose="020B0604020202020204" pitchFamily="34" charset="0"/>
                      </a:endParaRPr>
                    </a:p>
                  </a:txBody>
                  <a:tcPr marL="5125" marR="5125" marT="5125" marB="0" anchor="b"/>
                </a:tc>
                <a:tc>
                  <a:txBody>
                    <a:bodyPr/>
                    <a:lstStyle/>
                    <a:p>
                      <a:pPr algn="ctr" fontAlgn="b"/>
                      <a:endParaRPr lang="en-GB" sz="700" b="1" i="0" u="none" strike="noStrike" dirty="0">
                        <a:effectLst/>
                        <a:latin typeface="Arial" panose="020B0604020202020204" pitchFamily="34" charset="0"/>
                      </a:endParaRPr>
                    </a:p>
                  </a:txBody>
                  <a:tcPr marL="5125" marR="5125" marT="5125" marB="0" anchor="b"/>
                </a:tc>
                <a:tc>
                  <a:txBody>
                    <a:bodyPr/>
                    <a:lstStyle/>
                    <a:p>
                      <a:pPr algn="ctr" fontAlgn="b"/>
                      <a:endParaRPr lang="en-GB" sz="700" b="1" i="0" u="none" strike="noStrike">
                        <a:effectLst/>
                        <a:latin typeface="Arial" panose="020B0604020202020204" pitchFamily="34" charset="0"/>
                      </a:endParaRPr>
                    </a:p>
                  </a:txBody>
                  <a:tcPr marL="5125" marR="5125" marT="5125" marB="0" anchor="b"/>
                </a:tc>
                <a:tc>
                  <a:txBody>
                    <a:bodyPr/>
                    <a:lstStyle/>
                    <a:p>
                      <a:pPr algn="ctr" fontAlgn="b"/>
                      <a:endParaRPr lang="en-GB" sz="700" b="1"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1461878161"/>
                  </a:ext>
                </a:extLst>
              </a:tr>
              <a:tr h="137451">
                <a:tc gridSpan="2">
                  <a:txBody>
                    <a:bodyPr/>
                    <a:lstStyle/>
                    <a:p>
                      <a:pPr algn="l" fontAlgn="b"/>
                      <a:r>
                        <a:rPr lang="en-GB" sz="1200" u="none" strike="noStrike">
                          <a:effectLst/>
                        </a:rPr>
                        <a:t>PERSONS, thousands </a:t>
                      </a:r>
                      <a:endParaRPr lang="en-GB" sz="1200" b="1" i="0" u="none" strike="noStrike">
                        <a:effectLst/>
                        <a:latin typeface="Arial" panose="020B0604020202020204" pitchFamily="34" charset="0"/>
                      </a:endParaRPr>
                    </a:p>
                  </a:txBody>
                  <a:tcPr marL="5125" marR="5125" marT="5125" marB="0" anchor="b"/>
                </a:tc>
                <a:tc hMerge="1">
                  <a:txBody>
                    <a:bodyPr/>
                    <a:lstStyle/>
                    <a:p>
                      <a:endParaRPr lang="en-GB"/>
                    </a:p>
                  </a:txBody>
                  <a:tcPr/>
                </a:tc>
                <a:tc>
                  <a:txBody>
                    <a:bodyPr/>
                    <a:lstStyle/>
                    <a:p>
                      <a:pPr algn="ctr" fontAlgn="b"/>
                      <a:endParaRPr lang="en-GB" sz="1200" b="1" i="0" u="none" strike="noStrike" dirty="0">
                        <a:effectLst/>
                        <a:latin typeface="Arial" panose="020B0604020202020204" pitchFamily="34" charset="0"/>
                      </a:endParaRPr>
                    </a:p>
                  </a:txBody>
                  <a:tcPr marL="5125" marR="5125" marT="5125" marB="0" anchor="b"/>
                </a:tc>
                <a:tc>
                  <a:txBody>
                    <a:bodyPr/>
                    <a:lstStyle/>
                    <a:p>
                      <a:pPr algn="ctr" fontAlgn="b"/>
                      <a:endParaRPr lang="en-GB" sz="700" b="1" i="0" u="none" strike="noStrike">
                        <a:effectLst/>
                        <a:latin typeface="Arial" panose="020B0604020202020204" pitchFamily="34" charset="0"/>
                      </a:endParaRPr>
                    </a:p>
                  </a:txBody>
                  <a:tcPr marL="5125" marR="5125" marT="5125" marB="0" anchor="b"/>
                </a:tc>
                <a:tc>
                  <a:txBody>
                    <a:bodyPr/>
                    <a:lstStyle/>
                    <a:p>
                      <a:pPr algn="ctr" fontAlgn="b"/>
                      <a:endParaRPr lang="en-GB" sz="700" b="1" i="0" u="none" strike="noStrike">
                        <a:effectLst/>
                        <a:latin typeface="Arial" panose="020B0604020202020204" pitchFamily="34" charset="0"/>
                      </a:endParaRPr>
                    </a:p>
                  </a:txBody>
                  <a:tcPr marL="5125" marR="5125" marT="5125" marB="0" anchor="b"/>
                </a:tc>
                <a:tc>
                  <a:txBody>
                    <a:bodyPr/>
                    <a:lstStyle/>
                    <a:p>
                      <a:pPr algn="ctr" fontAlgn="b"/>
                      <a:endParaRPr lang="en-GB" sz="700" b="1"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3676844128"/>
                  </a:ext>
                </a:extLst>
              </a:tr>
              <a:tr h="137451">
                <a:tc>
                  <a:txBody>
                    <a:bodyPr/>
                    <a:lstStyle/>
                    <a:p>
                      <a:pPr algn="l"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dirty="0">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364730106"/>
                  </a:ext>
                </a:extLst>
              </a:tr>
              <a:tr h="268925">
                <a:tc>
                  <a:txBody>
                    <a:bodyPr/>
                    <a:lstStyle/>
                    <a:p>
                      <a:pPr algn="l" fontAlgn="b"/>
                      <a:endParaRPr lang="en-GB" sz="700" b="0" i="0" u="none" strike="noStrike">
                        <a:effectLst/>
                        <a:latin typeface="Arial" panose="020B0604020202020204" pitchFamily="34" charset="0"/>
                      </a:endParaRPr>
                    </a:p>
                  </a:txBody>
                  <a:tcPr marL="5125" marR="5125" marT="5125" marB="0" anchor="b"/>
                </a:tc>
                <a:tc gridSpan="5">
                  <a:txBody>
                    <a:bodyPr/>
                    <a:lstStyle/>
                    <a:p>
                      <a:pPr algn="l" fontAlgn="b"/>
                      <a:r>
                        <a:rPr lang="en-GB" sz="700" u="none" strike="noStrike">
                          <a:effectLst/>
                        </a:rPr>
                        <a:t>Projected populations at mid-years by age last birthday in five-year age groups</a:t>
                      </a:r>
                      <a:endParaRPr lang="en-GB" sz="700" b="1" i="0" u="none" strike="noStrike">
                        <a:effectLst/>
                        <a:latin typeface="Arial" panose="020B0604020202020204" pitchFamily="34" charset="0"/>
                      </a:endParaRPr>
                    </a:p>
                  </a:txBody>
                  <a:tcPr marL="5125" marR="5125" marT="5125"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1073292115"/>
                  </a:ext>
                </a:extLst>
              </a:tr>
              <a:tr h="137451">
                <a:tc>
                  <a:txBody>
                    <a:bodyPr/>
                    <a:lstStyle/>
                    <a:p>
                      <a:pPr algn="l"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2231765562"/>
                  </a:ext>
                </a:extLst>
              </a:tr>
              <a:tr h="137451">
                <a:tc>
                  <a:txBody>
                    <a:bodyPr/>
                    <a:lstStyle/>
                    <a:p>
                      <a:pPr algn="ctr" fontAlgn="b"/>
                      <a:r>
                        <a:rPr lang="en-GB" sz="700" u="none" strike="noStrike">
                          <a:effectLst/>
                        </a:rPr>
                        <a:t>  Ages</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2020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2025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2030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2035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2040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2045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2050</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3726225054"/>
                  </a:ext>
                </a:extLst>
              </a:tr>
              <a:tr h="137451">
                <a:tc>
                  <a:txBody>
                    <a:bodyPr/>
                    <a:lstStyle/>
                    <a:p>
                      <a:pPr algn="r" fontAlgn="b"/>
                      <a:r>
                        <a:rPr lang="en-GB" sz="700" u="none" strike="noStrike">
                          <a:effectLst/>
                        </a:rPr>
                        <a:t>————</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3522210413"/>
                  </a:ext>
                </a:extLst>
              </a:tr>
              <a:tr h="137451">
                <a:tc>
                  <a:txBody>
                    <a:bodyPr/>
                    <a:lstStyle/>
                    <a:p>
                      <a:pPr algn="r" fontAlgn="b"/>
                      <a:r>
                        <a:rPr lang="en-GB" sz="700" u="none" strike="noStrike">
                          <a:effectLst/>
                        </a:rPr>
                        <a:t>  0-4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3,777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3,319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3,121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3,117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3,211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3,284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3,199</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1087088070"/>
                  </a:ext>
                </a:extLst>
              </a:tr>
              <a:tr h="137451">
                <a:tc>
                  <a:txBody>
                    <a:bodyPr/>
                    <a:lstStyle/>
                    <a:p>
                      <a:pPr algn="r" fontAlgn="b"/>
                      <a:r>
                        <a:rPr lang="en-GB" sz="700" u="none" strike="noStrike">
                          <a:effectLst/>
                        </a:rPr>
                        <a:t>  5-9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4,151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3,871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3,400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3,202</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3,198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3,292</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3,365</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3764651901"/>
                  </a:ext>
                </a:extLst>
              </a:tr>
              <a:tr h="137451">
                <a:tc>
                  <a:txBody>
                    <a:bodyPr/>
                    <a:lstStyle/>
                    <a:p>
                      <a:pPr algn="r" fontAlgn="b"/>
                      <a:r>
                        <a:rPr lang="en-GB" sz="700" u="none" strike="noStrike">
                          <a:effectLst/>
                        </a:rPr>
                        <a:t> 10-14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4,048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4,221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3,931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3,460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3,263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3,259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3,353</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2710465909"/>
                  </a:ext>
                </a:extLst>
              </a:tr>
              <a:tr h="137451">
                <a:tc>
                  <a:txBody>
                    <a:bodyPr/>
                    <a:lstStyle/>
                    <a:p>
                      <a:pPr algn="r" fontAlgn="b"/>
                      <a:r>
                        <a:rPr lang="en-GB" sz="700" u="none" strike="noStrike">
                          <a:effectLst/>
                        </a:rPr>
                        <a:t> 15-19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3,674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4,140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4,303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4,014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3,543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3,346</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3,342</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3355401245"/>
                  </a:ext>
                </a:extLst>
              </a:tr>
              <a:tr h="137451">
                <a:tc>
                  <a:txBody>
                    <a:bodyPr/>
                    <a:lstStyle/>
                    <a:p>
                      <a:pPr algn="r" fontAlgn="b"/>
                      <a:r>
                        <a:rPr lang="en-GB" sz="700" u="none" strike="noStrike">
                          <a:effectLst/>
                        </a:rPr>
                        <a:t> 20-24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4,109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3,849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4,282</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4,445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4,156</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3,687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3,490</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1240749055"/>
                  </a:ext>
                </a:extLst>
              </a:tr>
              <a:tr h="137451">
                <a:tc>
                  <a:txBody>
                    <a:bodyPr/>
                    <a:lstStyle/>
                    <a:p>
                      <a:pPr algn="r" fontAlgn="b"/>
                      <a:r>
                        <a:rPr lang="en-GB" sz="700" u="none" strike="noStrike">
                          <a:effectLst/>
                        </a:rPr>
                        <a:t> 25-29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4,480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4,178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3,858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4,292</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4,455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4,168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3,699</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1501587345"/>
                  </a:ext>
                </a:extLst>
              </a:tr>
              <a:tr h="137451">
                <a:tc>
                  <a:txBody>
                    <a:bodyPr/>
                    <a:lstStyle/>
                    <a:p>
                      <a:pPr algn="r" fontAlgn="b"/>
                      <a:r>
                        <a:rPr lang="en-GB" sz="700" u="none" strike="noStrike">
                          <a:effectLst/>
                        </a:rPr>
                        <a:t> 30-34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4,529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4,483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4,139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3,822</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4,255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4,419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4,132</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3066163079"/>
                  </a:ext>
                </a:extLst>
              </a:tr>
              <a:tr h="137451">
                <a:tc>
                  <a:txBody>
                    <a:bodyPr/>
                    <a:lstStyle/>
                    <a:p>
                      <a:pPr algn="r" fontAlgn="b"/>
                      <a:r>
                        <a:rPr lang="en-GB" sz="700" u="none" strike="noStrike">
                          <a:effectLst/>
                        </a:rPr>
                        <a:t> 35-39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4,414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4,508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4,439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4,097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3,781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4,215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4,379</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3665924188"/>
                  </a:ext>
                </a:extLst>
              </a:tr>
              <a:tr h="137451">
                <a:tc>
                  <a:txBody>
                    <a:bodyPr/>
                    <a:lstStyle/>
                    <a:p>
                      <a:pPr algn="r" fontAlgn="b"/>
                      <a:r>
                        <a:rPr lang="en-GB" sz="700" u="none" strike="noStrike">
                          <a:effectLst/>
                        </a:rPr>
                        <a:t> 40-44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4,096</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4,391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4,470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4,402</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4,064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3,751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4,185</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61739798"/>
                  </a:ext>
                </a:extLst>
              </a:tr>
              <a:tr h="137451">
                <a:tc>
                  <a:txBody>
                    <a:bodyPr/>
                    <a:lstStyle/>
                    <a:p>
                      <a:pPr algn="r" fontAlgn="b"/>
                      <a:r>
                        <a:rPr lang="en-GB" sz="700" u="none" strike="noStrike">
                          <a:effectLst/>
                        </a:rPr>
                        <a:t> 45-49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4,310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4,083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4,366</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4,446</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4,381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4,047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3,739</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1568507172"/>
                  </a:ext>
                </a:extLst>
              </a:tr>
              <a:tr h="137451">
                <a:tc>
                  <a:txBody>
                    <a:bodyPr/>
                    <a:lstStyle/>
                    <a:p>
                      <a:pPr algn="r" fontAlgn="b"/>
                      <a:r>
                        <a:rPr lang="en-GB" sz="700" u="none" strike="noStrike">
                          <a:effectLst/>
                        </a:rPr>
                        <a:t> 50-54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4,617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4,286</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4,057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4,340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4,423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4,362</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4,034</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2565986365"/>
                  </a:ext>
                </a:extLst>
              </a:tr>
              <a:tr h="137451">
                <a:tc>
                  <a:txBody>
                    <a:bodyPr/>
                    <a:lstStyle/>
                    <a:p>
                      <a:pPr algn="r" fontAlgn="b"/>
                      <a:r>
                        <a:rPr lang="en-GB" sz="700" u="none" strike="noStrike">
                          <a:effectLst/>
                        </a:rPr>
                        <a:t> 55-59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4,513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4,557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4,230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4,011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4,295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4,382</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4,326</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1492029391"/>
                  </a:ext>
                </a:extLst>
              </a:tr>
              <a:tr h="130367">
                <a:tc>
                  <a:txBody>
                    <a:bodyPr/>
                    <a:lstStyle/>
                    <a:p>
                      <a:pPr algn="r" fontAlgn="b"/>
                      <a:r>
                        <a:rPr lang="en-GB" sz="700" u="none" strike="noStrike">
                          <a:effectLst/>
                        </a:rPr>
                        <a:t> 60-64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3,862</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4,408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4,453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4,144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3,938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4,224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4,318</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486236304"/>
                  </a:ext>
                </a:extLst>
              </a:tr>
              <a:tr h="137451">
                <a:tc>
                  <a:txBody>
                    <a:bodyPr/>
                    <a:lstStyle/>
                    <a:p>
                      <a:pPr algn="r" fontAlgn="b"/>
                      <a:r>
                        <a:rPr lang="en-GB" sz="700" u="none" strike="noStrike">
                          <a:effectLst/>
                        </a:rPr>
                        <a:t> 65-69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3,363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3,713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4,244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4,301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4,015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3,829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4,118</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2635014066"/>
                  </a:ext>
                </a:extLst>
              </a:tr>
              <a:tr h="137451">
                <a:tc>
                  <a:txBody>
                    <a:bodyPr/>
                    <a:lstStyle/>
                    <a:p>
                      <a:pPr algn="r" fontAlgn="b"/>
                      <a:r>
                        <a:rPr lang="en-GB" sz="700" u="none" strike="noStrike">
                          <a:effectLst/>
                        </a:rPr>
                        <a:t> 70-74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3,370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3,147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3,487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4,005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4,079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3,825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3,668</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898429459"/>
                  </a:ext>
                </a:extLst>
              </a:tr>
              <a:tr h="137451">
                <a:tc>
                  <a:txBody>
                    <a:bodyPr/>
                    <a:lstStyle/>
                    <a:p>
                      <a:pPr algn="r" fontAlgn="b"/>
                      <a:r>
                        <a:rPr lang="en-GB" sz="700" u="none" strike="noStrike">
                          <a:effectLst/>
                        </a:rPr>
                        <a:t> 75-79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2,414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3,005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2,827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3,159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3,658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3,754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3,547</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2806356088"/>
                  </a:ext>
                </a:extLst>
              </a:tr>
              <a:tr h="137451">
                <a:tc>
                  <a:txBody>
                    <a:bodyPr/>
                    <a:lstStyle/>
                    <a:p>
                      <a:pPr algn="r" fontAlgn="b"/>
                      <a:r>
                        <a:rPr lang="en-GB" sz="700" u="none" strike="noStrike">
                          <a:effectLst/>
                        </a:rPr>
                        <a:t> 80-84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1,740</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1,974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2,481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2,367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2,686</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3,155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3,278</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112554592"/>
                  </a:ext>
                </a:extLst>
              </a:tr>
              <a:tr h="137451">
                <a:tc>
                  <a:txBody>
                    <a:bodyPr/>
                    <a:lstStyle/>
                    <a:p>
                      <a:pPr algn="r" fontAlgn="b"/>
                      <a:r>
                        <a:rPr lang="en-GB" sz="700" u="none" strike="noStrike">
                          <a:effectLst/>
                        </a:rPr>
                        <a:t> 85-89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1,061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1,194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1,388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1,775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1,739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2,029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2,443</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3551872386"/>
                  </a:ext>
                </a:extLst>
              </a:tr>
              <a:tr h="137451">
                <a:tc>
                  <a:txBody>
                    <a:bodyPr/>
                    <a:lstStyle/>
                    <a:p>
                      <a:pPr algn="r" fontAlgn="b"/>
                      <a:r>
                        <a:rPr lang="en-GB" sz="700" u="none" strike="noStrike">
                          <a:effectLst/>
                        </a:rPr>
                        <a:t> 90-94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471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529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615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747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986</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1,014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1,243</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2509021396"/>
                  </a:ext>
                </a:extLst>
              </a:tr>
              <a:tr h="137451">
                <a:tc>
                  <a:txBody>
                    <a:bodyPr/>
                    <a:lstStyle/>
                    <a:p>
                      <a:pPr algn="r" fontAlgn="b"/>
                      <a:r>
                        <a:rPr lang="en-GB" sz="700" u="none" strike="noStrike">
                          <a:effectLst/>
                        </a:rPr>
                        <a:t> 95-99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128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141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164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202</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263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367</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408</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1632725354"/>
                  </a:ext>
                </a:extLst>
              </a:tr>
              <a:tr h="268925">
                <a:tc>
                  <a:txBody>
                    <a:bodyPr/>
                    <a:lstStyle/>
                    <a:p>
                      <a:pPr algn="r" fontAlgn="b"/>
                      <a:r>
                        <a:rPr lang="en-GB" sz="700" u="none" strike="noStrike">
                          <a:effectLst/>
                        </a:rPr>
                        <a:t> 100 &amp; over</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16</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19</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26</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35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51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78</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4125969812"/>
                  </a:ext>
                </a:extLst>
              </a:tr>
              <a:tr h="137451">
                <a:tc>
                  <a:txBody>
                    <a:bodyPr/>
                    <a:lstStyle/>
                    <a:p>
                      <a:pPr algn="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322563437"/>
                  </a:ext>
                </a:extLst>
              </a:tr>
              <a:tr h="137451">
                <a:tc>
                  <a:txBody>
                    <a:bodyPr/>
                    <a:lstStyle/>
                    <a:p>
                      <a:pPr algn="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3440019648"/>
                  </a:ext>
                </a:extLst>
              </a:tr>
              <a:tr h="137451">
                <a:tc>
                  <a:txBody>
                    <a:bodyPr/>
                    <a:lstStyle/>
                    <a:p>
                      <a:pPr algn="l"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solidFill>
                          <a:srgbClr val="0000FF"/>
                        </a:solidFill>
                        <a:effectLst/>
                        <a:latin typeface="Arial" panose="020B0604020202020204" pitchFamily="34" charset="0"/>
                      </a:endParaRPr>
                    </a:p>
                  </a:txBody>
                  <a:tcPr marL="5125" marR="5125" marT="5125" marB="0" anchor="b"/>
                </a:tc>
                <a:tc>
                  <a:txBody>
                    <a:bodyPr/>
                    <a:lstStyle/>
                    <a:p>
                      <a:pPr algn="ctr" fontAlgn="b"/>
                      <a:endParaRPr lang="en-GB" sz="700" b="0" i="0" u="none" strike="noStrike">
                        <a:solidFill>
                          <a:srgbClr val="0000FF"/>
                        </a:solidFill>
                        <a:effectLst/>
                        <a:latin typeface="Arial" panose="020B0604020202020204" pitchFamily="34" charset="0"/>
                      </a:endParaRPr>
                    </a:p>
                  </a:txBody>
                  <a:tcPr marL="5125" marR="5125" marT="5125" marB="0" anchor="b"/>
                </a:tc>
                <a:tc>
                  <a:txBody>
                    <a:bodyPr/>
                    <a:lstStyle/>
                    <a:p>
                      <a:pPr algn="ctr" fontAlgn="b"/>
                      <a:endParaRPr lang="en-GB" sz="700" b="0" i="0" u="none" strike="noStrike">
                        <a:solidFill>
                          <a:srgbClr val="0000FF"/>
                        </a:solidFill>
                        <a:effectLst/>
                        <a:latin typeface="Arial" panose="020B0604020202020204" pitchFamily="34" charset="0"/>
                      </a:endParaRPr>
                    </a:p>
                  </a:txBody>
                  <a:tcPr marL="5125" marR="5125" marT="5125" marB="0" anchor="b"/>
                </a:tc>
                <a:tc>
                  <a:txBody>
                    <a:bodyPr/>
                    <a:lstStyle/>
                    <a:p>
                      <a:pPr algn="ctr" fontAlgn="b"/>
                      <a:endParaRPr lang="en-GB" sz="700" b="0" i="0" u="none" strike="noStrike">
                        <a:solidFill>
                          <a:srgbClr val="0000FF"/>
                        </a:solidFill>
                        <a:effectLst/>
                        <a:latin typeface="Arial" panose="020B0604020202020204" pitchFamily="34" charset="0"/>
                      </a:endParaRPr>
                    </a:p>
                  </a:txBody>
                  <a:tcPr marL="5125" marR="5125" marT="5125" marB="0" anchor="b"/>
                </a:tc>
                <a:tc>
                  <a:txBody>
                    <a:bodyPr/>
                    <a:lstStyle/>
                    <a:p>
                      <a:pPr algn="ctr" fontAlgn="b"/>
                      <a:endParaRPr lang="en-GB" sz="700" b="0" i="0" u="none" strike="noStrike">
                        <a:solidFill>
                          <a:srgbClr val="0000FF"/>
                        </a:solidFill>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tc>
                  <a:txBody>
                    <a:bodyPr/>
                    <a:lstStyle/>
                    <a:p>
                      <a:pPr algn="ctr" fontAlgn="b"/>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22229185"/>
                  </a:ext>
                </a:extLst>
              </a:tr>
              <a:tr h="137451">
                <a:tc>
                  <a:txBody>
                    <a:bodyPr/>
                    <a:lstStyle/>
                    <a:p>
                      <a:pPr algn="r" fontAlgn="b"/>
                      <a:r>
                        <a:rPr lang="en-GB" sz="700" u="none" strike="noStrike">
                          <a:effectLst/>
                        </a:rPr>
                        <a:t>All ages</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67,143</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68,014</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68,278</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68,375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68,425</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68,461</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68,343</a:t>
                      </a:r>
                      <a:endParaRPr lang="en-GB" sz="700" b="0" i="0" u="none" strike="noStrike">
                        <a:effectLst/>
                        <a:latin typeface="Arial" panose="020B0604020202020204" pitchFamily="34" charset="0"/>
                      </a:endParaRPr>
                    </a:p>
                  </a:txBody>
                  <a:tcPr marL="5125" marR="5125" marT="5125" marB="0" anchor="b"/>
                </a:tc>
                <a:extLst>
                  <a:ext uri="{0D108BD9-81ED-4DB2-BD59-A6C34878D82A}">
                    <a16:rowId xmlns:a16="http://schemas.microsoft.com/office/drawing/2014/main" val="2568834094"/>
                  </a:ext>
                </a:extLst>
              </a:tr>
              <a:tr h="143427">
                <a:tc>
                  <a:txBody>
                    <a:bodyPr/>
                    <a:lstStyle/>
                    <a:p>
                      <a:pPr algn="l"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a:effectLst/>
                        </a:rPr>
                        <a:t> </a:t>
                      </a:r>
                      <a:endParaRPr lang="en-GB" sz="700" b="0" i="0" u="none" strike="noStrike">
                        <a:effectLst/>
                        <a:latin typeface="Arial" panose="020B0604020202020204" pitchFamily="34" charset="0"/>
                      </a:endParaRPr>
                    </a:p>
                  </a:txBody>
                  <a:tcPr marL="5125" marR="5125" marT="5125" marB="0" anchor="b"/>
                </a:tc>
                <a:tc>
                  <a:txBody>
                    <a:bodyPr/>
                    <a:lstStyle/>
                    <a:p>
                      <a:pPr algn="ctr" fontAlgn="b"/>
                      <a:r>
                        <a:rPr lang="en-GB" sz="700" u="none" strike="noStrike" dirty="0">
                          <a:effectLst/>
                        </a:rPr>
                        <a:t> </a:t>
                      </a:r>
                      <a:endParaRPr lang="en-GB" sz="700" b="0" i="0" u="none" strike="noStrike" dirty="0">
                        <a:effectLst/>
                        <a:latin typeface="Arial" panose="020B0604020202020204" pitchFamily="34" charset="0"/>
                      </a:endParaRPr>
                    </a:p>
                  </a:txBody>
                  <a:tcPr marL="5125" marR="5125" marT="5125" marB="0" anchor="b"/>
                </a:tc>
                <a:extLst>
                  <a:ext uri="{0D108BD9-81ED-4DB2-BD59-A6C34878D82A}">
                    <a16:rowId xmlns:a16="http://schemas.microsoft.com/office/drawing/2014/main" val="827452289"/>
                  </a:ext>
                </a:extLst>
              </a:tr>
            </a:tbl>
          </a:graphicData>
        </a:graphic>
      </p:graphicFrame>
      <p:sp>
        <p:nvSpPr>
          <p:cNvPr id="8" name="TextBox 7">
            <a:extLst>
              <a:ext uri="{FF2B5EF4-FFF2-40B4-BE49-F238E27FC236}">
                <a16:creationId xmlns:a16="http://schemas.microsoft.com/office/drawing/2014/main" id="{0BDE9382-2DE8-7657-27F2-8581058441CC}"/>
              </a:ext>
            </a:extLst>
          </p:cNvPr>
          <p:cNvSpPr txBox="1"/>
          <p:nvPr/>
        </p:nvSpPr>
        <p:spPr>
          <a:xfrm>
            <a:off x="3047998" y="6176963"/>
            <a:ext cx="6313719" cy="215444"/>
          </a:xfrm>
          <a:prstGeom prst="rect">
            <a:avLst/>
          </a:prstGeom>
          <a:noFill/>
        </p:spPr>
        <p:txBody>
          <a:bodyPr wrap="square">
            <a:spAutoFit/>
          </a:bodyPr>
          <a:lstStyle/>
          <a:p>
            <a:pPr algn="r"/>
            <a:r>
              <a:rPr lang="en-GB" sz="800" dirty="0">
                <a:hlinkClick r:id="rId3"/>
              </a:rPr>
              <a:t>Old age structure variant - UK population in age groups - Office for National Statistics (ons.gov.uk)</a:t>
            </a:r>
            <a:endParaRPr lang="en-GB" sz="800" dirty="0"/>
          </a:p>
        </p:txBody>
      </p:sp>
    </p:spTree>
    <p:extLst>
      <p:ext uri="{BB962C8B-B14F-4D97-AF65-F5344CB8AC3E}">
        <p14:creationId xmlns:p14="http://schemas.microsoft.com/office/powerpoint/2010/main" val="6230983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25460DF-5207-428D-B76B-371384AACD6B}"/>
              </a:ext>
            </a:extLst>
          </p:cNvPr>
          <p:cNvPicPr>
            <a:picLocks noGrp="1" noChangeAspect="1"/>
          </p:cNvPicPr>
          <p:nvPr>
            <p:ph idx="1"/>
          </p:nvPr>
        </p:nvPicPr>
        <p:blipFill>
          <a:blip r:embed="rId2"/>
          <a:stretch>
            <a:fillRect/>
          </a:stretch>
        </p:blipFill>
        <p:spPr>
          <a:xfrm>
            <a:off x="2705347" y="1251156"/>
            <a:ext cx="6781305" cy="4351338"/>
          </a:xfrm>
          <a:prstGeom prst="rect">
            <a:avLst/>
          </a:prstGeom>
        </p:spPr>
      </p:pic>
      <p:sp>
        <p:nvSpPr>
          <p:cNvPr id="2" name="Title 1">
            <a:extLst>
              <a:ext uri="{FF2B5EF4-FFF2-40B4-BE49-F238E27FC236}">
                <a16:creationId xmlns:a16="http://schemas.microsoft.com/office/drawing/2014/main" id="{C3F271CD-7DB5-128E-A8E4-FBB0A917ADD1}"/>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388173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What causes human bodies to age? </a:t>
            </a:r>
            <a:endParaRPr lang="en-GB" dirty="0"/>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0" indent="0">
              <a:buNone/>
            </a:pPr>
            <a:r>
              <a:rPr lang="en-GB" sz="2600" dirty="0"/>
              <a:t>Here’s what scientists know about the biology behind growing old.</a:t>
            </a:r>
          </a:p>
        </p:txBody>
      </p:sp>
    </p:spTree>
    <p:extLst>
      <p:ext uri="{BB962C8B-B14F-4D97-AF65-F5344CB8AC3E}">
        <p14:creationId xmlns:p14="http://schemas.microsoft.com/office/powerpoint/2010/main" val="987727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271CD-7DB5-128E-A8E4-FBB0A917ADD1}"/>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59713432-997C-F6F5-17BA-4117129599AD}"/>
              </a:ext>
            </a:extLst>
          </p:cNvPr>
          <p:cNvPicPr>
            <a:picLocks noGrp="1" noChangeAspect="1"/>
          </p:cNvPicPr>
          <p:nvPr>
            <p:ph idx="1"/>
          </p:nvPr>
        </p:nvPicPr>
        <p:blipFill>
          <a:blip r:embed="rId2"/>
          <a:stretch>
            <a:fillRect/>
          </a:stretch>
        </p:blipFill>
        <p:spPr>
          <a:xfrm>
            <a:off x="2762250" y="1339623"/>
            <a:ext cx="6667500" cy="4200525"/>
          </a:xfrm>
          <a:prstGeom prst="rect">
            <a:avLst/>
          </a:prstGeom>
        </p:spPr>
      </p:pic>
      <p:sp>
        <p:nvSpPr>
          <p:cNvPr id="10" name="TextBox 9">
            <a:extLst>
              <a:ext uri="{FF2B5EF4-FFF2-40B4-BE49-F238E27FC236}">
                <a16:creationId xmlns:a16="http://schemas.microsoft.com/office/drawing/2014/main" id="{F8EAFB4A-10BB-3288-2E9F-2532DDB30995}"/>
              </a:ext>
            </a:extLst>
          </p:cNvPr>
          <p:cNvSpPr txBox="1"/>
          <p:nvPr/>
        </p:nvSpPr>
        <p:spPr>
          <a:xfrm>
            <a:off x="5453743" y="5518377"/>
            <a:ext cx="3976007" cy="215444"/>
          </a:xfrm>
          <a:prstGeom prst="rect">
            <a:avLst/>
          </a:prstGeom>
          <a:noFill/>
        </p:spPr>
        <p:txBody>
          <a:bodyPr wrap="square">
            <a:spAutoFit/>
          </a:bodyPr>
          <a:lstStyle/>
          <a:p>
            <a:r>
              <a:rPr lang="en-GB" sz="800" dirty="0">
                <a:hlinkClick r:id="rId3"/>
              </a:rPr>
              <a:t>Biology of Aging: 9 Things That Happen in the Body As We Get Older (businessinsider.com)</a:t>
            </a:r>
            <a:endParaRPr lang="en-GB" sz="800" dirty="0"/>
          </a:p>
        </p:txBody>
      </p:sp>
    </p:spTree>
    <p:extLst>
      <p:ext uri="{BB962C8B-B14F-4D97-AF65-F5344CB8AC3E}">
        <p14:creationId xmlns:p14="http://schemas.microsoft.com/office/powerpoint/2010/main" val="1976013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C19CE-794E-1B3F-11D0-D161B3F7C3C7}"/>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9AD55562-36C9-18AD-83BB-4EC25EDA9120}"/>
              </a:ext>
            </a:extLst>
          </p:cNvPr>
          <p:cNvPicPr>
            <a:picLocks noGrp="1" noChangeAspect="1"/>
          </p:cNvPicPr>
          <p:nvPr>
            <p:ph idx="1"/>
          </p:nvPr>
        </p:nvPicPr>
        <p:blipFill>
          <a:blip r:embed="rId3"/>
          <a:stretch>
            <a:fillRect/>
          </a:stretch>
        </p:blipFill>
        <p:spPr>
          <a:xfrm>
            <a:off x="3195108" y="983087"/>
            <a:ext cx="5801784" cy="4351338"/>
          </a:xfrm>
          <a:prstGeom prst="rect">
            <a:avLst/>
          </a:prstGeom>
        </p:spPr>
      </p:pic>
      <p:sp>
        <p:nvSpPr>
          <p:cNvPr id="8" name="TextBox 7">
            <a:extLst>
              <a:ext uri="{FF2B5EF4-FFF2-40B4-BE49-F238E27FC236}">
                <a16:creationId xmlns:a16="http://schemas.microsoft.com/office/drawing/2014/main" id="{B717CA87-4CE5-1FBC-EFAD-EB9043762ED8}"/>
              </a:ext>
            </a:extLst>
          </p:cNvPr>
          <p:cNvSpPr txBox="1"/>
          <p:nvPr/>
        </p:nvSpPr>
        <p:spPr>
          <a:xfrm>
            <a:off x="3195108" y="5584760"/>
            <a:ext cx="6096000" cy="646331"/>
          </a:xfrm>
          <a:prstGeom prst="rect">
            <a:avLst/>
          </a:prstGeom>
          <a:noFill/>
        </p:spPr>
        <p:txBody>
          <a:bodyPr wrap="square">
            <a:spAutoFit/>
          </a:bodyPr>
          <a:lstStyle/>
          <a:p>
            <a:r>
              <a:rPr lang="en-GB" dirty="0"/>
              <a:t>Errors appear in DNA. Problematic as DNA carries genetic instructions for all the body's functions.</a:t>
            </a:r>
          </a:p>
        </p:txBody>
      </p:sp>
    </p:spTree>
    <p:extLst>
      <p:ext uri="{BB962C8B-B14F-4D97-AF65-F5344CB8AC3E}">
        <p14:creationId xmlns:p14="http://schemas.microsoft.com/office/powerpoint/2010/main" val="2345120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4789CDA-449E-2C41-C25A-93EAF722BA1F}"/>
              </a:ext>
            </a:extLst>
          </p:cNvPr>
          <p:cNvPicPr>
            <a:picLocks noChangeAspect="1"/>
          </p:cNvPicPr>
          <p:nvPr/>
        </p:nvPicPr>
        <p:blipFill>
          <a:blip r:embed="rId3"/>
          <a:stretch>
            <a:fillRect/>
          </a:stretch>
        </p:blipFill>
        <p:spPr>
          <a:xfrm>
            <a:off x="3195108" y="981504"/>
            <a:ext cx="5803895" cy="4352921"/>
          </a:xfrm>
          <a:prstGeom prst="rect">
            <a:avLst/>
          </a:prstGeom>
        </p:spPr>
      </p:pic>
      <p:sp>
        <p:nvSpPr>
          <p:cNvPr id="8" name="TextBox 7">
            <a:extLst>
              <a:ext uri="{FF2B5EF4-FFF2-40B4-BE49-F238E27FC236}">
                <a16:creationId xmlns:a16="http://schemas.microsoft.com/office/drawing/2014/main" id="{B717CA87-4CE5-1FBC-EFAD-EB9043762ED8}"/>
              </a:ext>
            </a:extLst>
          </p:cNvPr>
          <p:cNvSpPr txBox="1"/>
          <p:nvPr/>
        </p:nvSpPr>
        <p:spPr>
          <a:xfrm>
            <a:off x="3195108" y="5584760"/>
            <a:ext cx="6096000" cy="646331"/>
          </a:xfrm>
          <a:prstGeom prst="rect">
            <a:avLst/>
          </a:prstGeom>
          <a:noFill/>
        </p:spPr>
        <p:txBody>
          <a:bodyPr wrap="square">
            <a:spAutoFit/>
          </a:bodyPr>
          <a:lstStyle/>
          <a:p>
            <a:r>
              <a:rPr lang="en-GB" dirty="0"/>
              <a:t>Gene expression goes awry. Epigenetics is the process of dictating which DNA segments are expressed.</a:t>
            </a:r>
          </a:p>
        </p:txBody>
      </p:sp>
    </p:spTree>
    <p:extLst>
      <p:ext uri="{BB962C8B-B14F-4D97-AF65-F5344CB8AC3E}">
        <p14:creationId xmlns:p14="http://schemas.microsoft.com/office/powerpoint/2010/main" val="37564852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21F54D-0313-BECD-3F0A-AD467CE3083E}"/>
              </a:ext>
            </a:extLst>
          </p:cNvPr>
          <p:cNvPicPr>
            <a:picLocks noChangeAspect="1"/>
          </p:cNvPicPr>
          <p:nvPr/>
        </p:nvPicPr>
        <p:blipFill>
          <a:blip r:embed="rId3"/>
          <a:stretch>
            <a:fillRect/>
          </a:stretch>
        </p:blipFill>
        <p:spPr>
          <a:xfrm>
            <a:off x="3195108" y="981504"/>
            <a:ext cx="5803895" cy="4352922"/>
          </a:xfrm>
          <a:prstGeom prst="rect">
            <a:avLst/>
          </a:prstGeom>
        </p:spPr>
      </p:pic>
      <p:sp>
        <p:nvSpPr>
          <p:cNvPr id="8" name="TextBox 7">
            <a:extLst>
              <a:ext uri="{FF2B5EF4-FFF2-40B4-BE49-F238E27FC236}">
                <a16:creationId xmlns:a16="http://schemas.microsoft.com/office/drawing/2014/main" id="{B717CA87-4CE5-1FBC-EFAD-EB9043762ED8}"/>
              </a:ext>
            </a:extLst>
          </p:cNvPr>
          <p:cNvSpPr txBox="1"/>
          <p:nvPr/>
        </p:nvSpPr>
        <p:spPr>
          <a:xfrm>
            <a:off x="3195108" y="5584760"/>
            <a:ext cx="6096000" cy="646331"/>
          </a:xfrm>
          <a:prstGeom prst="rect">
            <a:avLst/>
          </a:prstGeom>
          <a:noFill/>
        </p:spPr>
        <p:txBody>
          <a:bodyPr wrap="square">
            <a:spAutoFit/>
          </a:bodyPr>
          <a:lstStyle/>
          <a:p>
            <a:r>
              <a:rPr lang="en-GB" dirty="0"/>
              <a:t>Telomeres may shorten, shown here in white, are structures at the tips of chromosomes, which are shown in blue. </a:t>
            </a:r>
          </a:p>
        </p:txBody>
      </p:sp>
    </p:spTree>
    <p:extLst>
      <p:ext uri="{BB962C8B-B14F-4D97-AF65-F5344CB8AC3E}">
        <p14:creationId xmlns:p14="http://schemas.microsoft.com/office/powerpoint/2010/main" val="29955786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774E5E-F564-D49A-C095-E38CAD124C74}"/>
              </a:ext>
            </a:extLst>
          </p:cNvPr>
          <p:cNvPicPr>
            <a:picLocks noChangeAspect="1"/>
          </p:cNvPicPr>
          <p:nvPr/>
        </p:nvPicPr>
        <p:blipFill>
          <a:blip r:embed="rId3"/>
          <a:stretch>
            <a:fillRect/>
          </a:stretch>
        </p:blipFill>
        <p:spPr>
          <a:xfrm>
            <a:off x="3224136" y="1003275"/>
            <a:ext cx="5774867" cy="4331151"/>
          </a:xfrm>
          <a:prstGeom prst="rect">
            <a:avLst/>
          </a:prstGeom>
        </p:spPr>
      </p:pic>
      <p:sp>
        <p:nvSpPr>
          <p:cNvPr id="8" name="TextBox 7">
            <a:extLst>
              <a:ext uri="{FF2B5EF4-FFF2-40B4-BE49-F238E27FC236}">
                <a16:creationId xmlns:a16="http://schemas.microsoft.com/office/drawing/2014/main" id="{B717CA87-4CE5-1FBC-EFAD-EB9043762ED8}"/>
              </a:ext>
            </a:extLst>
          </p:cNvPr>
          <p:cNvSpPr txBox="1"/>
          <p:nvPr/>
        </p:nvSpPr>
        <p:spPr>
          <a:xfrm>
            <a:off x="3195108" y="5584760"/>
            <a:ext cx="6096000" cy="646331"/>
          </a:xfrm>
          <a:prstGeom prst="rect">
            <a:avLst/>
          </a:prstGeom>
          <a:noFill/>
        </p:spPr>
        <p:txBody>
          <a:bodyPr wrap="square">
            <a:spAutoFit/>
          </a:bodyPr>
          <a:lstStyle/>
          <a:p>
            <a:r>
              <a:rPr lang="en-GB"/>
              <a:t>Proteins, like the motor proteins above, perform integral functions in the cell.</a:t>
            </a:r>
            <a:endParaRPr lang="en-GB" dirty="0"/>
          </a:p>
        </p:txBody>
      </p:sp>
    </p:spTree>
    <p:extLst>
      <p:ext uri="{BB962C8B-B14F-4D97-AF65-F5344CB8AC3E}">
        <p14:creationId xmlns:p14="http://schemas.microsoft.com/office/powerpoint/2010/main" val="235589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616C4FF-8418-B1EE-623C-D07F4ACDF0B8}"/>
              </a:ext>
            </a:extLst>
          </p:cNvPr>
          <p:cNvPicPr>
            <a:picLocks noChangeAspect="1"/>
          </p:cNvPicPr>
          <p:nvPr/>
        </p:nvPicPr>
        <p:blipFill>
          <a:blip r:embed="rId3"/>
          <a:stretch>
            <a:fillRect/>
          </a:stretch>
        </p:blipFill>
        <p:spPr>
          <a:xfrm>
            <a:off x="3195108" y="981504"/>
            <a:ext cx="5803896" cy="4352922"/>
          </a:xfrm>
          <a:prstGeom prst="rect">
            <a:avLst/>
          </a:prstGeom>
        </p:spPr>
      </p:pic>
      <p:sp>
        <p:nvSpPr>
          <p:cNvPr id="8" name="TextBox 7">
            <a:extLst>
              <a:ext uri="{FF2B5EF4-FFF2-40B4-BE49-F238E27FC236}">
                <a16:creationId xmlns:a16="http://schemas.microsoft.com/office/drawing/2014/main" id="{B717CA87-4CE5-1FBC-EFAD-EB9043762ED8}"/>
              </a:ext>
            </a:extLst>
          </p:cNvPr>
          <p:cNvSpPr txBox="1"/>
          <p:nvPr/>
        </p:nvSpPr>
        <p:spPr>
          <a:xfrm>
            <a:off x="3195108" y="5584760"/>
            <a:ext cx="6096000" cy="646331"/>
          </a:xfrm>
          <a:prstGeom prst="rect">
            <a:avLst/>
          </a:prstGeom>
          <a:noFill/>
        </p:spPr>
        <p:txBody>
          <a:bodyPr wrap="square">
            <a:spAutoFit/>
          </a:bodyPr>
          <a:lstStyle/>
          <a:p>
            <a:r>
              <a:rPr lang="en-GB" dirty="0"/>
              <a:t>Cells don't die when they're supposed to. Here Cancer cells are shown within human connective tissue. .</a:t>
            </a:r>
          </a:p>
        </p:txBody>
      </p:sp>
    </p:spTree>
    <p:extLst>
      <p:ext uri="{BB962C8B-B14F-4D97-AF65-F5344CB8AC3E}">
        <p14:creationId xmlns:p14="http://schemas.microsoft.com/office/powerpoint/2010/main" val="4711134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E818B66-4C31-33D9-DECE-E3C8AFDD73F2}"/>
              </a:ext>
            </a:extLst>
          </p:cNvPr>
          <p:cNvPicPr>
            <a:picLocks noChangeAspect="1"/>
          </p:cNvPicPr>
          <p:nvPr/>
        </p:nvPicPr>
        <p:blipFill>
          <a:blip r:embed="rId3"/>
          <a:stretch>
            <a:fillRect/>
          </a:stretch>
        </p:blipFill>
        <p:spPr>
          <a:xfrm>
            <a:off x="3192273" y="981504"/>
            <a:ext cx="5806730" cy="4352922"/>
          </a:xfrm>
          <a:prstGeom prst="rect">
            <a:avLst/>
          </a:prstGeom>
        </p:spPr>
      </p:pic>
      <p:sp>
        <p:nvSpPr>
          <p:cNvPr id="8" name="TextBox 7">
            <a:extLst>
              <a:ext uri="{FF2B5EF4-FFF2-40B4-BE49-F238E27FC236}">
                <a16:creationId xmlns:a16="http://schemas.microsoft.com/office/drawing/2014/main" id="{B717CA87-4CE5-1FBC-EFAD-EB9043762ED8}"/>
              </a:ext>
            </a:extLst>
          </p:cNvPr>
          <p:cNvSpPr txBox="1"/>
          <p:nvPr/>
        </p:nvSpPr>
        <p:spPr>
          <a:xfrm>
            <a:off x="3195108" y="5584760"/>
            <a:ext cx="6096000" cy="646331"/>
          </a:xfrm>
          <a:prstGeom prst="rect">
            <a:avLst/>
          </a:prstGeom>
          <a:noFill/>
        </p:spPr>
        <p:txBody>
          <a:bodyPr wrap="square">
            <a:spAutoFit/>
          </a:bodyPr>
          <a:lstStyle/>
          <a:p>
            <a:r>
              <a:rPr lang="en-GB" dirty="0"/>
              <a:t>The body's energy production machinery malfunctions. Mitochondria keep the body's lights on, in a sense.</a:t>
            </a:r>
          </a:p>
        </p:txBody>
      </p:sp>
    </p:spTree>
    <p:extLst>
      <p:ext uri="{BB962C8B-B14F-4D97-AF65-F5344CB8AC3E}">
        <p14:creationId xmlns:p14="http://schemas.microsoft.com/office/powerpoint/2010/main" val="3688475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EA07C4-AD3D-62C0-F324-D54F84360BC1}"/>
              </a:ext>
            </a:extLst>
          </p:cNvPr>
          <p:cNvPicPr>
            <a:picLocks noChangeAspect="1"/>
          </p:cNvPicPr>
          <p:nvPr/>
        </p:nvPicPr>
        <p:blipFill>
          <a:blip r:embed="rId3"/>
          <a:stretch>
            <a:fillRect/>
          </a:stretch>
        </p:blipFill>
        <p:spPr>
          <a:xfrm>
            <a:off x="3195107" y="981505"/>
            <a:ext cx="5803896" cy="4352922"/>
          </a:xfrm>
          <a:prstGeom prst="rect">
            <a:avLst/>
          </a:prstGeom>
        </p:spPr>
      </p:pic>
      <p:sp>
        <p:nvSpPr>
          <p:cNvPr id="8" name="TextBox 7">
            <a:extLst>
              <a:ext uri="{FF2B5EF4-FFF2-40B4-BE49-F238E27FC236}">
                <a16:creationId xmlns:a16="http://schemas.microsoft.com/office/drawing/2014/main" id="{B717CA87-4CE5-1FBC-EFAD-EB9043762ED8}"/>
              </a:ext>
            </a:extLst>
          </p:cNvPr>
          <p:cNvSpPr txBox="1"/>
          <p:nvPr/>
        </p:nvSpPr>
        <p:spPr>
          <a:xfrm>
            <a:off x="3195108" y="5584760"/>
            <a:ext cx="6096000" cy="646331"/>
          </a:xfrm>
          <a:prstGeom prst="rect">
            <a:avLst/>
          </a:prstGeom>
          <a:noFill/>
        </p:spPr>
        <p:txBody>
          <a:bodyPr wrap="square">
            <a:spAutoFit/>
          </a:bodyPr>
          <a:lstStyle/>
          <a:p>
            <a:r>
              <a:rPr lang="en-GB" dirty="0"/>
              <a:t>Metabolism can become imbalanced. Above a patient takes a blood glucose test.</a:t>
            </a:r>
          </a:p>
        </p:txBody>
      </p:sp>
    </p:spTree>
    <p:extLst>
      <p:ext uri="{BB962C8B-B14F-4D97-AF65-F5344CB8AC3E}">
        <p14:creationId xmlns:p14="http://schemas.microsoft.com/office/powerpoint/2010/main" val="2481769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2C72500-3265-6036-CC15-089586707E24}"/>
              </a:ext>
            </a:extLst>
          </p:cNvPr>
          <p:cNvPicPr>
            <a:picLocks noChangeAspect="1"/>
          </p:cNvPicPr>
          <p:nvPr/>
        </p:nvPicPr>
        <p:blipFill>
          <a:blip r:embed="rId3"/>
          <a:stretch>
            <a:fillRect/>
          </a:stretch>
        </p:blipFill>
        <p:spPr>
          <a:xfrm>
            <a:off x="3195105" y="981505"/>
            <a:ext cx="5803897" cy="4352923"/>
          </a:xfrm>
          <a:prstGeom prst="rect">
            <a:avLst/>
          </a:prstGeom>
        </p:spPr>
      </p:pic>
      <p:sp>
        <p:nvSpPr>
          <p:cNvPr id="8" name="TextBox 7">
            <a:extLst>
              <a:ext uri="{FF2B5EF4-FFF2-40B4-BE49-F238E27FC236}">
                <a16:creationId xmlns:a16="http://schemas.microsoft.com/office/drawing/2014/main" id="{B717CA87-4CE5-1FBC-EFAD-EB9043762ED8}"/>
              </a:ext>
            </a:extLst>
          </p:cNvPr>
          <p:cNvSpPr txBox="1"/>
          <p:nvPr/>
        </p:nvSpPr>
        <p:spPr>
          <a:xfrm>
            <a:off x="3195108" y="5584760"/>
            <a:ext cx="6096000" cy="646331"/>
          </a:xfrm>
          <a:prstGeom prst="rect">
            <a:avLst/>
          </a:prstGeom>
          <a:noFill/>
        </p:spPr>
        <p:txBody>
          <a:bodyPr wrap="square">
            <a:spAutoFit/>
          </a:bodyPr>
          <a:lstStyle/>
          <a:p>
            <a:r>
              <a:rPr lang="en-GB" dirty="0"/>
              <a:t>Tissues stop getting fixed and renewed. Above shows a piece of a three-dimensional bone structure.</a:t>
            </a:r>
          </a:p>
        </p:txBody>
      </p:sp>
    </p:spTree>
    <p:extLst>
      <p:ext uri="{BB962C8B-B14F-4D97-AF65-F5344CB8AC3E}">
        <p14:creationId xmlns:p14="http://schemas.microsoft.com/office/powerpoint/2010/main" val="3417610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464282-9030-E8DB-7DD9-31F9D91AD289}"/>
              </a:ext>
            </a:extLst>
          </p:cNvPr>
          <p:cNvPicPr>
            <a:picLocks noChangeAspect="1"/>
          </p:cNvPicPr>
          <p:nvPr/>
        </p:nvPicPr>
        <p:blipFill>
          <a:blip r:embed="rId3"/>
          <a:stretch>
            <a:fillRect/>
          </a:stretch>
        </p:blipFill>
        <p:spPr>
          <a:xfrm>
            <a:off x="3195104" y="981505"/>
            <a:ext cx="5803897" cy="4352923"/>
          </a:xfrm>
          <a:prstGeom prst="rect">
            <a:avLst/>
          </a:prstGeom>
        </p:spPr>
      </p:pic>
      <p:sp>
        <p:nvSpPr>
          <p:cNvPr id="8" name="TextBox 7">
            <a:extLst>
              <a:ext uri="{FF2B5EF4-FFF2-40B4-BE49-F238E27FC236}">
                <a16:creationId xmlns:a16="http://schemas.microsoft.com/office/drawing/2014/main" id="{B717CA87-4CE5-1FBC-EFAD-EB9043762ED8}"/>
              </a:ext>
            </a:extLst>
          </p:cNvPr>
          <p:cNvSpPr txBox="1"/>
          <p:nvPr/>
        </p:nvSpPr>
        <p:spPr>
          <a:xfrm>
            <a:off x="3195108" y="5584760"/>
            <a:ext cx="6096000" cy="369332"/>
          </a:xfrm>
          <a:prstGeom prst="rect">
            <a:avLst/>
          </a:prstGeom>
          <a:noFill/>
        </p:spPr>
        <p:txBody>
          <a:bodyPr wrap="square">
            <a:spAutoFit/>
          </a:bodyPr>
          <a:lstStyle/>
          <a:p>
            <a:r>
              <a:rPr lang="en-GB" dirty="0"/>
              <a:t>Cells become bad at communicating with one another.</a:t>
            </a:r>
          </a:p>
        </p:txBody>
      </p:sp>
    </p:spTree>
    <p:extLst>
      <p:ext uri="{BB962C8B-B14F-4D97-AF65-F5344CB8AC3E}">
        <p14:creationId xmlns:p14="http://schemas.microsoft.com/office/powerpoint/2010/main" val="2760841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Ways to promote healthy aging.</a:t>
            </a:r>
            <a:endParaRPr lang="en-GB" dirty="0"/>
          </a:p>
        </p:txBody>
      </p:sp>
    </p:spTree>
    <p:extLst>
      <p:ext uri="{BB962C8B-B14F-4D97-AF65-F5344CB8AC3E}">
        <p14:creationId xmlns:p14="http://schemas.microsoft.com/office/powerpoint/2010/main" val="41254315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C28BAD4-45E3-C166-FFBE-D65D116E662B}"/>
              </a:ext>
            </a:extLst>
          </p:cNvPr>
          <p:cNvPicPr>
            <a:picLocks noChangeAspect="1"/>
          </p:cNvPicPr>
          <p:nvPr/>
        </p:nvPicPr>
        <p:blipFill>
          <a:blip r:embed="rId3"/>
          <a:stretch>
            <a:fillRect/>
          </a:stretch>
        </p:blipFill>
        <p:spPr>
          <a:xfrm>
            <a:off x="5203370" y="979714"/>
            <a:ext cx="1800000" cy="1800000"/>
          </a:xfrm>
          <a:prstGeom prst="rect">
            <a:avLst/>
          </a:prstGeom>
        </p:spPr>
      </p:pic>
      <p:sp>
        <p:nvSpPr>
          <p:cNvPr id="5" name="TextBox 4">
            <a:extLst>
              <a:ext uri="{FF2B5EF4-FFF2-40B4-BE49-F238E27FC236}">
                <a16:creationId xmlns:a16="http://schemas.microsoft.com/office/drawing/2014/main" id="{7AA8286D-3898-3079-FBAF-A45913C023B2}"/>
              </a:ext>
            </a:extLst>
          </p:cNvPr>
          <p:cNvSpPr txBox="1"/>
          <p:nvPr/>
        </p:nvSpPr>
        <p:spPr>
          <a:xfrm>
            <a:off x="3048000" y="3244334"/>
            <a:ext cx="6096000" cy="523220"/>
          </a:xfrm>
          <a:prstGeom prst="rect">
            <a:avLst/>
          </a:prstGeom>
          <a:noFill/>
        </p:spPr>
        <p:txBody>
          <a:bodyPr wrap="square">
            <a:spAutoFit/>
          </a:bodyPr>
          <a:lstStyle/>
          <a:p>
            <a:pPr algn="ctr"/>
            <a:r>
              <a:rPr lang="en-GB" sz="2800" b="1" i="1" spc="-20" dirty="0">
                <a:solidFill>
                  <a:srgbClr val="15164D"/>
                </a:solidFill>
                <a:effectLst/>
                <a:latin typeface="Tahoma" panose="020B0604030504040204" pitchFamily="34" charset="0"/>
                <a:ea typeface="Tahoma" panose="020B0604030504040204" pitchFamily="34" charset="0"/>
              </a:rPr>
              <a:t>BE</a:t>
            </a:r>
            <a:r>
              <a:rPr lang="en-GB" sz="2800" b="1" i="1" spc="-250" dirty="0">
                <a:solidFill>
                  <a:srgbClr val="15164D"/>
                </a:solidFill>
                <a:effectLst/>
                <a:latin typeface="Tahoma" panose="020B0604030504040204" pitchFamily="34" charset="0"/>
                <a:ea typeface="Tahoma" panose="020B0604030504040204" pitchFamily="34" charset="0"/>
              </a:rPr>
              <a:t>  </a:t>
            </a:r>
            <a:r>
              <a:rPr lang="en-GB" sz="2800" b="1" i="1" spc="-15" dirty="0">
                <a:solidFill>
                  <a:srgbClr val="15164D"/>
                </a:solidFill>
                <a:effectLst/>
                <a:latin typeface="Tahoma" panose="020B0604030504040204" pitchFamily="34" charset="0"/>
                <a:ea typeface="Tahoma" panose="020B0604030504040204" pitchFamily="34" charset="0"/>
              </a:rPr>
              <a:t>PHYSICALLY ACTIVE</a:t>
            </a:r>
            <a:endParaRPr lang="en-GB" sz="2800" b="1" dirty="0"/>
          </a:p>
        </p:txBody>
      </p:sp>
      <p:sp>
        <p:nvSpPr>
          <p:cNvPr id="7" name="TextBox 6">
            <a:extLst>
              <a:ext uri="{FF2B5EF4-FFF2-40B4-BE49-F238E27FC236}">
                <a16:creationId xmlns:a16="http://schemas.microsoft.com/office/drawing/2014/main" id="{32F80A83-5E08-8245-6674-BFD75959CBA0}"/>
              </a:ext>
            </a:extLst>
          </p:cNvPr>
          <p:cNvSpPr txBox="1"/>
          <p:nvPr/>
        </p:nvSpPr>
        <p:spPr>
          <a:xfrm>
            <a:off x="1012371" y="4049870"/>
            <a:ext cx="10167258" cy="601960"/>
          </a:xfrm>
          <a:prstGeom prst="rect">
            <a:avLst/>
          </a:prstGeom>
          <a:noFill/>
        </p:spPr>
        <p:txBody>
          <a:bodyPr wrap="square">
            <a:spAutoFit/>
          </a:bodyPr>
          <a:lstStyle/>
          <a:p>
            <a:pPr marL="885190" marR="550545">
              <a:lnSpc>
                <a:spcPct val="92000"/>
              </a:lnSpc>
              <a:spcBef>
                <a:spcPts val="2215"/>
              </a:spcBef>
              <a:spcAft>
                <a:spcPts val="0"/>
              </a:spcAft>
            </a:pPr>
            <a:r>
              <a:rPr lang="en-GB" sz="1800" b="1" i="1" dirty="0">
                <a:solidFill>
                  <a:srgbClr val="15164D"/>
                </a:solidFill>
                <a:effectLst/>
                <a:latin typeface="Trebuchet MS" panose="020B0603020202020204" pitchFamily="34" charset="0"/>
                <a:ea typeface="Tahoma" panose="020B0604030504040204" pitchFamily="34" charset="0"/>
              </a:rPr>
              <a:t>Doing regular physical activity is one of the best</a:t>
            </a:r>
            <a:r>
              <a:rPr lang="en-GB" sz="1800" b="1" i="1" spc="5" dirty="0">
                <a:solidFill>
                  <a:srgbClr val="15164D"/>
                </a:solidFill>
                <a:effectLst/>
                <a:latin typeface="Trebuchet MS" panose="020B0603020202020204" pitchFamily="34" charset="0"/>
                <a:ea typeface="Tahoma" panose="020B0604030504040204" pitchFamily="34" charset="0"/>
              </a:rPr>
              <a:t> </a:t>
            </a:r>
            <a:r>
              <a:rPr lang="en-GB" sz="1800" b="1" i="1" spc="-10" dirty="0">
                <a:solidFill>
                  <a:srgbClr val="15164D"/>
                </a:solidFill>
                <a:effectLst/>
                <a:latin typeface="Trebuchet MS" panose="020B0603020202020204" pitchFamily="34" charset="0"/>
                <a:ea typeface="Tahoma" panose="020B0604030504040204" pitchFamily="34" charset="0"/>
              </a:rPr>
              <a:t>w</a:t>
            </a:r>
            <a:r>
              <a:rPr lang="en-GB" sz="1800" b="1" i="1" spc="-35" dirty="0">
                <a:solidFill>
                  <a:srgbClr val="15164D"/>
                </a:solidFill>
                <a:effectLst/>
                <a:latin typeface="Trebuchet MS" panose="020B0603020202020204" pitchFamily="34" charset="0"/>
                <a:ea typeface="Tahoma" panose="020B0604030504040204" pitchFamily="34" charset="0"/>
              </a:rPr>
              <a:t>a</a:t>
            </a:r>
            <a:r>
              <a:rPr lang="en-GB" sz="1800" b="1" i="1" spc="-15" dirty="0">
                <a:solidFill>
                  <a:srgbClr val="15164D"/>
                </a:solidFill>
                <a:effectLst/>
                <a:latin typeface="Trebuchet MS" panose="020B0603020202020204" pitchFamily="34" charset="0"/>
                <a:ea typeface="Tahoma" panose="020B0604030504040204" pitchFamily="34" charset="0"/>
              </a:rPr>
              <a:t>y</a:t>
            </a:r>
            <a:r>
              <a:rPr lang="en-GB" sz="1800" b="1" i="1" dirty="0">
                <a:solidFill>
                  <a:srgbClr val="15164D"/>
                </a:solidFill>
                <a:effectLst/>
                <a:latin typeface="Trebuchet MS" panose="020B0603020202020204" pitchFamily="34" charset="0"/>
                <a:ea typeface="Tahoma" panose="020B0604030504040204" pitchFamily="34" charset="0"/>
              </a:rPr>
              <a:t>s</a:t>
            </a:r>
            <a:r>
              <a:rPr lang="en-GB" sz="1800" b="1" i="1" spc="-130" dirty="0">
                <a:solidFill>
                  <a:srgbClr val="15164D"/>
                </a:solidFill>
                <a:effectLst/>
                <a:latin typeface="Trebuchet MS" panose="020B0603020202020204" pitchFamily="34" charset="0"/>
                <a:ea typeface="Tahoma" panose="020B0604030504040204" pitchFamily="34" charset="0"/>
              </a:rPr>
              <a:t> </a:t>
            </a:r>
            <a:r>
              <a:rPr lang="en-GB" sz="1800" b="1" i="1" spc="-10" dirty="0">
                <a:solidFill>
                  <a:srgbClr val="15164D"/>
                </a:solidFill>
                <a:effectLst/>
                <a:latin typeface="Trebuchet MS" panose="020B0603020202020204" pitchFamily="34" charset="0"/>
                <a:ea typeface="Tahoma" panose="020B0604030504040204" pitchFamily="34" charset="0"/>
              </a:rPr>
              <a:t>t</a:t>
            </a:r>
            <a:r>
              <a:rPr lang="en-GB" sz="1800" b="1" i="1" dirty="0">
                <a:solidFill>
                  <a:srgbClr val="15164D"/>
                </a:solidFill>
                <a:effectLst/>
                <a:latin typeface="Trebuchet MS" panose="020B0603020202020204" pitchFamily="34" charset="0"/>
                <a:ea typeface="Tahoma" panose="020B0604030504040204" pitchFamily="34" charset="0"/>
              </a:rPr>
              <a:t>o</a:t>
            </a:r>
            <a:r>
              <a:rPr lang="en-GB" sz="1800" b="1" i="1" spc="-130" dirty="0">
                <a:solidFill>
                  <a:srgbClr val="15164D"/>
                </a:solidFill>
                <a:effectLst/>
                <a:latin typeface="Trebuchet MS" panose="020B0603020202020204" pitchFamily="34" charset="0"/>
                <a:ea typeface="Tahoma" panose="020B0604030504040204" pitchFamily="34" charset="0"/>
              </a:rPr>
              <a:t> </a:t>
            </a:r>
            <a:r>
              <a:rPr lang="en-GB" sz="1800" b="1" i="1" spc="-15" dirty="0">
                <a:solidFill>
                  <a:srgbClr val="15164D"/>
                </a:solidFill>
                <a:effectLst/>
                <a:latin typeface="Trebuchet MS" panose="020B0603020202020204" pitchFamily="34" charset="0"/>
                <a:ea typeface="Tahoma" panose="020B0604030504040204" pitchFamily="34" charset="0"/>
              </a:rPr>
              <a:t>r</a:t>
            </a:r>
            <a:r>
              <a:rPr lang="en-GB" sz="1800" b="1" i="1" dirty="0">
                <a:solidFill>
                  <a:srgbClr val="15164D"/>
                </a:solidFill>
                <a:effectLst/>
                <a:latin typeface="Trebuchet MS" panose="020B0603020202020204" pitchFamily="34" charset="0"/>
                <a:ea typeface="Tahoma" panose="020B0604030504040204" pitchFamily="34" charset="0"/>
              </a:rPr>
              <a:t>educe</a:t>
            </a:r>
            <a:r>
              <a:rPr lang="en-GB" sz="1800" b="1" i="1" spc="-130" dirty="0">
                <a:solidFill>
                  <a:srgbClr val="15164D"/>
                </a:solidFill>
                <a:effectLst/>
                <a:latin typeface="Trebuchet MS" panose="020B0603020202020204" pitchFamily="34" charset="0"/>
                <a:ea typeface="Tahoma" panose="020B0604030504040204" pitchFamily="34" charset="0"/>
              </a:rPr>
              <a:t> </a:t>
            </a:r>
            <a:r>
              <a:rPr lang="en-GB" sz="1800" b="1" i="1" spc="-30" dirty="0">
                <a:solidFill>
                  <a:srgbClr val="15164D"/>
                </a:solidFill>
                <a:effectLst/>
                <a:latin typeface="Trebuchet MS" panose="020B0603020202020204" pitchFamily="34" charset="0"/>
                <a:ea typeface="Tahoma" panose="020B0604030504040204" pitchFamily="34" charset="0"/>
              </a:rPr>
              <a:t>y</a:t>
            </a:r>
            <a:r>
              <a:rPr lang="en-GB" sz="1800" b="1" i="1" dirty="0">
                <a:solidFill>
                  <a:srgbClr val="15164D"/>
                </a:solidFill>
                <a:effectLst/>
                <a:latin typeface="Trebuchet MS" panose="020B0603020202020204" pitchFamily="34" charset="0"/>
                <a:ea typeface="Tahoma" panose="020B0604030504040204" pitchFamily="34" charset="0"/>
              </a:rPr>
              <a:t>our</a:t>
            </a:r>
            <a:r>
              <a:rPr lang="en-GB" sz="1800" b="1" i="1" spc="-130" dirty="0">
                <a:solidFill>
                  <a:srgbClr val="15164D"/>
                </a:solidFill>
                <a:effectLst/>
                <a:latin typeface="Trebuchet MS" panose="020B0603020202020204" pitchFamily="34" charset="0"/>
                <a:ea typeface="Tahoma" panose="020B0604030504040204" pitchFamily="34" charset="0"/>
              </a:rPr>
              <a:t> </a:t>
            </a:r>
            <a:r>
              <a:rPr lang="en-GB" sz="1800" b="1" i="1" spc="-10" dirty="0">
                <a:solidFill>
                  <a:srgbClr val="15164D"/>
                </a:solidFill>
                <a:effectLst/>
                <a:latin typeface="Trebuchet MS" panose="020B0603020202020204" pitchFamily="34" charset="0"/>
                <a:ea typeface="Tahoma" panose="020B0604030504040204" pitchFamily="34" charset="0"/>
              </a:rPr>
              <a:t>ri</a:t>
            </a:r>
            <a:r>
              <a:rPr lang="en-GB" sz="1800" b="1" i="1" spc="10" dirty="0">
                <a:solidFill>
                  <a:srgbClr val="15164D"/>
                </a:solidFill>
                <a:effectLst/>
                <a:latin typeface="Trebuchet MS" panose="020B0603020202020204" pitchFamily="34" charset="0"/>
                <a:ea typeface="Tahoma" panose="020B0604030504040204" pitchFamily="34" charset="0"/>
              </a:rPr>
              <a:t>s</a:t>
            </a:r>
            <a:r>
              <a:rPr lang="en-GB" sz="1800" b="1" i="1" dirty="0">
                <a:solidFill>
                  <a:srgbClr val="15164D"/>
                </a:solidFill>
                <a:effectLst/>
                <a:latin typeface="Trebuchet MS" panose="020B0603020202020204" pitchFamily="34" charset="0"/>
                <a:ea typeface="Tahoma" panose="020B0604030504040204" pitchFamily="34" charset="0"/>
              </a:rPr>
              <a:t>k</a:t>
            </a:r>
            <a:r>
              <a:rPr lang="en-GB" sz="1800" b="1" i="1" spc="-130" dirty="0">
                <a:solidFill>
                  <a:srgbClr val="15164D"/>
                </a:solidFill>
                <a:effectLst/>
                <a:latin typeface="Trebuchet MS" panose="020B0603020202020204" pitchFamily="34" charset="0"/>
                <a:ea typeface="Tahoma" panose="020B0604030504040204" pitchFamily="34" charset="0"/>
              </a:rPr>
              <a:t> </a:t>
            </a:r>
            <a:r>
              <a:rPr lang="en-GB" sz="1800" b="1" i="1" spc="-20" dirty="0">
                <a:solidFill>
                  <a:srgbClr val="15164D"/>
                </a:solidFill>
                <a:effectLst/>
                <a:latin typeface="Trebuchet MS" panose="020B0603020202020204" pitchFamily="34" charset="0"/>
                <a:ea typeface="Tahoma" panose="020B0604030504040204" pitchFamily="34" charset="0"/>
              </a:rPr>
              <a:t>o</a:t>
            </a:r>
            <a:r>
              <a:rPr lang="en-GB" sz="1800" b="1" i="1" dirty="0">
                <a:solidFill>
                  <a:srgbClr val="15164D"/>
                </a:solidFill>
                <a:effectLst/>
                <a:latin typeface="Trebuchet MS" panose="020B0603020202020204" pitchFamily="34" charset="0"/>
                <a:ea typeface="Tahoma" panose="020B0604030504040204" pitchFamily="34" charset="0"/>
              </a:rPr>
              <a:t>f</a:t>
            </a:r>
            <a:r>
              <a:rPr lang="en-GB" sz="1800" b="1" i="1" spc="-130" dirty="0">
                <a:solidFill>
                  <a:srgbClr val="15164D"/>
                </a:solidFill>
                <a:effectLst/>
                <a:latin typeface="Trebuchet MS" panose="020B0603020202020204" pitchFamily="34" charset="0"/>
                <a:ea typeface="Tahoma" panose="020B0604030504040204" pitchFamily="34" charset="0"/>
              </a:rPr>
              <a:t> </a:t>
            </a:r>
            <a:r>
              <a:rPr lang="en-GB" sz="1800" b="1" i="1" dirty="0">
                <a:solidFill>
                  <a:srgbClr val="15164D"/>
                </a:solidFill>
                <a:effectLst/>
                <a:latin typeface="Trebuchet MS" panose="020B0603020202020204" pitchFamily="34" charset="0"/>
                <a:ea typeface="Tahoma" panose="020B0604030504040204" pitchFamily="34" charset="0"/>
              </a:rPr>
              <a:t>deme</a:t>
            </a:r>
            <a:r>
              <a:rPr lang="en-GB" sz="1800" b="1" i="1" spc="-5" dirty="0">
                <a:solidFill>
                  <a:srgbClr val="15164D"/>
                </a:solidFill>
                <a:effectLst/>
                <a:latin typeface="Trebuchet MS" panose="020B0603020202020204" pitchFamily="34" charset="0"/>
                <a:ea typeface="Tahoma" panose="020B0604030504040204" pitchFamily="34" charset="0"/>
              </a:rPr>
              <a:t>n</a:t>
            </a:r>
            <a:r>
              <a:rPr lang="en-GB" sz="1800" b="1" i="1" spc="5" dirty="0">
                <a:solidFill>
                  <a:srgbClr val="15164D"/>
                </a:solidFill>
                <a:effectLst/>
                <a:latin typeface="Trebuchet MS" panose="020B0603020202020204" pitchFamily="34" charset="0"/>
                <a:ea typeface="Tahoma" panose="020B0604030504040204" pitchFamily="34" charset="0"/>
              </a:rPr>
              <a:t>t</a:t>
            </a:r>
            <a:r>
              <a:rPr lang="en-GB" sz="1800" b="1" i="1" spc="-5" dirty="0">
                <a:solidFill>
                  <a:srgbClr val="15164D"/>
                </a:solidFill>
                <a:effectLst/>
                <a:latin typeface="Trebuchet MS" panose="020B0603020202020204" pitchFamily="34" charset="0"/>
                <a:ea typeface="Tahoma" panose="020B0604030504040204" pitchFamily="34" charset="0"/>
              </a:rPr>
              <a:t>i</a:t>
            </a:r>
            <a:r>
              <a:rPr lang="en-GB" sz="1800" b="1" i="1" spc="40" dirty="0">
                <a:solidFill>
                  <a:srgbClr val="15164D"/>
                </a:solidFill>
                <a:effectLst/>
                <a:latin typeface="Trebuchet MS" panose="020B0603020202020204" pitchFamily="34" charset="0"/>
                <a:ea typeface="Tahoma" panose="020B0604030504040204" pitchFamily="34" charset="0"/>
              </a:rPr>
              <a:t>a</a:t>
            </a:r>
            <a:r>
              <a:rPr lang="en-GB" sz="1800" b="1" i="1" dirty="0">
                <a:solidFill>
                  <a:srgbClr val="15164D"/>
                </a:solidFill>
                <a:effectLst/>
                <a:latin typeface="Trebuchet MS" panose="020B0603020202020204" pitchFamily="34" charset="0"/>
                <a:ea typeface="Tahoma" panose="020B0604030504040204" pitchFamily="34" charset="0"/>
              </a:rPr>
              <a:t>.</a:t>
            </a:r>
            <a:r>
              <a:rPr lang="en-GB" sz="1800" b="1" i="1" spc="-130" dirty="0">
                <a:solidFill>
                  <a:srgbClr val="15164D"/>
                </a:solidFill>
                <a:effectLst/>
                <a:latin typeface="Trebuchet MS" panose="020B0603020202020204" pitchFamily="34" charset="0"/>
                <a:ea typeface="Tahoma" panose="020B0604030504040204" pitchFamily="34" charset="0"/>
              </a:rPr>
              <a:t> </a:t>
            </a:r>
            <a:r>
              <a:rPr lang="en-GB" sz="1800" b="1" i="1" spc="-10" dirty="0">
                <a:solidFill>
                  <a:srgbClr val="15164D"/>
                </a:solidFill>
                <a:effectLst/>
                <a:latin typeface="Trebuchet MS" panose="020B0603020202020204" pitchFamily="34" charset="0"/>
                <a:ea typeface="Tahoma" panose="020B0604030504040204" pitchFamily="34" charset="0"/>
              </a:rPr>
              <a:t>I</a:t>
            </a:r>
            <a:r>
              <a:rPr lang="en-GB" sz="1800" b="1" i="1" spc="40" dirty="0">
                <a:solidFill>
                  <a:srgbClr val="15164D"/>
                </a:solidFill>
                <a:effectLst/>
                <a:latin typeface="Trebuchet MS" panose="020B0603020202020204" pitchFamily="34" charset="0"/>
                <a:ea typeface="Tahoma" panose="020B0604030504040204" pitchFamily="34" charset="0"/>
              </a:rPr>
              <a:t>t</a:t>
            </a:r>
            <a:r>
              <a:rPr lang="en-GB" sz="1800" b="1" i="1" spc="-55" dirty="0">
                <a:solidFill>
                  <a:srgbClr val="15164D"/>
                </a:solidFill>
                <a:effectLst/>
                <a:latin typeface="Trebuchet MS" panose="020B0603020202020204" pitchFamily="34" charset="0"/>
                <a:ea typeface="Tahoma" panose="020B0604030504040204" pitchFamily="34" charset="0"/>
              </a:rPr>
              <a:t>’</a:t>
            </a:r>
            <a:r>
              <a:rPr lang="en-GB" sz="1800" b="1" i="1" dirty="0">
                <a:solidFill>
                  <a:srgbClr val="15164D"/>
                </a:solidFill>
                <a:effectLst/>
                <a:latin typeface="Trebuchet MS" panose="020B0603020202020204" pitchFamily="34" charset="0"/>
                <a:ea typeface="Tahoma" panose="020B0604030504040204" pitchFamily="34" charset="0"/>
              </a:rPr>
              <a:t>s</a:t>
            </a:r>
            <a:r>
              <a:rPr lang="en-GB" sz="1800" b="1" i="1" spc="-130" dirty="0">
                <a:solidFill>
                  <a:srgbClr val="15164D"/>
                </a:solidFill>
                <a:effectLst/>
                <a:latin typeface="Trebuchet MS" panose="020B0603020202020204" pitchFamily="34" charset="0"/>
                <a:ea typeface="Tahoma" panose="020B0604030504040204" pitchFamily="34" charset="0"/>
              </a:rPr>
              <a:t> </a:t>
            </a:r>
            <a:r>
              <a:rPr lang="en-GB" sz="1800" b="1" i="1" dirty="0">
                <a:solidFill>
                  <a:srgbClr val="15164D"/>
                </a:solidFill>
                <a:effectLst/>
                <a:latin typeface="Trebuchet MS" panose="020B0603020202020204" pitchFamily="34" charset="0"/>
                <a:ea typeface="Tahoma" panose="020B0604030504040204" pitchFamily="34" charset="0"/>
              </a:rPr>
              <a:t>good</a:t>
            </a:r>
            <a:r>
              <a:rPr lang="en-GB" sz="1800" b="1" i="1" spc="-130" dirty="0">
                <a:solidFill>
                  <a:srgbClr val="15164D"/>
                </a:solidFill>
                <a:effectLst/>
                <a:latin typeface="Trebuchet MS" panose="020B0603020202020204" pitchFamily="34" charset="0"/>
                <a:ea typeface="Tahoma" panose="020B0604030504040204" pitchFamily="34" charset="0"/>
              </a:rPr>
              <a:t> </a:t>
            </a:r>
            <a:r>
              <a:rPr lang="en-GB" sz="1800" b="1" i="1" spc="-5" dirty="0">
                <a:solidFill>
                  <a:srgbClr val="15164D"/>
                </a:solidFill>
                <a:effectLst/>
                <a:latin typeface="Trebuchet MS" panose="020B0603020202020204" pitchFamily="34" charset="0"/>
                <a:ea typeface="Tahoma" panose="020B0604030504040204" pitchFamily="34" charset="0"/>
              </a:rPr>
              <a:t>f</a:t>
            </a:r>
            <a:r>
              <a:rPr lang="en-GB" sz="1800" b="1" i="1" dirty="0">
                <a:solidFill>
                  <a:srgbClr val="15164D"/>
                </a:solidFill>
                <a:effectLst/>
                <a:latin typeface="Trebuchet MS" panose="020B0603020202020204" pitchFamily="34" charset="0"/>
                <a:ea typeface="Tahoma" panose="020B0604030504040204" pitchFamily="34" charset="0"/>
              </a:rPr>
              <a:t>or your</a:t>
            </a:r>
            <a:r>
              <a:rPr lang="en-GB" sz="1800" b="1" i="1" spc="70" dirty="0">
                <a:solidFill>
                  <a:srgbClr val="15164D"/>
                </a:solidFill>
                <a:effectLst/>
                <a:latin typeface="Trebuchet MS" panose="020B0603020202020204" pitchFamily="34" charset="0"/>
                <a:ea typeface="Tahoma" panose="020B0604030504040204" pitchFamily="34" charset="0"/>
              </a:rPr>
              <a:t> </a:t>
            </a:r>
            <a:r>
              <a:rPr lang="en-GB" sz="1800" b="1" i="1" dirty="0">
                <a:solidFill>
                  <a:srgbClr val="15164D"/>
                </a:solidFill>
                <a:effectLst/>
                <a:latin typeface="Trebuchet MS" panose="020B0603020202020204" pitchFamily="34" charset="0"/>
                <a:ea typeface="Tahoma" panose="020B0604030504040204" pitchFamily="34" charset="0"/>
              </a:rPr>
              <a:t>heart,</a:t>
            </a:r>
            <a:r>
              <a:rPr lang="en-GB" sz="1800" b="1" i="1" spc="70" dirty="0">
                <a:solidFill>
                  <a:srgbClr val="15164D"/>
                </a:solidFill>
                <a:effectLst/>
                <a:latin typeface="Trebuchet MS" panose="020B0603020202020204" pitchFamily="34" charset="0"/>
                <a:ea typeface="Tahoma" panose="020B0604030504040204" pitchFamily="34" charset="0"/>
              </a:rPr>
              <a:t> </a:t>
            </a:r>
            <a:r>
              <a:rPr lang="en-GB" sz="1800" b="1" i="1" dirty="0">
                <a:solidFill>
                  <a:srgbClr val="15164D"/>
                </a:solidFill>
                <a:effectLst/>
                <a:latin typeface="Trebuchet MS" panose="020B0603020202020204" pitchFamily="34" charset="0"/>
                <a:ea typeface="Tahoma" panose="020B0604030504040204" pitchFamily="34" charset="0"/>
              </a:rPr>
              <a:t>circulation,</a:t>
            </a:r>
            <a:r>
              <a:rPr lang="en-GB" sz="1800" b="1" i="1" spc="70" dirty="0">
                <a:solidFill>
                  <a:srgbClr val="15164D"/>
                </a:solidFill>
                <a:effectLst/>
                <a:latin typeface="Trebuchet MS" panose="020B0603020202020204" pitchFamily="34" charset="0"/>
                <a:ea typeface="Tahoma" panose="020B0604030504040204" pitchFamily="34" charset="0"/>
              </a:rPr>
              <a:t> </a:t>
            </a:r>
            <a:r>
              <a:rPr lang="en-GB" sz="1800" b="1" i="1" dirty="0">
                <a:solidFill>
                  <a:srgbClr val="15164D"/>
                </a:solidFill>
                <a:effectLst/>
                <a:latin typeface="Trebuchet MS" panose="020B0603020202020204" pitchFamily="34" charset="0"/>
                <a:ea typeface="Tahoma" panose="020B0604030504040204" pitchFamily="34" charset="0"/>
              </a:rPr>
              <a:t>weight</a:t>
            </a:r>
            <a:r>
              <a:rPr lang="en-GB" sz="1800" b="1" i="1" spc="70" dirty="0">
                <a:solidFill>
                  <a:srgbClr val="15164D"/>
                </a:solidFill>
                <a:effectLst/>
                <a:latin typeface="Trebuchet MS" panose="020B0603020202020204" pitchFamily="34" charset="0"/>
                <a:ea typeface="Tahoma" panose="020B0604030504040204" pitchFamily="34" charset="0"/>
              </a:rPr>
              <a:t> </a:t>
            </a:r>
            <a:r>
              <a:rPr lang="en-GB" sz="1800" b="1" i="1" dirty="0">
                <a:solidFill>
                  <a:srgbClr val="15164D"/>
                </a:solidFill>
                <a:effectLst/>
                <a:latin typeface="Trebuchet MS" panose="020B0603020202020204" pitchFamily="34" charset="0"/>
                <a:ea typeface="Tahoma" panose="020B0604030504040204" pitchFamily="34" charset="0"/>
              </a:rPr>
              <a:t>and</a:t>
            </a:r>
            <a:r>
              <a:rPr lang="en-GB" sz="1800" b="1" i="1" spc="70" dirty="0">
                <a:solidFill>
                  <a:srgbClr val="15164D"/>
                </a:solidFill>
                <a:effectLst/>
                <a:latin typeface="Trebuchet MS" panose="020B0603020202020204" pitchFamily="34" charset="0"/>
                <a:ea typeface="Tahoma" panose="020B0604030504040204" pitchFamily="34" charset="0"/>
              </a:rPr>
              <a:t> </a:t>
            </a:r>
            <a:r>
              <a:rPr lang="en-GB" sz="1800" b="1" i="1" dirty="0">
                <a:solidFill>
                  <a:srgbClr val="15164D"/>
                </a:solidFill>
                <a:effectLst/>
                <a:latin typeface="Trebuchet MS" panose="020B0603020202020204" pitchFamily="34" charset="0"/>
                <a:ea typeface="Tahoma" panose="020B0604030504040204" pitchFamily="34" charset="0"/>
              </a:rPr>
              <a:t>mental</a:t>
            </a:r>
            <a:r>
              <a:rPr lang="en-GB" sz="1800" b="1" i="1" spc="70" dirty="0">
                <a:solidFill>
                  <a:srgbClr val="15164D"/>
                </a:solidFill>
                <a:effectLst/>
                <a:latin typeface="Trebuchet MS" panose="020B0603020202020204" pitchFamily="34" charset="0"/>
                <a:ea typeface="Tahoma" panose="020B0604030504040204" pitchFamily="34" charset="0"/>
              </a:rPr>
              <a:t> </a:t>
            </a:r>
            <a:r>
              <a:rPr lang="en-GB" sz="1800" b="1" i="1" dirty="0">
                <a:solidFill>
                  <a:srgbClr val="15164D"/>
                </a:solidFill>
                <a:effectLst/>
                <a:latin typeface="Trebuchet MS" panose="020B0603020202020204" pitchFamily="34" charset="0"/>
                <a:ea typeface="Tahoma" panose="020B0604030504040204" pitchFamily="34" charset="0"/>
              </a:rPr>
              <a:t>wellbeing.</a:t>
            </a:r>
            <a:endParaRPr lang="en-GB" sz="1400" dirty="0">
              <a:effectLst/>
              <a:latin typeface="Tahoma" panose="020B0604030504040204" pitchFamily="34" charset="0"/>
              <a:ea typeface="Tahoma" panose="020B0604030504040204" pitchFamily="34" charset="0"/>
            </a:endParaRPr>
          </a:p>
        </p:txBody>
      </p:sp>
    </p:spTree>
    <p:extLst>
      <p:ext uri="{BB962C8B-B14F-4D97-AF65-F5344CB8AC3E}">
        <p14:creationId xmlns:p14="http://schemas.microsoft.com/office/powerpoint/2010/main" val="1388666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A8286D-3898-3079-FBAF-A45913C023B2}"/>
              </a:ext>
            </a:extLst>
          </p:cNvPr>
          <p:cNvSpPr txBox="1"/>
          <p:nvPr/>
        </p:nvSpPr>
        <p:spPr>
          <a:xfrm>
            <a:off x="3048000" y="3244334"/>
            <a:ext cx="6096000" cy="523220"/>
          </a:xfrm>
          <a:prstGeom prst="rect">
            <a:avLst/>
          </a:prstGeom>
          <a:noFill/>
        </p:spPr>
        <p:txBody>
          <a:bodyPr wrap="square">
            <a:spAutoFit/>
          </a:bodyPr>
          <a:lstStyle/>
          <a:p>
            <a:pPr algn="ctr"/>
            <a:r>
              <a:rPr lang="en-GB" sz="2800" b="1" i="1" spc="-20" dirty="0">
                <a:solidFill>
                  <a:srgbClr val="15164D"/>
                </a:solidFill>
                <a:effectLst/>
                <a:latin typeface="Tahoma" panose="020B0604030504040204" pitchFamily="34" charset="0"/>
                <a:ea typeface="Tahoma" panose="020B0604030504040204" pitchFamily="34" charset="0"/>
              </a:rPr>
              <a:t>EAT HEALTHILY</a:t>
            </a:r>
            <a:endParaRPr lang="en-GB" sz="2800" b="1" dirty="0"/>
          </a:p>
        </p:txBody>
      </p:sp>
      <p:sp>
        <p:nvSpPr>
          <p:cNvPr id="7" name="TextBox 6">
            <a:extLst>
              <a:ext uri="{FF2B5EF4-FFF2-40B4-BE49-F238E27FC236}">
                <a16:creationId xmlns:a16="http://schemas.microsoft.com/office/drawing/2014/main" id="{32F80A83-5E08-8245-6674-BFD75959CBA0}"/>
              </a:ext>
            </a:extLst>
          </p:cNvPr>
          <p:cNvSpPr txBox="1"/>
          <p:nvPr/>
        </p:nvSpPr>
        <p:spPr>
          <a:xfrm>
            <a:off x="718457" y="4049870"/>
            <a:ext cx="10755086" cy="601960"/>
          </a:xfrm>
          <a:prstGeom prst="rect">
            <a:avLst/>
          </a:prstGeom>
          <a:noFill/>
        </p:spPr>
        <p:txBody>
          <a:bodyPr wrap="square">
            <a:spAutoFit/>
          </a:bodyPr>
          <a:lstStyle/>
          <a:p>
            <a:pPr marL="885190" marR="550545">
              <a:lnSpc>
                <a:spcPct val="92000"/>
              </a:lnSpc>
              <a:spcBef>
                <a:spcPts val="2215"/>
              </a:spcBef>
              <a:spcAft>
                <a:spcPts val="0"/>
              </a:spcAft>
            </a:pPr>
            <a:r>
              <a:rPr lang="en-GB" sz="1800" b="1" i="1" dirty="0">
                <a:solidFill>
                  <a:srgbClr val="15164D"/>
                </a:solidFill>
                <a:effectLst/>
                <a:latin typeface="Trebuchet MS" panose="020B0603020202020204" pitchFamily="34" charset="0"/>
                <a:ea typeface="Tahoma" panose="020B0604030504040204" pitchFamily="34" charset="0"/>
              </a:rPr>
              <a:t>Eating a healthy, balanced diet may reduce your risk of dementia, as well as other conditions including cancer, type 2 diabetes, obesity, stroke and heart disease.</a:t>
            </a:r>
            <a:endParaRPr lang="en-GB" sz="1400" dirty="0">
              <a:effectLst/>
              <a:latin typeface="Tahoma" panose="020B0604030504040204" pitchFamily="34" charset="0"/>
              <a:ea typeface="Tahoma" panose="020B0604030504040204" pitchFamily="34" charset="0"/>
            </a:endParaRPr>
          </a:p>
        </p:txBody>
      </p:sp>
      <p:pic>
        <p:nvPicPr>
          <p:cNvPr id="3" name="Picture 2">
            <a:extLst>
              <a:ext uri="{FF2B5EF4-FFF2-40B4-BE49-F238E27FC236}">
                <a16:creationId xmlns:a16="http://schemas.microsoft.com/office/drawing/2014/main" id="{6820D277-9781-9C6F-25DD-128B4226387C}"/>
              </a:ext>
            </a:extLst>
          </p:cNvPr>
          <p:cNvPicPr>
            <a:picLocks noChangeAspect="1"/>
          </p:cNvPicPr>
          <p:nvPr/>
        </p:nvPicPr>
        <p:blipFill>
          <a:blip r:embed="rId3"/>
          <a:stretch>
            <a:fillRect/>
          </a:stretch>
        </p:blipFill>
        <p:spPr>
          <a:xfrm>
            <a:off x="5196000" y="995412"/>
            <a:ext cx="1800000" cy="1800000"/>
          </a:xfrm>
          <a:prstGeom prst="rect">
            <a:avLst/>
          </a:prstGeom>
        </p:spPr>
      </p:pic>
    </p:spTree>
    <p:extLst>
      <p:ext uri="{BB962C8B-B14F-4D97-AF65-F5344CB8AC3E}">
        <p14:creationId xmlns:p14="http://schemas.microsoft.com/office/powerpoint/2010/main" val="23875222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F128ADE-D547-B8FE-F387-7D1E055FF42E}"/>
              </a:ext>
            </a:extLst>
          </p:cNvPr>
          <p:cNvPicPr>
            <a:picLocks noChangeAspect="1"/>
          </p:cNvPicPr>
          <p:nvPr/>
        </p:nvPicPr>
        <p:blipFill>
          <a:blip r:embed="rId3"/>
          <a:stretch>
            <a:fillRect/>
          </a:stretch>
        </p:blipFill>
        <p:spPr>
          <a:xfrm>
            <a:off x="5196000" y="994113"/>
            <a:ext cx="1800000" cy="1800000"/>
          </a:xfrm>
          <a:prstGeom prst="rect">
            <a:avLst/>
          </a:prstGeom>
        </p:spPr>
      </p:pic>
      <p:sp>
        <p:nvSpPr>
          <p:cNvPr id="5" name="TextBox 4">
            <a:extLst>
              <a:ext uri="{FF2B5EF4-FFF2-40B4-BE49-F238E27FC236}">
                <a16:creationId xmlns:a16="http://schemas.microsoft.com/office/drawing/2014/main" id="{7AA8286D-3898-3079-FBAF-A45913C023B2}"/>
              </a:ext>
            </a:extLst>
          </p:cNvPr>
          <p:cNvSpPr txBox="1"/>
          <p:nvPr/>
        </p:nvSpPr>
        <p:spPr>
          <a:xfrm>
            <a:off x="3048000" y="3244334"/>
            <a:ext cx="6096000" cy="523220"/>
          </a:xfrm>
          <a:prstGeom prst="rect">
            <a:avLst/>
          </a:prstGeom>
          <a:noFill/>
        </p:spPr>
        <p:txBody>
          <a:bodyPr wrap="square">
            <a:spAutoFit/>
          </a:bodyPr>
          <a:lstStyle/>
          <a:p>
            <a:pPr algn="ctr"/>
            <a:r>
              <a:rPr lang="en-GB" sz="2800" b="1" i="1" spc="-20" dirty="0">
                <a:solidFill>
                  <a:srgbClr val="15164D"/>
                </a:solidFill>
                <a:effectLst/>
                <a:latin typeface="Tahoma" panose="020B0604030504040204" pitchFamily="34" charset="0"/>
                <a:ea typeface="Tahoma" panose="020B0604030504040204" pitchFamily="34" charset="0"/>
              </a:rPr>
              <a:t>DON’T SMOKE</a:t>
            </a:r>
            <a:endParaRPr lang="en-GB" sz="2800" b="1" dirty="0"/>
          </a:p>
        </p:txBody>
      </p:sp>
      <p:sp>
        <p:nvSpPr>
          <p:cNvPr id="7" name="TextBox 6">
            <a:extLst>
              <a:ext uri="{FF2B5EF4-FFF2-40B4-BE49-F238E27FC236}">
                <a16:creationId xmlns:a16="http://schemas.microsoft.com/office/drawing/2014/main" id="{32F80A83-5E08-8245-6674-BFD75959CBA0}"/>
              </a:ext>
            </a:extLst>
          </p:cNvPr>
          <p:cNvSpPr txBox="1"/>
          <p:nvPr/>
        </p:nvSpPr>
        <p:spPr>
          <a:xfrm>
            <a:off x="87086" y="4049870"/>
            <a:ext cx="12017828" cy="347146"/>
          </a:xfrm>
          <a:prstGeom prst="rect">
            <a:avLst/>
          </a:prstGeom>
          <a:noFill/>
        </p:spPr>
        <p:txBody>
          <a:bodyPr wrap="square">
            <a:spAutoFit/>
          </a:bodyPr>
          <a:lstStyle/>
          <a:p>
            <a:pPr marL="885190" marR="550545" algn="ctr">
              <a:lnSpc>
                <a:spcPct val="92000"/>
              </a:lnSpc>
              <a:spcBef>
                <a:spcPts val="2215"/>
              </a:spcBef>
              <a:spcAft>
                <a:spcPts val="0"/>
              </a:spcAft>
            </a:pPr>
            <a:r>
              <a:rPr lang="en-GB" sz="1800" b="1" i="1" dirty="0">
                <a:solidFill>
                  <a:srgbClr val="15164D"/>
                </a:solidFill>
                <a:effectLst/>
                <a:latin typeface="Trebuchet MS" panose="020B0603020202020204" pitchFamily="34" charset="0"/>
                <a:ea typeface="Tahoma" panose="020B0604030504040204" pitchFamily="34" charset="0"/>
              </a:rPr>
              <a:t>If you smoke, you’re putting yourself at a much higher risk of developing dementia later in life.</a:t>
            </a:r>
            <a:endParaRPr lang="en-GB" sz="1400" dirty="0">
              <a:effectLst/>
              <a:latin typeface="Tahoma" panose="020B0604030504040204" pitchFamily="34" charset="0"/>
              <a:ea typeface="Tahoma" panose="020B0604030504040204" pitchFamily="34" charset="0"/>
            </a:endParaRPr>
          </a:p>
        </p:txBody>
      </p:sp>
    </p:spTree>
    <p:extLst>
      <p:ext uri="{BB962C8B-B14F-4D97-AF65-F5344CB8AC3E}">
        <p14:creationId xmlns:p14="http://schemas.microsoft.com/office/powerpoint/2010/main" val="8816563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92FCEEC-0844-3235-420E-10000C7EE21E}"/>
              </a:ext>
            </a:extLst>
          </p:cNvPr>
          <p:cNvPicPr>
            <a:picLocks noChangeAspect="1"/>
          </p:cNvPicPr>
          <p:nvPr/>
        </p:nvPicPr>
        <p:blipFill>
          <a:blip r:embed="rId3"/>
          <a:stretch>
            <a:fillRect/>
          </a:stretch>
        </p:blipFill>
        <p:spPr>
          <a:xfrm>
            <a:off x="5196000" y="983614"/>
            <a:ext cx="1800000" cy="1800000"/>
          </a:xfrm>
          <a:prstGeom prst="rect">
            <a:avLst/>
          </a:prstGeom>
        </p:spPr>
      </p:pic>
      <p:sp>
        <p:nvSpPr>
          <p:cNvPr id="5" name="TextBox 4">
            <a:extLst>
              <a:ext uri="{FF2B5EF4-FFF2-40B4-BE49-F238E27FC236}">
                <a16:creationId xmlns:a16="http://schemas.microsoft.com/office/drawing/2014/main" id="{7AA8286D-3898-3079-FBAF-A45913C023B2}"/>
              </a:ext>
            </a:extLst>
          </p:cNvPr>
          <p:cNvSpPr txBox="1"/>
          <p:nvPr/>
        </p:nvSpPr>
        <p:spPr>
          <a:xfrm>
            <a:off x="3048000" y="3244334"/>
            <a:ext cx="6096000" cy="523220"/>
          </a:xfrm>
          <a:prstGeom prst="rect">
            <a:avLst/>
          </a:prstGeom>
          <a:noFill/>
        </p:spPr>
        <p:txBody>
          <a:bodyPr wrap="square">
            <a:spAutoFit/>
          </a:bodyPr>
          <a:lstStyle/>
          <a:p>
            <a:pPr algn="ctr"/>
            <a:r>
              <a:rPr lang="en-GB" sz="2800" b="1" i="1" spc="-20" dirty="0">
                <a:solidFill>
                  <a:srgbClr val="15164D"/>
                </a:solidFill>
                <a:effectLst/>
                <a:latin typeface="Tahoma" panose="020B0604030504040204" pitchFamily="34" charset="0"/>
                <a:ea typeface="Tahoma" panose="020B0604030504040204" pitchFamily="34" charset="0"/>
              </a:rPr>
              <a:t>DRINK LESS ALCOHOL</a:t>
            </a:r>
            <a:endParaRPr lang="en-GB" sz="2800" b="1" dirty="0"/>
          </a:p>
        </p:txBody>
      </p:sp>
      <p:sp>
        <p:nvSpPr>
          <p:cNvPr id="7" name="TextBox 6">
            <a:extLst>
              <a:ext uri="{FF2B5EF4-FFF2-40B4-BE49-F238E27FC236}">
                <a16:creationId xmlns:a16="http://schemas.microsoft.com/office/drawing/2014/main" id="{32F80A83-5E08-8245-6674-BFD75959CBA0}"/>
              </a:ext>
            </a:extLst>
          </p:cNvPr>
          <p:cNvSpPr txBox="1"/>
          <p:nvPr/>
        </p:nvSpPr>
        <p:spPr>
          <a:xfrm>
            <a:off x="87086" y="4049870"/>
            <a:ext cx="12017828" cy="347146"/>
          </a:xfrm>
          <a:prstGeom prst="rect">
            <a:avLst/>
          </a:prstGeom>
          <a:noFill/>
        </p:spPr>
        <p:txBody>
          <a:bodyPr wrap="square">
            <a:spAutoFit/>
          </a:bodyPr>
          <a:lstStyle/>
          <a:p>
            <a:pPr marL="885190" marR="550545" algn="ctr">
              <a:lnSpc>
                <a:spcPct val="92000"/>
              </a:lnSpc>
              <a:spcBef>
                <a:spcPts val="2215"/>
              </a:spcBef>
              <a:spcAft>
                <a:spcPts val="0"/>
              </a:spcAft>
            </a:pPr>
            <a:r>
              <a:rPr lang="en-GB" sz="1800" b="1" i="1" dirty="0">
                <a:solidFill>
                  <a:srgbClr val="15164D"/>
                </a:solidFill>
                <a:effectLst/>
                <a:latin typeface="Trebuchet MS" panose="020B0603020202020204" pitchFamily="34" charset="0"/>
                <a:ea typeface="Tahoma" panose="020B0604030504040204" pitchFamily="34" charset="0"/>
              </a:rPr>
              <a:t>Drinking too much alcohol increases your risk of developing dementia.</a:t>
            </a:r>
            <a:endParaRPr lang="en-GB" sz="1400" dirty="0">
              <a:effectLst/>
              <a:latin typeface="Tahoma" panose="020B0604030504040204" pitchFamily="34" charset="0"/>
              <a:ea typeface="Tahoma" panose="020B0604030504040204" pitchFamily="34" charset="0"/>
            </a:endParaRPr>
          </a:p>
        </p:txBody>
      </p:sp>
    </p:spTree>
    <p:extLst>
      <p:ext uri="{BB962C8B-B14F-4D97-AF65-F5344CB8AC3E}">
        <p14:creationId xmlns:p14="http://schemas.microsoft.com/office/powerpoint/2010/main" val="36362794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F1CABB7-D6A3-EE73-F533-C0E8E6F4C042}"/>
              </a:ext>
            </a:extLst>
          </p:cNvPr>
          <p:cNvPicPr>
            <a:picLocks noChangeAspect="1"/>
          </p:cNvPicPr>
          <p:nvPr/>
        </p:nvPicPr>
        <p:blipFill>
          <a:blip r:embed="rId3"/>
          <a:stretch>
            <a:fillRect/>
          </a:stretch>
        </p:blipFill>
        <p:spPr>
          <a:xfrm>
            <a:off x="5196000" y="987483"/>
            <a:ext cx="1800000" cy="1800000"/>
          </a:xfrm>
          <a:prstGeom prst="rect">
            <a:avLst/>
          </a:prstGeom>
        </p:spPr>
      </p:pic>
      <p:sp>
        <p:nvSpPr>
          <p:cNvPr id="5" name="TextBox 4">
            <a:extLst>
              <a:ext uri="{FF2B5EF4-FFF2-40B4-BE49-F238E27FC236}">
                <a16:creationId xmlns:a16="http://schemas.microsoft.com/office/drawing/2014/main" id="{7AA8286D-3898-3079-FBAF-A45913C023B2}"/>
              </a:ext>
            </a:extLst>
          </p:cNvPr>
          <p:cNvSpPr txBox="1"/>
          <p:nvPr/>
        </p:nvSpPr>
        <p:spPr>
          <a:xfrm>
            <a:off x="2394857" y="3244334"/>
            <a:ext cx="7402286" cy="523220"/>
          </a:xfrm>
          <a:prstGeom prst="rect">
            <a:avLst/>
          </a:prstGeom>
          <a:noFill/>
        </p:spPr>
        <p:txBody>
          <a:bodyPr wrap="square">
            <a:spAutoFit/>
          </a:bodyPr>
          <a:lstStyle/>
          <a:p>
            <a:pPr algn="ctr"/>
            <a:r>
              <a:rPr lang="en-GB" sz="2800" b="1" i="1" spc="-20" dirty="0">
                <a:solidFill>
                  <a:srgbClr val="15164D"/>
                </a:solidFill>
                <a:effectLst/>
                <a:latin typeface="Tahoma" panose="020B0604030504040204" pitchFamily="34" charset="0"/>
                <a:ea typeface="Tahoma" panose="020B0604030504040204" pitchFamily="34" charset="0"/>
              </a:rPr>
              <a:t>STAY MENTALLY AND SOCIALLY ACTIVE</a:t>
            </a:r>
            <a:endParaRPr lang="en-GB" sz="2800" b="1" dirty="0"/>
          </a:p>
        </p:txBody>
      </p:sp>
      <p:sp>
        <p:nvSpPr>
          <p:cNvPr id="7" name="TextBox 6">
            <a:extLst>
              <a:ext uri="{FF2B5EF4-FFF2-40B4-BE49-F238E27FC236}">
                <a16:creationId xmlns:a16="http://schemas.microsoft.com/office/drawing/2014/main" id="{32F80A83-5E08-8245-6674-BFD75959CBA0}"/>
              </a:ext>
            </a:extLst>
          </p:cNvPr>
          <p:cNvSpPr txBox="1"/>
          <p:nvPr/>
        </p:nvSpPr>
        <p:spPr>
          <a:xfrm>
            <a:off x="1545772" y="4049870"/>
            <a:ext cx="9165772" cy="856773"/>
          </a:xfrm>
          <a:prstGeom prst="rect">
            <a:avLst/>
          </a:prstGeom>
          <a:noFill/>
        </p:spPr>
        <p:txBody>
          <a:bodyPr wrap="square">
            <a:spAutoFit/>
          </a:bodyPr>
          <a:lstStyle/>
          <a:p>
            <a:pPr marL="885190" marR="550545">
              <a:lnSpc>
                <a:spcPct val="92000"/>
              </a:lnSpc>
              <a:spcBef>
                <a:spcPts val="2215"/>
              </a:spcBef>
              <a:spcAft>
                <a:spcPts val="0"/>
              </a:spcAft>
            </a:pPr>
            <a:r>
              <a:rPr lang="en-GB" sz="1800" b="1" i="1" dirty="0">
                <a:solidFill>
                  <a:srgbClr val="15164D"/>
                </a:solidFill>
                <a:effectLst/>
                <a:latin typeface="Trebuchet MS" panose="020B0603020202020204" pitchFamily="34" charset="0"/>
                <a:ea typeface="Tahoma" panose="020B0604030504040204" pitchFamily="34" charset="0"/>
              </a:rPr>
              <a:t>Engaging in mental or social activities may help to build up your brain’s ability to cope with disease, relieve stress and improve your mood.</a:t>
            </a:r>
            <a:endParaRPr lang="en-GB" sz="1400" dirty="0">
              <a:effectLst/>
              <a:latin typeface="Tahoma" panose="020B0604030504040204" pitchFamily="34" charset="0"/>
              <a:ea typeface="Tahoma" panose="020B0604030504040204" pitchFamily="34" charset="0"/>
            </a:endParaRPr>
          </a:p>
        </p:txBody>
      </p:sp>
    </p:spTree>
    <p:extLst>
      <p:ext uri="{BB962C8B-B14F-4D97-AF65-F5344CB8AC3E}">
        <p14:creationId xmlns:p14="http://schemas.microsoft.com/office/powerpoint/2010/main" val="1825504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9DD6E63-C538-32DD-20B9-A688EFB4BC01}"/>
              </a:ext>
            </a:extLst>
          </p:cNvPr>
          <p:cNvSpPr txBox="1"/>
          <p:nvPr/>
        </p:nvSpPr>
        <p:spPr>
          <a:xfrm>
            <a:off x="1480456" y="3244334"/>
            <a:ext cx="9231088" cy="523220"/>
          </a:xfrm>
          <a:prstGeom prst="rect">
            <a:avLst/>
          </a:prstGeom>
          <a:noFill/>
        </p:spPr>
        <p:txBody>
          <a:bodyPr wrap="square">
            <a:spAutoFit/>
          </a:bodyPr>
          <a:lstStyle/>
          <a:p>
            <a:pPr algn="ctr"/>
            <a:r>
              <a:rPr lang="en-GB" sz="2800" b="1" i="1" spc="-20" dirty="0">
                <a:solidFill>
                  <a:srgbClr val="15164D"/>
                </a:solidFill>
                <a:effectLst/>
                <a:latin typeface="Tahoma" panose="020B0604030504040204" pitchFamily="34" charset="0"/>
                <a:ea typeface="Tahoma" panose="020B0604030504040204" pitchFamily="34" charset="0"/>
              </a:rPr>
              <a:t>TAKE CONTROL OF YOUR HEALTH &amp; WELL-BEING</a:t>
            </a:r>
            <a:endParaRPr lang="en-GB" sz="2800" b="1" dirty="0"/>
          </a:p>
        </p:txBody>
      </p:sp>
      <p:pic>
        <p:nvPicPr>
          <p:cNvPr id="10" name="Picture 9">
            <a:extLst>
              <a:ext uri="{FF2B5EF4-FFF2-40B4-BE49-F238E27FC236}">
                <a16:creationId xmlns:a16="http://schemas.microsoft.com/office/drawing/2014/main" id="{E376C787-9E92-6C45-3AB1-C0193A92BE08}"/>
              </a:ext>
            </a:extLst>
          </p:cNvPr>
          <p:cNvPicPr>
            <a:picLocks noChangeAspect="1"/>
          </p:cNvPicPr>
          <p:nvPr/>
        </p:nvPicPr>
        <p:blipFill>
          <a:blip r:embed="rId3"/>
          <a:stretch>
            <a:fillRect/>
          </a:stretch>
        </p:blipFill>
        <p:spPr>
          <a:xfrm>
            <a:off x="5196000" y="976952"/>
            <a:ext cx="1800000" cy="1800000"/>
          </a:xfrm>
          <a:prstGeom prst="rect">
            <a:avLst/>
          </a:prstGeom>
        </p:spPr>
      </p:pic>
      <p:sp>
        <p:nvSpPr>
          <p:cNvPr id="7" name="TextBox 6">
            <a:extLst>
              <a:ext uri="{FF2B5EF4-FFF2-40B4-BE49-F238E27FC236}">
                <a16:creationId xmlns:a16="http://schemas.microsoft.com/office/drawing/2014/main" id="{32F80A83-5E08-8245-6674-BFD75959CBA0}"/>
              </a:ext>
            </a:extLst>
          </p:cNvPr>
          <p:cNvSpPr txBox="1"/>
          <p:nvPr/>
        </p:nvSpPr>
        <p:spPr>
          <a:xfrm>
            <a:off x="1545772" y="4049870"/>
            <a:ext cx="9165772" cy="856773"/>
          </a:xfrm>
          <a:prstGeom prst="rect">
            <a:avLst/>
          </a:prstGeom>
          <a:noFill/>
        </p:spPr>
        <p:txBody>
          <a:bodyPr wrap="square">
            <a:spAutoFit/>
          </a:bodyPr>
          <a:lstStyle/>
          <a:p>
            <a:pPr marL="885190" marR="550545">
              <a:lnSpc>
                <a:spcPct val="92000"/>
              </a:lnSpc>
              <a:spcBef>
                <a:spcPts val="2215"/>
              </a:spcBef>
              <a:spcAft>
                <a:spcPts val="0"/>
              </a:spcAft>
            </a:pPr>
            <a:r>
              <a:rPr lang="en-GB" sz="1800" b="1" i="1" dirty="0">
                <a:solidFill>
                  <a:srgbClr val="15164D"/>
                </a:solidFill>
                <a:effectLst/>
                <a:latin typeface="Trebuchet MS" panose="020B0603020202020204" pitchFamily="34" charset="0"/>
                <a:ea typeface="Tahoma" panose="020B0604030504040204" pitchFamily="34" charset="0"/>
              </a:rPr>
              <a:t>As you get older, you are more likely to develop certain health conditions, such as high blood pressure or diabetes. Make the most of medical </a:t>
            </a:r>
            <a:r>
              <a:rPr lang="en-GB" sz="1800" b="1" i="1" dirty="0" err="1">
                <a:solidFill>
                  <a:srgbClr val="15164D"/>
                </a:solidFill>
                <a:effectLst/>
                <a:latin typeface="Trebuchet MS" panose="020B0603020202020204" pitchFamily="34" charset="0"/>
                <a:ea typeface="Tahoma" panose="020B0604030504040204" pitchFamily="34" charset="0"/>
              </a:rPr>
              <a:t>practiiners</a:t>
            </a:r>
            <a:r>
              <a:rPr lang="en-GB" sz="1800" b="1" i="1" dirty="0">
                <a:solidFill>
                  <a:srgbClr val="15164D"/>
                </a:solidFill>
                <a:effectLst/>
                <a:latin typeface="Trebuchet MS" panose="020B0603020202020204" pitchFamily="34" charset="0"/>
                <a:ea typeface="Tahoma" panose="020B0604030504040204" pitchFamily="34" charset="0"/>
              </a:rPr>
              <a:t>.</a:t>
            </a:r>
            <a:endParaRPr lang="en-GB" sz="1400" dirty="0">
              <a:effectLst/>
              <a:latin typeface="Tahoma" panose="020B0604030504040204" pitchFamily="34" charset="0"/>
              <a:ea typeface="Tahoma" panose="020B0604030504040204" pitchFamily="34" charset="0"/>
            </a:endParaRPr>
          </a:p>
        </p:txBody>
      </p:sp>
    </p:spTree>
    <p:extLst>
      <p:ext uri="{BB962C8B-B14F-4D97-AF65-F5344CB8AC3E}">
        <p14:creationId xmlns:p14="http://schemas.microsoft.com/office/powerpoint/2010/main" val="2470542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What’s the definition of the Wicked Problem Identified</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Autofit/>
          </a:bodyPr>
          <a:lstStyle/>
          <a:p>
            <a:pPr marL="0" indent="0">
              <a:buNone/>
            </a:pPr>
            <a:r>
              <a:rPr lang="en-GB" sz="2600" dirty="0"/>
              <a:t>How can we inform and educate society of the ageing pitfalls that are currently being ignored during our growing life phases within the Swansea community?</a:t>
            </a:r>
            <a:br>
              <a:rPr lang="en-GB" sz="2600" dirty="0"/>
            </a:br>
            <a:br>
              <a:rPr lang="en-GB" sz="2600" dirty="0"/>
            </a:br>
            <a:endParaRPr lang="en-GB" sz="2600" dirty="0"/>
          </a:p>
        </p:txBody>
      </p:sp>
    </p:spTree>
    <p:extLst>
      <p:ext uri="{BB962C8B-B14F-4D97-AF65-F5344CB8AC3E}">
        <p14:creationId xmlns:p14="http://schemas.microsoft.com/office/powerpoint/2010/main" val="31027900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Autofit/>
          </a:bodyPr>
          <a:lstStyle/>
          <a:p>
            <a:pPr marL="0" indent="0">
              <a:buNone/>
            </a:pPr>
            <a:r>
              <a:rPr lang="en-GB" sz="2600" dirty="0"/>
              <a:t>Presentation (as an individual) of </a:t>
            </a:r>
            <a:r>
              <a:rPr lang="en-GB" sz="2600"/>
              <a:t>your Wicked </a:t>
            </a:r>
            <a:r>
              <a:rPr lang="en-GB" sz="2600" dirty="0"/>
              <a:t>Problem within the locality of Swansea for seminar discussion.</a:t>
            </a:r>
          </a:p>
          <a:p>
            <a:pPr marL="0" indent="0">
              <a:buNone/>
            </a:pPr>
            <a:r>
              <a:rPr lang="en-GB" sz="2600" dirty="0"/>
              <a:t>11.00am 13.02.25 – PP [5 slides]</a:t>
            </a:r>
          </a:p>
          <a:p>
            <a:pPr marL="0" indent="0">
              <a:buNone/>
            </a:pPr>
            <a:br>
              <a:rPr lang="en-GB" sz="2600" dirty="0"/>
            </a:br>
            <a:endParaRPr lang="en-GB" sz="2600" dirty="0"/>
          </a:p>
        </p:txBody>
      </p:sp>
    </p:spTree>
    <p:extLst>
      <p:ext uri="{BB962C8B-B14F-4D97-AF65-F5344CB8AC3E}">
        <p14:creationId xmlns:p14="http://schemas.microsoft.com/office/powerpoint/2010/main" val="35283146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503d0ed-3769-4fd0-bdd4-365a1b0a4ef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6" ma:contentTypeDescription="Create a new document." ma:contentTypeScope="" ma:versionID="9d664d5b564128a0f046e5274f628572">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1c78364ae30393f10cdb4f0ec9649cf3"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76A8938-EE4E-4CDE-AE5A-151DB49846A4}">
  <ds:schemaRefs>
    <ds:schemaRef ds:uri="http://schemas.microsoft.com/office/2006/metadata/properties"/>
    <ds:schemaRef ds:uri="http://schemas.openxmlformats.org/package/2006/metadata/core-properties"/>
    <ds:schemaRef ds:uri="http://purl.org/dc/dcmitype/"/>
    <ds:schemaRef ds:uri="http://schemas.microsoft.com/office/2006/documentManagement/types"/>
    <ds:schemaRef ds:uri="4503d0ed-3769-4fd0-bdd4-365a1b0a4ef4"/>
    <ds:schemaRef ds:uri="afa9340e-42d2-4497-9e48-e8fdef61d7b7"/>
    <ds:schemaRef ds:uri="http://purl.org/dc/terms/"/>
    <ds:schemaRef ds:uri="http://schemas.microsoft.com/office/infopath/2007/PartnerControls"/>
    <ds:schemaRef ds:uri="http://www.w3.org/XML/1998/namespace"/>
    <ds:schemaRef ds:uri="http://purl.org/dc/elements/1.1/"/>
  </ds:schemaRefs>
</ds:datastoreItem>
</file>

<file path=customXml/itemProps2.xml><?xml version="1.0" encoding="utf-8"?>
<ds:datastoreItem xmlns:ds="http://schemas.openxmlformats.org/officeDocument/2006/customXml" ds:itemID="{BC5FA720-40FB-4A81-A66E-8A0B032F343B}">
  <ds:schemaRefs>
    <ds:schemaRef ds:uri="http://schemas.microsoft.com/sharepoint/v3/contenttype/forms"/>
  </ds:schemaRefs>
</ds:datastoreItem>
</file>

<file path=customXml/itemProps3.xml><?xml version="1.0" encoding="utf-8"?>
<ds:datastoreItem xmlns:ds="http://schemas.openxmlformats.org/officeDocument/2006/customXml" ds:itemID="{5E692825-E29C-48A3-9506-213111BA57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a9340e-42d2-4497-9e48-e8fdef61d7b7"/>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1119</TotalTime>
  <Words>2047</Words>
  <Application>Microsoft Office PowerPoint</Application>
  <PresentationFormat>Widescreen</PresentationFormat>
  <Paragraphs>319</Paragraphs>
  <Slides>29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Tahoma</vt:lpstr>
      <vt:lpstr>Trebuchet MS</vt:lpstr>
      <vt:lpstr>Office Theme</vt:lpstr>
      <vt:lpstr> ADDA4015  CONTEMPORARY CHALLENGES  MAKING A DIFFERENCE  Week 2 – 06.02.25</vt:lpstr>
      <vt:lpstr>Module Learning Outcomes (from module syllabus)</vt:lpstr>
      <vt:lpstr>What is the Wicked Problem</vt:lpstr>
      <vt:lpstr>PowerPoint Presentation</vt:lpstr>
      <vt:lpstr>PowerPoint Presentation</vt:lpstr>
      <vt:lpstr>PowerPoint Presentation</vt:lpstr>
      <vt:lpstr>PowerPoint Presentation</vt:lpstr>
      <vt:lpstr>PowerPoint Presentation</vt:lpstr>
      <vt:lpstr>PowerPoint Presentation</vt:lpstr>
      <vt:lpstr>What causes human bodies to age?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Ways to promote healthy aging.</vt:lpstr>
      <vt:lpstr>PowerPoint Presentation</vt:lpstr>
      <vt:lpstr>PowerPoint Presentation</vt:lpstr>
      <vt:lpstr>PowerPoint Presentation</vt:lpstr>
      <vt:lpstr>PowerPoint Presentation</vt:lpstr>
      <vt:lpstr>PowerPoint Presentation</vt:lpstr>
      <vt:lpstr>PowerPoint Presentation</vt:lpstr>
      <vt:lpstr>What’s the definition of the Wicked Problem Identified</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Definition of a Wicked Problem Problems are a common aspect of daily life, and people think of ways to solve them every day, but what is a wicked problem? Design theorists Horst Rittel and Melvin Webber coined the wicked problem phrase, in 1973, to emphasize the complexities and challenges of tackling planning and social policy issues. A wicked problem is a societal or cultural issue that is difficult or impossible to solve due to the following reasons: incomplete or inconsistent knowledge, the large number of people and views involved, the significant economic burden, and the interconnected nature of these issues with other issues. Some problems that fit the definition of wicked problems are death, famine, floods, political instability, and disease. Homelessness is also an excellent example of a wicked problem because there is no definitive approach to solve it.  Wicked problems are characterized as problems that cannot be solved; on the contrary, easy fixes are problems that have a straightforward and fast way of solving them. An easy fix seeks to solve the immediate problem but may, however, not solve the underlying problem.  Wicked Problems Vs. Tame Problems A tame problem is a straightforward issue, on which all stakeholders agree, that has a clear solution and that may also be solvable using lessons learned from a comparable situation. In contrast, a wicked problem is one in which it is difficult to agree on a specific issue and is difficult to find a solution. An example of a tame problem is when a person has a punctured wheel. There is a simple solution of changing the wheel or fixing the damaged wheel. A tame problem can be solved with an easy fix.  One of the methods used to try to solve wicked problems is the use of the iterative learning process. This process involves developing, refining, and improving a project, product, or initiative in small increments. It is a process that seeks to formulate, test, and refine processes until the final, best-desired outcome is achieved. The iterative process accommodates new ideas and incorporates</dc:title>
  <dc:creator>Matthew Archer</dc:creator>
  <cp:lastModifiedBy>Matthew Archer</cp:lastModifiedBy>
  <cp:revision>3</cp:revision>
  <dcterms:created xsi:type="dcterms:W3CDTF">2023-01-27T13:53:04Z</dcterms:created>
  <dcterms:modified xsi:type="dcterms:W3CDTF">2025-02-06T08:45:25Z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