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1EF151-874D-4222-9B6B-B8FB8A27E34E}" v="92" dt="2021-01-20T21:44:50.756"/>
    <p1510:client id="{D5DBFE17-1581-B545-3ED3-EB9D2042BFEB}" v="147" dt="2021-01-20T22:30:43.897"/>
    <p1510:client id="{ED4A2A02-7675-9A65-C553-DE60998A0E87}" v="591" dt="2021-01-21T03:51:48.8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nie Kipulu (1905442)" userId="S::1905442@student.uwtsd.ac.uk::b30abfeb-52a5-4171-8044-61983369634e" providerId="AD" clId="Web-{ED4A2A02-7675-9A65-C553-DE60998A0E87}"/>
    <pc:docChg chg="addSld modSld">
      <pc:chgData name="Benie Kipulu (1905442)" userId="S::1905442@student.uwtsd.ac.uk::b30abfeb-52a5-4171-8044-61983369634e" providerId="AD" clId="Web-{ED4A2A02-7675-9A65-C553-DE60998A0E87}" dt="2021-01-21T03:51:48.880" v="291" actId="20577"/>
      <pc:docMkLst>
        <pc:docMk/>
      </pc:docMkLst>
      <pc:sldChg chg="modSp">
        <pc:chgData name="Benie Kipulu (1905442)" userId="S::1905442@student.uwtsd.ac.uk::b30abfeb-52a5-4171-8044-61983369634e" providerId="AD" clId="Web-{ED4A2A02-7675-9A65-C553-DE60998A0E87}" dt="2021-01-21T03:29:56.440" v="99" actId="20577"/>
        <pc:sldMkLst>
          <pc:docMk/>
          <pc:sldMk cId="1394204180" sldId="258"/>
        </pc:sldMkLst>
        <pc:spChg chg="mod">
          <ac:chgData name="Benie Kipulu (1905442)" userId="S::1905442@student.uwtsd.ac.uk::b30abfeb-52a5-4171-8044-61983369634e" providerId="AD" clId="Web-{ED4A2A02-7675-9A65-C553-DE60998A0E87}" dt="2021-01-21T03:29:56.440" v="99" actId="20577"/>
          <ac:spMkLst>
            <pc:docMk/>
            <pc:sldMk cId="1394204180" sldId="258"/>
            <ac:spMk id="3" creationId="{C14B9984-7958-4CD8-892C-6A85E55DA818}"/>
          </ac:spMkLst>
        </pc:spChg>
      </pc:sldChg>
      <pc:sldChg chg="delSp modSp new">
        <pc:chgData name="Benie Kipulu (1905442)" userId="S::1905442@student.uwtsd.ac.uk::b30abfeb-52a5-4171-8044-61983369634e" providerId="AD" clId="Web-{ED4A2A02-7675-9A65-C553-DE60998A0E87}" dt="2021-01-21T03:39:29.896" v="250" actId="20577"/>
        <pc:sldMkLst>
          <pc:docMk/>
          <pc:sldMk cId="1907419434" sldId="259"/>
        </pc:sldMkLst>
        <pc:spChg chg="del mod">
          <ac:chgData name="Benie Kipulu (1905442)" userId="S::1905442@student.uwtsd.ac.uk::b30abfeb-52a5-4171-8044-61983369634e" providerId="AD" clId="Web-{ED4A2A02-7675-9A65-C553-DE60998A0E87}" dt="2021-01-21T03:30:13.659" v="102"/>
          <ac:spMkLst>
            <pc:docMk/>
            <pc:sldMk cId="1907419434" sldId="259"/>
            <ac:spMk id="2" creationId="{8B075C87-BE17-4749-9C36-2ED98B5DAD08}"/>
          </ac:spMkLst>
        </pc:spChg>
        <pc:spChg chg="mod">
          <ac:chgData name="Benie Kipulu (1905442)" userId="S::1905442@student.uwtsd.ac.uk::b30abfeb-52a5-4171-8044-61983369634e" providerId="AD" clId="Web-{ED4A2A02-7675-9A65-C553-DE60998A0E87}" dt="2021-01-21T03:39:29.896" v="250" actId="20577"/>
          <ac:spMkLst>
            <pc:docMk/>
            <pc:sldMk cId="1907419434" sldId="259"/>
            <ac:spMk id="3" creationId="{0E55743A-2220-4C69-9DB7-643FC0055E60}"/>
          </ac:spMkLst>
        </pc:spChg>
      </pc:sldChg>
      <pc:sldChg chg="delSp modSp new">
        <pc:chgData name="Benie Kipulu (1905442)" userId="S::1905442@student.uwtsd.ac.uk::b30abfeb-52a5-4171-8044-61983369634e" providerId="AD" clId="Web-{ED4A2A02-7675-9A65-C553-DE60998A0E87}" dt="2021-01-21T03:51:48.880" v="291" actId="20577"/>
        <pc:sldMkLst>
          <pc:docMk/>
          <pc:sldMk cId="4104907747" sldId="260"/>
        </pc:sldMkLst>
        <pc:spChg chg="del mod">
          <ac:chgData name="Benie Kipulu (1905442)" userId="S::1905442@student.uwtsd.ac.uk::b30abfeb-52a5-4171-8044-61983369634e" providerId="AD" clId="Web-{ED4A2A02-7675-9A65-C553-DE60998A0E87}" dt="2021-01-21T03:49:07.138" v="253"/>
          <ac:spMkLst>
            <pc:docMk/>
            <pc:sldMk cId="4104907747" sldId="260"/>
            <ac:spMk id="2" creationId="{F4597FF9-F222-4848-8711-9AE3C610B6EE}"/>
          </ac:spMkLst>
        </pc:spChg>
        <pc:spChg chg="mod">
          <ac:chgData name="Benie Kipulu (1905442)" userId="S::1905442@student.uwtsd.ac.uk::b30abfeb-52a5-4171-8044-61983369634e" providerId="AD" clId="Web-{ED4A2A02-7675-9A65-C553-DE60998A0E87}" dt="2021-01-21T03:51:48.880" v="291" actId="20577"/>
          <ac:spMkLst>
            <pc:docMk/>
            <pc:sldMk cId="4104907747" sldId="260"/>
            <ac:spMk id="3" creationId="{3CFDC6BD-AB92-4A67-A33A-DB63916C9446}"/>
          </ac:spMkLst>
        </pc:spChg>
      </pc:sldChg>
    </pc:docChg>
  </pc:docChgLst>
  <pc:docChgLst>
    <pc:chgData name="Benie Kipulu (1905442)" userId="S::1905442@student.uwtsd.ac.uk::b30abfeb-52a5-4171-8044-61983369634e" providerId="AD" clId="Web-{D5DBFE17-1581-B545-3ED3-EB9D2042BFEB}"/>
    <pc:docChg chg="addSld delSld modSld addMainMaster delMainMaster">
      <pc:chgData name="Benie Kipulu (1905442)" userId="S::1905442@student.uwtsd.ac.uk::b30abfeb-52a5-4171-8044-61983369634e" providerId="AD" clId="Web-{D5DBFE17-1581-B545-3ED3-EB9D2042BFEB}" dt="2021-01-20T22:30:43.897" v="119" actId="20577"/>
      <pc:docMkLst>
        <pc:docMk/>
      </pc:docMkLst>
      <pc:sldChg chg="addSp delSp modSp mod setBg modClrScheme setClrOvrMap delDesignElem chgLayout">
        <pc:chgData name="Benie Kipulu (1905442)" userId="S::1905442@student.uwtsd.ac.uk::b30abfeb-52a5-4171-8044-61983369634e" providerId="AD" clId="Web-{D5DBFE17-1581-B545-3ED3-EB9D2042BFEB}" dt="2021-01-20T21:55:30.383" v="21" actId="1076"/>
        <pc:sldMkLst>
          <pc:docMk/>
          <pc:sldMk cId="109857222" sldId="256"/>
        </pc:sldMkLst>
        <pc:spChg chg="mod ord">
          <ac:chgData name="Benie Kipulu (1905442)" userId="S::1905442@student.uwtsd.ac.uk::b30abfeb-52a5-4171-8044-61983369634e" providerId="AD" clId="Web-{D5DBFE17-1581-B545-3ED3-EB9D2042BFEB}" dt="2021-01-20T21:55:20.570" v="18" actId="14100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Benie Kipulu (1905442)" userId="S::1905442@student.uwtsd.ac.uk::b30abfeb-52a5-4171-8044-61983369634e" providerId="AD" clId="Web-{D5DBFE17-1581-B545-3ED3-EB9D2042BFEB}" dt="2021-01-20T21:47:44.278" v="4"/>
          <ac:spMkLst>
            <pc:docMk/>
            <pc:sldMk cId="109857222" sldId="256"/>
            <ac:spMk id="7" creationId="{DE27238C-8EAF-4098-86E6-7723B7DAE601}"/>
          </ac:spMkLst>
        </pc:spChg>
        <pc:spChg chg="del">
          <ac:chgData name="Benie Kipulu (1905442)" userId="S::1905442@student.uwtsd.ac.uk::b30abfeb-52a5-4171-8044-61983369634e" providerId="AD" clId="Web-{D5DBFE17-1581-B545-3ED3-EB9D2042BFEB}" dt="2021-01-20T21:47:37.215" v="3"/>
          <ac:spMkLst>
            <pc:docMk/>
            <pc:sldMk cId="109857222" sldId="256"/>
            <ac:spMk id="8" creationId="{73A25D70-4A55-4F72-B9C5-A69CDBF4DB42}"/>
          </ac:spMkLst>
        </pc:spChg>
        <pc:spChg chg="add">
          <ac:chgData name="Benie Kipulu (1905442)" userId="S::1905442@student.uwtsd.ac.uk::b30abfeb-52a5-4171-8044-61983369634e" providerId="AD" clId="Web-{D5DBFE17-1581-B545-3ED3-EB9D2042BFEB}" dt="2021-01-20T21:47:44.278" v="4"/>
          <ac:spMkLst>
            <pc:docMk/>
            <pc:sldMk cId="109857222" sldId="256"/>
            <ac:spMk id="9" creationId="{992F97B1-1891-4FCC-9E5F-BA97EDB48F89}"/>
          </ac:spMkLst>
        </pc:spChg>
        <pc:spChg chg="del">
          <ac:chgData name="Benie Kipulu (1905442)" userId="S::1905442@student.uwtsd.ac.uk::b30abfeb-52a5-4171-8044-61983369634e" providerId="AD" clId="Web-{D5DBFE17-1581-B545-3ED3-EB9D2042BFEB}" dt="2021-01-20T21:47:37.215" v="3"/>
          <ac:spMkLst>
            <pc:docMk/>
            <pc:sldMk cId="109857222" sldId="256"/>
            <ac:spMk id="10" creationId="{54957100-6D8B-4161-9F2F-C0A949EC84C4}"/>
          </ac:spMkLst>
        </pc:spChg>
        <pc:spChg chg="add">
          <ac:chgData name="Benie Kipulu (1905442)" userId="S::1905442@student.uwtsd.ac.uk::b30abfeb-52a5-4171-8044-61983369634e" providerId="AD" clId="Web-{D5DBFE17-1581-B545-3ED3-EB9D2042BFEB}" dt="2021-01-20T21:47:44.278" v="4"/>
          <ac:spMkLst>
            <pc:docMk/>
            <pc:sldMk cId="109857222" sldId="256"/>
            <ac:spMk id="11" creationId="{78C6C821-FEE1-4EB6-9590-C021440C77DE}"/>
          </ac:spMkLst>
        </pc:spChg>
        <pc:spChg chg="del">
          <ac:chgData name="Benie Kipulu (1905442)" userId="S::1905442@student.uwtsd.ac.uk::b30abfeb-52a5-4171-8044-61983369634e" providerId="AD" clId="Web-{D5DBFE17-1581-B545-3ED3-EB9D2042BFEB}" dt="2021-01-20T21:47:37.215" v="3"/>
          <ac:spMkLst>
            <pc:docMk/>
            <pc:sldMk cId="109857222" sldId="256"/>
            <ac:spMk id="12" creationId="{0BD8B065-EE51-4AE2-A94C-86249998FD7B}"/>
          </ac:spMkLst>
        </pc:spChg>
        <pc:spChg chg="add">
          <ac:chgData name="Benie Kipulu (1905442)" userId="S::1905442@student.uwtsd.ac.uk::b30abfeb-52a5-4171-8044-61983369634e" providerId="AD" clId="Web-{D5DBFE17-1581-B545-3ED3-EB9D2042BFEB}" dt="2021-01-20T21:47:44.278" v="4"/>
          <ac:spMkLst>
            <pc:docMk/>
            <pc:sldMk cId="109857222" sldId="256"/>
            <ac:spMk id="13" creationId="{B61A74B3-E247-44D4-8C48-FAE8E2056401}"/>
          </ac:spMkLst>
        </pc:spChg>
        <pc:grpChg chg="del">
          <ac:chgData name="Benie Kipulu (1905442)" userId="S::1905442@student.uwtsd.ac.uk::b30abfeb-52a5-4171-8044-61983369634e" providerId="AD" clId="Web-{D5DBFE17-1581-B545-3ED3-EB9D2042BFEB}" dt="2021-01-20T21:47:37.215" v="3"/>
          <ac:grpSpMkLst>
            <pc:docMk/>
            <pc:sldMk cId="109857222" sldId="256"/>
            <ac:grpSpMk id="14" creationId="{18999293-B054-4B57-A26F-D04C2BB11338}"/>
          </ac:grpSpMkLst>
        </pc:grpChg>
        <pc:grpChg chg="del">
          <ac:chgData name="Benie Kipulu (1905442)" userId="S::1905442@student.uwtsd.ac.uk::b30abfeb-52a5-4171-8044-61983369634e" providerId="AD" clId="Web-{D5DBFE17-1581-B545-3ED3-EB9D2042BFEB}" dt="2021-01-20T21:47:37.215" v="3"/>
          <ac:grpSpMkLst>
            <pc:docMk/>
            <pc:sldMk cId="109857222" sldId="256"/>
            <ac:grpSpMk id="20" creationId="{761945C4-D997-42F3-B59A-984CF0066715}"/>
          </ac:grpSpMkLst>
        </pc:grpChg>
        <pc:picChg chg="add mod">
          <ac:chgData name="Benie Kipulu (1905442)" userId="S::1905442@student.uwtsd.ac.uk::b30abfeb-52a5-4171-8044-61983369634e" providerId="AD" clId="Web-{D5DBFE17-1581-B545-3ED3-EB9D2042BFEB}" dt="2021-01-20T21:55:30.383" v="21" actId="1076"/>
          <ac:picMkLst>
            <pc:docMk/>
            <pc:sldMk cId="109857222" sldId="256"/>
            <ac:picMk id="3" creationId="{21A914D6-4D74-4109-B23E-356AAC3C4AB8}"/>
          </ac:picMkLst>
        </pc:picChg>
      </pc:sldChg>
      <pc:sldChg chg="addSp delSp modSp mod setBg modClrScheme setClrOvrMap delDesignElem chgLayout">
        <pc:chgData name="Benie Kipulu (1905442)" userId="S::1905442@student.uwtsd.ac.uk::b30abfeb-52a5-4171-8044-61983369634e" providerId="AD" clId="Web-{D5DBFE17-1581-B545-3ED3-EB9D2042BFEB}" dt="2021-01-20T22:28:08.191" v="95" actId="1076"/>
        <pc:sldMkLst>
          <pc:docMk/>
          <pc:sldMk cId="4292352690" sldId="257"/>
        </pc:sldMkLst>
        <pc:spChg chg="del mod ord">
          <ac:chgData name="Benie Kipulu (1905442)" userId="S::1905442@student.uwtsd.ac.uk::b30abfeb-52a5-4171-8044-61983369634e" providerId="AD" clId="Web-{D5DBFE17-1581-B545-3ED3-EB9D2042BFEB}" dt="2021-01-20T22:08:51.916" v="60"/>
          <ac:spMkLst>
            <pc:docMk/>
            <pc:sldMk cId="4292352690" sldId="257"/>
            <ac:spMk id="2" creationId="{2D85B524-8A39-4F1F-93E3-4826CA4106AF}"/>
          </ac:spMkLst>
        </pc:spChg>
        <pc:spChg chg="del mod ord">
          <ac:chgData name="Benie Kipulu (1905442)" userId="S::1905442@student.uwtsd.ac.uk::b30abfeb-52a5-4171-8044-61983369634e" providerId="AD" clId="Web-{D5DBFE17-1581-B545-3ED3-EB9D2042BFEB}" dt="2021-01-20T22:07:10.258" v="24"/>
          <ac:spMkLst>
            <pc:docMk/>
            <pc:sldMk cId="4292352690" sldId="257"/>
            <ac:spMk id="3" creationId="{923869A6-E146-47B0-B6DE-9FE18E04BF8A}"/>
          </ac:spMkLst>
        </pc:spChg>
        <pc:spChg chg="add del">
          <ac:chgData name="Benie Kipulu (1905442)" userId="S::1905442@student.uwtsd.ac.uk::b30abfeb-52a5-4171-8044-61983369634e" providerId="AD" clId="Web-{D5DBFE17-1581-B545-3ED3-EB9D2042BFEB}" dt="2021-01-20T21:48:01.184" v="6"/>
          <ac:spMkLst>
            <pc:docMk/>
            <pc:sldMk cId="4292352690" sldId="257"/>
            <ac:spMk id="6" creationId="{DE27238C-8EAF-4098-86E6-7723B7DAE601}"/>
          </ac:spMkLst>
        </pc:spChg>
        <pc:spChg chg="add del">
          <ac:chgData name="Benie Kipulu (1905442)" userId="S::1905442@student.uwtsd.ac.uk::b30abfeb-52a5-4171-8044-61983369634e" providerId="AD" clId="Web-{D5DBFE17-1581-B545-3ED3-EB9D2042BFEB}" dt="2021-01-20T21:48:01.184" v="6"/>
          <ac:spMkLst>
            <pc:docMk/>
            <pc:sldMk cId="4292352690" sldId="257"/>
            <ac:spMk id="7" creationId="{992F97B1-1891-4FCC-9E5F-BA97EDB48F89}"/>
          </ac:spMkLst>
        </pc:spChg>
        <pc:spChg chg="del">
          <ac:chgData name="Benie Kipulu (1905442)" userId="S::1905442@student.uwtsd.ac.uk::b30abfeb-52a5-4171-8044-61983369634e" providerId="AD" clId="Web-{D5DBFE17-1581-B545-3ED3-EB9D2042BFEB}" dt="2021-01-20T21:47:37.215" v="3"/>
          <ac:spMkLst>
            <pc:docMk/>
            <pc:sldMk cId="4292352690" sldId="257"/>
            <ac:spMk id="8" creationId="{73A25D70-4A55-4F72-B9C5-A69CDBF4DB42}"/>
          </ac:spMkLst>
        </pc:spChg>
        <pc:spChg chg="del">
          <ac:chgData name="Benie Kipulu (1905442)" userId="S::1905442@student.uwtsd.ac.uk::b30abfeb-52a5-4171-8044-61983369634e" providerId="AD" clId="Web-{D5DBFE17-1581-B545-3ED3-EB9D2042BFEB}" dt="2021-01-20T21:47:37.215" v="3"/>
          <ac:spMkLst>
            <pc:docMk/>
            <pc:sldMk cId="4292352690" sldId="257"/>
            <ac:spMk id="10" creationId="{54957100-6D8B-4161-9F2F-C0A949EC84C4}"/>
          </ac:spMkLst>
        </pc:spChg>
        <pc:spChg chg="add del">
          <ac:chgData name="Benie Kipulu (1905442)" userId="S::1905442@student.uwtsd.ac.uk::b30abfeb-52a5-4171-8044-61983369634e" providerId="AD" clId="Web-{D5DBFE17-1581-B545-3ED3-EB9D2042BFEB}" dt="2021-01-20T21:48:01.184" v="6"/>
          <ac:spMkLst>
            <pc:docMk/>
            <pc:sldMk cId="4292352690" sldId="257"/>
            <ac:spMk id="11" creationId="{78C6C821-FEE1-4EB6-9590-C021440C77DE}"/>
          </ac:spMkLst>
        </pc:spChg>
        <pc:spChg chg="del">
          <ac:chgData name="Benie Kipulu (1905442)" userId="S::1905442@student.uwtsd.ac.uk::b30abfeb-52a5-4171-8044-61983369634e" providerId="AD" clId="Web-{D5DBFE17-1581-B545-3ED3-EB9D2042BFEB}" dt="2021-01-20T21:47:37.215" v="3"/>
          <ac:spMkLst>
            <pc:docMk/>
            <pc:sldMk cId="4292352690" sldId="257"/>
            <ac:spMk id="12" creationId="{0BD8B065-EE51-4AE2-A94C-86249998FD7B}"/>
          </ac:spMkLst>
        </pc:spChg>
        <pc:spChg chg="add del">
          <ac:chgData name="Benie Kipulu (1905442)" userId="S::1905442@student.uwtsd.ac.uk::b30abfeb-52a5-4171-8044-61983369634e" providerId="AD" clId="Web-{D5DBFE17-1581-B545-3ED3-EB9D2042BFEB}" dt="2021-01-20T21:48:01.184" v="6"/>
          <ac:spMkLst>
            <pc:docMk/>
            <pc:sldMk cId="4292352690" sldId="257"/>
            <ac:spMk id="13" creationId="{B61A74B3-E247-44D4-8C48-FAE8E2056401}"/>
          </ac:spMkLst>
        </pc:spChg>
        <pc:spChg chg="add del">
          <ac:chgData name="Benie Kipulu (1905442)" userId="S::1905442@student.uwtsd.ac.uk::b30abfeb-52a5-4171-8044-61983369634e" providerId="AD" clId="Web-{D5DBFE17-1581-B545-3ED3-EB9D2042BFEB}" dt="2021-01-20T21:48:06.778" v="8"/>
          <ac:spMkLst>
            <pc:docMk/>
            <pc:sldMk cId="4292352690" sldId="257"/>
            <ac:spMk id="16" creationId="{C885E190-58DD-42DD-A4A8-401E15C92A52}"/>
          </ac:spMkLst>
        </pc:spChg>
        <pc:spChg chg="add del">
          <ac:chgData name="Benie Kipulu (1905442)" userId="S::1905442@student.uwtsd.ac.uk::b30abfeb-52a5-4171-8044-61983369634e" providerId="AD" clId="Web-{D5DBFE17-1581-B545-3ED3-EB9D2042BFEB}" dt="2021-01-20T22:09:44.980" v="66"/>
          <ac:spMkLst>
            <pc:docMk/>
            <pc:sldMk cId="4292352690" sldId="257"/>
            <ac:spMk id="17" creationId="{DE27238C-8EAF-4098-86E6-7723B7DAE601}"/>
          </ac:spMkLst>
        </pc:spChg>
        <pc:spChg chg="add del">
          <ac:chgData name="Benie Kipulu (1905442)" userId="S::1905442@student.uwtsd.ac.uk::b30abfeb-52a5-4171-8044-61983369634e" providerId="AD" clId="Web-{D5DBFE17-1581-B545-3ED3-EB9D2042BFEB}" dt="2021-01-20T22:09:44.980" v="66"/>
          <ac:spMkLst>
            <pc:docMk/>
            <pc:sldMk cId="4292352690" sldId="257"/>
            <ac:spMk id="18" creationId="{992F97B1-1891-4FCC-9E5F-BA97EDB48F89}"/>
          </ac:spMkLst>
        </pc:spChg>
        <pc:spChg chg="add del">
          <ac:chgData name="Benie Kipulu (1905442)" userId="S::1905442@student.uwtsd.ac.uk::b30abfeb-52a5-4171-8044-61983369634e" providerId="AD" clId="Web-{D5DBFE17-1581-B545-3ED3-EB9D2042BFEB}" dt="2021-01-20T22:09:44.980" v="66"/>
          <ac:spMkLst>
            <pc:docMk/>
            <pc:sldMk cId="4292352690" sldId="257"/>
            <ac:spMk id="19" creationId="{78C6C821-FEE1-4EB6-9590-C021440C77DE}"/>
          </ac:spMkLst>
        </pc:spChg>
        <pc:spChg chg="add del">
          <ac:chgData name="Benie Kipulu (1905442)" userId="S::1905442@student.uwtsd.ac.uk::b30abfeb-52a5-4171-8044-61983369634e" providerId="AD" clId="Web-{D5DBFE17-1581-B545-3ED3-EB9D2042BFEB}" dt="2021-01-20T22:09:44.980" v="66"/>
          <ac:spMkLst>
            <pc:docMk/>
            <pc:sldMk cId="4292352690" sldId="257"/>
            <ac:spMk id="21" creationId="{B61A74B3-E247-44D4-8C48-FAE8E2056401}"/>
          </ac:spMkLst>
        </pc:spChg>
        <pc:spChg chg="add">
          <ac:chgData name="Benie Kipulu (1905442)" userId="S::1905442@student.uwtsd.ac.uk::b30abfeb-52a5-4171-8044-61983369634e" providerId="AD" clId="Web-{D5DBFE17-1581-B545-3ED3-EB9D2042BFEB}" dt="2021-01-20T22:09:44.980" v="66"/>
          <ac:spMkLst>
            <pc:docMk/>
            <pc:sldMk cId="4292352690" sldId="257"/>
            <ac:spMk id="30" creationId="{DA1DAC79-DDBA-4382-9D43-6E5F685BE5FB}"/>
          </ac:spMkLst>
        </pc:spChg>
        <pc:spChg chg="add">
          <ac:chgData name="Benie Kipulu (1905442)" userId="S::1905442@student.uwtsd.ac.uk::b30abfeb-52a5-4171-8044-61983369634e" providerId="AD" clId="Web-{D5DBFE17-1581-B545-3ED3-EB9D2042BFEB}" dt="2021-01-20T22:09:44.980" v="66"/>
          <ac:spMkLst>
            <pc:docMk/>
            <pc:sldMk cId="4292352690" sldId="257"/>
            <ac:spMk id="36" creationId="{6AACA73D-178F-4CFC-99E3-9F4FCBBDBA83}"/>
          </ac:spMkLst>
        </pc:spChg>
        <pc:spChg chg="add">
          <ac:chgData name="Benie Kipulu (1905442)" userId="S::1905442@student.uwtsd.ac.uk::b30abfeb-52a5-4171-8044-61983369634e" providerId="AD" clId="Web-{D5DBFE17-1581-B545-3ED3-EB9D2042BFEB}" dt="2021-01-20T22:09:44.980" v="66"/>
          <ac:spMkLst>
            <pc:docMk/>
            <pc:sldMk cId="4292352690" sldId="257"/>
            <ac:spMk id="38" creationId="{C2BE6C1C-C6D6-4F46-A400-2AEDDD36CEBC}"/>
          </ac:spMkLst>
        </pc:spChg>
        <pc:spChg chg="add">
          <ac:chgData name="Benie Kipulu (1905442)" userId="S::1905442@student.uwtsd.ac.uk::b30abfeb-52a5-4171-8044-61983369634e" providerId="AD" clId="Web-{D5DBFE17-1581-B545-3ED3-EB9D2042BFEB}" dt="2021-01-20T22:09:44.980" v="66"/>
          <ac:spMkLst>
            <pc:docMk/>
            <pc:sldMk cId="4292352690" sldId="257"/>
            <ac:spMk id="40" creationId="{06694754-4001-4052-AE70-BC6938E73E8A}"/>
          </ac:spMkLst>
        </pc:spChg>
        <pc:grpChg chg="del">
          <ac:chgData name="Benie Kipulu (1905442)" userId="S::1905442@student.uwtsd.ac.uk::b30abfeb-52a5-4171-8044-61983369634e" providerId="AD" clId="Web-{D5DBFE17-1581-B545-3ED3-EB9D2042BFEB}" dt="2021-01-20T21:47:37.215" v="3"/>
          <ac:grpSpMkLst>
            <pc:docMk/>
            <pc:sldMk cId="4292352690" sldId="257"/>
            <ac:grpSpMk id="14" creationId="{18999293-B054-4B57-A26F-D04C2BB11338}"/>
          </ac:grpSpMkLst>
        </pc:grpChg>
        <pc:grpChg chg="del">
          <ac:chgData name="Benie Kipulu (1905442)" userId="S::1905442@student.uwtsd.ac.uk::b30abfeb-52a5-4171-8044-61983369634e" providerId="AD" clId="Web-{D5DBFE17-1581-B545-3ED3-EB9D2042BFEB}" dt="2021-01-20T21:47:37.215" v="3"/>
          <ac:grpSpMkLst>
            <pc:docMk/>
            <pc:sldMk cId="4292352690" sldId="257"/>
            <ac:grpSpMk id="20" creationId="{761945C4-D997-42F3-B59A-984CF0066715}"/>
          </ac:grpSpMkLst>
        </pc:grpChg>
        <pc:picChg chg="add mod">
          <ac:chgData name="Benie Kipulu (1905442)" userId="S::1905442@student.uwtsd.ac.uk::b30abfeb-52a5-4171-8044-61983369634e" providerId="AD" clId="Web-{D5DBFE17-1581-B545-3ED3-EB9D2042BFEB}" dt="2021-01-20T22:12:10.312" v="80" actId="14100"/>
          <ac:picMkLst>
            <pc:docMk/>
            <pc:sldMk cId="4292352690" sldId="257"/>
            <ac:picMk id="4" creationId="{47DAE4C6-7E73-4642-85A7-3850677B964D}"/>
          </ac:picMkLst>
        </pc:picChg>
        <pc:picChg chg="add mod">
          <ac:chgData name="Benie Kipulu (1905442)" userId="S::1905442@student.uwtsd.ac.uk::b30abfeb-52a5-4171-8044-61983369634e" providerId="AD" clId="Web-{D5DBFE17-1581-B545-3ED3-EB9D2042BFEB}" dt="2021-01-20T22:12:06.452" v="79" actId="1076"/>
          <ac:picMkLst>
            <pc:docMk/>
            <pc:sldMk cId="4292352690" sldId="257"/>
            <ac:picMk id="5" creationId="{0C720515-FB54-40FF-B7EC-755C8D885A77}"/>
          </ac:picMkLst>
        </pc:picChg>
        <pc:picChg chg="add mod">
          <ac:chgData name="Benie Kipulu (1905442)" userId="S::1905442@student.uwtsd.ac.uk::b30abfeb-52a5-4171-8044-61983369634e" providerId="AD" clId="Web-{D5DBFE17-1581-B545-3ED3-EB9D2042BFEB}" dt="2021-01-20T22:16:52.396" v="84" actId="14100"/>
          <ac:picMkLst>
            <pc:docMk/>
            <pc:sldMk cId="4292352690" sldId="257"/>
            <ac:picMk id="9" creationId="{A892E643-3B39-41A5-9879-71BCD65F3E71}"/>
          </ac:picMkLst>
        </pc:picChg>
        <pc:picChg chg="add del">
          <ac:chgData name="Benie Kipulu (1905442)" userId="S::1905442@student.uwtsd.ac.uk::b30abfeb-52a5-4171-8044-61983369634e" providerId="AD" clId="Web-{D5DBFE17-1581-B545-3ED3-EB9D2042BFEB}" dt="2021-01-20T21:48:06.778" v="8"/>
          <ac:picMkLst>
            <pc:docMk/>
            <pc:sldMk cId="4292352690" sldId="257"/>
            <ac:picMk id="15" creationId="{2F590341-BBC5-4473-8DC3-5E5D5752C44D}"/>
          </ac:picMkLst>
        </pc:picChg>
        <pc:picChg chg="add mod">
          <ac:chgData name="Benie Kipulu (1905442)" userId="S::1905442@student.uwtsd.ac.uk::b30abfeb-52a5-4171-8044-61983369634e" providerId="AD" clId="Web-{D5DBFE17-1581-B545-3ED3-EB9D2042BFEB}" dt="2021-01-20T22:27:56.800" v="91" actId="1076"/>
          <ac:picMkLst>
            <pc:docMk/>
            <pc:sldMk cId="4292352690" sldId="257"/>
            <ac:picMk id="25" creationId="{5FAEE7E8-D4BB-4C18-BE81-56A4F0442E6F}"/>
          </ac:picMkLst>
        </pc:picChg>
        <pc:picChg chg="add">
          <ac:chgData name="Benie Kipulu (1905442)" userId="S::1905442@student.uwtsd.ac.uk::b30abfeb-52a5-4171-8044-61983369634e" providerId="AD" clId="Web-{D5DBFE17-1581-B545-3ED3-EB9D2042BFEB}" dt="2021-01-20T22:09:44.980" v="66"/>
          <ac:picMkLst>
            <pc:docMk/>
            <pc:sldMk cId="4292352690" sldId="257"/>
            <ac:picMk id="26" creationId="{5B89E5C5-A037-45B3-9D37-3658914D4799}"/>
          </ac:picMkLst>
        </pc:picChg>
        <pc:picChg chg="add mod">
          <ac:chgData name="Benie Kipulu (1905442)" userId="S::1905442@student.uwtsd.ac.uk::b30abfeb-52a5-4171-8044-61983369634e" providerId="AD" clId="Web-{D5DBFE17-1581-B545-3ED3-EB9D2042BFEB}" dt="2021-01-20T22:28:08.191" v="95" actId="1076"/>
          <ac:picMkLst>
            <pc:docMk/>
            <pc:sldMk cId="4292352690" sldId="257"/>
            <ac:picMk id="27" creationId="{8679860B-7DEE-45CD-8849-4EFCC977687E}"/>
          </ac:picMkLst>
        </pc:picChg>
        <pc:picChg chg="add">
          <ac:chgData name="Benie Kipulu (1905442)" userId="S::1905442@student.uwtsd.ac.uk::b30abfeb-52a5-4171-8044-61983369634e" providerId="AD" clId="Web-{D5DBFE17-1581-B545-3ED3-EB9D2042BFEB}" dt="2021-01-20T22:09:44.980" v="66"/>
          <ac:picMkLst>
            <pc:docMk/>
            <pc:sldMk cId="4292352690" sldId="257"/>
            <ac:picMk id="28" creationId="{5ACB93B0-521E-443D-9750-AFCFDDB3E801}"/>
          </ac:picMkLst>
        </pc:picChg>
        <pc:picChg chg="add">
          <ac:chgData name="Benie Kipulu (1905442)" userId="S::1905442@student.uwtsd.ac.uk::b30abfeb-52a5-4171-8044-61983369634e" providerId="AD" clId="Web-{D5DBFE17-1581-B545-3ED3-EB9D2042BFEB}" dt="2021-01-20T22:09:44.980" v="66"/>
          <ac:picMkLst>
            <pc:docMk/>
            <pc:sldMk cId="4292352690" sldId="257"/>
            <ac:picMk id="32" creationId="{E0880F10-995F-4F01-A83B-7ECDB7BE7905}"/>
          </ac:picMkLst>
        </pc:picChg>
        <pc:picChg chg="add">
          <ac:chgData name="Benie Kipulu (1905442)" userId="S::1905442@student.uwtsd.ac.uk::b30abfeb-52a5-4171-8044-61983369634e" providerId="AD" clId="Web-{D5DBFE17-1581-B545-3ED3-EB9D2042BFEB}" dt="2021-01-20T22:09:44.980" v="66"/>
          <ac:picMkLst>
            <pc:docMk/>
            <pc:sldMk cId="4292352690" sldId="257"/>
            <ac:picMk id="34" creationId="{A2D49266-1F08-40F2-B0E1-1D919DCB5780}"/>
          </ac:picMkLst>
        </pc:picChg>
      </pc:sldChg>
      <pc:sldChg chg="modSp new">
        <pc:chgData name="Benie Kipulu (1905442)" userId="S::1905442@student.uwtsd.ac.uk::b30abfeb-52a5-4171-8044-61983369634e" providerId="AD" clId="Web-{D5DBFE17-1581-B545-3ED3-EB9D2042BFEB}" dt="2021-01-20T22:30:43.897" v="119" actId="20577"/>
        <pc:sldMkLst>
          <pc:docMk/>
          <pc:sldMk cId="1394204180" sldId="258"/>
        </pc:sldMkLst>
        <pc:spChg chg="mod">
          <ac:chgData name="Benie Kipulu (1905442)" userId="S::1905442@student.uwtsd.ac.uk::b30abfeb-52a5-4171-8044-61983369634e" providerId="AD" clId="Web-{D5DBFE17-1581-B545-3ED3-EB9D2042BFEB}" dt="2021-01-20T22:30:43.897" v="119" actId="20577"/>
          <ac:spMkLst>
            <pc:docMk/>
            <pc:sldMk cId="1394204180" sldId="258"/>
            <ac:spMk id="2" creationId="{F499C785-264C-48A1-A9F2-5F1FFFFD40B3}"/>
          </ac:spMkLst>
        </pc:spChg>
      </pc:sldChg>
      <pc:sldChg chg="addSp delSp modSp new del">
        <pc:chgData name="Benie Kipulu (1905442)" userId="S::1905442@student.uwtsd.ac.uk::b30abfeb-52a5-4171-8044-61983369634e" providerId="AD" clId="Web-{D5DBFE17-1581-B545-3ED3-EB9D2042BFEB}" dt="2021-01-20T21:46:46.074" v="2"/>
        <pc:sldMkLst>
          <pc:docMk/>
          <pc:sldMk cId="3686776532" sldId="258"/>
        </pc:sldMkLst>
        <pc:spChg chg="del">
          <ac:chgData name="Benie Kipulu (1905442)" userId="S::1905442@student.uwtsd.ac.uk::b30abfeb-52a5-4171-8044-61983369634e" providerId="AD" clId="Web-{D5DBFE17-1581-B545-3ED3-EB9D2042BFEB}" dt="2021-01-20T21:46:34.292" v="1"/>
          <ac:spMkLst>
            <pc:docMk/>
            <pc:sldMk cId="3686776532" sldId="258"/>
            <ac:spMk id="3" creationId="{306E48B9-E132-4407-A725-B50D9CB2544F}"/>
          </ac:spMkLst>
        </pc:spChg>
        <pc:graphicFrameChg chg="add mod ord modGraphic">
          <ac:chgData name="Benie Kipulu (1905442)" userId="S::1905442@student.uwtsd.ac.uk::b30abfeb-52a5-4171-8044-61983369634e" providerId="AD" clId="Web-{D5DBFE17-1581-B545-3ED3-EB9D2042BFEB}" dt="2021-01-20T21:46:34.292" v="1"/>
          <ac:graphicFrameMkLst>
            <pc:docMk/>
            <pc:sldMk cId="3686776532" sldId="258"/>
            <ac:graphicFrameMk id="4" creationId="{7C75A112-1547-4A5C-B4B6-E73A98EF2A5B}"/>
          </ac:graphicFrameMkLst>
        </pc:graphicFrameChg>
      </pc:sldChg>
      <pc:sldMasterChg chg="del delSldLayout">
        <pc:chgData name="Benie Kipulu (1905442)" userId="S::1905442@student.uwtsd.ac.uk::b30abfeb-52a5-4171-8044-61983369634e" providerId="AD" clId="Web-{D5DBFE17-1581-B545-3ED3-EB9D2042BFEB}" dt="2021-01-20T21:47:37.215" v="3"/>
        <pc:sldMasterMkLst>
          <pc:docMk/>
          <pc:sldMasterMk cId="2460954070" sldId="2147483660"/>
        </pc:sldMasterMkLst>
        <pc:sldLayoutChg chg="del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Benie Kipulu (1905442)" userId="S::1905442@student.uwtsd.ac.uk::b30abfeb-52a5-4171-8044-61983369634e" providerId="AD" clId="Web-{D5DBFE17-1581-B545-3ED3-EB9D2042BFEB}" dt="2021-01-20T21:47:37.215" v="3"/>
        <pc:sldMasterMkLst>
          <pc:docMk/>
          <pc:sldMasterMk cId="2168479970" sldId="2147483672"/>
        </pc:sldMasterMkLst>
        <pc:sldLayoutChg chg="add mod replId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168479970" sldId="2147483672"/>
            <pc:sldLayoutMk cId="3354140787" sldId="2147483673"/>
          </pc:sldLayoutMkLst>
        </pc:sldLayoutChg>
        <pc:sldLayoutChg chg="add mod replId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168479970" sldId="2147483672"/>
            <pc:sldLayoutMk cId="3143177640" sldId="2147483674"/>
          </pc:sldLayoutMkLst>
        </pc:sldLayoutChg>
        <pc:sldLayoutChg chg="add mod replId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168479970" sldId="2147483672"/>
            <pc:sldLayoutMk cId="2876360896" sldId="2147483675"/>
          </pc:sldLayoutMkLst>
        </pc:sldLayoutChg>
        <pc:sldLayoutChg chg="add mod replId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168479970" sldId="2147483672"/>
            <pc:sldLayoutMk cId="2951163884" sldId="2147483676"/>
          </pc:sldLayoutMkLst>
        </pc:sldLayoutChg>
        <pc:sldLayoutChg chg="add mod replId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168479970" sldId="2147483672"/>
            <pc:sldLayoutMk cId="847583997" sldId="2147483677"/>
          </pc:sldLayoutMkLst>
        </pc:sldLayoutChg>
        <pc:sldLayoutChg chg="add mod replId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168479970" sldId="2147483672"/>
            <pc:sldLayoutMk cId="3249322959" sldId="2147483678"/>
          </pc:sldLayoutMkLst>
        </pc:sldLayoutChg>
        <pc:sldLayoutChg chg="add mod replId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168479970" sldId="2147483672"/>
            <pc:sldLayoutMk cId="553448283" sldId="2147483679"/>
          </pc:sldLayoutMkLst>
        </pc:sldLayoutChg>
        <pc:sldLayoutChg chg="add mod replId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168479970" sldId="2147483672"/>
            <pc:sldLayoutMk cId="4168461937" sldId="2147483680"/>
          </pc:sldLayoutMkLst>
        </pc:sldLayoutChg>
        <pc:sldLayoutChg chg="add mod replId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168479970" sldId="2147483672"/>
            <pc:sldLayoutMk cId="1446844135" sldId="2147483681"/>
          </pc:sldLayoutMkLst>
        </pc:sldLayoutChg>
        <pc:sldLayoutChg chg="add mod replId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168479970" sldId="2147483672"/>
            <pc:sldLayoutMk cId="2003652205" sldId="2147483682"/>
          </pc:sldLayoutMkLst>
        </pc:sldLayoutChg>
        <pc:sldLayoutChg chg="add mod replId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168479970" sldId="2147483672"/>
            <pc:sldLayoutMk cId="250745210" sldId="2147483683"/>
          </pc:sldLayoutMkLst>
        </pc:sldLayoutChg>
        <pc:sldLayoutChg chg="add mod replId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168479970" sldId="2147483672"/>
            <pc:sldLayoutMk cId="2348790491" sldId="2147483684"/>
          </pc:sldLayoutMkLst>
        </pc:sldLayoutChg>
        <pc:sldLayoutChg chg="add mod replId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168479970" sldId="2147483672"/>
            <pc:sldLayoutMk cId="2559617669" sldId="2147483685"/>
          </pc:sldLayoutMkLst>
        </pc:sldLayoutChg>
        <pc:sldLayoutChg chg="add mod replId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168479970" sldId="2147483672"/>
            <pc:sldLayoutMk cId="1091948768" sldId="2147483686"/>
          </pc:sldLayoutMkLst>
        </pc:sldLayoutChg>
        <pc:sldLayoutChg chg="add mod replId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168479970" sldId="2147483672"/>
            <pc:sldLayoutMk cId="3862157652" sldId="2147483687"/>
          </pc:sldLayoutMkLst>
        </pc:sldLayoutChg>
        <pc:sldLayoutChg chg="add mod replId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168479970" sldId="2147483672"/>
            <pc:sldLayoutMk cId="3081592631" sldId="2147483688"/>
          </pc:sldLayoutMkLst>
        </pc:sldLayoutChg>
        <pc:sldLayoutChg chg="add mod replId">
          <pc:chgData name="Benie Kipulu (1905442)" userId="S::1905442@student.uwtsd.ac.uk::b30abfeb-52a5-4171-8044-61983369634e" providerId="AD" clId="Web-{D5DBFE17-1581-B545-3ED3-EB9D2042BFEB}" dt="2021-01-20T21:47:37.215" v="3"/>
          <pc:sldLayoutMkLst>
            <pc:docMk/>
            <pc:sldMasterMk cId="2168479970" sldId="2147483672"/>
            <pc:sldLayoutMk cId="657954163" sldId="2147483689"/>
          </pc:sldLayoutMkLst>
        </pc:sldLayoutChg>
      </pc:sldMasterChg>
    </pc:docChg>
  </pc:docChgLst>
  <pc:docChgLst>
    <pc:chgData name="Benie Kipulu (1905442)" userId="S::1905442@student.uwtsd.ac.uk::b30abfeb-52a5-4171-8044-61983369634e" providerId="AD" clId="Web-{2D1EF151-874D-4222-9B6B-B8FB8A27E34E}"/>
    <pc:docChg chg="addSld delSld modSld">
      <pc:chgData name="Benie Kipulu (1905442)" userId="S::1905442@student.uwtsd.ac.uk::b30abfeb-52a5-4171-8044-61983369634e" providerId="AD" clId="Web-{2D1EF151-874D-4222-9B6B-B8FB8A27E34E}" dt="2021-01-20T21:44:50.756" v="55"/>
      <pc:docMkLst>
        <pc:docMk/>
      </pc:docMkLst>
      <pc:sldChg chg="addSp delSp modSp mod setBg">
        <pc:chgData name="Benie Kipulu (1905442)" userId="S::1905442@student.uwtsd.ac.uk::b30abfeb-52a5-4171-8044-61983369634e" providerId="AD" clId="Web-{2D1EF151-874D-4222-9B6B-B8FB8A27E34E}" dt="2021-01-20T21:43:16.266" v="52" actId="14100"/>
        <pc:sldMkLst>
          <pc:docMk/>
          <pc:sldMk cId="109857222" sldId="256"/>
        </pc:sldMkLst>
        <pc:spChg chg="mod">
          <ac:chgData name="Benie Kipulu (1905442)" userId="S::1905442@student.uwtsd.ac.uk::b30abfeb-52a5-4171-8044-61983369634e" providerId="AD" clId="Web-{2D1EF151-874D-4222-9B6B-B8FB8A27E34E}" dt="2021-01-20T21:43:16.266" v="52" actId="14100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Benie Kipulu (1905442)" userId="S::1905442@student.uwtsd.ac.uk::b30abfeb-52a5-4171-8044-61983369634e" providerId="AD" clId="Web-{2D1EF151-874D-4222-9B6B-B8FB8A27E34E}" dt="2021-01-20T21:42:47.327" v="51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Benie Kipulu (1905442)" userId="S::1905442@student.uwtsd.ac.uk::b30abfeb-52a5-4171-8044-61983369634e" providerId="AD" clId="Web-{2D1EF151-874D-4222-9B6B-B8FB8A27E34E}" dt="2021-01-20T21:16:47.515" v="4"/>
          <ac:spMkLst>
            <pc:docMk/>
            <pc:sldMk cId="109857222" sldId="256"/>
            <ac:spMk id="8" creationId="{73A25D70-4A55-4F72-B9C5-A69CDBF4DB42}"/>
          </ac:spMkLst>
        </pc:spChg>
        <pc:spChg chg="add">
          <ac:chgData name="Benie Kipulu (1905442)" userId="S::1905442@student.uwtsd.ac.uk::b30abfeb-52a5-4171-8044-61983369634e" providerId="AD" clId="Web-{2D1EF151-874D-4222-9B6B-B8FB8A27E34E}" dt="2021-01-20T21:16:47.515" v="4"/>
          <ac:spMkLst>
            <pc:docMk/>
            <pc:sldMk cId="109857222" sldId="256"/>
            <ac:spMk id="10" creationId="{54957100-6D8B-4161-9F2F-C0A949EC84C4}"/>
          </ac:spMkLst>
        </pc:spChg>
        <pc:spChg chg="add">
          <ac:chgData name="Benie Kipulu (1905442)" userId="S::1905442@student.uwtsd.ac.uk::b30abfeb-52a5-4171-8044-61983369634e" providerId="AD" clId="Web-{2D1EF151-874D-4222-9B6B-B8FB8A27E34E}" dt="2021-01-20T21:16:47.515" v="4"/>
          <ac:spMkLst>
            <pc:docMk/>
            <pc:sldMk cId="109857222" sldId="256"/>
            <ac:spMk id="12" creationId="{0BD8B065-EE51-4AE2-A94C-86249998FD7B}"/>
          </ac:spMkLst>
        </pc:spChg>
        <pc:grpChg chg="add">
          <ac:chgData name="Benie Kipulu (1905442)" userId="S::1905442@student.uwtsd.ac.uk::b30abfeb-52a5-4171-8044-61983369634e" providerId="AD" clId="Web-{2D1EF151-874D-4222-9B6B-B8FB8A27E34E}" dt="2021-01-20T21:16:47.515" v="4"/>
          <ac:grpSpMkLst>
            <pc:docMk/>
            <pc:sldMk cId="109857222" sldId="256"/>
            <ac:grpSpMk id="14" creationId="{18999293-B054-4B57-A26F-D04C2BB11338}"/>
          </ac:grpSpMkLst>
        </pc:grpChg>
        <pc:grpChg chg="add">
          <ac:chgData name="Benie Kipulu (1905442)" userId="S::1905442@student.uwtsd.ac.uk::b30abfeb-52a5-4171-8044-61983369634e" providerId="AD" clId="Web-{2D1EF151-874D-4222-9B6B-B8FB8A27E34E}" dt="2021-01-20T21:16:47.515" v="4"/>
          <ac:grpSpMkLst>
            <pc:docMk/>
            <pc:sldMk cId="109857222" sldId="256"/>
            <ac:grpSpMk id="20" creationId="{761945C4-D997-42F3-B59A-984CF0066715}"/>
          </ac:grpSpMkLst>
        </pc:grpChg>
      </pc:sldChg>
      <pc:sldChg chg="addSp delSp modSp new mod setBg setClrOvrMap">
        <pc:chgData name="Benie Kipulu (1905442)" userId="S::1905442@student.uwtsd.ac.uk::b30abfeb-52a5-4171-8044-61983369634e" providerId="AD" clId="Web-{2D1EF151-874D-4222-9B6B-B8FB8A27E34E}" dt="2021-01-20T21:16:33.578" v="3"/>
        <pc:sldMkLst>
          <pc:docMk/>
          <pc:sldMk cId="4292352690" sldId="257"/>
        </pc:sldMkLst>
        <pc:spChg chg="mod">
          <ac:chgData name="Benie Kipulu (1905442)" userId="S::1905442@student.uwtsd.ac.uk::b30abfeb-52a5-4171-8044-61983369634e" providerId="AD" clId="Web-{2D1EF151-874D-4222-9B6B-B8FB8A27E34E}" dt="2021-01-20T21:16:33.578" v="3"/>
          <ac:spMkLst>
            <pc:docMk/>
            <pc:sldMk cId="4292352690" sldId="257"/>
            <ac:spMk id="2" creationId="{2D85B524-8A39-4F1F-93E3-4826CA4106AF}"/>
          </ac:spMkLst>
        </pc:spChg>
        <pc:spChg chg="mod">
          <ac:chgData name="Benie Kipulu (1905442)" userId="S::1905442@student.uwtsd.ac.uk::b30abfeb-52a5-4171-8044-61983369634e" providerId="AD" clId="Web-{2D1EF151-874D-4222-9B6B-B8FB8A27E34E}" dt="2021-01-20T21:16:33.578" v="3"/>
          <ac:spMkLst>
            <pc:docMk/>
            <pc:sldMk cId="4292352690" sldId="257"/>
            <ac:spMk id="3" creationId="{923869A6-E146-47B0-B6DE-9FE18E04BF8A}"/>
          </ac:spMkLst>
        </pc:spChg>
        <pc:spChg chg="add">
          <ac:chgData name="Benie Kipulu (1905442)" userId="S::1905442@student.uwtsd.ac.uk::b30abfeb-52a5-4171-8044-61983369634e" providerId="AD" clId="Web-{2D1EF151-874D-4222-9B6B-B8FB8A27E34E}" dt="2021-01-20T21:16:33.578" v="3"/>
          <ac:spMkLst>
            <pc:docMk/>
            <pc:sldMk cId="4292352690" sldId="257"/>
            <ac:spMk id="8" creationId="{73A25D70-4A55-4F72-B9C5-A69CDBF4DB42}"/>
          </ac:spMkLst>
        </pc:spChg>
        <pc:spChg chg="add del">
          <ac:chgData name="Benie Kipulu (1905442)" userId="S::1905442@student.uwtsd.ac.uk::b30abfeb-52a5-4171-8044-61983369634e" providerId="AD" clId="Web-{2D1EF151-874D-4222-9B6B-B8FB8A27E34E}" dt="2021-01-20T21:16:33.562" v="2"/>
          <ac:spMkLst>
            <pc:docMk/>
            <pc:sldMk cId="4292352690" sldId="257"/>
            <ac:spMk id="9" creationId="{E49CC64F-7275-4E33-961B-0C5CDC439875}"/>
          </ac:spMkLst>
        </pc:spChg>
        <pc:spChg chg="add">
          <ac:chgData name="Benie Kipulu (1905442)" userId="S::1905442@student.uwtsd.ac.uk::b30abfeb-52a5-4171-8044-61983369634e" providerId="AD" clId="Web-{2D1EF151-874D-4222-9B6B-B8FB8A27E34E}" dt="2021-01-20T21:16:33.578" v="3"/>
          <ac:spMkLst>
            <pc:docMk/>
            <pc:sldMk cId="4292352690" sldId="257"/>
            <ac:spMk id="10" creationId="{54957100-6D8B-4161-9F2F-C0A949EC84C4}"/>
          </ac:spMkLst>
        </pc:spChg>
        <pc:spChg chg="add">
          <ac:chgData name="Benie Kipulu (1905442)" userId="S::1905442@student.uwtsd.ac.uk::b30abfeb-52a5-4171-8044-61983369634e" providerId="AD" clId="Web-{2D1EF151-874D-4222-9B6B-B8FB8A27E34E}" dt="2021-01-20T21:16:33.578" v="3"/>
          <ac:spMkLst>
            <pc:docMk/>
            <pc:sldMk cId="4292352690" sldId="257"/>
            <ac:spMk id="12" creationId="{0BD8B065-EE51-4AE2-A94C-86249998FD7B}"/>
          </ac:spMkLst>
        </pc:spChg>
        <pc:grpChg chg="add">
          <ac:chgData name="Benie Kipulu (1905442)" userId="S::1905442@student.uwtsd.ac.uk::b30abfeb-52a5-4171-8044-61983369634e" providerId="AD" clId="Web-{2D1EF151-874D-4222-9B6B-B8FB8A27E34E}" dt="2021-01-20T21:16:33.578" v="3"/>
          <ac:grpSpMkLst>
            <pc:docMk/>
            <pc:sldMk cId="4292352690" sldId="257"/>
            <ac:grpSpMk id="14" creationId="{18999293-B054-4B57-A26F-D04C2BB11338}"/>
          </ac:grpSpMkLst>
        </pc:grpChg>
        <pc:grpChg chg="add">
          <ac:chgData name="Benie Kipulu (1905442)" userId="S::1905442@student.uwtsd.ac.uk::b30abfeb-52a5-4171-8044-61983369634e" providerId="AD" clId="Web-{2D1EF151-874D-4222-9B6B-B8FB8A27E34E}" dt="2021-01-20T21:16:33.578" v="3"/>
          <ac:grpSpMkLst>
            <pc:docMk/>
            <pc:sldMk cId="4292352690" sldId="257"/>
            <ac:grpSpMk id="20" creationId="{761945C4-D997-42F3-B59A-984CF0066715}"/>
          </ac:grpSpMkLst>
        </pc:grpChg>
        <pc:picChg chg="add del">
          <ac:chgData name="Benie Kipulu (1905442)" userId="S::1905442@student.uwtsd.ac.uk::b30abfeb-52a5-4171-8044-61983369634e" providerId="AD" clId="Web-{2D1EF151-874D-4222-9B6B-B8FB8A27E34E}" dt="2021-01-20T21:16:33.562" v="2"/>
          <ac:picMkLst>
            <pc:docMk/>
            <pc:sldMk cId="4292352690" sldId="257"/>
            <ac:picMk id="5" creationId="{96C7FF36-7E88-45BE-99C3-282485902F9B}"/>
          </ac:picMkLst>
        </pc:picChg>
      </pc:sldChg>
      <pc:sldChg chg="modSp new del">
        <pc:chgData name="Benie Kipulu (1905442)" userId="S::1905442@student.uwtsd.ac.uk::b30abfeb-52a5-4171-8044-61983369634e" providerId="AD" clId="Web-{2D1EF151-874D-4222-9B6B-B8FB8A27E34E}" dt="2021-01-20T21:44:50.756" v="55"/>
        <pc:sldMkLst>
          <pc:docMk/>
          <pc:sldMk cId="2755112490" sldId="258"/>
        </pc:sldMkLst>
        <pc:spChg chg="mod">
          <ac:chgData name="Benie Kipulu (1905442)" userId="S::1905442@student.uwtsd.ac.uk::b30abfeb-52a5-4171-8044-61983369634e" providerId="AD" clId="Web-{2D1EF151-874D-4222-9B6B-B8FB8A27E34E}" dt="2021-01-20T21:44:26.895" v="54" actId="14100"/>
          <ac:spMkLst>
            <pc:docMk/>
            <pc:sldMk cId="2755112490" sldId="258"/>
            <ac:spMk id="2" creationId="{5D7DFFED-8D46-4DCD-BDAE-F6F085A7987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1/20/2021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4140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3177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6360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11638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1/20/2021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7583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93229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34482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8461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6844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3652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7452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487904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96176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19487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21576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15926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7954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1/20/2021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84799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2.png"/><Relationship Id="rId7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1.png"/><Relationship Id="rId5" Type="http://schemas.openxmlformats.org/officeDocument/2006/relationships/image" Target="../media/image4.png"/><Relationship Id="rId10" Type="http://schemas.openxmlformats.org/officeDocument/2006/relationships/image" Target="../media/image10.png"/><Relationship Id="rId4" Type="http://schemas.openxmlformats.org/officeDocument/2006/relationships/image" Target="../media/image3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88000"/>
                <a:satMod val="130000"/>
                <a:lumMod val="124000"/>
              </a:schemeClr>
            </a:gs>
            <a:gs pos="100000">
              <a:schemeClr val="bg2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E27238C-8EAF-4098-86E6-7723B7DAE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36">
            <a:extLst>
              <a:ext uri="{FF2B5EF4-FFF2-40B4-BE49-F238E27FC236}">
                <a16:creationId xmlns:a16="http://schemas.microsoft.com/office/drawing/2014/main" id="{992F97B1-1891-4FCC-9E5F-BA97EDB48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351010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60000"/>
              <a:lumOff val="40000"/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78C6C821-FEE1-4EB6-9590-C021440C7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9700459" cy="6858001"/>
          </a:xfrm>
          <a:custGeom>
            <a:avLst/>
            <a:gdLst>
              <a:gd name="connsiteX0" fmla="*/ 0 w 9700459"/>
              <a:gd name="connsiteY0" fmla="*/ 0 h 6858001"/>
              <a:gd name="connsiteX1" fmla="*/ 1323975 w 9700459"/>
              <a:gd name="connsiteY1" fmla="*/ 0 h 6858001"/>
              <a:gd name="connsiteX2" fmla="*/ 1517015 w 9700459"/>
              <a:gd name="connsiteY2" fmla="*/ 0 h 6858001"/>
              <a:gd name="connsiteX3" fmla="*/ 3241265 w 9700459"/>
              <a:gd name="connsiteY3" fmla="*/ 0 h 6858001"/>
              <a:gd name="connsiteX4" fmla="*/ 3241265 w 9700459"/>
              <a:gd name="connsiteY4" fmla="*/ 1 h 6858001"/>
              <a:gd name="connsiteX5" fmla="*/ 8355744 w 9700459"/>
              <a:gd name="connsiteY5" fmla="*/ 1 h 6858001"/>
              <a:gd name="connsiteX6" fmla="*/ 8355744 w 9700459"/>
              <a:gd name="connsiteY6" fmla="*/ 0 h 6858001"/>
              <a:gd name="connsiteX7" fmla="*/ 9699282 w 9700459"/>
              <a:gd name="connsiteY7" fmla="*/ 0 h 6858001"/>
              <a:gd name="connsiteX8" fmla="*/ 9674237 w 9700459"/>
              <a:gd name="connsiteY8" fmla="*/ 155677 h 6858001"/>
              <a:gd name="connsiteX9" fmla="*/ 9650368 w 9700459"/>
              <a:gd name="connsiteY9" fmla="*/ 310668 h 6858001"/>
              <a:gd name="connsiteX10" fmla="*/ 9627004 w 9700459"/>
              <a:gd name="connsiteY10" fmla="*/ 466344 h 6858001"/>
              <a:gd name="connsiteX11" fmla="*/ 9607001 w 9700459"/>
              <a:gd name="connsiteY11" fmla="*/ 622707 h 6858001"/>
              <a:gd name="connsiteX12" fmla="*/ 9586830 w 9700459"/>
              <a:gd name="connsiteY12" fmla="*/ 778383 h 6858001"/>
              <a:gd name="connsiteX13" fmla="*/ 9568004 w 9700459"/>
              <a:gd name="connsiteY13" fmla="*/ 934746 h 6858001"/>
              <a:gd name="connsiteX14" fmla="*/ 9551868 w 9700459"/>
              <a:gd name="connsiteY14" fmla="*/ 1089051 h 6858001"/>
              <a:gd name="connsiteX15" fmla="*/ 9536572 w 9700459"/>
              <a:gd name="connsiteY15" fmla="*/ 1245413 h 6858001"/>
              <a:gd name="connsiteX16" fmla="*/ 9522620 w 9700459"/>
              <a:gd name="connsiteY16" fmla="*/ 1401090 h 6858001"/>
              <a:gd name="connsiteX17" fmla="*/ 9510518 w 9700459"/>
              <a:gd name="connsiteY17" fmla="*/ 1554023 h 6858001"/>
              <a:gd name="connsiteX18" fmla="*/ 9498415 w 9700459"/>
              <a:gd name="connsiteY18" fmla="*/ 1709014 h 6858001"/>
              <a:gd name="connsiteX19" fmla="*/ 9488330 w 9700459"/>
              <a:gd name="connsiteY19" fmla="*/ 1861947 h 6858001"/>
              <a:gd name="connsiteX20" fmla="*/ 9480430 w 9700459"/>
              <a:gd name="connsiteY20" fmla="*/ 2014881 h 6858001"/>
              <a:gd name="connsiteX21" fmla="*/ 9472193 w 9700459"/>
              <a:gd name="connsiteY21" fmla="*/ 2167128 h 6858001"/>
              <a:gd name="connsiteX22" fmla="*/ 9465302 w 9700459"/>
              <a:gd name="connsiteY22" fmla="*/ 2318004 h 6858001"/>
              <a:gd name="connsiteX23" fmla="*/ 9460427 w 9700459"/>
              <a:gd name="connsiteY23" fmla="*/ 2467509 h 6858001"/>
              <a:gd name="connsiteX24" fmla="*/ 9456225 w 9700459"/>
              <a:gd name="connsiteY24" fmla="*/ 2617013 h 6858001"/>
              <a:gd name="connsiteX25" fmla="*/ 9452191 w 9700459"/>
              <a:gd name="connsiteY25" fmla="*/ 2765146 h 6858001"/>
              <a:gd name="connsiteX26" fmla="*/ 9450342 w 9700459"/>
              <a:gd name="connsiteY26" fmla="*/ 2911221 h 6858001"/>
              <a:gd name="connsiteX27" fmla="*/ 9448325 w 9700459"/>
              <a:gd name="connsiteY27" fmla="*/ 3057297 h 6858001"/>
              <a:gd name="connsiteX28" fmla="*/ 9447316 w 9700459"/>
              <a:gd name="connsiteY28" fmla="*/ 3201315 h 6858001"/>
              <a:gd name="connsiteX29" fmla="*/ 9448325 w 9700459"/>
              <a:gd name="connsiteY29" fmla="*/ 3343961 h 6858001"/>
              <a:gd name="connsiteX30" fmla="*/ 9448325 w 9700459"/>
              <a:gd name="connsiteY30" fmla="*/ 3485236 h 6858001"/>
              <a:gd name="connsiteX31" fmla="*/ 9450342 w 9700459"/>
              <a:gd name="connsiteY31" fmla="*/ 3625139 h 6858001"/>
              <a:gd name="connsiteX32" fmla="*/ 9453367 w 9700459"/>
              <a:gd name="connsiteY32" fmla="*/ 3762299 h 6858001"/>
              <a:gd name="connsiteX33" fmla="*/ 9456225 w 9700459"/>
              <a:gd name="connsiteY33" fmla="*/ 3898087 h 6858001"/>
              <a:gd name="connsiteX34" fmla="*/ 9459419 w 9700459"/>
              <a:gd name="connsiteY34" fmla="*/ 4031133 h 6858001"/>
              <a:gd name="connsiteX35" fmla="*/ 9464293 w 9700459"/>
              <a:gd name="connsiteY35" fmla="*/ 4163492 h 6858001"/>
              <a:gd name="connsiteX36" fmla="*/ 9469504 w 9700459"/>
              <a:gd name="connsiteY36" fmla="*/ 4293793 h 6858001"/>
              <a:gd name="connsiteX37" fmla="*/ 9474210 w 9700459"/>
              <a:gd name="connsiteY37" fmla="*/ 4421352 h 6858001"/>
              <a:gd name="connsiteX38" fmla="*/ 9487490 w 9700459"/>
              <a:gd name="connsiteY38" fmla="*/ 4670298 h 6858001"/>
              <a:gd name="connsiteX39" fmla="*/ 9501609 w 9700459"/>
              <a:gd name="connsiteY39" fmla="*/ 4908956 h 6858001"/>
              <a:gd name="connsiteX40" fmla="*/ 9516401 w 9700459"/>
              <a:gd name="connsiteY40" fmla="*/ 5138013 h 6858001"/>
              <a:gd name="connsiteX41" fmla="*/ 9532706 w 9700459"/>
              <a:gd name="connsiteY41" fmla="*/ 5354726 h 6858001"/>
              <a:gd name="connsiteX42" fmla="*/ 9549683 w 9700459"/>
              <a:gd name="connsiteY42" fmla="*/ 5561838 h 6858001"/>
              <a:gd name="connsiteX43" fmla="*/ 9568004 w 9700459"/>
              <a:gd name="connsiteY43" fmla="*/ 5753862 h 6858001"/>
              <a:gd name="connsiteX44" fmla="*/ 9585990 w 9700459"/>
              <a:gd name="connsiteY44" fmla="*/ 5934227 h 6858001"/>
              <a:gd name="connsiteX45" fmla="*/ 9603975 w 9700459"/>
              <a:gd name="connsiteY45" fmla="*/ 6100191 h 6858001"/>
              <a:gd name="connsiteX46" fmla="*/ 9620952 w 9700459"/>
              <a:gd name="connsiteY46" fmla="*/ 6252438 h 6858001"/>
              <a:gd name="connsiteX47" fmla="*/ 9637089 w 9700459"/>
              <a:gd name="connsiteY47" fmla="*/ 6387541 h 6858001"/>
              <a:gd name="connsiteX48" fmla="*/ 9652385 w 9700459"/>
              <a:gd name="connsiteY48" fmla="*/ 6509613 h 6858001"/>
              <a:gd name="connsiteX49" fmla="*/ 9665160 w 9700459"/>
              <a:gd name="connsiteY49" fmla="*/ 6612483 h 6858001"/>
              <a:gd name="connsiteX50" fmla="*/ 9677262 w 9700459"/>
              <a:gd name="connsiteY50" fmla="*/ 6698894 h 6858001"/>
              <a:gd name="connsiteX51" fmla="*/ 9694576 w 9700459"/>
              <a:gd name="connsiteY51" fmla="*/ 6817538 h 6858001"/>
              <a:gd name="connsiteX52" fmla="*/ 9700459 w 9700459"/>
              <a:gd name="connsiteY52" fmla="*/ 6858000 h 6858001"/>
              <a:gd name="connsiteX53" fmla="*/ 8795105 w 9700459"/>
              <a:gd name="connsiteY53" fmla="*/ 6858000 h 6858001"/>
              <a:gd name="connsiteX54" fmla="*/ 8795105 w 9700459"/>
              <a:gd name="connsiteY54" fmla="*/ 6858001 h 6858001"/>
              <a:gd name="connsiteX55" fmla="*/ 2704541 w 9700459"/>
              <a:gd name="connsiteY55" fmla="*/ 6858001 h 6858001"/>
              <a:gd name="connsiteX56" fmla="*/ 2704541 w 9700459"/>
              <a:gd name="connsiteY56" fmla="*/ 6858000 h 6858001"/>
              <a:gd name="connsiteX57" fmla="*/ 1517015 w 9700459"/>
              <a:gd name="connsiteY57" fmla="*/ 6858000 h 6858001"/>
              <a:gd name="connsiteX58" fmla="*/ 1323975 w 9700459"/>
              <a:gd name="connsiteY58" fmla="*/ 6858000 h 6858001"/>
              <a:gd name="connsiteX59" fmla="*/ 0 w 9700459"/>
              <a:gd name="connsiteY5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9700459" h="6858001">
                <a:moveTo>
                  <a:pt x="0" y="0"/>
                </a:moveTo>
                <a:lnTo>
                  <a:pt x="1323975" y="0"/>
                </a:lnTo>
                <a:lnTo>
                  <a:pt x="1517015" y="0"/>
                </a:lnTo>
                <a:lnTo>
                  <a:pt x="3241265" y="0"/>
                </a:lnTo>
                <a:lnTo>
                  <a:pt x="3241265" y="1"/>
                </a:lnTo>
                <a:lnTo>
                  <a:pt x="8355744" y="1"/>
                </a:lnTo>
                <a:lnTo>
                  <a:pt x="8355744" y="0"/>
                </a:lnTo>
                <a:lnTo>
                  <a:pt x="9699282" y="0"/>
                </a:lnTo>
                <a:lnTo>
                  <a:pt x="9674237" y="155677"/>
                </a:lnTo>
                <a:lnTo>
                  <a:pt x="9650368" y="310668"/>
                </a:lnTo>
                <a:lnTo>
                  <a:pt x="9627004" y="466344"/>
                </a:lnTo>
                <a:lnTo>
                  <a:pt x="9607001" y="622707"/>
                </a:lnTo>
                <a:lnTo>
                  <a:pt x="9586830" y="778383"/>
                </a:lnTo>
                <a:lnTo>
                  <a:pt x="9568004" y="934746"/>
                </a:lnTo>
                <a:lnTo>
                  <a:pt x="9551868" y="1089051"/>
                </a:lnTo>
                <a:lnTo>
                  <a:pt x="9536572" y="1245413"/>
                </a:lnTo>
                <a:lnTo>
                  <a:pt x="9522620" y="1401090"/>
                </a:lnTo>
                <a:lnTo>
                  <a:pt x="9510518" y="1554023"/>
                </a:lnTo>
                <a:lnTo>
                  <a:pt x="9498415" y="1709014"/>
                </a:lnTo>
                <a:lnTo>
                  <a:pt x="9488330" y="1861947"/>
                </a:lnTo>
                <a:lnTo>
                  <a:pt x="9480430" y="2014881"/>
                </a:lnTo>
                <a:lnTo>
                  <a:pt x="9472193" y="2167128"/>
                </a:lnTo>
                <a:lnTo>
                  <a:pt x="9465302" y="2318004"/>
                </a:lnTo>
                <a:lnTo>
                  <a:pt x="9460427" y="2467509"/>
                </a:lnTo>
                <a:lnTo>
                  <a:pt x="9456225" y="2617013"/>
                </a:lnTo>
                <a:lnTo>
                  <a:pt x="9452191" y="2765146"/>
                </a:lnTo>
                <a:lnTo>
                  <a:pt x="9450342" y="2911221"/>
                </a:lnTo>
                <a:lnTo>
                  <a:pt x="9448325" y="3057297"/>
                </a:lnTo>
                <a:lnTo>
                  <a:pt x="9447316" y="3201315"/>
                </a:lnTo>
                <a:lnTo>
                  <a:pt x="9448325" y="3343961"/>
                </a:lnTo>
                <a:lnTo>
                  <a:pt x="9448325" y="3485236"/>
                </a:lnTo>
                <a:lnTo>
                  <a:pt x="9450342" y="3625139"/>
                </a:lnTo>
                <a:lnTo>
                  <a:pt x="9453367" y="3762299"/>
                </a:lnTo>
                <a:lnTo>
                  <a:pt x="9456225" y="3898087"/>
                </a:lnTo>
                <a:lnTo>
                  <a:pt x="9459419" y="4031133"/>
                </a:lnTo>
                <a:lnTo>
                  <a:pt x="9464293" y="4163492"/>
                </a:lnTo>
                <a:lnTo>
                  <a:pt x="9469504" y="4293793"/>
                </a:lnTo>
                <a:lnTo>
                  <a:pt x="9474210" y="4421352"/>
                </a:lnTo>
                <a:lnTo>
                  <a:pt x="9487490" y="4670298"/>
                </a:lnTo>
                <a:lnTo>
                  <a:pt x="9501609" y="4908956"/>
                </a:lnTo>
                <a:lnTo>
                  <a:pt x="9516401" y="5138013"/>
                </a:lnTo>
                <a:lnTo>
                  <a:pt x="9532706" y="5354726"/>
                </a:lnTo>
                <a:lnTo>
                  <a:pt x="9549683" y="5561838"/>
                </a:lnTo>
                <a:lnTo>
                  <a:pt x="9568004" y="5753862"/>
                </a:lnTo>
                <a:lnTo>
                  <a:pt x="9585990" y="5934227"/>
                </a:lnTo>
                <a:lnTo>
                  <a:pt x="9603975" y="6100191"/>
                </a:lnTo>
                <a:lnTo>
                  <a:pt x="9620952" y="6252438"/>
                </a:lnTo>
                <a:lnTo>
                  <a:pt x="9637089" y="6387541"/>
                </a:lnTo>
                <a:lnTo>
                  <a:pt x="9652385" y="6509613"/>
                </a:lnTo>
                <a:lnTo>
                  <a:pt x="9665160" y="6612483"/>
                </a:lnTo>
                <a:lnTo>
                  <a:pt x="9677262" y="6698894"/>
                </a:lnTo>
                <a:lnTo>
                  <a:pt x="9694576" y="6817538"/>
                </a:lnTo>
                <a:lnTo>
                  <a:pt x="9700459" y="6858000"/>
                </a:lnTo>
                <a:lnTo>
                  <a:pt x="8795105" y="6858000"/>
                </a:lnTo>
                <a:lnTo>
                  <a:pt x="8795105" y="6858001"/>
                </a:lnTo>
                <a:lnTo>
                  <a:pt x="2704541" y="6858001"/>
                </a:lnTo>
                <a:lnTo>
                  <a:pt x="2704541" y="6858000"/>
                </a:lnTo>
                <a:lnTo>
                  <a:pt x="1517015" y="6858000"/>
                </a:lnTo>
                <a:lnTo>
                  <a:pt x="132397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844" y="304800"/>
            <a:ext cx="5380360" cy="2708693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5600">
                <a:cs typeface="Calibri Light"/>
              </a:rPr>
              <a:t>Travel and transportation is good to your mental health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61A74B3-E247-44D4-8C48-FAE8E2056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Picture 3" descr="Icon&#10;&#10;Description automatically generated">
            <a:extLst>
              <a:ext uri="{FF2B5EF4-FFF2-40B4-BE49-F238E27FC236}">
                <a16:creationId xmlns:a16="http://schemas.microsoft.com/office/drawing/2014/main" id="{21A914D6-4D74-4109-B23E-356AAC3C4A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7510" y="1140178"/>
            <a:ext cx="3378199" cy="3420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0" name="Oval 29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5878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C2BE6C1C-C6D6-4F46-A400-2AEDDD36C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25E6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4" descr="A train pulling into a station&#10;&#10;Description automatically generated">
            <a:extLst>
              <a:ext uri="{FF2B5EF4-FFF2-40B4-BE49-F238E27FC236}">
                <a16:creationId xmlns:a16="http://schemas.microsoft.com/office/drawing/2014/main" id="{47DAE4C6-7E73-4642-85A7-3850677B964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13069" r="1" b="10397"/>
          <a:stretch/>
        </p:blipFill>
        <p:spPr>
          <a:xfrm>
            <a:off x="657074" y="833966"/>
            <a:ext cx="4251174" cy="2155674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06694754-4001-4052-AE70-BC6938E73E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8" descr="A double decker bus driving down a street&#10;&#10;Description automatically generated">
            <a:extLst>
              <a:ext uri="{FF2B5EF4-FFF2-40B4-BE49-F238E27FC236}">
                <a16:creationId xmlns:a16="http://schemas.microsoft.com/office/drawing/2014/main" id="{0C720515-FB54-40FF-B7EC-755C8D885A7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40185" y="828656"/>
            <a:ext cx="3477985" cy="1975794"/>
          </a:xfrm>
          <a:prstGeom prst="rect">
            <a:avLst/>
          </a:prstGeom>
        </p:spPr>
      </p:pic>
      <p:pic>
        <p:nvPicPr>
          <p:cNvPr id="9" name="Picture 24" descr="A small boat in a body of water&#10;&#10;Description automatically generated">
            <a:extLst>
              <a:ext uri="{FF2B5EF4-FFF2-40B4-BE49-F238E27FC236}">
                <a16:creationId xmlns:a16="http://schemas.microsoft.com/office/drawing/2014/main" id="{A892E643-3B39-41A5-9879-71BCD65F3E7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3900" y="3797771"/>
            <a:ext cx="3858985" cy="1875029"/>
          </a:xfrm>
          <a:prstGeom prst="rect">
            <a:avLst/>
          </a:prstGeom>
        </p:spPr>
      </p:pic>
      <p:pic>
        <p:nvPicPr>
          <p:cNvPr id="25" name="Picture 26" descr="A large jet sitting on top of a runway&#10;&#10;Description automatically generated">
            <a:extLst>
              <a:ext uri="{FF2B5EF4-FFF2-40B4-BE49-F238E27FC236}">
                <a16:creationId xmlns:a16="http://schemas.microsoft.com/office/drawing/2014/main" id="{5FAEE7E8-D4BB-4C18-BE81-56A4F0442E6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82936" y="3864769"/>
            <a:ext cx="3369128" cy="1741034"/>
          </a:xfrm>
          <a:prstGeom prst="rect">
            <a:avLst/>
          </a:prstGeom>
        </p:spPr>
      </p:pic>
      <p:pic>
        <p:nvPicPr>
          <p:cNvPr id="27" name="Picture 28" descr="A blue double decker bus parked on the side of a road&#10;&#10;Description automatically generated">
            <a:extLst>
              <a:ext uri="{FF2B5EF4-FFF2-40B4-BE49-F238E27FC236}">
                <a16:creationId xmlns:a16="http://schemas.microsoft.com/office/drawing/2014/main" id="{8679860B-7DEE-45CD-8849-4EFCC977687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493579" y="3036045"/>
            <a:ext cx="3056164" cy="1942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23526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9C785-264C-48A1-A9F2-5F1FFFFD40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benefit of travel transportation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B9984-7958-4CD8-892C-6A85E55DA8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Travel decreases relieves stress of staying at home all the time</a:t>
            </a:r>
          </a:p>
          <a:p>
            <a:pPr>
              <a:buClr>
                <a:srgbClr val="8AD0D6"/>
              </a:buClr>
            </a:pPr>
            <a:r>
              <a:rPr lang="en-GB" dirty="0"/>
              <a:t>Travel promotes physical activity</a:t>
            </a:r>
          </a:p>
          <a:p>
            <a:pPr>
              <a:buClr>
                <a:srgbClr val="8AD0D6"/>
              </a:buClr>
            </a:pPr>
            <a:r>
              <a:rPr lang="en-GB" dirty="0"/>
              <a:t>Travel boosts creativity</a:t>
            </a:r>
          </a:p>
          <a:p>
            <a:pPr>
              <a:buClr>
                <a:srgbClr val="8AD0D6"/>
              </a:buClr>
            </a:pPr>
            <a:r>
              <a:rPr lang="en-GB" dirty="0"/>
              <a:t>It makes you happy</a:t>
            </a:r>
          </a:p>
          <a:p>
            <a:pPr>
              <a:buClr>
                <a:srgbClr val="8AD0D6"/>
              </a:buClr>
            </a:pPr>
            <a:r>
              <a:rPr lang="en-GB" dirty="0"/>
              <a:t>Meet new people </a:t>
            </a:r>
          </a:p>
          <a:p>
            <a:pPr>
              <a:buClr>
                <a:srgbClr val="8AD0D6"/>
              </a:buClr>
            </a:pPr>
            <a:r>
              <a:rPr lang="en-GB" dirty="0"/>
              <a:t>Discover what is outdoor </a:t>
            </a:r>
          </a:p>
          <a:p>
            <a:pPr>
              <a:buClr>
                <a:srgbClr val="8AD0D6"/>
              </a:buClr>
            </a:pPr>
            <a:r>
              <a:rPr lang="en-GB" dirty="0"/>
              <a:t>Takes to different places</a:t>
            </a:r>
          </a:p>
        </p:txBody>
      </p:sp>
    </p:spTree>
    <p:extLst>
      <p:ext uri="{BB962C8B-B14F-4D97-AF65-F5344CB8AC3E}">
        <p14:creationId xmlns:p14="http://schemas.microsoft.com/office/powerpoint/2010/main" val="13942041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5743A-2220-4C69-9DB7-643FC0055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8897" y="1017748"/>
            <a:ext cx="8946541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Experiencing different cultures can open your mind to new ways of living. </a:t>
            </a:r>
          </a:p>
          <a:p>
            <a:pPr>
              <a:buClr>
                <a:srgbClr val="8AD0D6"/>
              </a:buClr>
            </a:pPr>
            <a:r>
              <a:rPr lang="en-GB" dirty="0"/>
              <a:t>Relax your mind to be calm and worry less </a:t>
            </a:r>
          </a:p>
          <a:p>
            <a:pPr>
              <a:buClr>
                <a:srgbClr val="8AD0D6"/>
              </a:buClr>
            </a:pPr>
            <a:r>
              <a:rPr lang="en-GB" dirty="0"/>
              <a:t>Helps you to come out your comfort zone</a:t>
            </a:r>
          </a:p>
          <a:p>
            <a:pPr>
              <a:buClr>
                <a:srgbClr val="8AD0D6"/>
              </a:buClr>
            </a:pPr>
            <a:r>
              <a:rPr lang="en-GB" dirty="0"/>
              <a:t>Build your confidence </a:t>
            </a:r>
          </a:p>
          <a:p>
            <a:pPr>
              <a:buClr>
                <a:srgbClr val="8AD0D6"/>
              </a:buClr>
            </a:pPr>
            <a:r>
              <a:rPr lang="en-GB" dirty="0"/>
              <a:t>Improve your low self-esteem around people</a:t>
            </a:r>
          </a:p>
          <a:p>
            <a:pPr>
              <a:buClr>
                <a:srgbClr val="8AD0D6"/>
              </a:buClr>
            </a:pPr>
            <a:r>
              <a:rPr lang="en-GB" dirty="0"/>
              <a:t>Remove the fear of being around new people while travelling or going to places, using public transport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74194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FDC6BD-AB92-4A67-A33A-DB63916C94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endParaRPr lang="en-GB" dirty="0"/>
          </a:p>
          <a:p>
            <a:pPr marL="0" indent="0">
              <a:buClr>
                <a:srgbClr val="8AD0D6"/>
              </a:buClr>
              <a:buNone/>
            </a:pPr>
            <a:r>
              <a:rPr lang="en-GB" dirty="0"/>
              <a:t>    </a:t>
            </a:r>
          </a:p>
          <a:p>
            <a:pPr marL="0" indent="0">
              <a:buNone/>
            </a:pPr>
            <a:r>
              <a:rPr lang="en-GB" dirty="0"/>
              <a:t>                 </a:t>
            </a:r>
            <a:r>
              <a:rPr lang="en-GB" sz="4000" dirty="0"/>
              <a:t>Thank you for listening!</a:t>
            </a:r>
            <a:endParaRPr lang="en-GB" dirty="0"/>
          </a:p>
          <a:p>
            <a:pPr marL="0" indent="0">
              <a:buNone/>
            </a:pPr>
            <a:r>
              <a:rPr lang="en-GB" sz="4000" dirty="0"/>
              <a:t>Benie Joy </a:t>
            </a:r>
            <a:r>
              <a:rPr lang="en-GB" sz="4000" dirty="0" err="1"/>
              <a:t>Kipulu</a:t>
            </a:r>
            <a:r>
              <a:rPr lang="en-GB" sz="4000" dirty="0"/>
              <a:t> </a:t>
            </a:r>
          </a:p>
          <a:p>
            <a:pPr>
              <a:buClr>
                <a:srgbClr val="8AD0D6"/>
              </a:buClr>
            </a:pP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1049077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Ion</vt:lpstr>
      <vt:lpstr>Travel and transportation is good to your mental health</vt:lpstr>
      <vt:lpstr>PowerPoint Presentation</vt:lpstr>
      <vt:lpstr>The benefit of travel transportation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167</cp:revision>
  <dcterms:created xsi:type="dcterms:W3CDTF">2021-01-20T21:14:48Z</dcterms:created>
  <dcterms:modified xsi:type="dcterms:W3CDTF">2021-01-21T03:51:53Z</dcterms:modified>
</cp:coreProperties>
</file>