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9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551E08-00FA-4B90-ADB6-9CB6D548CCF9}" v="159" dt="2025-06-15T20:22:21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17" d="100"/>
          <a:sy n="17" d="100"/>
        </p:scale>
        <p:origin x="2280" y="116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ie Leung" userId="319bb925ebdb7654" providerId="LiveId" clId="{42551E08-00FA-4B90-ADB6-9CB6D548CCF9}"/>
    <pc:docChg chg="undo custSel addSld delSld modSld">
      <pc:chgData name="Jamie Leung" userId="319bb925ebdb7654" providerId="LiveId" clId="{42551E08-00FA-4B90-ADB6-9CB6D548CCF9}" dt="2025-06-15T20:22:44.573" v="3977" actId="20577"/>
      <pc:docMkLst>
        <pc:docMk/>
      </pc:docMkLst>
      <pc:sldChg chg="del">
        <pc:chgData name="Jamie Leung" userId="319bb925ebdb7654" providerId="LiveId" clId="{42551E08-00FA-4B90-ADB6-9CB6D548CCF9}" dt="2025-06-15T20:17:16.959" v="3738" actId="47"/>
        <pc:sldMkLst>
          <pc:docMk/>
          <pc:sldMk cId="1032727246" sldId="256"/>
        </pc:sldMkLst>
      </pc:sldChg>
      <pc:sldChg chg="add del">
        <pc:chgData name="Jamie Leung" userId="319bb925ebdb7654" providerId="LiveId" clId="{42551E08-00FA-4B90-ADB6-9CB6D548CCF9}" dt="2025-06-15T20:22:12.463" v="3934"/>
        <pc:sldMkLst>
          <pc:docMk/>
          <pc:sldMk cId="1626634319" sldId="257"/>
        </pc:sldMkLst>
      </pc:sldChg>
      <pc:sldChg chg="addSp delSp modSp del mod">
        <pc:chgData name="Jamie Leung" userId="319bb925ebdb7654" providerId="LiveId" clId="{42551E08-00FA-4B90-ADB6-9CB6D548CCF9}" dt="2025-06-15T20:21:59.241" v="3932" actId="47"/>
        <pc:sldMkLst>
          <pc:docMk/>
          <pc:sldMk cId="3924774051" sldId="257"/>
        </pc:sldMkLst>
        <pc:spChg chg="mod">
          <ac:chgData name="Jamie Leung" userId="319bb925ebdb7654" providerId="LiveId" clId="{42551E08-00FA-4B90-ADB6-9CB6D548CCF9}" dt="2025-06-15T17:31:29.568" v="2115" actId="113"/>
          <ac:spMkLst>
            <pc:docMk/>
            <pc:sldMk cId="3924774051" sldId="257"/>
            <ac:spMk id="6" creationId="{00000000-0000-0000-0000-000000000000}"/>
          </ac:spMkLst>
        </pc:spChg>
        <pc:spChg chg="mod">
          <ac:chgData name="Jamie Leung" userId="319bb925ebdb7654" providerId="LiveId" clId="{42551E08-00FA-4B90-ADB6-9CB6D548CCF9}" dt="2025-06-15T17:31:20.874" v="2110" actId="2711"/>
          <ac:spMkLst>
            <pc:docMk/>
            <pc:sldMk cId="3924774051" sldId="257"/>
            <ac:spMk id="7" creationId="{00000000-0000-0000-0000-000000000000}"/>
          </ac:spMkLst>
        </pc:spChg>
        <pc:spChg chg="del mod">
          <ac:chgData name="Jamie Leung" userId="319bb925ebdb7654" providerId="LiveId" clId="{42551E08-00FA-4B90-ADB6-9CB6D548CCF9}" dt="2025-06-15T17:34:33.213" v="2135" actId="478"/>
          <ac:spMkLst>
            <pc:docMk/>
            <pc:sldMk cId="3924774051" sldId="257"/>
            <ac:spMk id="9" creationId="{00000000-0000-0000-0000-000000000000}"/>
          </ac:spMkLst>
        </pc:spChg>
        <pc:spChg chg="add del">
          <ac:chgData name="Jamie Leung" userId="319bb925ebdb7654" providerId="LiveId" clId="{42551E08-00FA-4B90-ADB6-9CB6D548CCF9}" dt="2025-06-15T17:34:09.528" v="2118" actId="22"/>
          <ac:spMkLst>
            <pc:docMk/>
            <pc:sldMk cId="3924774051" sldId="257"/>
            <ac:spMk id="11" creationId="{8F816433-3F62-0D10-CB19-23D0F943EC5A}"/>
          </ac:spMkLst>
        </pc:spChg>
        <pc:spChg chg="add mod">
          <ac:chgData name="Jamie Leung" userId="319bb925ebdb7654" providerId="LiveId" clId="{42551E08-00FA-4B90-ADB6-9CB6D548CCF9}" dt="2025-06-15T20:20:30.224" v="3908" actId="20577"/>
          <ac:spMkLst>
            <pc:docMk/>
            <pc:sldMk cId="3924774051" sldId="257"/>
            <ac:spMk id="12" creationId="{97AB4985-684F-364A-3300-31671F776215}"/>
          </ac:spMkLst>
        </pc:spChg>
        <pc:spChg chg="add mod">
          <ac:chgData name="Jamie Leung" userId="319bb925ebdb7654" providerId="LiveId" clId="{42551E08-00FA-4B90-ADB6-9CB6D548CCF9}" dt="2025-06-15T19:39:15.373" v="3408" actId="207"/>
          <ac:spMkLst>
            <pc:docMk/>
            <pc:sldMk cId="3924774051" sldId="257"/>
            <ac:spMk id="14" creationId="{4EFE9982-BF16-9885-7B7E-5700976A8FC0}"/>
          </ac:spMkLst>
        </pc:spChg>
        <pc:spChg chg="add mod">
          <ac:chgData name="Jamie Leung" userId="319bb925ebdb7654" providerId="LiveId" clId="{42551E08-00FA-4B90-ADB6-9CB6D548CCF9}" dt="2025-06-15T20:17:12.717" v="3737" actId="1076"/>
          <ac:spMkLst>
            <pc:docMk/>
            <pc:sldMk cId="3924774051" sldId="257"/>
            <ac:spMk id="17" creationId="{F33AB237-EE75-4E02-281C-6B313D88330E}"/>
          </ac:spMkLst>
        </pc:spChg>
        <pc:spChg chg="add del mod">
          <ac:chgData name="Jamie Leung" userId="319bb925ebdb7654" providerId="LiveId" clId="{42551E08-00FA-4B90-ADB6-9CB6D548CCF9}" dt="2025-06-15T19:40:30.013" v="3417" actId="478"/>
          <ac:spMkLst>
            <pc:docMk/>
            <pc:sldMk cId="3924774051" sldId="257"/>
            <ac:spMk id="18" creationId="{1FCCB728-1CDD-42D0-0B5C-B1FFF7BD2786}"/>
          </ac:spMkLst>
        </pc:spChg>
        <pc:spChg chg="add del mod">
          <ac:chgData name="Jamie Leung" userId="319bb925ebdb7654" providerId="LiveId" clId="{42551E08-00FA-4B90-ADB6-9CB6D548CCF9}" dt="2025-06-15T19:18:37.059" v="2858" actId="478"/>
          <ac:spMkLst>
            <pc:docMk/>
            <pc:sldMk cId="3924774051" sldId="257"/>
            <ac:spMk id="19" creationId="{196BFD5B-7A1D-2162-4459-6A62980B9A39}"/>
          </ac:spMkLst>
        </pc:spChg>
        <pc:spChg chg="add mod">
          <ac:chgData name="Jamie Leung" userId="319bb925ebdb7654" providerId="LiveId" clId="{42551E08-00FA-4B90-ADB6-9CB6D548CCF9}" dt="2025-06-15T19:28:53.109" v="3124" actId="207"/>
          <ac:spMkLst>
            <pc:docMk/>
            <pc:sldMk cId="3924774051" sldId="257"/>
            <ac:spMk id="20" creationId="{647D7A18-9541-F232-C197-683DF0F4577C}"/>
          </ac:spMkLst>
        </pc:spChg>
        <pc:spChg chg="add del mod">
          <ac:chgData name="Jamie Leung" userId="319bb925ebdb7654" providerId="LiveId" clId="{42551E08-00FA-4B90-ADB6-9CB6D548CCF9}" dt="2025-06-15T19:21:05.136" v="2921" actId="478"/>
          <ac:spMkLst>
            <pc:docMk/>
            <pc:sldMk cId="3924774051" sldId="257"/>
            <ac:spMk id="21" creationId="{6139674A-0178-45AE-4237-B2EDB934939F}"/>
          </ac:spMkLst>
        </pc:spChg>
        <pc:spChg chg="add mod">
          <ac:chgData name="Jamie Leung" userId="319bb925ebdb7654" providerId="LiveId" clId="{42551E08-00FA-4B90-ADB6-9CB6D548CCF9}" dt="2025-06-15T19:28:56.883" v="3125" actId="207"/>
          <ac:spMkLst>
            <pc:docMk/>
            <pc:sldMk cId="3924774051" sldId="257"/>
            <ac:spMk id="22" creationId="{E0DF9CF3-22D2-E2AF-0DAB-2AD5FE1FACDE}"/>
          </ac:spMkLst>
        </pc:spChg>
        <pc:spChg chg="mod">
          <ac:chgData name="Jamie Leung" userId="319bb925ebdb7654" providerId="LiveId" clId="{42551E08-00FA-4B90-ADB6-9CB6D548CCF9}" dt="2025-06-15T19:51:48.829" v="3428" actId="207"/>
          <ac:spMkLst>
            <pc:docMk/>
            <pc:sldMk cId="3924774051" sldId="257"/>
            <ac:spMk id="23" creationId="{00000000-0000-0000-0000-000000000000}"/>
          </ac:spMkLst>
        </pc:spChg>
        <pc:spChg chg="add mod">
          <ac:chgData name="Jamie Leung" userId="319bb925ebdb7654" providerId="LiveId" clId="{42551E08-00FA-4B90-ADB6-9CB6D548CCF9}" dt="2025-06-15T20:19:53.859" v="3812" actId="1076"/>
          <ac:spMkLst>
            <pc:docMk/>
            <pc:sldMk cId="3924774051" sldId="257"/>
            <ac:spMk id="24" creationId="{0411C47C-5679-5824-040C-931C3C52F0E0}"/>
          </ac:spMkLst>
        </pc:spChg>
        <pc:spChg chg="add mod">
          <ac:chgData name="Jamie Leung" userId="319bb925ebdb7654" providerId="LiveId" clId="{42551E08-00FA-4B90-ADB6-9CB6D548CCF9}" dt="2025-06-15T20:17:03.476" v="3736" actId="20577"/>
          <ac:spMkLst>
            <pc:docMk/>
            <pc:sldMk cId="3924774051" sldId="257"/>
            <ac:spMk id="25" creationId="{B242DB52-8CAC-14BE-D725-CE47D111ACF6}"/>
          </ac:spMkLst>
        </pc:spChg>
        <pc:spChg chg="add del mod">
          <ac:chgData name="Jamie Leung" userId="319bb925ebdb7654" providerId="LiveId" clId="{42551E08-00FA-4B90-ADB6-9CB6D548CCF9}" dt="2025-06-15T19:39:53.574" v="3415" actId="478"/>
          <ac:spMkLst>
            <pc:docMk/>
            <pc:sldMk cId="3924774051" sldId="257"/>
            <ac:spMk id="27" creationId="{1ACE5BA3-D0D2-2459-FB17-0C6DBF4067D5}"/>
          </ac:spMkLst>
        </pc:spChg>
        <pc:spChg chg="add mod">
          <ac:chgData name="Jamie Leung" userId="319bb925ebdb7654" providerId="LiveId" clId="{42551E08-00FA-4B90-ADB6-9CB6D548CCF9}" dt="2025-06-15T19:30:33.354" v="3203"/>
          <ac:spMkLst>
            <pc:docMk/>
            <pc:sldMk cId="3924774051" sldId="257"/>
            <ac:spMk id="28" creationId="{48B570CA-AD92-16F3-53D5-685D10314D2D}"/>
          </ac:spMkLst>
        </pc:spChg>
        <pc:spChg chg="add mod">
          <ac:chgData name="Jamie Leung" userId="319bb925ebdb7654" providerId="LiveId" clId="{42551E08-00FA-4B90-ADB6-9CB6D548CCF9}" dt="2025-06-15T20:21:30.440" v="3928" actId="1076"/>
          <ac:spMkLst>
            <pc:docMk/>
            <pc:sldMk cId="3924774051" sldId="257"/>
            <ac:spMk id="29" creationId="{A3E0D18A-E526-05EA-1CDB-610EF74226EF}"/>
          </ac:spMkLst>
        </pc:spChg>
        <pc:spChg chg="del">
          <ac:chgData name="Jamie Leung" userId="319bb925ebdb7654" providerId="LiveId" clId="{42551E08-00FA-4B90-ADB6-9CB6D548CCF9}" dt="2025-06-15T19:36:55.636" v="3403" actId="478"/>
          <ac:spMkLst>
            <pc:docMk/>
            <pc:sldMk cId="3924774051" sldId="257"/>
            <ac:spMk id="32" creationId="{00000000-0000-0000-0000-000000000000}"/>
          </ac:spMkLst>
        </pc:spChg>
        <pc:spChg chg="mod">
          <ac:chgData name="Jamie Leung" userId="319bb925ebdb7654" providerId="LiveId" clId="{42551E08-00FA-4B90-ADB6-9CB6D548CCF9}" dt="2025-06-15T19:39:22.094" v="3410" actId="207"/>
          <ac:spMkLst>
            <pc:docMk/>
            <pc:sldMk cId="3924774051" sldId="257"/>
            <ac:spMk id="44" creationId="{00000000-0000-0000-0000-000000000000}"/>
          </ac:spMkLst>
        </pc:spChg>
        <pc:spChg chg="mod">
          <ac:chgData name="Jamie Leung" userId="319bb925ebdb7654" providerId="LiveId" clId="{42551E08-00FA-4B90-ADB6-9CB6D548CCF9}" dt="2025-06-15T19:39:19.893" v="3409" actId="207"/>
          <ac:spMkLst>
            <pc:docMk/>
            <pc:sldMk cId="3924774051" sldId="257"/>
            <ac:spMk id="46" creationId="{00000000-0000-0000-0000-000000000000}"/>
          </ac:spMkLst>
        </pc:spChg>
        <pc:spChg chg="mod">
          <ac:chgData name="Jamie Leung" userId="319bb925ebdb7654" providerId="LiveId" clId="{42551E08-00FA-4B90-ADB6-9CB6D548CCF9}" dt="2025-06-15T20:16:05.426" v="3721" actId="1076"/>
          <ac:spMkLst>
            <pc:docMk/>
            <pc:sldMk cId="3924774051" sldId="257"/>
            <ac:spMk id="47" creationId="{00000000-0000-0000-0000-000000000000}"/>
          </ac:spMkLst>
        </pc:spChg>
        <pc:spChg chg="mod">
          <ac:chgData name="Jamie Leung" userId="319bb925ebdb7654" providerId="LiveId" clId="{42551E08-00FA-4B90-ADB6-9CB6D548CCF9}" dt="2025-06-15T20:21:02.807" v="3909" actId="1076"/>
          <ac:spMkLst>
            <pc:docMk/>
            <pc:sldMk cId="3924774051" sldId="257"/>
            <ac:spMk id="48" creationId="{00000000-0000-0000-0000-000000000000}"/>
          </ac:spMkLst>
        </pc:spChg>
        <pc:spChg chg="del mod">
          <ac:chgData name="Jamie Leung" userId="319bb925ebdb7654" providerId="LiveId" clId="{42551E08-00FA-4B90-ADB6-9CB6D548CCF9}" dt="2025-06-15T11:15:45.580" v="1446" actId="478"/>
          <ac:spMkLst>
            <pc:docMk/>
            <pc:sldMk cId="3924774051" sldId="257"/>
            <ac:spMk id="49" creationId="{00000000-0000-0000-0000-000000000000}"/>
          </ac:spMkLst>
        </pc:spChg>
        <pc:spChg chg="del mod">
          <ac:chgData name="Jamie Leung" userId="319bb925ebdb7654" providerId="LiveId" clId="{42551E08-00FA-4B90-ADB6-9CB6D548CCF9}" dt="2025-06-15T17:46:34.708" v="2211" actId="478"/>
          <ac:spMkLst>
            <pc:docMk/>
            <pc:sldMk cId="3924774051" sldId="257"/>
            <ac:spMk id="50" creationId="{00000000-0000-0000-0000-000000000000}"/>
          </ac:spMkLst>
        </pc:spChg>
        <pc:spChg chg="del">
          <ac:chgData name="Jamie Leung" userId="319bb925ebdb7654" providerId="LiveId" clId="{42551E08-00FA-4B90-ADB6-9CB6D548CCF9}" dt="2025-06-15T10:25:10.440" v="1408" actId="478"/>
          <ac:spMkLst>
            <pc:docMk/>
            <pc:sldMk cId="3924774051" sldId="257"/>
            <ac:spMk id="53" creationId="{00000000-0000-0000-0000-000000000000}"/>
          </ac:spMkLst>
        </pc:spChg>
        <pc:spChg chg="del">
          <ac:chgData name="Jamie Leung" userId="319bb925ebdb7654" providerId="LiveId" clId="{42551E08-00FA-4B90-ADB6-9CB6D548CCF9}" dt="2025-06-15T11:16:18.258" v="1453" actId="478"/>
          <ac:spMkLst>
            <pc:docMk/>
            <pc:sldMk cId="3924774051" sldId="257"/>
            <ac:spMk id="54" creationId="{00000000-0000-0000-0000-000000000000}"/>
          </ac:spMkLst>
        </pc:spChg>
        <pc:spChg chg="del mod">
          <ac:chgData name="Jamie Leung" userId="319bb925ebdb7654" providerId="LiveId" clId="{42551E08-00FA-4B90-ADB6-9CB6D548CCF9}" dt="2025-06-15T17:13:02.580" v="2050" actId="478"/>
          <ac:spMkLst>
            <pc:docMk/>
            <pc:sldMk cId="3924774051" sldId="257"/>
            <ac:spMk id="58" creationId="{00000000-0000-0000-0000-000000000000}"/>
          </ac:spMkLst>
        </pc:spChg>
        <pc:picChg chg="add mod modCrop">
          <ac:chgData name="Jamie Leung" userId="319bb925ebdb7654" providerId="LiveId" clId="{42551E08-00FA-4B90-ADB6-9CB6D548CCF9}" dt="2025-06-15T18:01:09.616" v="2410" actId="1076"/>
          <ac:picMkLst>
            <pc:docMk/>
            <pc:sldMk cId="3924774051" sldId="257"/>
            <ac:picMk id="3" creationId="{96D92DD1-7FA8-CDD9-4613-ECC40C4E96F8}"/>
          </ac:picMkLst>
        </pc:picChg>
        <pc:picChg chg="add mod">
          <ac:chgData name="Jamie Leung" userId="319bb925ebdb7654" providerId="LiveId" clId="{42551E08-00FA-4B90-ADB6-9CB6D548CCF9}" dt="2025-06-15T20:19:46.925" v="3811" actId="1076"/>
          <ac:picMkLst>
            <pc:docMk/>
            <pc:sldMk cId="3924774051" sldId="257"/>
            <ac:picMk id="5" creationId="{36E489B7-CFB5-016C-4E7E-018DCC7A610A}"/>
          </ac:picMkLst>
        </pc:picChg>
        <pc:picChg chg="add del mod modCrop">
          <ac:chgData name="Jamie Leung" userId="319bb925ebdb7654" providerId="LiveId" clId="{42551E08-00FA-4B90-ADB6-9CB6D548CCF9}" dt="2025-06-15T10:25:08.209" v="1407" actId="478"/>
          <ac:picMkLst>
            <pc:docMk/>
            <pc:sldMk cId="3924774051" sldId="257"/>
            <ac:picMk id="14" creationId="{856444A7-507B-DEBE-E63B-4B8E0CD6F5EE}"/>
          </ac:picMkLst>
        </pc:picChg>
        <pc:picChg chg="add mod">
          <ac:chgData name="Jamie Leung" userId="319bb925ebdb7654" providerId="LiveId" clId="{42551E08-00FA-4B90-ADB6-9CB6D548CCF9}" dt="2025-06-15T19:20:17.570" v="2915" actId="1076"/>
          <ac:picMkLst>
            <pc:docMk/>
            <pc:sldMk cId="3924774051" sldId="257"/>
            <ac:picMk id="15" creationId="{601CA58B-D680-AC91-B817-284A613A5DB4}"/>
          </ac:picMkLst>
        </pc:picChg>
        <pc:picChg chg="add mod">
          <ac:chgData name="Jamie Leung" userId="319bb925ebdb7654" providerId="LiveId" clId="{42551E08-00FA-4B90-ADB6-9CB6D548CCF9}" dt="2025-06-15T20:16:15.098" v="3724" actId="1076"/>
          <ac:picMkLst>
            <pc:docMk/>
            <pc:sldMk cId="3924774051" sldId="257"/>
            <ac:picMk id="16" creationId="{15C8382B-4AD8-A094-8489-F3349CC3B121}"/>
          </ac:picMkLst>
        </pc:picChg>
        <pc:picChg chg="add mod">
          <ac:chgData name="Jamie Leung" userId="319bb925ebdb7654" providerId="LiveId" clId="{42551E08-00FA-4B90-ADB6-9CB6D548CCF9}" dt="2025-06-15T20:04:03.908" v="3437" actId="1076"/>
          <ac:picMkLst>
            <pc:docMk/>
            <pc:sldMk cId="3924774051" sldId="257"/>
            <ac:picMk id="26" creationId="{B4C21A8A-15F4-D8D6-52F5-703553E97ACB}"/>
          </ac:picMkLst>
        </pc:picChg>
        <pc:picChg chg="del">
          <ac:chgData name="Jamie Leung" userId="319bb925ebdb7654" providerId="LiveId" clId="{42551E08-00FA-4B90-ADB6-9CB6D548CCF9}" dt="2025-06-15T17:46:32.263" v="2209" actId="478"/>
          <ac:picMkLst>
            <pc:docMk/>
            <pc:sldMk cId="3924774051" sldId="257"/>
            <ac:picMk id="51" creationId="{00000000-0000-0000-0000-000000000000}"/>
          </ac:picMkLst>
        </pc:picChg>
        <pc:picChg chg="del">
          <ac:chgData name="Jamie Leung" userId="319bb925ebdb7654" providerId="LiveId" clId="{42551E08-00FA-4B90-ADB6-9CB6D548CCF9}" dt="2025-06-15T10:25:08.209" v="1407" actId="478"/>
          <ac:picMkLst>
            <pc:docMk/>
            <pc:sldMk cId="3924774051" sldId="257"/>
            <ac:picMk id="52" creationId="{00000000-0000-0000-0000-000000000000}"/>
          </ac:picMkLst>
        </pc:picChg>
        <pc:picChg chg="del mod">
          <ac:chgData name="Jamie Leung" userId="319bb925ebdb7654" providerId="LiveId" clId="{42551E08-00FA-4B90-ADB6-9CB6D548CCF9}" dt="2025-06-15T11:16:12.455" v="1452" actId="478"/>
          <ac:picMkLst>
            <pc:docMk/>
            <pc:sldMk cId="3924774051" sldId="257"/>
            <ac:picMk id="56" creationId="{00000000-0000-0000-0000-000000000000}"/>
          </ac:picMkLst>
        </pc:picChg>
        <pc:picChg chg="del">
          <ac:chgData name="Jamie Leung" userId="319bb925ebdb7654" providerId="LiveId" clId="{42551E08-00FA-4B90-ADB6-9CB6D548CCF9}" dt="2025-06-15T17:13:01.075" v="2048" actId="478"/>
          <ac:picMkLst>
            <pc:docMk/>
            <pc:sldMk cId="3924774051" sldId="257"/>
            <ac:picMk id="59" creationId="{00000000-0000-0000-0000-000000000000}"/>
          </ac:picMkLst>
        </pc:picChg>
        <pc:picChg chg="add del mod">
          <ac:chgData name="Jamie Leung" userId="319bb925ebdb7654" providerId="LiveId" clId="{42551E08-00FA-4B90-ADB6-9CB6D548CCF9}" dt="2025-06-15T10:20:40.687" v="1344" actId="478"/>
          <ac:picMkLst>
            <pc:docMk/>
            <pc:sldMk cId="3924774051" sldId="257"/>
            <ac:picMk id="1030" creationId="{78E30C1B-F718-3E8B-823A-33BA98A907F3}"/>
          </ac:picMkLst>
        </pc:picChg>
        <pc:picChg chg="add del">
          <ac:chgData name="Jamie Leung" userId="319bb925ebdb7654" providerId="LiveId" clId="{42551E08-00FA-4B90-ADB6-9CB6D548CCF9}" dt="2025-06-15T10:17:39.319" v="1334" actId="478"/>
          <ac:picMkLst>
            <pc:docMk/>
            <pc:sldMk cId="3924774051" sldId="257"/>
            <ac:picMk id="1032" creationId="{749047DC-BB88-3C88-128A-10B64E30BA86}"/>
          </ac:picMkLst>
        </pc:picChg>
        <pc:picChg chg="add mod">
          <ac:chgData name="Jamie Leung" userId="319bb925ebdb7654" providerId="LiveId" clId="{42551E08-00FA-4B90-ADB6-9CB6D548CCF9}" dt="2025-06-15T10:20:57.321" v="1349" actId="1076"/>
          <ac:picMkLst>
            <pc:docMk/>
            <pc:sldMk cId="3924774051" sldId="257"/>
            <ac:picMk id="1034" creationId="{26FE81D2-268D-EEAE-1B58-814FA2E6663B}"/>
          </ac:picMkLst>
        </pc:picChg>
      </pc:sldChg>
      <pc:sldChg chg="addSp delSp modSp new del mod">
        <pc:chgData name="Jamie Leung" userId="319bb925ebdb7654" providerId="LiveId" clId="{42551E08-00FA-4B90-ADB6-9CB6D548CCF9}" dt="2025-06-15T20:01:47.771" v="3430" actId="47"/>
        <pc:sldMkLst>
          <pc:docMk/>
          <pc:sldMk cId="1614052798" sldId="258"/>
        </pc:sldMkLst>
        <pc:spChg chg="mod">
          <ac:chgData name="Jamie Leung" userId="319bb925ebdb7654" providerId="LiveId" clId="{42551E08-00FA-4B90-ADB6-9CB6D548CCF9}" dt="2025-06-15T19:30:43.910" v="3206" actId="20577"/>
          <ac:spMkLst>
            <pc:docMk/>
            <pc:sldMk cId="1614052798" sldId="258"/>
            <ac:spMk id="3" creationId="{2385F9B3-C7F3-0897-89CA-2A4567F590B5}"/>
          </ac:spMkLst>
        </pc:spChg>
        <pc:spChg chg="add del mod">
          <ac:chgData name="Jamie Leung" userId="319bb925ebdb7654" providerId="LiveId" clId="{42551E08-00FA-4B90-ADB6-9CB6D548CCF9}" dt="2025-06-15T19:31:02.275" v="3216" actId="478"/>
          <ac:spMkLst>
            <pc:docMk/>
            <pc:sldMk cId="1614052798" sldId="258"/>
            <ac:spMk id="4" creationId="{B0093836-29CB-AE1F-FC73-5348DF5CFD79}"/>
          </ac:spMkLst>
        </pc:spChg>
        <pc:spChg chg="add del mod">
          <ac:chgData name="Jamie Leung" userId="319bb925ebdb7654" providerId="LiveId" clId="{42551E08-00FA-4B90-ADB6-9CB6D548CCF9}" dt="2025-06-15T19:31:02.275" v="3216" actId="478"/>
          <ac:spMkLst>
            <pc:docMk/>
            <pc:sldMk cId="1614052798" sldId="258"/>
            <ac:spMk id="5" creationId="{8BABD3BE-5E7F-B7E4-3E89-165EAA9E962C}"/>
          </ac:spMkLst>
        </pc:spChg>
        <pc:spChg chg="add mod">
          <ac:chgData name="Jamie Leung" userId="319bb925ebdb7654" providerId="LiveId" clId="{42551E08-00FA-4B90-ADB6-9CB6D548CCF9}" dt="2025-06-15T19:31:25.798" v="3219" actId="14100"/>
          <ac:spMkLst>
            <pc:docMk/>
            <pc:sldMk cId="1614052798" sldId="258"/>
            <ac:spMk id="6" creationId="{512FE1D2-B8C1-A3CA-811F-76C811D45C66}"/>
          </ac:spMkLst>
        </pc:spChg>
      </pc:sldChg>
      <pc:sldChg chg="new del">
        <pc:chgData name="Jamie Leung" userId="319bb925ebdb7654" providerId="LiveId" clId="{42551E08-00FA-4B90-ADB6-9CB6D548CCF9}" dt="2025-06-15T20:21:57.902" v="3931" actId="47"/>
        <pc:sldMkLst>
          <pc:docMk/>
          <pc:sldMk cId="2953632317" sldId="258"/>
        </pc:sldMkLst>
      </pc:sldChg>
      <pc:sldChg chg="addSp modSp add mod">
        <pc:chgData name="Jamie Leung" userId="319bb925ebdb7654" providerId="LiveId" clId="{42551E08-00FA-4B90-ADB6-9CB6D548CCF9}" dt="2025-06-15T20:22:44.573" v="3977" actId="20577"/>
        <pc:sldMkLst>
          <pc:docMk/>
          <pc:sldMk cId="2345962530" sldId="259"/>
        </pc:sldMkLst>
        <pc:spChg chg="add mod">
          <ac:chgData name="Jamie Leung" userId="319bb925ebdb7654" providerId="LiveId" clId="{42551E08-00FA-4B90-ADB6-9CB6D548CCF9}" dt="2025-06-15T20:22:39.396" v="3975" actId="20577"/>
          <ac:spMkLst>
            <pc:docMk/>
            <pc:sldMk cId="2345962530" sldId="259"/>
            <ac:spMk id="9" creationId="{3B02F8ED-EB7F-AE0A-84C9-5099B41DEEDE}"/>
          </ac:spMkLst>
        </pc:spChg>
        <pc:spChg chg="mod">
          <ac:chgData name="Jamie Leung" userId="319bb925ebdb7654" providerId="LiveId" clId="{42551E08-00FA-4B90-ADB6-9CB6D548CCF9}" dt="2025-06-15T20:22:44.573" v="3977" actId="20577"/>
          <ac:spMkLst>
            <pc:docMk/>
            <pc:sldMk cId="2345962530" sldId="259"/>
            <ac:spMk id="25" creationId="{0C79591E-76B9-D66D-45C0-809A1F0835A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EE68CE-B762-1C6D-8960-1E84B3434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78E4376-B3EC-53D5-202E-9AA40D84CB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Transferring Precision: The Relocation of the Agility CMM Production Line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Jamie Leung	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Kelvin Lake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UWTSD 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dirty="0">
                <a:solidFill>
                  <a:srgbClr val="002060"/>
                </a:solidFill>
                <a:latin typeface="+mn-lt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Manufacturing Systems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806C85-82E4-9EC5-8320-EE80C19194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7A83C53-ED27-2F96-0B95-8F8DD93302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1B7B030-55AB-7A1F-DCBB-1DBC058A2759}"/>
              </a:ext>
            </a:extLst>
          </p:cNvPr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Box 11">
            <a:extLst>
              <a:ext uri="{FF2B5EF4-FFF2-40B4-BE49-F238E27FC236}">
                <a16:creationId xmlns:a16="http://schemas.microsoft.com/office/drawing/2014/main" id="{98B5254B-873E-0DFD-C338-40FD62D5CF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04208" y="26570730"/>
            <a:ext cx="6415087" cy="2335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chemeClr val="accent2">
                    <a:lumMod val="75000"/>
                  </a:schemeClr>
                </a:solidFill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Renishaw plc (2024). Renishaw: AGILITY CMMs [online] Renishaw. Available at https;//www.Renishaw.com/</a:t>
            </a:r>
            <a:r>
              <a:rPr lang="en-AU" altLang="en-US" sz="1800" dirty="0" err="1">
                <a:ea typeface="Arial" charset="0"/>
                <a:cs typeface="Arial" charset="0"/>
              </a:rPr>
              <a:t>en</a:t>
            </a:r>
            <a:r>
              <a:rPr lang="en-AU" altLang="en-US" sz="1800" dirty="0">
                <a:ea typeface="Arial" charset="0"/>
                <a:cs typeface="Arial" charset="0"/>
              </a:rPr>
              <a:t>/agility-cmms-with-5-axis-technology—48532 [Accessed 15 Jun 2025]</a:t>
            </a: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183C16F-6B80-D395-7777-D85A660DA5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44DE39E-A2BB-5494-D308-57FD102284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E78A33E-FFE0-E70E-FBBF-D225598EE6DD}"/>
              </a:ext>
            </a:extLst>
          </p:cNvPr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6EEF3BF-C21F-5031-8779-904F6A7CED84}"/>
              </a:ext>
            </a:extLst>
          </p:cNvPr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ea typeface="Calibri" charset="0"/>
                <a:cs typeface="Calibri" charset="0"/>
              </a:rPr>
              <a:t>UWTSD School</a:t>
            </a:r>
            <a:r>
              <a:rPr lang="en-GB" altLang="en-US" sz="3200" dirty="0">
                <a:solidFill>
                  <a:srgbClr val="002060"/>
                </a:solidFill>
              </a:rPr>
              <a:t> of </a:t>
            </a:r>
            <a:r>
              <a:rPr lang="en-GB" altLang="en-US" sz="3200" dirty="0">
                <a:solidFill>
                  <a:srgbClr val="002060"/>
                </a:solidFill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>
            <a:extLst>
              <a:ext uri="{FF2B5EF4-FFF2-40B4-BE49-F238E27FC236}">
                <a16:creationId xmlns:a16="http://schemas.microsoft.com/office/drawing/2014/main" id="{89FC1901-8188-49AA-6085-AC377CD1FF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7034" y="6394357"/>
            <a:ext cx="6415087" cy="1056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Aim &amp; Objectives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The aim of this project is to:</a:t>
            </a:r>
          </a:p>
          <a:p>
            <a:pPr marL="457200" indent="-457200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sz="2800" dirty="0"/>
              <a:t>Achieve a smooth transfer of the Agility CMM production line to the new site with minimal disruption to production.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Objectives for this project are: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Develop a new Agility floorplan to improve workflow efficiency.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Create a phased transfer plan to minimise production downtime.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Construct a step-by-step plan that outlines each stage of the move, including timelines.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46" name="Text Box 6">
            <a:extLst>
              <a:ext uri="{FF2B5EF4-FFF2-40B4-BE49-F238E27FC236}">
                <a16:creationId xmlns:a16="http://schemas.microsoft.com/office/drawing/2014/main" id="{BBCC70F0-C0FA-5881-C3FF-7A1B2C3502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755" y="16439009"/>
            <a:ext cx="6415087" cy="14569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Project</a:t>
            </a:r>
          </a:p>
          <a:p>
            <a:endParaRPr lang="en-AU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/>
              <a:t>Forecast:</a:t>
            </a:r>
          </a:p>
          <a:p>
            <a:r>
              <a:rPr lang="en-GB" sz="2800" dirty="0"/>
              <a:t>In response to the growing orderbook and anticipated growth of the machines. Renishaw are on track to triple production in the next 5 years.</a:t>
            </a:r>
          </a:p>
          <a:p>
            <a:endParaRPr lang="en-GB" sz="2800" dirty="0"/>
          </a:p>
          <a:p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endParaRPr lang="en-GB" sz="2800" dirty="0"/>
          </a:p>
          <a:p>
            <a:r>
              <a:rPr lang="en-GB" sz="2800" b="1" dirty="0"/>
              <a:t>Space:</a:t>
            </a:r>
          </a:p>
          <a:p>
            <a:r>
              <a:rPr lang="en-GB" sz="2800" dirty="0"/>
              <a:t>Due to space limitations at Old Town, some machines have been held at Neal Brothers, a third-party logistics company. </a:t>
            </a:r>
          </a:p>
          <a:p>
            <a:endParaRPr lang="en-GB" sz="2800" b="1" dirty="0"/>
          </a:p>
          <a:p>
            <a:r>
              <a:rPr lang="en-GB" sz="2800" dirty="0"/>
              <a:t>Some machines have also been stored out in the carpark which led to crate degradation and water ingress.</a:t>
            </a:r>
          </a:p>
          <a:p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endParaRPr lang="en-GB" sz="2800" dirty="0"/>
          </a:p>
        </p:txBody>
      </p:sp>
      <p:sp>
        <p:nvSpPr>
          <p:cNvPr id="47" name="Text Box 6">
            <a:extLst>
              <a:ext uri="{FF2B5EF4-FFF2-40B4-BE49-F238E27FC236}">
                <a16:creationId xmlns:a16="http://schemas.microsoft.com/office/drawing/2014/main" id="{0CFD22E4-87D4-501D-A9A9-1A3E934C24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03462" y="14190549"/>
            <a:ext cx="6415087" cy="798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The new floorplan consists of a separate Granite area away from the main machine build bays.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r>
              <a:rPr lang="en-GB" sz="2800" dirty="0"/>
              <a:t>With this implementation, the build bay usage per machine is reduced by five days.</a:t>
            </a:r>
            <a:endParaRPr lang="en-US" altLang="en-US" sz="2800" dirty="0"/>
          </a:p>
        </p:txBody>
      </p:sp>
      <p:sp>
        <p:nvSpPr>
          <p:cNvPr id="48" name="Text Box 6">
            <a:extLst>
              <a:ext uri="{FF2B5EF4-FFF2-40B4-BE49-F238E27FC236}">
                <a16:creationId xmlns:a16="http://schemas.microsoft.com/office/drawing/2014/main" id="{7A90F106-1EF5-86CA-F485-06046950E4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04210" y="12687468"/>
            <a:ext cx="6415087" cy="6690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Plans</a:t>
            </a:r>
          </a:p>
          <a:p>
            <a:pPr>
              <a:spcBef>
                <a:spcPct val="50000"/>
              </a:spcBef>
            </a:pPr>
            <a:r>
              <a:rPr lang="en-GB" altLang="en-US" sz="2800" b="1" dirty="0"/>
              <a:t>Short Term 0-6 Months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Complete full transition to Hall 3 </a:t>
            </a:r>
          </a:p>
          <a:p>
            <a:pPr>
              <a:spcBef>
                <a:spcPct val="50000"/>
              </a:spcBef>
            </a:pPr>
            <a:r>
              <a:rPr lang="en-GB" altLang="en-US" sz="2800" b="1" dirty="0"/>
              <a:t>Medium Term – 6 Months-3 Years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Shadow Board for tools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Introduce 5s check sheets </a:t>
            </a:r>
          </a:p>
          <a:p>
            <a:pPr>
              <a:spcBef>
                <a:spcPct val="50000"/>
              </a:spcBef>
            </a:pPr>
            <a:r>
              <a:rPr lang="en-GB" altLang="en-US" sz="2800" b="1" dirty="0"/>
              <a:t>Long Term – 3 years+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Introduction of Collaborative Mobile Robotic Systems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pic>
        <p:nvPicPr>
          <p:cNvPr id="1026" name="Picture 2" descr="Renishaw CMM Probes | Cross Precision Measurement">
            <a:extLst>
              <a:ext uri="{FF2B5EF4-FFF2-40B4-BE49-F238E27FC236}">
                <a16:creationId xmlns:a16="http://schemas.microsoft.com/office/drawing/2014/main" id="{5F9DBAC5-5999-1767-3934-22D08CBB1C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06" y="28975511"/>
            <a:ext cx="4840889" cy="124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44C8C59-943E-E5C6-8BCE-DB4ECC072435}"/>
              </a:ext>
            </a:extLst>
          </p:cNvPr>
          <p:cNvSpPr txBox="1"/>
          <p:nvPr/>
        </p:nvSpPr>
        <p:spPr>
          <a:xfrm>
            <a:off x="331567" y="28993409"/>
            <a:ext cx="12360121" cy="1299767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2" name="Text Box 6">
            <a:extLst>
              <a:ext uri="{FF2B5EF4-FFF2-40B4-BE49-F238E27FC236}">
                <a16:creationId xmlns:a16="http://schemas.microsoft.com/office/drawing/2014/main" id="{BFAE3D5C-02AD-7C85-4ADE-EFA5DEDF02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88912" y="6560255"/>
            <a:ext cx="6415087" cy="798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Phase 3 could not be completed due to time constraints, whereas phases 1 &amp; 2 were complete.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Successes included: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Reducing Costs (£30k Annually)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Reduce overall build time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Set up foundations for the complete move.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Scalability for increased output </a:t>
            </a:r>
            <a:br>
              <a:rPr lang="en-GB" sz="2800" dirty="0"/>
            </a:br>
            <a:endParaRPr lang="en-GB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pic>
        <p:nvPicPr>
          <p:cNvPr id="1034" name="Picture 10">
            <a:extLst>
              <a:ext uri="{FF2B5EF4-FFF2-40B4-BE49-F238E27FC236}">
                <a16:creationId xmlns:a16="http://schemas.microsoft.com/office/drawing/2014/main" id="{440B5566-9928-B68C-33EF-CF9C2A7A8C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29" b="15336"/>
          <a:stretch>
            <a:fillRect/>
          </a:stretch>
        </p:blipFill>
        <p:spPr bwMode="auto">
          <a:xfrm>
            <a:off x="180000" y="2133139"/>
            <a:ext cx="2709503" cy="339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Output image">
            <a:extLst>
              <a:ext uri="{FF2B5EF4-FFF2-40B4-BE49-F238E27FC236}">
                <a16:creationId xmlns:a16="http://schemas.microsoft.com/office/drawing/2014/main" id="{05DF549E-C77C-7EFB-9A47-83416E23B7B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743" y="20524847"/>
            <a:ext cx="6099146" cy="359393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A graph with different colored bars&#10;&#10;AI-generated content may be incorrect.">
            <a:extLst>
              <a:ext uri="{FF2B5EF4-FFF2-40B4-BE49-F238E27FC236}">
                <a16:creationId xmlns:a16="http://schemas.microsoft.com/office/drawing/2014/main" id="{C9597CE1-5617-74DB-DAE3-009D823229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7034" y="21903035"/>
            <a:ext cx="6108100" cy="3283459"/>
          </a:xfrm>
          <a:prstGeom prst="rect">
            <a:avLst/>
          </a:prstGeom>
        </p:spPr>
      </p:pic>
      <p:pic>
        <p:nvPicPr>
          <p:cNvPr id="3" name="Picture 2" descr="A machine with a long pole&#10;&#10;Description automatically generated with medium confidence">
            <a:extLst>
              <a:ext uri="{FF2B5EF4-FFF2-40B4-BE49-F238E27FC236}">
                <a16:creationId xmlns:a16="http://schemas.microsoft.com/office/drawing/2014/main" id="{27D883A1-E32A-D817-E5B0-2F5174E38DF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257"/>
          <a:stretch>
            <a:fillRect/>
          </a:stretch>
        </p:blipFill>
        <p:spPr bwMode="auto">
          <a:xfrm>
            <a:off x="2072581" y="11751424"/>
            <a:ext cx="3746887" cy="425000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blueprint of a building&#10;&#10;AI-generated content may be incorrect.">
            <a:extLst>
              <a:ext uri="{FF2B5EF4-FFF2-40B4-BE49-F238E27FC236}">
                <a16:creationId xmlns:a16="http://schemas.microsoft.com/office/drawing/2014/main" id="{809D0F98-6FA9-BC23-D6A2-F12994266937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-1" r="51516" b="79322"/>
          <a:stretch/>
        </p:blipFill>
        <p:spPr bwMode="auto">
          <a:xfrm>
            <a:off x="7910462" y="16531985"/>
            <a:ext cx="6108099" cy="323345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Text Box 6">
            <a:extLst>
              <a:ext uri="{FF2B5EF4-FFF2-40B4-BE49-F238E27FC236}">
                <a16:creationId xmlns:a16="http://schemas.microsoft.com/office/drawing/2014/main" id="{960435AA-632E-824C-EB8B-9E3F3E2E7E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755" y="6354944"/>
            <a:ext cx="6415087" cy="7551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The CMM from the Agility department is the latest product from Renishaw. CMM stands for Co Ordinate Measuring Machine and since 2015-2025, the product has been in a nonproductive facility (NPI) located in Gloucestershire at Renishaw Old Town. The CMM works by measuring the geometry of a physical object using a probe. </a:t>
            </a:r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7" name="Text Box 6">
            <a:extLst>
              <a:ext uri="{FF2B5EF4-FFF2-40B4-BE49-F238E27FC236}">
                <a16:creationId xmlns:a16="http://schemas.microsoft.com/office/drawing/2014/main" id="{FC5F9EFF-F509-721E-40E6-9D21D8D595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56591" y="25682987"/>
            <a:ext cx="6415087" cy="462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800" dirty="0"/>
              <a:t>The transfer was undertaken in 3 phases:</a:t>
            </a:r>
          </a:p>
          <a:p>
            <a:pPr>
              <a:spcBef>
                <a:spcPct val="50000"/>
              </a:spcBef>
            </a:pPr>
            <a:r>
              <a:rPr lang="en-GB" sz="2800" b="1" dirty="0"/>
              <a:t>Phase 1 - </a:t>
            </a:r>
            <a:r>
              <a:rPr lang="en-GB" sz="2800" dirty="0"/>
              <a:t>Validation of machines</a:t>
            </a:r>
          </a:p>
          <a:p>
            <a:pPr>
              <a:spcBef>
                <a:spcPct val="50000"/>
              </a:spcBef>
            </a:pPr>
            <a:r>
              <a:rPr lang="en-GB" sz="2800" b="1" dirty="0"/>
              <a:t>Phase 2 - </a:t>
            </a:r>
            <a:r>
              <a:rPr lang="en-GB" sz="2800" dirty="0"/>
              <a:t>Dual Production </a:t>
            </a:r>
          </a:p>
          <a:p>
            <a:pPr>
              <a:spcBef>
                <a:spcPct val="50000"/>
              </a:spcBef>
            </a:pPr>
            <a:r>
              <a:rPr lang="en-GB" sz="2800" b="1" dirty="0"/>
              <a:t>Phase 3 – </a:t>
            </a:r>
            <a:r>
              <a:rPr lang="en-GB" sz="2800" dirty="0"/>
              <a:t>Full Transfer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20" name="Text Box 6">
            <a:extLst>
              <a:ext uri="{FF2B5EF4-FFF2-40B4-BE49-F238E27FC236}">
                <a16:creationId xmlns:a16="http://schemas.microsoft.com/office/drawing/2014/main" id="{7477BA90-E4CE-5FC3-9440-30022B13F9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743" y="15553045"/>
            <a:ext cx="6108099" cy="1488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dirty="0">
                <a:solidFill>
                  <a:schemeClr val="accent2">
                    <a:lumMod val="50000"/>
                  </a:schemeClr>
                </a:solidFill>
              </a:rPr>
              <a:t>Figure 1 – CMM (Renishaw, 2024)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22" name="Text Box 6">
            <a:extLst>
              <a:ext uri="{FF2B5EF4-FFF2-40B4-BE49-F238E27FC236}">
                <a16:creationId xmlns:a16="http://schemas.microsoft.com/office/drawing/2014/main" id="{F5D46109-E4C9-314D-3D0F-B4A01B9226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301" y="23769488"/>
            <a:ext cx="6934461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dirty="0">
                <a:solidFill>
                  <a:schemeClr val="accent2">
                    <a:lumMod val="50000"/>
                  </a:schemeClr>
                </a:solidFill>
              </a:rPr>
              <a:t>Figure 2 – Past Sale and Future Projections</a:t>
            </a:r>
            <a:endParaRPr lang="en-US" alt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Text Box 6">
            <a:extLst>
              <a:ext uri="{FF2B5EF4-FFF2-40B4-BE49-F238E27FC236}">
                <a16:creationId xmlns:a16="http://schemas.microsoft.com/office/drawing/2014/main" id="{8F9B38B3-DA30-7B54-7E00-32D2273C20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07767" y="19723568"/>
            <a:ext cx="6934461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dirty="0">
                <a:solidFill>
                  <a:schemeClr val="accent2">
                    <a:lumMod val="50000"/>
                  </a:schemeClr>
                </a:solidFill>
              </a:rPr>
              <a:t>Figure 3 – Granite area</a:t>
            </a:r>
            <a:endParaRPr lang="en-US" alt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 Box 6">
            <a:extLst>
              <a:ext uri="{FF2B5EF4-FFF2-40B4-BE49-F238E27FC236}">
                <a16:creationId xmlns:a16="http://schemas.microsoft.com/office/drawing/2014/main" id="{0C79591E-76B9-D66D-45C0-809A1F0835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7280" y="25085289"/>
            <a:ext cx="6934461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dirty="0">
                <a:solidFill>
                  <a:schemeClr val="accent2">
                    <a:lumMod val="50000"/>
                  </a:schemeClr>
                </a:solidFill>
              </a:rPr>
              <a:t>Figure 4 – Time with &amp; without Granite area</a:t>
            </a:r>
            <a:endParaRPr lang="en-US" alt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6" name="Graphic 1">
            <a:extLst>
              <a:ext uri="{FF2B5EF4-FFF2-40B4-BE49-F238E27FC236}">
                <a16:creationId xmlns:a16="http://schemas.microsoft.com/office/drawing/2014/main" id="{084DEA49-A2E5-B4D1-444F-27729B76C17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5053427" y="19806497"/>
            <a:ext cx="4915249" cy="6553847"/>
          </a:xfrm>
          <a:prstGeom prst="rect">
            <a:avLst/>
          </a:prstGeom>
        </p:spPr>
      </p:pic>
      <p:sp>
        <p:nvSpPr>
          <p:cNvPr id="29" name="Text Box 11">
            <a:extLst>
              <a:ext uri="{FF2B5EF4-FFF2-40B4-BE49-F238E27FC236}">
                <a16:creationId xmlns:a16="http://schemas.microsoft.com/office/drawing/2014/main" id="{E5BAD881-773D-6FE9-003E-6D7BEB76D3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58275" y="18840038"/>
            <a:ext cx="6415087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chemeClr val="accent2">
                    <a:lumMod val="75000"/>
                  </a:schemeClr>
                </a:solidFill>
                <a:ea typeface="Arial" charset="0"/>
                <a:cs typeface="Arial" charset="0"/>
              </a:rPr>
              <a:t>Product Roadmap</a:t>
            </a:r>
          </a:p>
        </p:txBody>
      </p:sp>
      <p:sp>
        <p:nvSpPr>
          <p:cNvPr id="9" name="Text Box 6">
            <a:extLst>
              <a:ext uri="{FF2B5EF4-FFF2-40B4-BE49-F238E27FC236}">
                <a16:creationId xmlns:a16="http://schemas.microsoft.com/office/drawing/2014/main" id="{3B02F8ED-EB7F-AE0A-84C9-5099B41DEE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22816" y="26086967"/>
            <a:ext cx="6934461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dirty="0">
                <a:solidFill>
                  <a:schemeClr val="accent2">
                    <a:lumMod val="50000"/>
                  </a:schemeClr>
                </a:solidFill>
              </a:rPr>
              <a:t>Figure 5 – CMM Product Roadmap</a:t>
            </a:r>
            <a:endParaRPr lang="en-US" alt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962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5864</TotalTime>
  <Words>454</Words>
  <Application>Microsoft Office PowerPoint</Application>
  <PresentationFormat>Custom</PresentationFormat>
  <Paragraphs>75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Jamie Leung</cp:lastModifiedBy>
  <cp:revision>23</cp:revision>
  <dcterms:created xsi:type="dcterms:W3CDTF">2016-02-25T08:27:32Z</dcterms:created>
  <dcterms:modified xsi:type="dcterms:W3CDTF">2025-06-15T20:22:46Z</dcterms:modified>
</cp:coreProperties>
</file>