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57" r:id="rId4"/>
    <p:sldId id="261" r:id="rId5"/>
    <p:sldId id="258" r:id="rId6"/>
    <p:sldId id="260" r:id="rId7"/>
    <p:sldId id="264" r:id="rId8"/>
    <p:sldId id="259"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mmu Griffiths-Johns" userId="e0e64719-638c-4541-9147-dcf2c1ecb66c" providerId="ADAL" clId="{4C0BB7E5-B8FC-3148-80C7-DCAB505453FC}"/>
    <pc:docChg chg="undo custSel modSld sldOrd">
      <pc:chgData name="Nammu Griffiths-Johns" userId="e0e64719-638c-4541-9147-dcf2c1ecb66c" providerId="ADAL" clId="{4C0BB7E5-B8FC-3148-80C7-DCAB505453FC}" dt="2022-12-12T20:26:27.520" v="3092" actId="1076"/>
      <pc:docMkLst>
        <pc:docMk/>
      </pc:docMkLst>
      <pc:sldChg chg="addSp modSp">
        <pc:chgData name="Nammu Griffiths-Johns" userId="e0e64719-638c-4541-9147-dcf2c1ecb66c" providerId="ADAL" clId="{4C0BB7E5-B8FC-3148-80C7-DCAB505453FC}" dt="2022-12-12T20:26:27.520" v="3092" actId="1076"/>
        <pc:sldMkLst>
          <pc:docMk/>
          <pc:sldMk cId="1796409800" sldId="256"/>
        </pc:sldMkLst>
        <pc:spChg chg="add mod">
          <ac:chgData name="Nammu Griffiths-Johns" userId="e0e64719-638c-4541-9147-dcf2c1ecb66c" providerId="ADAL" clId="{4C0BB7E5-B8FC-3148-80C7-DCAB505453FC}" dt="2022-12-12T20:26:27.520" v="3092" actId="1076"/>
          <ac:spMkLst>
            <pc:docMk/>
            <pc:sldMk cId="1796409800" sldId="256"/>
            <ac:spMk id="4" creationId="{F56BCE2E-C786-6861-680B-FA1F891A33D4}"/>
          </ac:spMkLst>
        </pc:spChg>
      </pc:sldChg>
      <pc:sldChg chg="modSp">
        <pc:chgData name="Nammu Griffiths-Johns" userId="e0e64719-638c-4541-9147-dcf2c1ecb66c" providerId="ADAL" clId="{4C0BB7E5-B8FC-3148-80C7-DCAB505453FC}" dt="2022-12-09T10:59:57.408" v="1115" actId="20577"/>
        <pc:sldMkLst>
          <pc:docMk/>
          <pc:sldMk cId="464504241" sldId="257"/>
        </pc:sldMkLst>
        <pc:spChg chg="mod">
          <ac:chgData name="Nammu Griffiths-Johns" userId="e0e64719-638c-4541-9147-dcf2c1ecb66c" providerId="ADAL" clId="{4C0BB7E5-B8FC-3148-80C7-DCAB505453FC}" dt="2022-12-09T10:11:46.614" v="320" actId="20577"/>
          <ac:spMkLst>
            <pc:docMk/>
            <pc:sldMk cId="464504241" sldId="257"/>
            <ac:spMk id="3" creationId="{9CE90307-3C1D-EE69-A727-EA8D7AE2902C}"/>
          </ac:spMkLst>
        </pc:spChg>
        <pc:spChg chg="mod">
          <ac:chgData name="Nammu Griffiths-Johns" userId="e0e64719-638c-4541-9147-dcf2c1ecb66c" providerId="ADAL" clId="{4C0BB7E5-B8FC-3148-80C7-DCAB505453FC}" dt="2022-12-09T10:59:57.408" v="1115" actId="20577"/>
          <ac:spMkLst>
            <pc:docMk/>
            <pc:sldMk cId="464504241" sldId="257"/>
            <ac:spMk id="6" creationId="{6ECFB042-1FBE-8C00-D588-7434F1483B6F}"/>
          </ac:spMkLst>
        </pc:spChg>
      </pc:sldChg>
      <pc:sldChg chg="addSp delSp modSp ord">
        <pc:chgData name="Nammu Griffiths-Johns" userId="e0e64719-638c-4541-9147-dcf2c1ecb66c" providerId="ADAL" clId="{4C0BB7E5-B8FC-3148-80C7-DCAB505453FC}" dt="2022-12-09T11:04:30.032" v="1137" actId="1076"/>
        <pc:sldMkLst>
          <pc:docMk/>
          <pc:sldMk cId="3148053807" sldId="258"/>
        </pc:sldMkLst>
        <pc:spChg chg="mod">
          <ac:chgData name="Nammu Griffiths-Johns" userId="e0e64719-638c-4541-9147-dcf2c1ecb66c" providerId="ADAL" clId="{4C0BB7E5-B8FC-3148-80C7-DCAB505453FC}" dt="2022-12-09T11:03:28.627" v="1134" actId="20577"/>
          <ac:spMkLst>
            <pc:docMk/>
            <pc:sldMk cId="3148053807" sldId="258"/>
            <ac:spMk id="3" creationId="{CC5778A5-8DEF-7671-543D-143AF1F281A4}"/>
          </ac:spMkLst>
        </pc:spChg>
        <pc:picChg chg="add del mod">
          <ac:chgData name="Nammu Griffiths-Johns" userId="e0e64719-638c-4541-9147-dcf2c1ecb66c" providerId="ADAL" clId="{4C0BB7E5-B8FC-3148-80C7-DCAB505453FC}" dt="2022-12-09T10:28:19.350" v="405" actId="21"/>
          <ac:picMkLst>
            <pc:docMk/>
            <pc:sldMk cId="3148053807" sldId="258"/>
            <ac:picMk id="4" creationId="{FB459BC4-8F34-F2AD-1E86-B9416D4B8F6C}"/>
          </ac:picMkLst>
        </pc:picChg>
        <pc:picChg chg="add del mod">
          <ac:chgData name="Nammu Griffiths-Johns" userId="e0e64719-638c-4541-9147-dcf2c1ecb66c" providerId="ADAL" clId="{4C0BB7E5-B8FC-3148-80C7-DCAB505453FC}" dt="2022-12-09T10:28:24.274" v="407" actId="21"/>
          <ac:picMkLst>
            <pc:docMk/>
            <pc:sldMk cId="3148053807" sldId="258"/>
            <ac:picMk id="5" creationId="{718FD2D0-92BF-74EC-29C5-4A7161418763}"/>
          </ac:picMkLst>
        </pc:picChg>
        <pc:picChg chg="add del mod">
          <ac:chgData name="Nammu Griffiths-Johns" userId="e0e64719-638c-4541-9147-dcf2c1ecb66c" providerId="ADAL" clId="{4C0BB7E5-B8FC-3148-80C7-DCAB505453FC}" dt="2022-12-09T10:28:22.010" v="406" actId="21"/>
          <ac:picMkLst>
            <pc:docMk/>
            <pc:sldMk cId="3148053807" sldId="258"/>
            <ac:picMk id="6" creationId="{9C822072-53C7-CBA2-7331-09798AEB290D}"/>
          </ac:picMkLst>
        </pc:picChg>
      </pc:sldChg>
      <pc:sldChg chg="addSp delSp modSp ord">
        <pc:chgData name="Nammu Griffiths-Johns" userId="e0e64719-638c-4541-9147-dcf2c1ecb66c" providerId="ADAL" clId="{4C0BB7E5-B8FC-3148-80C7-DCAB505453FC}" dt="2022-12-09T10:49:10.389" v="799" actId="1076"/>
        <pc:sldMkLst>
          <pc:docMk/>
          <pc:sldMk cId="934514871" sldId="259"/>
        </pc:sldMkLst>
        <pc:spChg chg="del mod">
          <ac:chgData name="Nammu Griffiths-Johns" userId="e0e64719-638c-4541-9147-dcf2c1ecb66c" providerId="ADAL" clId="{4C0BB7E5-B8FC-3148-80C7-DCAB505453FC}" dt="2022-12-09T10:36:07.597" v="614" actId="21"/>
          <ac:spMkLst>
            <pc:docMk/>
            <pc:sldMk cId="934514871" sldId="259"/>
            <ac:spMk id="2" creationId="{372D5D3D-D92D-C387-3D42-063F907302AD}"/>
          </ac:spMkLst>
        </pc:spChg>
        <pc:spChg chg="del mod">
          <ac:chgData name="Nammu Griffiths-Johns" userId="e0e64719-638c-4541-9147-dcf2c1ecb66c" providerId="ADAL" clId="{4C0BB7E5-B8FC-3148-80C7-DCAB505453FC}" dt="2022-12-09T10:38:08.684" v="643" actId="21"/>
          <ac:spMkLst>
            <pc:docMk/>
            <pc:sldMk cId="934514871" sldId="259"/>
            <ac:spMk id="3" creationId="{DEF03599-8818-B446-33A7-8B94013BD034}"/>
          </ac:spMkLst>
        </pc:spChg>
        <pc:spChg chg="add del mod">
          <ac:chgData name="Nammu Griffiths-Johns" userId="e0e64719-638c-4541-9147-dcf2c1ecb66c" providerId="ADAL" clId="{4C0BB7E5-B8FC-3148-80C7-DCAB505453FC}" dt="2022-12-09T10:28:50.208" v="410" actId="21"/>
          <ac:spMkLst>
            <pc:docMk/>
            <pc:sldMk cId="934514871" sldId="259"/>
            <ac:spMk id="4" creationId="{97E3624B-B53F-472D-9787-EA86E89C0AF9}"/>
          </ac:spMkLst>
        </pc:spChg>
        <pc:spChg chg="add del mod">
          <ac:chgData name="Nammu Griffiths-Johns" userId="e0e64719-638c-4541-9147-dcf2c1ecb66c" providerId="ADAL" clId="{4C0BB7E5-B8FC-3148-80C7-DCAB505453FC}" dt="2022-12-09T10:37:29.295" v="637" actId="21"/>
          <ac:spMkLst>
            <pc:docMk/>
            <pc:sldMk cId="934514871" sldId="259"/>
            <ac:spMk id="8" creationId="{4D98D3E2-23AA-A403-B160-2D2135D1C372}"/>
          </ac:spMkLst>
        </pc:spChg>
        <pc:spChg chg="add mod">
          <ac:chgData name="Nammu Griffiths-Johns" userId="e0e64719-638c-4541-9147-dcf2c1ecb66c" providerId="ADAL" clId="{4C0BB7E5-B8FC-3148-80C7-DCAB505453FC}" dt="2022-12-09T10:42:13.513" v="717" actId="14100"/>
          <ac:spMkLst>
            <pc:docMk/>
            <pc:sldMk cId="934514871" sldId="259"/>
            <ac:spMk id="9" creationId="{971747F3-E6AB-4073-F5DF-190139D56F5A}"/>
          </ac:spMkLst>
        </pc:spChg>
        <pc:spChg chg="add mod">
          <ac:chgData name="Nammu Griffiths-Johns" userId="e0e64719-638c-4541-9147-dcf2c1ecb66c" providerId="ADAL" clId="{4C0BB7E5-B8FC-3148-80C7-DCAB505453FC}" dt="2022-12-09T10:37:49.868" v="642" actId="1076"/>
          <ac:spMkLst>
            <pc:docMk/>
            <pc:sldMk cId="934514871" sldId="259"/>
            <ac:spMk id="11" creationId="{3858D9F9-E08D-AB94-8533-4246E7CCC69E}"/>
          </ac:spMkLst>
        </pc:spChg>
        <pc:spChg chg="add del mod">
          <ac:chgData name="Nammu Griffiths-Johns" userId="e0e64719-638c-4541-9147-dcf2c1ecb66c" providerId="ADAL" clId="{4C0BB7E5-B8FC-3148-80C7-DCAB505453FC}" dt="2022-12-09T10:44:50.720" v="718" actId="931"/>
          <ac:spMkLst>
            <pc:docMk/>
            <pc:sldMk cId="934514871" sldId="259"/>
            <ac:spMk id="13" creationId="{D86636B5-9725-7055-2AB3-E4C1366D64F3}"/>
          </ac:spMkLst>
        </pc:spChg>
        <pc:spChg chg="add mod">
          <ac:chgData name="Nammu Griffiths-Johns" userId="e0e64719-638c-4541-9147-dcf2c1ecb66c" providerId="ADAL" clId="{4C0BB7E5-B8FC-3148-80C7-DCAB505453FC}" dt="2022-12-09T10:49:10.389" v="799" actId="1076"/>
          <ac:spMkLst>
            <pc:docMk/>
            <pc:sldMk cId="934514871" sldId="259"/>
            <ac:spMk id="17" creationId="{D9951E11-C934-0EB7-3DC7-D8755E53DF41}"/>
          </ac:spMkLst>
        </pc:spChg>
        <pc:picChg chg="add mod">
          <ac:chgData name="Nammu Griffiths-Johns" userId="e0e64719-638c-4541-9147-dcf2c1ecb66c" providerId="ADAL" clId="{4C0BB7E5-B8FC-3148-80C7-DCAB505453FC}" dt="2022-12-09T10:29:13.158" v="414" actId="1076"/>
          <ac:picMkLst>
            <pc:docMk/>
            <pc:sldMk cId="934514871" sldId="259"/>
            <ac:picMk id="5" creationId="{068217A1-92E4-2385-0046-F366C58B2230}"/>
          </ac:picMkLst>
        </pc:picChg>
        <pc:picChg chg="add mod">
          <ac:chgData name="Nammu Griffiths-Johns" userId="e0e64719-638c-4541-9147-dcf2c1ecb66c" providerId="ADAL" clId="{4C0BB7E5-B8FC-3148-80C7-DCAB505453FC}" dt="2022-12-09T10:29:30.245" v="417" actId="1076"/>
          <ac:picMkLst>
            <pc:docMk/>
            <pc:sldMk cId="934514871" sldId="259"/>
            <ac:picMk id="6" creationId="{5074AA1B-61FB-C2FF-8382-89BC9C98AA81}"/>
          </ac:picMkLst>
        </pc:picChg>
        <pc:picChg chg="add mod">
          <ac:chgData name="Nammu Griffiths-Johns" userId="e0e64719-638c-4541-9147-dcf2c1ecb66c" providerId="ADAL" clId="{4C0BB7E5-B8FC-3148-80C7-DCAB505453FC}" dt="2022-12-09T10:30:15.232" v="427" actId="1076"/>
          <ac:picMkLst>
            <pc:docMk/>
            <pc:sldMk cId="934514871" sldId="259"/>
            <ac:picMk id="7" creationId="{0D3AEFFF-71C7-57F2-7884-A34E248D5782}"/>
          </ac:picMkLst>
        </pc:picChg>
        <pc:picChg chg="add mod ord">
          <ac:chgData name="Nammu Griffiths-Johns" userId="e0e64719-638c-4541-9147-dcf2c1ecb66c" providerId="ADAL" clId="{4C0BB7E5-B8FC-3148-80C7-DCAB505453FC}" dt="2022-12-09T10:44:58.800" v="720" actId="1076"/>
          <ac:picMkLst>
            <pc:docMk/>
            <pc:sldMk cId="934514871" sldId="259"/>
            <ac:picMk id="14" creationId="{2ACB9447-DE9B-41D9-1E59-41F84ED6C84E}"/>
          </ac:picMkLst>
        </pc:picChg>
        <pc:picChg chg="add mod">
          <ac:chgData name="Nammu Griffiths-Johns" userId="e0e64719-638c-4541-9147-dcf2c1ecb66c" providerId="ADAL" clId="{4C0BB7E5-B8FC-3148-80C7-DCAB505453FC}" dt="2022-12-09T10:46:07.829" v="733" actId="14100"/>
          <ac:picMkLst>
            <pc:docMk/>
            <pc:sldMk cId="934514871" sldId="259"/>
            <ac:picMk id="15" creationId="{ABECD4DE-C5E4-8CF1-4C64-0179D30D1BFF}"/>
          </ac:picMkLst>
        </pc:picChg>
        <pc:picChg chg="add mod">
          <ac:chgData name="Nammu Griffiths-Johns" userId="e0e64719-638c-4541-9147-dcf2c1ecb66c" providerId="ADAL" clId="{4C0BB7E5-B8FC-3148-80C7-DCAB505453FC}" dt="2022-12-09T10:46:41.512" v="737" actId="1076"/>
          <ac:picMkLst>
            <pc:docMk/>
            <pc:sldMk cId="934514871" sldId="259"/>
            <ac:picMk id="16" creationId="{28E65AD9-59E5-5A26-B036-99378F8FD472}"/>
          </ac:picMkLst>
        </pc:picChg>
      </pc:sldChg>
      <pc:sldChg chg="addSp delSp modSp ord">
        <pc:chgData name="Nammu Griffiths-Johns" userId="e0e64719-638c-4541-9147-dcf2c1ecb66c" providerId="ADAL" clId="{4C0BB7E5-B8FC-3148-80C7-DCAB505453FC}" dt="2022-12-09T11:02:07.096" v="1116" actId="113"/>
        <pc:sldMkLst>
          <pc:docMk/>
          <pc:sldMk cId="3249781381" sldId="260"/>
        </pc:sldMkLst>
        <pc:spChg chg="add mod">
          <ac:chgData name="Nammu Griffiths-Johns" userId="e0e64719-638c-4541-9147-dcf2c1ecb66c" providerId="ADAL" clId="{4C0BB7E5-B8FC-3148-80C7-DCAB505453FC}" dt="2022-12-09T10:54:12.258" v="816" actId="1076"/>
          <ac:spMkLst>
            <pc:docMk/>
            <pc:sldMk cId="3249781381" sldId="260"/>
            <ac:spMk id="5" creationId="{62513E19-4E7B-1B26-478A-23D64ABCE41B}"/>
          </ac:spMkLst>
        </pc:spChg>
        <pc:spChg chg="add mod">
          <ac:chgData name="Nammu Griffiths-Johns" userId="e0e64719-638c-4541-9147-dcf2c1ecb66c" providerId="ADAL" clId="{4C0BB7E5-B8FC-3148-80C7-DCAB505453FC}" dt="2022-12-09T11:02:07.096" v="1116" actId="113"/>
          <ac:spMkLst>
            <pc:docMk/>
            <pc:sldMk cId="3249781381" sldId="260"/>
            <ac:spMk id="6" creationId="{8000A7E7-95E8-8399-97C2-B3137A29EC3B}"/>
          </ac:spMkLst>
        </pc:spChg>
        <pc:picChg chg="add mod">
          <ac:chgData name="Nammu Griffiths-Johns" userId="e0e64719-638c-4541-9147-dcf2c1ecb66c" providerId="ADAL" clId="{4C0BB7E5-B8FC-3148-80C7-DCAB505453FC}" dt="2022-12-08T20:20:59.923" v="76" actId="1076"/>
          <ac:picMkLst>
            <pc:docMk/>
            <pc:sldMk cId="3249781381" sldId="260"/>
            <ac:picMk id="2" creationId="{F9DF9211-851A-BDFE-4908-8C090F59886F}"/>
          </ac:picMkLst>
        </pc:picChg>
        <pc:picChg chg="add mod">
          <ac:chgData name="Nammu Griffiths-Johns" userId="e0e64719-638c-4541-9147-dcf2c1ecb66c" providerId="ADAL" clId="{4C0BB7E5-B8FC-3148-80C7-DCAB505453FC}" dt="2022-12-08T20:22:25.266" v="84" actId="1076"/>
          <ac:picMkLst>
            <pc:docMk/>
            <pc:sldMk cId="3249781381" sldId="260"/>
            <ac:picMk id="3" creationId="{A8494FF1-5890-8C7C-860B-BAC15097D4B4}"/>
          </ac:picMkLst>
        </pc:picChg>
        <pc:picChg chg="add mod">
          <ac:chgData name="Nammu Griffiths-Johns" userId="e0e64719-638c-4541-9147-dcf2c1ecb66c" providerId="ADAL" clId="{4C0BB7E5-B8FC-3148-80C7-DCAB505453FC}" dt="2022-12-08T20:23:51.040" v="92" actId="1076"/>
          <ac:picMkLst>
            <pc:docMk/>
            <pc:sldMk cId="3249781381" sldId="260"/>
            <ac:picMk id="4" creationId="{7DF04F9E-EF12-E39C-E5CB-BDA7F5E77089}"/>
          </ac:picMkLst>
        </pc:picChg>
        <pc:picChg chg="del">
          <ac:chgData name="Nammu Griffiths-Johns" userId="e0e64719-638c-4541-9147-dcf2c1ecb66c" providerId="ADAL" clId="{4C0BB7E5-B8FC-3148-80C7-DCAB505453FC}" dt="2022-12-09T10:21:37.085" v="380" actId="21"/>
          <ac:picMkLst>
            <pc:docMk/>
            <pc:sldMk cId="3249781381" sldId="260"/>
            <ac:picMk id="11" creationId="{FC92B4FD-D992-8A59-3D61-487D75A19FDC}"/>
          </ac:picMkLst>
        </pc:picChg>
      </pc:sldChg>
      <pc:sldChg chg="modSp ord">
        <pc:chgData name="Nammu Griffiths-Johns" userId="e0e64719-638c-4541-9147-dcf2c1ecb66c" providerId="ADAL" clId="{4C0BB7E5-B8FC-3148-80C7-DCAB505453FC}" dt="2022-12-09T11:02:13.417" v="1117" actId="113"/>
        <pc:sldMkLst>
          <pc:docMk/>
          <pc:sldMk cId="3902015085" sldId="261"/>
        </pc:sldMkLst>
        <pc:spChg chg="mod">
          <ac:chgData name="Nammu Griffiths-Johns" userId="e0e64719-638c-4541-9147-dcf2c1ecb66c" providerId="ADAL" clId="{4C0BB7E5-B8FC-3148-80C7-DCAB505453FC}" dt="2022-12-09T11:02:13.417" v="1117" actId="113"/>
          <ac:spMkLst>
            <pc:docMk/>
            <pc:sldMk cId="3902015085" sldId="261"/>
            <ac:spMk id="3" creationId="{8A5381D4-2FB0-726B-DF64-4AB7271FBBC0}"/>
          </ac:spMkLst>
        </pc:spChg>
        <pc:picChg chg="mod ord">
          <ac:chgData name="Nammu Griffiths-Johns" userId="e0e64719-638c-4541-9147-dcf2c1ecb66c" providerId="ADAL" clId="{4C0BB7E5-B8FC-3148-80C7-DCAB505453FC}" dt="2022-12-09T10:16:39.699" v="378" actId="1076"/>
          <ac:picMkLst>
            <pc:docMk/>
            <pc:sldMk cId="3902015085" sldId="261"/>
            <ac:picMk id="9" creationId="{299295B5-E13A-A05F-D316-071C1A1EB6A7}"/>
          </ac:picMkLst>
        </pc:picChg>
      </pc:sldChg>
      <pc:sldChg chg="modSp">
        <pc:chgData name="Nammu Griffiths-Johns" userId="e0e64719-638c-4541-9147-dcf2c1ecb66c" providerId="ADAL" clId="{4C0BB7E5-B8FC-3148-80C7-DCAB505453FC}" dt="2022-12-09T10:04:03.138" v="231" actId="20577"/>
        <pc:sldMkLst>
          <pc:docMk/>
          <pc:sldMk cId="3586606238" sldId="262"/>
        </pc:sldMkLst>
        <pc:spChg chg="mod">
          <ac:chgData name="Nammu Griffiths-Johns" userId="e0e64719-638c-4541-9147-dcf2c1ecb66c" providerId="ADAL" clId="{4C0BB7E5-B8FC-3148-80C7-DCAB505453FC}" dt="2022-12-09T10:04:03.138" v="231" actId="20577"/>
          <ac:spMkLst>
            <pc:docMk/>
            <pc:sldMk cId="3586606238" sldId="262"/>
            <ac:spMk id="3" creationId="{4BBDE19F-B714-2A61-E4ED-DD136820BE80}"/>
          </ac:spMkLst>
        </pc:spChg>
      </pc:sldChg>
      <pc:sldChg chg="addSp modSp">
        <pc:chgData name="Nammu Griffiths-Johns" userId="e0e64719-638c-4541-9147-dcf2c1ecb66c" providerId="ADAL" clId="{4C0BB7E5-B8FC-3148-80C7-DCAB505453FC}" dt="2022-12-12T20:18:26.501" v="3074" actId="20577"/>
        <pc:sldMkLst>
          <pc:docMk/>
          <pc:sldMk cId="1043495989" sldId="263"/>
        </pc:sldMkLst>
        <pc:spChg chg="mod">
          <ac:chgData name="Nammu Griffiths-Johns" userId="e0e64719-638c-4541-9147-dcf2c1ecb66c" providerId="ADAL" clId="{4C0BB7E5-B8FC-3148-80C7-DCAB505453FC}" dt="2022-12-09T14:05:54.338" v="2867" actId="27636"/>
          <ac:spMkLst>
            <pc:docMk/>
            <pc:sldMk cId="1043495989" sldId="263"/>
            <ac:spMk id="2" creationId="{9BBBD224-2697-1402-513E-E8F3DBAF4E68}"/>
          </ac:spMkLst>
        </pc:spChg>
        <pc:spChg chg="mod">
          <ac:chgData name="Nammu Griffiths-Johns" userId="e0e64719-638c-4541-9147-dcf2c1ecb66c" providerId="ADAL" clId="{4C0BB7E5-B8FC-3148-80C7-DCAB505453FC}" dt="2022-12-12T20:17:22.315" v="3045" actId="20577"/>
          <ac:spMkLst>
            <pc:docMk/>
            <pc:sldMk cId="1043495989" sldId="263"/>
            <ac:spMk id="3" creationId="{440C2CF5-0837-7FE6-6DC9-526A2287C300}"/>
          </ac:spMkLst>
        </pc:spChg>
        <pc:spChg chg="add mod">
          <ac:chgData name="Nammu Griffiths-Johns" userId="e0e64719-638c-4541-9147-dcf2c1ecb66c" providerId="ADAL" clId="{4C0BB7E5-B8FC-3148-80C7-DCAB505453FC}" dt="2022-12-09T14:05:21.759" v="2864" actId="122"/>
          <ac:spMkLst>
            <pc:docMk/>
            <pc:sldMk cId="1043495989" sldId="263"/>
            <ac:spMk id="5" creationId="{8D77C971-79DA-93B0-64C4-A54975CDFCCD}"/>
          </ac:spMkLst>
        </pc:spChg>
        <pc:spChg chg="add mod">
          <ac:chgData name="Nammu Griffiths-Johns" userId="e0e64719-638c-4541-9147-dcf2c1ecb66c" providerId="ADAL" clId="{4C0BB7E5-B8FC-3148-80C7-DCAB505453FC}" dt="2022-12-12T20:18:26.501" v="3074" actId="20577"/>
          <ac:spMkLst>
            <pc:docMk/>
            <pc:sldMk cId="1043495989" sldId="263"/>
            <ac:spMk id="7" creationId="{13DFF9AE-6913-8FE0-2A58-175F8820A35B}"/>
          </ac:spMkLst>
        </pc:spChg>
      </pc:sldChg>
      <pc:sldChg chg="addSp modSp">
        <pc:chgData name="Nammu Griffiths-Johns" userId="e0e64719-638c-4541-9147-dcf2c1ecb66c" providerId="ADAL" clId="{4C0BB7E5-B8FC-3148-80C7-DCAB505453FC}" dt="2022-12-12T19:58:13.014" v="2914" actId="20577"/>
        <pc:sldMkLst>
          <pc:docMk/>
          <pc:sldMk cId="1780749503" sldId="264"/>
        </pc:sldMkLst>
        <pc:spChg chg="mod">
          <ac:chgData name="Nammu Griffiths-Johns" userId="e0e64719-638c-4541-9147-dcf2c1ecb66c" providerId="ADAL" clId="{4C0BB7E5-B8FC-3148-80C7-DCAB505453FC}" dt="2022-12-09T11:13:04.060" v="1288" actId="1076"/>
          <ac:spMkLst>
            <pc:docMk/>
            <pc:sldMk cId="1780749503" sldId="264"/>
            <ac:spMk id="2" creationId="{519C58CC-E7DF-52B4-FF3D-E5921E0A94B1}"/>
          </ac:spMkLst>
        </pc:spChg>
        <pc:spChg chg="mod">
          <ac:chgData name="Nammu Griffiths-Johns" userId="e0e64719-638c-4541-9147-dcf2c1ecb66c" providerId="ADAL" clId="{4C0BB7E5-B8FC-3148-80C7-DCAB505453FC}" dt="2022-12-09T11:12:43.702" v="1284" actId="1076"/>
          <ac:spMkLst>
            <pc:docMk/>
            <pc:sldMk cId="1780749503" sldId="264"/>
            <ac:spMk id="11" creationId="{1A345DFA-7947-02AA-1222-30CAA99BE33D}"/>
          </ac:spMkLst>
        </pc:spChg>
        <pc:spChg chg="mod">
          <ac:chgData name="Nammu Griffiths-Johns" userId="e0e64719-638c-4541-9147-dcf2c1ecb66c" providerId="ADAL" clId="{4C0BB7E5-B8FC-3148-80C7-DCAB505453FC}" dt="2022-12-12T19:58:13.014" v="2914" actId="20577"/>
          <ac:spMkLst>
            <pc:docMk/>
            <pc:sldMk cId="1780749503" sldId="264"/>
            <ac:spMk id="12" creationId="{614DC8AD-193F-50C3-15AF-CB25E03F1694}"/>
          </ac:spMkLst>
        </pc:spChg>
        <pc:picChg chg="add mod">
          <ac:chgData name="Nammu Griffiths-Johns" userId="e0e64719-638c-4541-9147-dcf2c1ecb66c" providerId="ADAL" clId="{4C0BB7E5-B8FC-3148-80C7-DCAB505453FC}" dt="2022-12-09T11:12:48.839" v="1286" actId="1076"/>
          <ac:picMkLst>
            <pc:docMk/>
            <pc:sldMk cId="1780749503" sldId="264"/>
            <ac:picMk id="3" creationId="{6FF14B16-9A4D-0689-3A52-6C1C48EDB894}"/>
          </ac:picMkLst>
        </pc:picChg>
      </pc:sldChg>
    </pc:docChg>
  </pc:docChgLst>
  <pc:docChgLst>
    <pc:chgData name="Nammu Griffiths-Johns (2115602)" userId="e0e64719-638c-4541-9147-dcf2c1ecb66c" providerId="ADAL" clId="{4C0BB7E5-B8FC-3148-80C7-DCAB505453FC}"/>
    <pc:docChg chg="undo redo custSel addSld modSld sldOrd">
      <pc:chgData name="Nammu Griffiths-Johns (2115602)" userId="e0e64719-638c-4541-9147-dcf2c1ecb66c" providerId="ADAL" clId="{4C0BB7E5-B8FC-3148-80C7-DCAB505453FC}" dt="2022-12-09T22:23:09.626" v="5310" actId="1076"/>
      <pc:docMkLst>
        <pc:docMk/>
      </pc:docMkLst>
      <pc:sldChg chg="modSp">
        <pc:chgData name="Nammu Griffiths-Johns (2115602)" userId="e0e64719-638c-4541-9147-dcf2c1ecb66c" providerId="ADAL" clId="{4C0BB7E5-B8FC-3148-80C7-DCAB505453FC}" dt="2022-12-05T12:52:59.633" v="3674" actId="20577"/>
        <pc:sldMkLst>
          <pc:docMk/>
          <pc:sldMk cId="1796409800" sldId="256"/>
        </pc:sldMkLst>
        <pc:spChg chg="mod">
          <ac:chgData name="Nammu Griffiths-Johns (2115602)" userId="e0e64719-638c-4541-9147-dcf2c1ecb66c" providerId="ADAL" clId="{4C0BB7E5-B8FC-3148-80C7-DCAB505453FC}" dt="2022-12-04T19:44:09.966" v="20" actId="20577"/>
          <ac:spMkLst>
            <pc:docMk/>
            <pc:sldMk cId="1796409800" sldId="256"/>
            <ac:spMk id="2" creationId="{EE50642E-3114-A07D-8777-1F69966C09B6}"/>
          </ac:spMkLst>
        </pc:spChg>
        <pc:spChg chg="mod">
          <ac:chgData name="Nammu Griffiths-Johns (2115602)" userId="e0e64719-638c-4541-9147-dcf2c1ecb66c" providerId="ADAL" clId="{4C0BB7E5-B8FC-3148-80C7-DCAB505453FC}" dt="2022-12-05T12:52:59.633" v="3674" actId="20577"/>
          <ac:spMkLst>
            <pc:docMk/>
            <pc:sldMk cId="1796409800" sldId="256"/>
            <ac:spMk id="3" creationId="{DFDE9857-AB3C-50CC-9B01-33FF839795B9}"/>
          </ac:spMkLst>
        </pc:spChg>
      </pc:sldChg>
      <pc:sldChg chg="addSp modSp new">
        <pc:chgData name="Nammu Griffiths-Johns (2115602)" userId="e0e64719-638c-4541-9147-dcf2c1ecb66c" providerId="ADAL" clId="{4C0BB7E5-B8FC-3148-80C7-DCAB505453FC}" dt="2022-12-05T14:48:55.013" v="5220" actId="114"/>
        <pc:sldMkLst>
          <pc:docMk/>
          <pc:sldMk cId="464504241" sldId="257"/>
        </pc:sldMkLst>
        <pc:spChg chg="mod">
          <ac:chgData name="Nammu Griffiths-Johns (2115602)" userId="e0e64719-638c-4541-9147-dcf2c1ecb66c" providerId="ADAL" clId="{4C0BB7E5-B8FC-3148-80C7-DCAB505453FC}" dt="2022-12-05T13:02:54.148" v="3791" actId="1076"/>
          <ac:spMkLst>
            <pc:docMk/>
            <pc:sldMk cId="464504241" sldId="257"/>
            <ac:spMk id="2" creationId="{F588F388-9087-CFF3-50BE-29905A688001}"/>
          </ac:spMkLst>
        </pc:spChg>
        <pc:spChg chg="mod">
          <ac:chgData name="Nammu Griffiths-Johns (2115602)" userId="e0e64719-638c-4541-9147-dcf2c1ecb66c" providerId="ADAL" clId="{4C0BB7E5-B8FC-3148-80C7-DCAB505453FC}" dt="2022-12-05T14:48:55.013" v="5220" actId="114"/>
          <ac:spMkLst>
            <pc:docMk/>
            <pc:sldMk cId="464504241" sldId="257"/>
            <ac:spMk id="3" creationId="{9CE90307-3C1D-EE69-A727-EA8D7AE2902C}"/>
          </ac:spMkLst>
        </pc:spChg>
        <pc:spChg chg="add mod">
          <ac:chgData name="Nammu Griffiths-Johns (2115602)" userId="e0e64719-638c-4541-9147-dcf2c1ecb66c" providerId="ADAL" clId="{4C0BB7E5-B8FC-3148-80C7-DCAB505453FC}" dt="2022-12-05T12:59:48.074" v="3692" actId="14100"/>
          <ac:spMkLst>
            <pc:docMk/>
            <pc:sldMk cId="464504241" sldId="257"/>
            <ac:spMk id="5" creationId="{A094E873-55AD-0F97-B4AE-57980CA9F521}"/>
          </ac:spMkLst>
        </pc:spChg>
        <pc:spChg chg="add mod">
          <ac:chgData name="Nammu Griffiths-Johns (2115602)" userId="e0e64719-638c-4541-9147-dcf2c1ecb66c" providerId="ADAL" clId="{4C0BB7E5-B8FC-3148-80C7-DCAB505453FC}" dt="2022-12-05T14:48:52.297" v="5219" actId="1076"/>
          <ac:spMkLst>
            <pc:docMk/>
            <pc:sldMk cId="464504241" sldId="257"/>
            <ac:spMk id="6" creationId="{6ECFB042-1FBE-8C00-D588-7434F1483B6F}"/>
          </ac:spMkLst>
        </pc:spChg>
        <pc:picChg chg="add mod">
          <ac:chgData name="Nammu Griffiths-Johns (2115602)" userId="e0e64719-638c-4541-9147-dcf2c1ecb66c" providerId="ADAL" clId="{4C0BB7E5-B8FC-3148-80C7-DCAB505453FC}" dt="2022-12-05T13:00:38.656" v="3697" actId="14100"/>
          <ac:picMkLst>
            <pc:docMk/>
            <pc:sldMk cId="464504241" sldId="257"/>
            <ac:picMk id="4" creationId="{0A70BBCC-18B1-8332-AA60-8B71C69E0B1E}"/>
          </ac:picMkLst>
        </pc:picChg>
        <pc:picChg chg="add mod">
          <ac:chgData name="Nammu Griffiths-Johns (2115602)" userId="e0e64719-638c-4541-9147-dcf2c1ecb66c" providerId="ADAL" clId="{4C0BB7E5-B8FC-3148-80C7-DCAB505453FC}" dt="2022-12-05T13:05:00.134" v="3797" actId="14100"/>
          <ac:picMkLst>
            <pc:docMk/>
            <pc:sldMk cId="464504241" sldId="257"/>
            <ac:picMk id="7" creationId="{20BD4128-4F89-B88E-1942-48F39126C6D2}"/>
          </ac:picMkLst>
        </pc:picChg>
      </pc:sldChg>
      <pc:sldChg chg="modSp new">
        <pc:chgData name="Nammu Griffiths-Johns (2115602)" userId="e0e64719-638c-4541-9147-dcf2c1ecb66c" providerId="ADAL" clId="{4C0BB7E5-B8FC-3148-80C7-DCAB505453FC}" dt="2022-12-05T14:52:41.419" v="5230" actId="113"/>
        <pc:sldMkLst>
          <pc:docMk/>
          <pc:sldMk cId="3148053807" sldId="258"/>
        </pc:sldMkLst>
        <pc:spChg chg="mod">
          <ac:chgData name="Nammu Griffiths-Johns (2115602)" userId="e0e64719-638c-4541-9147-dcf2c1ecb66c" providerId="ADAL" clId="{4C0BB7E5-B8FC-3148-80C7-DCAB505453FC}" dt="2022-12-04T21:18:44.678" v="1174" actId="20577"/>
          <ac:spMkLst>
            <pc:docMk/>
            <pc:sldMk cId="3148053807" sldId="258"/>
            <ac:spMk id="2" creationId="{BFECE52D-2727-090C-3272-73C1BB909B44}"/>
          </ac:spMkLst>
        </pc:spChg>
        <pc:spChg chg="mod">
          <ac:chgData name="Nammu Griffiths-Johns (2115602)" userId="e0e64719-638c-4541-9147-dcf2c1ecb66c" providerId="ADAL" clId="{4C0BB7E5-B8FC-3148-80C7-DCAB505453FC}" dt="2022-12-05T14:52:41.419" v="5230" actId="113"/>
          <ac:spMkLst>
            <pc:docMk/>
            <pc:sldMk cId="3148053807" sldId="258"/>
            <ac:spMk id="3" creationId="{CC5778A5-8DEF-7671-543D-143AF1F281A4}"/>
          </ac:spMkLst>
        </pc:spChg>
      </pc:sldChg>
      <pc:sldChg chg="modSp new">
        <pc:chgData name="Nammu Griffiths-Johns (2115602)" userId="e0e64719-638c-4541-9147-dcf2c1ecb66c" providerId="ADAL" clId="{4C0BB7E5-B8FC-3148-80C7-DCAB505453FC}" dt="2022-12-04T21:56:29.989" v="3238" actId="20577"/>
        <pc:sldMkLst>
          <pc:docMk/>
          <pc:sldMk cId="934514871" sldId="259"/>
        </pc:sldMkLst>
        <pc:spChg chg="mod">
          <ac:chgData name="Nammu Griffiths-Johns (2115602)" userId="e0e64719-638c-4541-9147-dcf2c1ecb66c" providerId="ADAL" clId="{4C0BB7E5-B8FC-3148-80C7-DCAB505453FC}" dt="2022-12-04T21:34:06.283" v="2144" actId="20577"/>
          <ac:spMkLst>
            <pc:docMk/>
            <pc:sldMk cId="934514871" sldId="259"/>
            <ac:spMk id="2" creationId="{372D5D3D-D92D-C387-3D42-063F907302AD}"/>
          </ac:spMkLst>
        </pc:spChg>
        <pc:spChg chg="mod">
          <ac:chgData name="Nammu Griffiths-Johns (2115602)" userId="e0e64719-638c-4541-9147-dcf2c1ecb66c" providerId="ADAL" clId="{4C0BB7E5-B8FC-3148-80C7-DCAB505453FC}" dt="2022-12-04T21:56:29.989" v="3238" actId="20577"/>
          <ac:spMkLst>
            <pc:docMk/>
            <pc:sldMk cId="934514871" sldId="259"/>
            <ac:spMk id="3" creationId="{DEF03599-8818-B446-33A7-8B94013BD034}"/>
          </ac:spMkLst>
        </pc:spChg>
      </pc:sldChg>
      <pc:sldChg chg="addSp delSp modSp new">
        <pc:chgData name="Nammu Griffiths-Johns (2115602)" userId="e0e64719-638c-4541-9147-dcf2c1ecb66c" providerId="ADAL" clId="{4C0BB7E5-B8FC-3148-80C7-DCAB505453FC}" dt="2022-12-08T17:55:38.484" v="5303" actId="1076"/>
        <pc:sldMkLst>
          <pc:docMk/>
          <pc:sldMk cId="3249781381" sldId="260"/>
        </pc:sldMkLst>
        <pc:spChg chg="del">
          <ac:chgData name="Nammu Griffiths-Johns (2115602)" userId="e0e64719-638c-4541-9147-dcf2c1ecb66c" providerId="ADAL" clId="{4C0BB7E5-B8FC-3148-80C7-DCAB505453FC}" dt="2022-12-08T17:50:57.032" v="5285" actId="21"/>
          <ac:spMkLst>
            <pc:docMk/>
            <pc:sldMk cId="3249781381" sldId="260"/>
            <ac:spMk id="2" creationId="{ACA1CCEE-A4B7-86DD-CB62-7228E92D36FE}"/>
          </ac:spMkLst>
        </pc:spChg>
        <pc:spChg chg="del">
          <ac:chgData name="Nammu Griffiths-Johns (2115602)" userId="e0e64719-638c-4541-9147-dcf2c1ecb66c" providerId="ADAL" clId="{4C0BB7E5-B8FC-3148-80C7-DCAB505453FC}" dt="2022-12-04T22:21:32.859" v="3606" actId="931"/>
          <ac:spMkLst>
            <pc:docMk/>
            <pc:sldMk cId="3249781381" sldId="260"/>
            <ac:spMk id="3" creationId="{B96998D7-5544-1C64-AAB9-EBD9EC8DDD36}"/>
          </ac:spMkLst>
        </pc:spChg>
        <pc:spChg chg="add del mod">
          <ac:chgData name="Nammu Griffiths-Johns (2115602)" userId="e0e64719-638c-4541-9147-dcf2c1ecb66c" providerId="ADAL" clId="{4C0BB7E5-B8FC-3148-80C7-DCAB505453FC}" dt="2022-12-08T17:50:59.728" v="5286" actId="21"/>
          <ac:spMkLst>
            <pc:docMk/>
            <pc:sldMk cId="3249781381" sldId="260"/>
            <ac:spMk id="9" creationId="{C4572C15-44A7-8EE2-7033-1695C47B244B}"/>
          </ac:spMkLst>
        </pc:spChg>
        <pc:picChg chg="add del mod ord">
          <ac:chgData name="Nammu Griffiths-Johns (2115602)" userId="e0e64719-638c-4541-9147-dcf2c1ecb66c" providerId="ADAL" clId="{4C0BB7E5-B8FC-3148-80C7-DCAB505453FC}" dt="2022-12-08T17:50:54.571" v="5283" actId="21"/>
          <ac:picMkLst>
            <pc:docMk/>
            <pc:sldMk cId="3249781381" sldId="260"/>
            <ac:picMk id="4" creationId="{9C130816-1D92-D696-5B27-9E7FA74DCEAE}"/>
          </ac:picMkLst>
        </pc:picChg>
        <pc:picChg chg="add del mod">
          <ac:chgData name="Nammu Griffiths-Johns (2115602)" userId="e0e64719-638c-4541-9147-dcf2c1ecb66c" providerId="ADAL" clId="{4C0BB7E5-B8FC-3148-80C7-DCAB505453FC}" dt="2022-12-08T17:51:04.198" v="5288" actId="21"/>
          <ac:picMkLst>
            <pc:docMk/>
            <pc:sldMk cId="3249781381" sldId="260"/>
            <ac:picMk id="5" creationId="{48107D15-BAC1-C57F-F2EC-CF37C19A2E90}"/>
          </ac:picMkLst>
        </pc:picChg>
        <pc:picChg chg="add del mod">
          <ac:chgData name="Nammu Griffiths-Johns (2115602)" userId="e0e64719-638c-4541-9147-dcf2c1ecb66c" providerId="ADAL" clId="{4C0BB7E5-B8FC-3148-80C7-DCAB505453FC}" dt="2022-12-08T17:51:01.995" v="5287" actId="21"/>
          <ac:picMkLst>
            <pc:docMk/>
            <pc:sldMk cId="3249781381" sldId="260"/>
            <ac:picMk id="6" creationId="{8F58322F-9DA9-4849-C34A-3EE3857D37F1}"/>
          </ac:picMkLst>
        </pc:picChg>
        <pc:picChg chg="add del mod">
          <ac:chgData name="Nammu Griffiths-Johns (2115602)" userId="e0e64719-638c-4541-9147-dcf2c1ecb66c" providerId="ADAL" clId="{4C0BB7E5-B8FC-3148-80C7-DCAB505453FC}" dt="2022-12-08T17:51:07.682" v="5289" actId="21"/>
          <ac:picMkLst>
            <pc:docMk/>
            <pc:sldMk cId="3249781381" sldId="260"/>
            <ac:picMk id="7" creationId="{CE16D66A-6321-1D19-3C77-9F8B608A41E6}"/>
          </ac:picMkLst>
        </pc:picChg>
        <pc:picChg chg="add del mod">
          <ac:chgData name="Nammu Griffiths-Johns (2115602)" userId="e0e64719-638c-4541-9147-dcf2c1ecb66c" providerId="ADAL" clId="{4C0BB7E5-B8FC-3148-80C7-DCAB505453FC}" dt="2022-12-08T17:51:10.057" v="5290" actId="21"/>
          <ac:picMkLst>
            <pc:docMk/>
            <pc:sldMk cId="3249781381" sldId="260"/>
            <ac:picMk id="8" creationId="{F03965DD-C87B-04AD-28EB-D34E6BF8D49C}"/>
          </ac:picMkLst>
        </pc:picChg>
        <pc:picChg chg="add mod">
          <ac:chgData name="Nammu Griffiths-Johns (2115602)" userId="e0e64719-638c-4541-9147-dcf2c1ecb66c" providerId="ADAL" clId="{4C0BB7E5-B8FC-3148-80C7-DCAB505453FC}" dt="2022-12-08T17:52:27.239" v="5294" actId="1076"/>
          <ac:picMkLst>
            <pc:docMk/>
            <pc:sldMk cId="3249781381" sldId="260"/>
            <ac:picMk id="10" creationId="{5219951C-CBBE-5700-6A35-EB4639F46DD8}"/>
          </ac:picMkLst>
        </pc:picChg>
        <pc:picChg chg="add mod">
          <ac:chgData name="Nammu Griffiths-Johns (2115602)" userId="e0e64719-638c-4541-9147-dcf2c1ecb66c" providerId="ADAL" clId="{4C0BB7E5-B8FC-3148-80C7-DCAB505453FC}" dt="2022-12-08T17:55:38.484" v="5303" actId="1076"/>
          <ac:picMkLst>
            <pc:docMk/>
            <pc:sldMk cId="3249781381" sldId="260"/>
            <ac:picMk id="11" creationId="{FC92B4FD-D992-8A59-3D61-487D75A19FDC}"/>
          </ac:picMkLst>
        </pc:picChg>
      </pc:sldChg>
      <pc:sldChg chg="addSp delSp modSp new mod modClrScheme chgLayout">
        <pc:chgData name="Nammu Griffiths-Johns (2115602)" userId="e0e64719-638c-4541-9147-dcf2c1ecb66c" providerId="ADAL" clId="{4C0BB7E5-B8FC-3148-80C7-DCAB505453FC}" dt="2022-12-08T17:50:33.690" v="5282" actId="1076"/>
        <pc:sldMkLst>
          <pc:docMk/>
          <pc:sldMk cId="3902015085" sldId="261"/>
        </pc:sldMkLst>
        <pc:spChg chg="mod ord">
          <ac:chgData name="Nammu Griffiths-Johns (2115602)" userId="e0e64719-638c-4541-9147-dcf2c1ecb66c" providerId="ADAL" clId="{4C0BB7E5-B8FC-3148-80C7-DCAB505453FC}" dt="2022-12-04T22:20:33.755" v="3605" actId="700"/>
          <ac:spMkLst>
            <pc:docMk/>
            <pc:sldMk cId="3902015085" sldId="261"/>
            <ac:spMk id="2" creationId="{D4B5B0F9-505A-241E-276A-2397B5A860DD}"/>
          </ac:spMkLst>
        </pc:spChg>
        <pc:spChg chg="mod ord">
          <ac:chgData name="Nammu Griffiths-Johns (2115602)" userId="e0e64719-638c-4541-9147-dcf2c1ecb66c" providerId="ADAL" clId="{4C0BB7E5-B8FC-3148-80C7-DCAB505453FC}" dt="2022-12-04T22:20:33.755" v="3605" actId="700"/>
          <ac:spMkLst>
            <pc:docMk/>
            <pc:sldMk cId="3902015085" sldId="261"/>
            <ac:spMk id="3" creationId="{8A5381D4-2FB0-726B-DF64-4AB7271FBBC0}"/>
          </ac:spMkLst>
        </pc:spChg>
        <pc:picChg chg="add mod">
          <ac:chgData name="Nammu Griffiths-Johns (2115602)" userId="e0e64719-638c-4541-9147-dcf2c1ecb66c" providerId="ADAL" clId="{4C0BB7E5-B8FC-3148-80C7-DCAB505453FC}" dt="2022-12-04T22:19:44.248" v="3602" actId="14100"/>
          <ac:picMkLst>
            <pc:docMk/>
            <pc:sldMk cId="3902015085" sldId="261"/>
            <ac:picMk id="4" creationId="{4BF81FF5-704A-AC4C-1B32-7B63A7688AEE}"/>
          </ac:picMkLst>
        </pc:picChg>
        <pc:picChg chg="add mod">
          <ac:chgData name="Nammu Griffiths-Johns (2115602)" userId="e0e64719-638c-4541-9147-dcf2c1ecb66c" providerId="ADAL" clId="{4C0BB7E5-B8FC-3148-80C7-DCAB505453FC}" dt="2022-12-08T17:45:50.850" v="5240" actId="1076"/>
          <ac:picMkLst>
            <pc:docMk/>
            <pc:sldMk cId="3902015085" sldId="261"/>
            <ac:picMk id="4" creationId="{A61581D0-FE77-32C7-66C2-5C22C6F1B4F1}"/>
          </ac:picMkLst>
        </pc:picChg>
        <pc:picChg chg="add del mod">
          <ac:chgData name="Nammu Griffiths-Johns (2115602)" userId="e0e64719-638c-4541-9147-dcf2c1ecb66c" providerId="ADAL" clId="{4C0BB7E5-B8FC-3148-80C7-DCAB505453FC}" dt="2022-12-08T17:44:35.106" v="5233" actId="21"/>
          <ac:picMkLst>
            <pc:docMk/>
            <pc:sldMk cId="3902015085" sldId="261"/>
            <ac:picMk id="5" creationId="{CE9C92ED-1F1E-269F-817E-769E0731F9AD}"/>
          </ac:picMkLst>
        </pc:picChg>
        <pc:picChg chg="add del mod">
          <ac:chgData name="Nammu Griffiths-Johns (2115602)" userId="e0e64719-638c-4541-9147-dcf2c1ecb66c" providerId="ADAL" clId="{4C0BB7E5-B8FC-3148-80C7-DCAB505453FC}" dt="2022-12-08T17:44:32.050" v="5232" actId="21"/>
          <ac:picMkLst>
            <pc:docMk/>
            <pc:sldMk cId="3902015085" sldId="261"/>
            <ac:picMk id="6" creationId="{C6B2B60D-AD77-D6B3-7029-253E111D603F}"/>
          </ac:picMkLst>
        </pc:picChg>
        <pc:picChg chg="add mod">
          <ac:chgData name="Nammu Griffiths-Johns (2115602)" userId="e0e64719-638c-4541-9147-dcf2c1ecb66c" providerId="ADAL" clId="{4C0BB7E5-B8FC-3148-80C7-DCAB505453FC}" dt="2022-12-04T22:19:55.320" v="3604" actId="1076"/>
          <ac:picMkLst>
            <pc:docMk/>
            <pc:sldMk cId="3902015085" sldId="261"/>
            <ac:picMk id="7" creationId="{148020B5-5566-63D7-0FFA-214D82971E2A}"/>
          </ac:picMkLst>
        </pc:picChg>
        <pc:picChg chg="add mod">
          <ac:chgData name="Nammu Griffiths-Johns (2115602)" userId="e0e64719-638c-4541-9147-dcf2c1ecb66c" providerId="ADAL" clId="{4C0BB7E5-B8FC-3148-80C7-DCAB505453FC}" dt="2022-12-08T17:49:54.205" v="5274" actId="688"/>
          <ac:picMkLst>
            <pc:docMk/>
            <pc:sldMk cId="3902015085" sldId="261"/>
            <ac:picMk id="7" creationId="{29DF5FF7-684B-B4B2-8803-939A2BCD1AE6}"/>
          </ac:picMkLst>
        </pc:picChg>
        <pc:picChg chg="add mod">
          <ac:chgData name="Nammu Griffiths-Johns (2115602)" userId="e0e64719-638c-4541-9147-dcf2c1ecb66c" providerId="ADAL" clId="{4C0BB7E5-B8FC-3148-80C7-DCAB505453FC}" dt="2022-12-04T22:19:38.527" v="3601" actId="1076"/>
          <ac:picMkLst>
            <pc:docMk/>
            <pc:sldMk cId="3902015085" sldId="261"/>
            <ac:picMk id="8" creationId="{DB8B0610-3037-D1D0-F2B2-ED44C17A0458}"/>
          </ac:picMkLst>
        </pc:picChg>
        <pc:picChg chg="add mod ord">
          <ac:chgData name="Nammu Griffiths-Johns (2115602)" userId="e0e64719-638c-4541-9147-dcf2c1ecb66c" providerId="ADAL" clId="{4C0BB7E5-B8FC-3148-80C7-DCAB505453FC}" dt="2022-12-08T17:49:20.854" v="5268" actId="171"/>
          <ac:picMkLst>
            <pc:docMk/>
            <pc:sldMk cId="3902015085" sldId="261"/>
            <ac:picMk id="8" creationId="{EE86AD95-6E27-B192-27B7-4848A7BC923C}"/>
          </ac:picMkLst>
        </pc:picChg>
        <pc:picChg chg="mod ord">
          <ac:chgData name="Nammu Griffiths-Johns (2115602)" userId="e0e64719-638c-4541-9147-dcf2c1ecb66c" providerId="ADAL" clId="{4C0BB7E5-B8FC-3148-80C7-DCAB505453FC}" dt="2022-12-08T17:50:33.690" v="5282" actId="1076"/>
          <ac:picMkLst>
            <pc:docMk/>
            <pc:sldMk cId="3902015085" sldId="261"/>
            <ac:picMk id="10" creationId="{5287C33B-4D73-B1D9-9921-BF70AF5E6EA8}"/>
          </ac:picMkLst>
        </pc:picChg>
      </pc:sldChg>
      <pc:sldChg chg="addSp modSp new">
        <pc:chgData name="Nammu Griffiths-Johns (2115602)" userId="e0e64719-638c-4541-9147-dcf2c1ecb66c" providerId="ADAL" clId="{4C0BB7E5-B8FC-3148-80C7-DCAB505453FC}" dt="2022-12-08T17:50:55.064" v="5284" actId="27636"/>
        <pc:sldMkLst>
          <pc:docMk/>
          <pc:sldMk cId="3586606238" sldId="262"/>
        </pc:sldMkLst>
        <pc:spChg chg="mod">
          <ac:chgData name="Nammu Griffiths-Johns (2115602)" userId="e0e64719-638c-4541-9147-dcf2c1ecb66c" providerId="ADAL" clId="{4C0BB7E5-B8FC-3148-80C7-DCAB505453FC}" dt="2022-12-05T13:47:49.479" v="4381" actId="20577"/>
          <ac:spMkLst>
            <pc:docMk/>
            <pc:sldMk cId="3586606238" sldId="262"/>
            <ac:spMk id="2" creationId="{A872F520-DEBF-2AB2-B4EE-5E1E51AD28DD}"/>
          </ac:spMkLst>
        </pc:spChg>
        <pc:spChg chg="mod">
          <ac:chgData name="Nammu Griffiths-Johns (2115602)" userId="e0e64719-638c-4541-9147-dcf2c1ecb66c" providerId="ADAL" clId="{4C0BB7E5-B8FC-3148-80C7-DCAB505453FC}" dt="2022-12-08T17:50:55.064" v="5284" actId="27636"/>
          <ac:spMkLst>
            <pc:docMk/>
            <pc:sldMk cId="3586606238" sldId="262"/>
            <ac:spMk id="3" creationId="{4BBDE19F-B714-2A61-E4ED-DD136820BE80}"/>
          </ac:spMkLst>
        </pc:spChg>
        <pc:picChg chg="add mod">
          <ac:chgData name="Nammu Griffiths-Johns (2115602)" userId="e0e64719-638c-4541-9147-dcf2c1ecb66c" providerId="ADAL" clId="{4C0BB7E5-B8FC-3148-80C7-DCAB505453FC}" dt="2022-12-05T14:47:44.038" v="5213" actId="1076"/>
          <ac:picMkLst>
            <pc:docMk/>
            <pc:sldMk cId="3586606238" sldId="262"/>
            <ac:picMk id="4" creationId="{BD47F667-86BC-F654-0F9B-5C1D721EFF7A}"/>
          </ac:picMkLst>
        </pc:picChg>
        <pc:picChg chg="add mod ord">
          <ac:chgData name="Nammu Griffiths-Johns (2115602)" userId="e0e64719-638c-4541-9147-dcf2c1ecb66c" providerId="ADAL" clId="{4C0BB7E5-B8FC-3148-80C7-DCAB505453FC}" dt="2022-12-05T14:47:50.827" v="5214" actId="14100"/>
          <ac:picMkLst>
            <pc:docMk/>
            <pc:sldMk cId="3586606238" sldId="262"/>
            <ac:picMk id="5" creationId="{B7E82395-E58F-16F6-6407-3B38E6B950E2}"/>
          </ac:picMkLst>
        </pc:picChg>
      </pc:sldChg>
      <pc:sldChg chg="new ord">
        <pc:chgData name="Nammu Griffiths-Johns (2115602)" userId="e0e64719-638c-4541-9147-dcf2c1ecb66c" providerId="ADAL" clId="{4C0BB7E5-B8FC-3148-80C7-DCAB505453FC}" dt="2022-12-05T14:06:39.421" v="5173" actId="1076"/>
        <pc:sldMkLst>
          <pc:docMk/>
          <pc:sldMk cId="1043495989" sldId="263"/>
        </pc:sldMkLst>
      </pc:sldChg>
      <pc:sldChg chg="delSp modSp">
        <pc:chgData name="Nammu Griffiths-Johns (2115602)" userId="e0e64719-638c-4541-9147-dcf2c1ecb66c" providerId="ADAL" clId="{4C0BB7E5-B8FC-3148-80C7-DCAB505453FC}" dt="2022-12-09T22:23:09.626" v="5310" actId="1076"/>
        <pc:sldMkLst>
          <pc:docMk/>
          <pc:sldMk cId="1780749503" sldId="264"/>
        </pc:sldMkLst>
        <pc:spChg chg="mod">
          <ac:chgData name="Nammu Griffiths-Johns (2115602)" userId="e0e64719-638c-4541-9147-dcf2c1ecb66c" providerId="ADAL" clId="{4C0BB7E5-B8FC-3148-80C7-DCAB505453FC}" dt="2022-12-09T22:23:09.626" v="5310" actId="1076"/>
          <ac:spMkLst>
            <pc:docMk/>
            <pc:sldMk cId="1780749503" sldId="264"/>
            <ac:spMk id="2" creationId="{519C58CC-E7DF-52B4-FF3D-E5921E0A94B1}"/>
          </ac:spMkLst>
        </pc:spChg>
        <pc:spChg chg="mod">
          <ac:chgData name="Nammu Griffiths-Johns (2115602)" userId="e0e64719-638c-4541-9147-dcf2c1ecb66c" providerId="ADAL" clId="{4C0BB7E5-B8FC-3148-80C7-DCAB505453FC}" dt="2022-12-09T22:22:58.583" v="5308" actId="1076"/>
          <ac:spMkLst>
            <pc:docMk/>
            <pc:sldMk cId="1780749503" sldId="264"/>
            <ac:spMk id="11" creationId="{1A345DFA-7947-02AA-1222-30CAA99BE33D}"/>
          </ac:spMkLst>
        </pc:spChg>
        <pc:spChg chg="mod">
          <ac:chgData name="Nammu Griffiths-Johns (2115602)" userId="e0e64719-638c-4541-9147-dcf2c1ecb66c" providerId="ADAL" clId="{4C0BB7E5-B8FC-3148-80C7-DCAB505453FC}" dt="2022-12-09T22:22:49.087" v="5306" actId="1076"/>
          <ac:spMkLst>
            <pc:docMk/>
            <pc:sldMk cId="1780749503" sldId="264"/>
            <ac:spMk id="12" creationId="{614DC8AD-193F-50C3-15AF-CB25E03F1694}"/>
          </ac:spMkLst>
        </pc:spChg>
        <pc:picChg chg="del">
          <ac:chgData name="Nammu Griffiths-Johns (2115602)" userId="e0e64719-638c-4541-9147-dcf2c1ecb66c" providerId="ADAL" clId="{4C0BB7E5-B8FC-3148-80C7-DCAB505453FC}" dt="2022-12-09T22:22:13.865" v="5304" actId="21"/>
          <ac:picMkLst>
            <pc:docMk/>
            <pc:sldMk cId="1780749503" sldId="264"/>
            <ac:picMk id="3" creationId="{6FF14B16-9A4D-0689-3A52-6C1C48EDB894}"/>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12/12/2022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9.jpeg" /><Relationship Id="rId7" Type="http://schemas.openxmlformats.org/officeDocument/2006/relationships/image" Target="../media/image13.jpeg" /><Relationship Id="rId2" Type="http://schemas.openxmlformats.org/officeDocument/2006/relationships/image" Target="../media/image8.jpeg" /><Relationship Id="rId1" Type="http://schemas.openxmlformats.org/officeDocument/2006/relationships/slideLayout" Target="../slideLayouts/slideLayout7.xml" /><Relationship Id="rId6" Type="http://schemas.openxmlformats.org/officeDocument/2006/relationships/image" Target="../media/image12.jpeg" /><Relationship Id="rId5" Type="http://schemas.openxmlformats.org/officeDocument/2006/relationships/image" Target="../media/image11.jpeg" /><Relationship Id="rId4" Type="http://schemas.openxmlformats.org/officeDocument/2006/relationships/image" Target="../media/image10.jpeg"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image" Target="../media/image14.jpeg" /><Relationship Id="rId1" Type="http://schemas.openxmlformats.org/officeDocument/2006/relationships/slideLayout" Target="../slideLayouts/slideLayout2.xml" /><Relationship Id="rId5" Type="http://schemas.openxmlformats.org/officeDocument/2006/relationships/image" Target="../media/image17.jpeg" /><Relationship Id="rId4" Type="http://schemas.openxmlformats.org/officeDocument/2006/relationships/image" Target="../media/image16.jpeg" /></Relationships>
</file>

<file path=ppt/slides/_rels/slide7.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image" Target="../media/image18.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21.jpeg" /><Relationship Id="rId7" Type="http://schemas.openxmlformats.org/officeDocument/2006/relationships/image" Target="../media/image25.jpeg" /><Relationship Id="rId2" Type="http://schemas.openxmlformats.org/officeDocument/2006/relationships/image" Target="../media/image20.jpeg" /><Relationship Id="rId1" Type="http://schemas.openxmlformats.org/officeDocument/2006/relationships/slideLayout" Target="../slideLayouts/slideLayout2.xml" /><Relationship Id="rId6" Type="http://schemas.openxmlformats.org/officeDocument/2006/relationships/image" Target="../media/image24.jpeg" /><Relationship Id="rId5" Type="http://schemas.openxmlformats.org/officeDocument/2006/relationships/image" Target="../media/image23.jpeg" /><Relationship Id="rId4" Type="http://schemas.openxmlformats.org/officeDocument/2006/relationships/image" Target="../media/image22.jpeg" /></Relationships>
</file>

<file path=ppt/slides/_rels/slide9.xml.rels><?xml version="1.0" encoding="UTF-8" standalone="yes"?>
<Relationships xmlns="http://schemas.openxmlformats.org/package/2006/relationships"><Relationship Id="rId8" Type="http://schemas.openxmlformats.org/officeDocument/2006/relationships/hyperlink" Target="http://www.youtube/duncanbirmingham/pop-upDesigningpapermachanics" TargetMode="External" /><Relationship Id="rId3" Type="http://schemas.openxmlformats.org/officeDocument/2006/relationships/hyperlink" Target="http://www.scrip.org/journal/ad" TargetMode="External" /><Relationship Id="rId7" Type="http://schemas.openxmlformats.org/officeDocument/2006/relationships/hyperlink" Target="http://www.grahamhancock.com" TargetMode="External" /><Relationship Id="rId2" Type="http://schemas.openxmlformats.org/officeDocument/2006/relationships/hyperlink" Target="http://www.netflix.com" TargetMode="External" /><Relationship Id="rId1" Type="http://schemas.openxmlformats.org/officeDocument/2006/relationships/slideLayout" Target="../slideLayouts/slideLayout2.xml" /><Relationship Id="rId6" Type="http://schemas.openxmlformats.org/officeDocument/2006/relationships/hyperlink" Target="http://www.tarquingroup.com" TargetMode="External" /><Relationship Id="rId5" Type="http://schemas.openxmlformats.org/officeDocument/2006/relationships/hyperlink" Target="http://www.Ancient-origin.net" TargetMode="External" /><Relationship Id="rId4" Type="http://schemas.openxmlformats.org/officeDocument/2006/relationships/hyperlink" Target="mailto:ad@scrip.org" TargetMode="External" /><Relationship Id="rId9" Type="http://schemas.openxmlformats.org/officeDocument/2006/relationships/hyperlink" Target="http://www.EgyptianMuseum.org"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642E-3114-A07D-8777-1F69966C09B6}"/>
              </a:ext>
            </a:extLst>
          </p:cNvPr>
          <p:cNvSpPr>
            <a:spLocks noGrp="1"/>
          </p:cNvSpPr>
          <p:nvPr>
            <p:ph type="ctrTitle"/>
          </p:nvPr>
        </p:nvSpPr>
        <p:spPr/>
        <p:txBody>
          <a:bodyPr/>
          <a:lstStyle/>
          <a:p>
            <a:r>
              <a:rPr lang="en-GB" dirty="0"/>
              <a:t>Reconstruction of a narrative </a:t>
            </a:r>
            <a:endParaRPr lang="en-US" dirty="0"/>
          </a:p>
        </p:txBody>
      </p:sp>
      <p:sp>
        <p:nvSpPr>
          <p:cNvPr id="3" name="Subtitle 2">
            <a:extLst>
              <a:ext uri="{FF2B5EF4-FFF2-40B4-BE49-F238E27FC236}">
                <a16:creationId xmlns:a16="http://schemas.microsoft.com/office/drawing/2014/main" id="{DFDE9857-AB3C-50CC-9B01-33FF839795B9}"/>
              </a:ext>
            </a:extLst>
          </p:cNvPr>
          <p:cNvSpPr>
            <a:spLocks noGrp="1"/>
          </p:cNvSpPr>
          <p:nvPr>
            <p:ph type="subTitle" idx="1"/>
          </p:nvPr>
        </p:nvSpPr>
        <p:spPr>
          <a:xfrm>
            <a:off x="3962399" y="4647670"/>
            <a:ext cx="7197726" cy="1405467"/>
          </a:xfrm>
        </p:spPr>
        <p:txBody>
          <a:bodyPr/>
          <a:lstStyle/>
          <a:p>
            <a:r>
              <a:rPr lang="en-GB" dirty="0"/>
              <a:t>The lost city of Atlantis enlightened survivors seed the world’s  first civilisations with knowledge in building, agriculture and laws  </a:t>
            </a:r>
            <a:endParaRPr lang="en-US" dirty="0"/>
          </a:p>
        </p:txBody>
      </p:sp>
      <p:sp>
        <p:nvSpPr>
          <p:cNvPr id="4" name="TextBox 3">
            <a:extLst>
              <a:ext uri="{FF2B5EF4-FFF2-40B4-BE49-F238E27FC236}">
                <a16:creationId xmlns:a16="http://schemas.microsoft.com/office/drawing/2014/main" id="{F56BCE2E-C786-6861-680B-FA1F891A33D4}"/>
              </a:ext>
            </a:extLst>
          </p:cNvPr>
          <p:cNvSpPr txBox="1"/>
          <p:nvPr/>
        </p:nvSpPr>
        <p:spPr>
          <a:xfrm>
            <a:off x="8179594" y="5683805"/>
            <a:ext cx="6226968" cy="369332"/>
          </a:xfrm>
          <a:prstGeom prst="rect">
            <a:avLst/>
          </a:prstGeom>
          <a:noFill/>
        </p:spPr>
        <p:txBody>
          <a:bodyPr wrap="square" rtlCol="0">
            <a:spAutoFit/>
          </a:bodyPr>
          <a:lstStyle/>
          <a:p>
            <a:pPr algn="l"/>
            <a:r>
              <a:rPr lang="en-GB" dirty="0"/>
              <a:t>By </a:t>
            </a:r>
            <a:r>
              <a:rPr lang="en-GB" dirty="0" err="1"/>
              <a:t>Nammu</a:t>
            </a:r>
            <a:r>
              <a:rPr lang="en-GB" dirty="0"/>
              <a:t> Griffiths-Johns </a:t>
            </a:r>
            <a:endParaRPr lang="en-US" dirty="0"/>
          </a:p>
        </p:txBody>
      </p:sp>
    </p:spTree>
    <p:extLst>
      <p:ext uri="{BB962C8B-B14F-4D97-AF65-F5344CB8AC3E}">
        <p14:creationId xmlns:p14="http://schemas.microsoft.com/office/powerpoint/2010/main" val="1796409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2F520-DEBF-2AB2-B4EE-5E1E51AD28DD}"/>
              </a:ext>
            </a:extLst>
          </p:cNvPr>
          <p:cNvSpPr>
            <a:spLocks noGrp="1"/>
          </p:cNvSpPr>
          <p:nvPr>
            <p:ph type="title"/>
          </p:nvPr>
        </p:nvSpPr>
        <p:spPr/>
        <p:txBody>
          <a:bodyPr/>
          <a:lstStyle/>
          <a:p>
            <a:r>
              <a:rPr lang="en-GB" dirty="0"/>
              <a:t>My narrative-parameters </a:t>
            </a:r>
            <a:endParaRPr lang="en-US" dirty="0"/>
          </a:p>
        </p:txBody>
      </p:sp>
      <p:pic>
        <p:nvPicPr>
          <p:cNvPr id="5" name="Picture 5">
            <a:extLst>
              <a:ext uri="{FF2B5EF4-FFF2-40B4-BE49-F238E27FC236}">
                <a16:creationId xmlns:a16="http://schemas.microsoft.com/office/drawing/2014/main" id="{B7E82395-E58F-16F6-6407-3B38E6B950E2}"/>
              </a:ext>
            </a:extLst>
          </p:cNvPr>
          <p:cNvPicPr>
            <a:picLocks noChangeAspect="1"/>
          </p:cNvPicPr>
          <p:nvPr/>
        </p:nvPicPr>
        <p:blipFill>
          <a:blip r:embed="rId2"/>
          <a:stretch>
            <a:fillRect/>
          </a:stretch>
        </p:blipFill>
        <p:spPr>
          <a:xfrm>
            <a:off x="8221393" y="273844"/>
            <a:ext cx="3563980" cy="4321969"/>
          </a:xfrm>
          <a:prstGeom prst="rect">
            <a:avLst/>
          </a:prstGeom>
        </p:spPr>
      </p:pic>
      <p:sp>
        <p:nvSpPr>
          <p:cNvPr id="3" name="Content Placeholder 2">
            <a:extLst>
              <a:ext uri="{FF2B5EF4-FFF2-40B4-BE49-F238E27FC236}">
                <a16:creationId xmlns:a16="http://schemas.microsoft.com/office/drawing/2014/main" id="{4BBDE19F-B714-2A61-E4ED-DD136820BE80}"/>
              </a:ext>
            </a:extLst>
          </p:cNvPr>
          <p:cNvSpPr>
            <a:spLocks noGrp="1"/>
          </p:cNvSpPr>
          <p:nvPr>
            <p:ph idx="1"/>
          </p:nvPr>
        </p:nvSpPr>
        <p:spPr>
          <a:xfrm>
            <a:off x="685803" y="2309813"/>
            <a:ext cx="8851104" cy="3405187"/>
          </a:xfrm>
        </p:spPr>
        <p:txBody>
          <a:bodyPr>
            <a:normAutofit fontScale="92500"/>
          </a:bodyPr>
          <a:lstStyle/>
          <a:p>
            <a:pPr marL="0" indent="0">
              <a:buNone/>
            </a:pPr>
            <a:r>
              <a:rPr lang="en-GB" sz="2400" b="1" dirty="0"/>
              <a:t>I intend to literally construct a 3D narrative that focuses on the jump in our evolution from hunter gatherers to advanced builders and farmers.</a:t>
            </a:r>
          </a:p>
          <a:p>
            <a:pPr marL="0" indent="0">
              <a:buNone/>
            </a:pPr>
            <a:r>
              <a:rPr lang="en-GB" sz="2400" b="1" dirty="0"/>
              <a:t>What was the catalyst for this jump in skills?</a:t>
            </a:r>
          </a:p>
          <a:p>
            <a:pPr marL="0" indent="0">
              <a:buNone/>
            </a:pPr>
            <a:r>
              <a:rPr lang="en-GB" sz="2400" b="1" dirty="0"/>
              <a:t>I  will propose the missing piece of the puzzle to be the lost city of Atlantis.</a:t>
            </a:r>
          </a:p>
          <a:p>
            <a:pPr marL="0" indent="0">
              <a:buNone/>
            </a:pPr>
            <a:r>
              <a:rPr lang="en-GB" sz="2400" b="1" dirty="0"/>
              <a:t> A race of advanced intellectuals  who super seeded the first civilisations, at least the ones recognised as the first civilisations in academic circles.</a:t>
            </a:r>
          </a:p>
        </p:txBody>
      </p:sp>
      <p:pic>
        <p:nvPicPr>
          <p:cNvPr id="4" name="Picture 4">
            <a:extLst>
              <a:ext uri="{FF2B5EF4-FFF2-40B4-BE49-F238E27FC236}">
                <a16:creationId xmlns:a16="http://schemas.microsoft.com/office/drawing/2014/main" id="{BD47F667-86BC-F654-0F9B-5C1D721EFF7A}"/>
              </a:ext>
            </a:extLst>
          </p:cNvPr>
          <p:cNvPicPr>
            <a:picLocks noChangeAspect="1"/>
          </p:cNvPicPr>
          <p:nvPr/>
        </p:nvPicPr>
        <p:blipFill>
          <a:blip r:embed="rId3"/>
          <a:stretch>
            <a:fillRect/>
          </a:stretch>
        </p:blipFill>
        <p:spPr>
          <a:xfrm>
            <a:off x="10182786" y="3890433"/>
            <a:ext cx="1323412" cy="2163762"/>
          </a:xfrm>
          <a:prstGeom prst="rect">
            <a:avLst/>
          </a:prstGeom>
        </p:spPr>
      </p:pic>
    </p:spTree>
    <p:extLst>
      <p:ext uri="{BB962C8B-B14F-4D97-AF65-F5344CB8AC3E}">
        <p14:creationId xmlns:p14="http://schemas.microsoft.com/office/powerpoint/2010/main" val="358660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F388-9087-CFF3-50BE-29905A688001}"/>
              </a:ext>
            </a:extLst>
          </p:cNvPr>
          <p:cNvSpPr>
            <a:spLocks noGrp="1"/>
          </p:cNvSpPr>
          <p:nvPr>
            <p:ph type="title"/>
          </p:nvPr>
        </p:nvSpPr>
        <p:spPr>
          <a:xfrm>
            <a:off x="1208586" y="-144488"/>
            <a:ext cx="4939962" cy="1466082"/>
          </a:xfrm>
        </p:spPr>
        <p:txBody>
          <a:bodyPr/>
          <a:lstStyle/>
          <a:p>
            <a:r>
              <a:rPr lang="en-GB" dirty="0"/>
              <a:t>The spark of An idea</a:t>
            </a:r>
            <a:endParaRPr lang="en-US" dirty="0"/>
          </a:p>
        </p:txBody>
      </p:sp>
      <p:sp>
        <p:nvSpPr>
          <p:cNvPr id="3" name="Content Placeholder 2">
            <a:extLst>
              <a:ext uri="{FF2B5EF4-FFF2-40B4-BE49-F238E27FC236}">
                <a16:creationId xmlns:a16="http://schemas.microsoft.com/office/drawing/2014/main" id="{9CE90307-3C1D-EE69-A727-EA8D7AE2902C}"/>
              </a:ext>
            </a:extLst>
          </p:cNvPr>
          <p:cNvSpPr>
            <a:spLocks noGrp="1"/>
          </p:cNvSpPr>
          <p:nvPr>
            <p:ph idx="1"/>
          </p:nvPr>
        </p:nvSpPr>
        <p:spPr>
          <a:xfrm>
            <a:off x="6869905" y="3083719"/>
            <a:ext cx="4905375" cy="3196539"/>
          </a:xfrm>
        </p:spPr>
        <p:txBody>
          <a:bodyPr anchor="ctr">
            <a:noAutofit/>
          </a:bodyPr>
          <a:lstStyle/>
          <a:p>
            <a:pPr marL="0" indent="0" algn="ctr">
              <a:buNone/>
            </a:pPr>
            <a:r>
              <a:rPr lang="en-GB" sz="2000" b="1" dirty="0"/>
              <a:t>Here are two examples of my first attempts with out researching the mechanics behind making illustrations pop-up.</a:t>
            </a:r>
          </a:p>
          <a:p>
            <a:pPr marL="0" indent="0" algn="ctr">
              <a:buNone/>
            </a:pPr>
            <a:r>
              <a:rPr lang="en-GB" sz="2000" b="1" dirty="0"/>
              <a:t>What’s interesting is I have managed to create a 3D element but not in the same way as the research later shows in the how to book by </a:t>
            </a:r>
            <a:r>
              <a:rPr lang="en-GB" sz="2000" b="1" i="1" dirty="0"/>
              <a:t>Mark </a:t>
            </a:r>
            <a:r>
              <a:rPr lang="en-GB" sz="2000" b="1" i="1" dirty="0" err="1"/>
              <a:t>Hiner</a:t>
            </a:r>
            <a:r>
              <a:rPr lang="en-GB" sz="2000" b="1" dirty="0"/>
              <a:t>. Extra knowledge advances you quickly.</a:t>
            </a:r>
            <a:endParaRPr lang="en-US" sz="2000" b="1" dirty="0"/>
          </a:p>
        </p:txBody>
      </p:sp>
      <p:pic>
        <p:nvPicPr>
          <p:cNvPr id="4" name="Picture 4">
            <a:extLst>
              <a:ext uri="{FF2B5EF4-FFF2-40B4-BE49-F238E27FC236}">
                <a16:creationId xmlns:a16="http://schemas.microsoft.com/office/drawing/2014/main" id="{0A70BBCC-18B1-8332-AA60-8B71C69E0B1E}"/>
              </a:ext>
            </a:extLst>
          </p:cNvPr>
          <p:cNvPicPr>
            <a:picLocks noChangeAspect="1"/>
          </p:cNvPicPr>
          <p:nvPr/>
        </p:nvPicPr>
        <p:blipFill>
          <a:blip r:embed="rId2"/>
          <a:stretch>
            <a:fillRect/>
          </a:stretch>
        </p:blipFill>
        <p:spPr>
          <a:xfrm>
            <a:off x="6940415" y="297945"/>
            <a:ext cx="4834866" cy="2785774"/>
          </a:xfrm>
          <a:prstGeom prst="rect">
            <a:avLst/>
          </a:prstGeom>
        </p:spPr>
      </p:pic>
      <p:sp>
        <p:nvSpPr>
          <p:cNvPr id="5" name="TextBox 4">
            <a:extLst>
              <a:ext uri="{FF2B5EF4-FFF2-40B4-BE49-F238E27FC236}">
                <a16:creationId xmlns:a16="http://schemas.microsoft.com/office/drawing/2014/main" id="{A094E873-55AD-0F97-B4AE-57980CA9F521}"/>
              </a:ext>
            </a:extLst>
          </p:cNvPr>
          <p:cNvSpPr txBox="1"/>
          <p:nvPr/>
        </p:nvSpPr>
        <p:spPr>
          <a:xfrm flipV="1">
            <a:off x="5163740" y="-738188"/>
            <a:ext cx="1706166" cy="3252788"/>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6ECFB042-1FBE-8C00-D588-7434F1483B6F}"/>
              </a:ext>
            </a:extLst>
          </p:cNvPr>
          <p:cNvSpPr txBox="1"/>
          <p:nvPr/>
        </p:nvSpPr>
        <p:spPr>
          <a:xfrm>
            <a:off x="622615" y="1217474"/>
            <a:ext cx="5731829" cy="1754326"/>
          </a:xfrm>
          <a:prstGeom prst="rect">
            <a:avLst/>
          </a:prstGeom>
          <a:noFill/>
        </p:spPr>
        <p:txBody>
          <a:bodyPr wrap="square" rtlCol="0">
            <a:spAutoFit/>
          </a:bodyPr>
          <a:lstStyle/>
          <a:p>
            <a:pPr algn="ctr"/>
            <a:r>
              <a:rPr lang="en-GB" sz="1800" b="1" dirty="0"/>
              <a:t>I knew as soon as Quentin said we had freedom to do what we wanted, that I would do something physical and creative to appease my roots in art, I also wanted to relate my project to my BA in creative writing. I came into this course thinking </a:t>
            </a:r>
            <a:r>
              <a:rPr lang="en-GB" b="1" dirty="0"/>
              <a:t>I </a:t>
            </a:r>
            <a:r>
              <a:rPr lang="en-GB" sz="1800" b="1" dirty="0"/>
              <a:t>could write and illustrate my own kids books so a pop-up book fitted the brief well.</a:t>
            </a:r>
            <a:endParaRPr lang="en-US" dirty="0"/>
          </a:p>
        </p:txBody>
      </p:sp>
      <p:pic>
        <p:nvPicPr>
          <p:cNvPr id="7" name="Picture 7">
            <a:extLst>
              <a:ext uri="{FF2B5EF4-FFF2-40B4-BE49-F238E27FC236}">
                <a16:creationId xmlns:a16="http://schemas.microsoft.com/office/drawing/2014/main" id="{20BD4128-4F89-B88E-1942-48F39126C6D2}"/>
              </a:ext>
            </a:extLst>
          </p:cNvPr>
          <p:cNvPicPr>
            <a:picLocks noChangeAspect="1"/>
          </p:cNvPicPr>
          <p:nvPr/>
        </p:nvPicPr>
        <p:blipFill>
          <a:blip r:embed="rId3"/>
          <a:stretch>
            <a:fillRect/>
          </a:stretch>
        </p:blipFill>
        <p:spPr>
          <a:xfrm>
            <a:off x="416718" y="3429000"/>
            <a:ext cx="6143625" cy="2895507"/>
          </a:xfrm>
          <a:prstGeom prst="rect">
            <a:avLst/>
          </a:prstGeom>
        </p:spPr>
      </p:pic>
    </p:spTree>
    <p:extLst>
      <p:ext uri="{BB962C8B-B14F-4D97-AF65-F5344CB8AC3E}">
        <p14:creationId xmlns:p14="http://schemas.microsoft.com/office/powerpoint/2010/main" val="464504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5B0F9-505A-241E-276A-2397B5A860DD}"/>
              </a:ext>
            </a:extLst>
          </p:cNvPr>
          <p:cNvSpPr>
            <a:spLocks noGrp="1"/>
          </p:cNvSpPr>
          <p:nvPr>
            <p:ph type="title" idx="4294967295"/>
          </p:nvPr>
        </p:nvSpPr>
        <p:spPr>
          <a:xfrm>
            <a:off x="1372463" y="-3930"/>
            <a:ext cx="9881394" cy="771525"/>
          </a:xfrm>
        </p:spPr>
        <p:txBody>
          <a:bodyPr/>
          <a:lstStyle/>
          <a:p>
            <a:pPr algn="ctr"/>
            <a:r>
              <a:rPr lang="en-GB" dirty="0"/>
              <a:t>progress</a:t>
            </a:r>
            <a:endParaRPr lang="en-US" dirty="0"/>
          </a:p>
        </p:txBody>
      </p:sp>
      <p:pic>
        <p:nvPicPr>
          <p:cNvPr id="9" name="Picture 9">
            <a:extLst>
              <a:ext uri="{FF2B5EF4-FFF2-40B4-BE49-F238E27FC236}">
                <a16:creationId xmlns:a16="http://schemas.microsoft.com/office/drawing/2014/main" id="{299295B5-E13A-A05F-D316-071C1A1EB6A7}"/>
              </a:ext>
            </a:extLst>
          </p:cNvPr>
          <p:cNvPicPr>
            <a:picLocks noChangeAspect="1"/>
          </p:cNvPicPr>
          <p:nvPr/>
        </p:nvPicPr>
        <p:blipFill>
          <a:blip r:embed="rId2"/>
          <a:stretch>
            <a:fillRect/>
          </a:stretch>
        </p:blipFill>
        <p:spPr>
          <a:xfrm>
            <a:off x="9656008" y="2970495"/>
            <a:ext cx="2397204" cy="3063966"/>
          </a:xfrm>
          <a:prstGeom prst="rect">
            <a:avLst/>
          </a:prstGeom>
        </p:spPr>
      </p:pic>
      <p:sp>
        <p:nvSpPr>
          <p:cNvPr id="3" name="Content Placeholder 2">
            <a:extLst>
              <a:ext uri="{FF2B5EF4-FFF2-40B4-BE49-F238E27FC236}">
                <a16:creationId xmlns:a16="http://schemas.microsoft.com/office/drawing/2014/main" id="{8A5381D4-2FB0-726B-DF64-4AB7271FBBC0}"/>
              </a:ext>
            </a:extLst>
          </p:cNvPr>
          <p:cNvSpPr>
            <a:spLocks noGrp="1"/>
          </p:cNvSpPr>
          <p:nvPr>
            <p:ph idx="4294967295"/>
          </p:nvPr>
        </p:nvSpPr>
        <p:spPr>
          <a:xfrm rot="10800000" flipV="1">
            <a:off x="178587" y="1026987"/>
            <a:ext cx="12013412" cy="1854326"/>
          </a:xfrm>
        </p:spPr>
        <p:txBody>
          <a:bodyPr>
            <a:noAutofit/>
          </a:bodyPr>
          <a:lstStyle/>
          <a:p>
            <a:pPr marL="0" indent="0" algn="ctr">
              <a:buNone/>
            </a:pPr>
            <a:r>
              <a:rPr lang="en-GB" sz="2000" b="1" dirty="0"/>
              <a:t>This is my working progress fully designed and illustrated by me. I wanted to create a fact based narrative That can be interacted with and evolve as you move through the page to mirror the way narrative evolves in the real world. An interactive book for kids or adults like me who  have short attention spans and learn most intensively with visual aids and eye-catching colours.</a:t>
            </a:r>
          </a:p>
          <a:p>
            <a:pPr marL="0" indent="0" algn="ctr">
              <a:buNone/>
            </a:pPr>
            <a:r>
              <a:rPr lang="en-GB" sz="2000" b="1" dirty="0"/>
              <a:t>A physical re-construction of a narrative with the facts available to me and interpreted to fit my narrative plot, creating a semi immersive experience that actively engages the reader.</a:t>
            </a:r>
            <a:endParaRPr lang="en-US" sz="2000" b="1" dirty="0"/>
          </a:p>
        </p:txBody>
      </p:sp>
      <p:pic>
        <p:nvPicPr>
          <p:cNvPr id="11" name="Picture 11">
            <a:extLst>
              <a:ext uri="{FF2B5EF4-FFF2-40B4-BE49-F238E27FC236}">
                <a16:creationId xmlns:a16="http://schemas.microsoft.com/office/drawing/2014/main" id="{781FB929-2F6C-CC6D-0524-9E215765F003}"/>
              </a:ext>
            </a:extLst>
          </p:cNvPr>
          <p:cNvPicPr>
            <a:picLocks noChangeAspect="1"/>
          </p:cNvPicPr>
          <p:nvPr/>
        </p:nvPicPr>
        <p:blipFill>
          <a:blip r:embed="rId3"/>
          <a:stretch>
            <a:fillRect/>
          </a:stretch>
        </p:blipFill>
        <p:spPr>
          <a:xfrm>
            <a:off x="178587" y="3286125"/>
            <a:ext cx="3879236" cy="3434237"/>
          </a:xfrm>
          <a:prstGeom prst="rect">
            <a:avLst/>
          </a:prstGeom>
        </p:spPr>
      </p:pic>
      <p:pic>
        <p:nvPicPr>
          <p:cNvPr id="8" name="Picture 11">
            <a:extLst>
              <a:ext uri="{FF2B5EF4-FFF2-40B4-BE49-F238E27FC236}">
                <a16:creationId xmlns:a16="http://schemas.microsoft.com/office/drawing/2014/main" id="{EE86AD95-6E27-B192-27B7-4848A7BC923C}"/>
              </a:ext>
            </a:extLst>
          </p:cNvPr>
          <p:cNvPicPr>
            <a:picLocks noChangeAspect="1"/>
          </p:cNvPicPr>
          <p:nvPr/>
        </p:nvPicPr>
        <p:blipFill>
          <a:blip r:embed="rId4"/>
          <a:stretch>
            <a:fillRect/>
          </a:stretch>
        </p:blipFill>
        <p:spPr>
          <a:xfrm>
            <a:off x="5864635" y="3036728"/>
            <a:ext cx="3291271" cy="2178209"/>
          </a:xfrm>
          <a:prstGeom prst="rect">
            <a:avLst/>
          </a:prstGeom>
        </p:spPr>
      </p:pic>
      <p:pic>
        <p:nvPicPr>
          <p:cNvPr id="4" name="Picture 6">
            <a:extLst>
              <a:ext uri="{FF2B5EF4-FFF2-40B4-BE49-F238E27FC236}">
                <a16:creationId xmlns:a16="http://schemas.microsoft.com/office/drawing/2014/main" id="{A61581D0-FE77-32C7-66C2-5C22C6F1B4F1}"/>
              </a:ext>
            </a:extLst>
          </p:cNvPr>
          <p:cNvPicPr>
            <a:picLocks noChangeAspect="1"/>
          </p:cNvPicPr>
          <p:nvPr/>
        </p:nvPicPr>
        <p:blipFill>
          <a:blip r:embed="rId5"/>
          <a:stretch>
            <a:fillRect/>
          </a:stretch>
        </p:blipFill>
        <p:spPr>
          <a:xfrm>
            <a:off x="3568027" y="2970495"/>
            <a:ext cx="2058178" cy="2860519"/>
          </a:xfrm>
          <a:prstGeom prst="rect">
            <a:avLst/>
          </a:prstGeom>
        </p:spPr>
      </p:pic>
      <p:pic>
        <p:nvPicPr>
          <p:cNvPr id="7" name="Picture 7">
            <a:extLst>
              <a:ext uri="{FF2B5EF4-FFF2-40B4-BE49-F238E27FC236}">
                <a16:creationId xmlns:a16="http://schemas.microsoft.com/office/drawing/2014/main" id="{29DF5FF7-684B-B4B2-8803-939A2BCD1AE6}"/>
              </a:ext>
            </a:extLst>
          </p:cNvPr>
          <p:cNvPicPr>
            <a:picLocks noChangeAspect="1"/>
          </p:cNvPicPr>
          <p:nvPr/>
        </p:nvPicPr>
        <p:blipFill>
          <a:blip r:embed="rId6"/>
          <a:stretch>
            <a:fillRect/>
          </a:stretch>
        </p:blipFill>
        <p:spPr>
          <a:xfrm>
            <a:off x="4315561" y="5284245"/>
            <a:ext cx="2395064" cy="1093536"/>
          </a:xfrm>
          <a:prstGeom prst="rect">
            <a:avLst/>
          </a:prstGeom>
        </p:spPr>
      </p:pic>
      <p:pic>
        <p:nvPicPr>
          <p:cNvPr id="10" name="Picture 10">
            <a:extLst>
              <a:ext uri="{FF2B5EF4-FFF2-40B4-BE49-F238E27FC236}">
                <a16:creationId xmlns:a16="http://schemas.microsoft.com/office/drawing/2014/main" id="{5287C33B-4D73-B1D9-9921-BF70AF5E6EA8}"/>
              </a:ext>
            </a:extLst>
          </p:cNvPr>
          <p:cNvPicPr>
            <a:picLocks noChangeAspect="1"/>
          </p:cNvPicPr>
          <p:nvPr/>
        </p:nvPicPr>
        <p:blipFill>
          <a:blip r:embed="rId7"/>
          <a:stretch>
            <a:fillRect/>
          </a:stretch>
        </p:blipFill>
        <p:spPr>
          <a:xfrm rot="5400000" flipV="1">
            <a:off x="8143132" y="4345812"/>
            <a:ext cx="1745027" cy="2296156"/>
          </a:xfrm>
          <a:prstGeom prst="rect">
            <a:avLst/>
          </a:prstGeom>
        </p:spPr>
      </p:pic>
    </p:spTree>
    <p:extLst>
      <p:ext uri="{BB962C8B-B14F-4D97-AF65-F5344CB8AC3E}">
        <p14:creationId xmlns:p14="http://schemas.microsoft.com/office/powerpoint/2010/main" val="3902015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CE52D-2727-090C-3272-73C1BB909B44}"/>
              </a:ext>
            </a:extLst>
          </p:cNvPr>
          <p:cNvSpPr>
            <a:spLocks noGrp="1"/>
          </p:cNvSpPr>
          <p:nvPr>
            <p:ph type="title"/>
          </p:nvPr>
        </p:nvSpPr>
        <p:spPr/>
        <p:txBody>
          <a:bodyPr/>
          <a:lstStyle/>
          <a:p>
            <a:r>
              <a:rPr lang="en-GB" dirty="0"/>
              <a:t>Why </a:t>
            </a:r>
            <a:r>
              <a:rPr lang="en-GB" dirty="0" err="1"/>
              <a:t>atlantis</a:t>
            </a:r>
            <a:r>
              <a:rPr lang="en-GB" dirty="0"/>
              <a:t>? </a:t>
            </a:r>
            <a:endParaRPr lang="en-US" dirty="0"/>
          </a:p>
        </p:txBody>
      </p:sp>
      <p:sp>
        <p:nvSpPr>
          <p:cNvPr id="3" name="Content Placeholder 2">
            <a:extLst>
              <a:ext uri="{FF2B5EF4-FFF2-40B4-BE49-F238E27FC236}">
                <a16:creationId xmlns:a16="http://schemas.microsoft.com/office/drawing/2014/main" id="{CC5778A5-8DEF-7671-543D-143AF1F281A4}"/>
              </a:ext>
            </a:extLst>
          </p:cNvPr>
          <p:cNvSpPr>
            <a:spLocks noGrp="1"/>
          </p:cNvSpPr>
          <p:nvPr>
            <p:ph idx="1"/>
          </p:nvPr>
        </p:nvSpPr>
        <p:spPr>
          <a:xfrm>
            <a:off x="476250" y="2166938"/>
            <a:ext cx="9917906" cy="4492888"/>
          </a:xfrm>
          <a:ln>
            <a:solidFill>
              <a:schemeClr val="bg2"/>
            </a:solidFill>
          </a:ln>
        </p:spPr>
        <p:txBody>
          <a:bodyPr>
            <a:normAutofit lnSpcReduction="10000"/>
          </a:bodyPr>
          <a:lstStyle/>
          <a:p>
            <a:r>
              <a:rPr lang="en-GB" sz="2400" b="1" dirty="0"/>
              <a:t>Atlantis is a constructed narrative-</a:t>
            </a:r>
            <a:r>
              <a:rPr lang="en-GB" sz="2400" b="1" dirty="0">
                <a:solidFill>
                  <a:schemeClr val="accent6"/>
                </a:solidFill>
              </a:rPr>
              <a:t> </a:t>
            </a:r>
            <a:r>
              <a:rPr lang="en-GB" sz="2400" dirty="0"/>
              <a:t>there is no physical evidence so it’s got a wider area for speculation and lends it’s self to contradictive narratives and speculative storytelling, as in the end all narrative is made up of opinion an interpretation of already edited or restricted facts .</a:t>
            </a:r>
          </a:p>
          <a:p>
            <a:r>
              <a:rPr lang="en-GB" sz="2400" b="1" dirty="0"/>
              <a:t>Atlantis is thought to have been populated by an advanced civilisation</a:t>
            </a:r>
            <a:r>
              <a:rPr lang="en-GB" sz="2400" dirty="0"/>
              <a:t>. Experts in astronomy, building and agriculture. An enlightened race with the building blocks of civilisation to any hunter gatherers this would be like meeting God. </a:t>
            </a:r>
          </a:p>
          <a:p>
            <a:r>
              <a:rPr lang="en-GB" sz="2400" b="1" dirty="0"/>
              <a:t>I propose </a:t>
            </a:r>
            <a:r>
              <a:rPr lang="en-GB" sz="2400" dirty="0"/>
              <a:t>the Younger Dryas period is when a catastrophic event wipes out most of the advanced </a:t>
            </a:r>
            <a:r>
              <a:rPr lang="en-GB" sz="2400" dirty="0" err="1"/>
              <a:t>Atlantians</a:t>
            </a:r>
            <a:r>
              <a:rPr lang="en-GB" sz="2400" dirty="0"/>
              <a:t> and the survivors scattered across the globe taking their building blocks of civilisation to start over.</a:t>
            </a:r>
          </a:p>
          <a:p>
            <a:endParaRPr lang="en-US" sz="2400" dirty="0"/>
          </a:p>
        </p:txBody>
      </p:sp>
    </p:spTree>
    <p:extLst>
      <p:ext uri="{BB962C8B-B14F-4D97-AF65-F5344CB8AC3E}">
        <p14:creationId xmlns:p14="http://schemas.microsoft.com/office/powerpoint/2010/main" val="3148053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a:extLst>
              <a:ext uri="{FF2B5EF4-FFF2-40B4-BE49-F238E27FC236}">
                <a16:creationId xmlns:a16="http://schemas.microsoft.com/office/drawing/2014/main" id="{5219951C-CBBE-5700-6A35-EB4639F46DD8}"/>
              </a:ext>
            </a:extLst>
          </p:cNvPr>
          <p:cNvPicPr>
            <a:picLocks noChangeAspect="1"/>
          </p:cNvPicPr>
          <p:nvPr/>
        </p:nvPicPr>
        <p:blipFill>
          <a:blip r:embed="rId2"/>
          <a:stretch>
            <a:fillRect/>
          </a:stretch>
        </p:blipFill>
        <p:spPr>
          <a:xfrm>
            <a:off x="3486981" y="1728790"/>
            <a:ext cx="5218038" cy="3730887"/>
          </a:xfrm>
          <a:prstGeom prst="rect">
            <a:avLst/>
          </a:prstGeom>
        </p:spPr>
      </p:pic>
      <p:pic>
        <p:nvPicPr>
          <p:cNvPr id="2" name="Picture 2">
            <a:extLst>
              <a:ext uri="{FF2B5EF4-FFF2-40B4-BE49-F238E27FC236}">
                <a16:creationId xmlns:a16="http://schemas.microsoft.com/office/drawing/2014/main" id="{F9DF9211-851A-BDFE-4908-8C090F59886F}"/>
              </a:ext>
            </a:extLst>
          </p:cNvPr>
          <p:cNvPicPr>
            <a:picLocks noChangeAspect="1"/>
          </p:cNvPicPr>
          <p:nvPr/>
        </p:nvPicPr>
        <p:blipFill>
          <a:blip r:embed="rId3"/>
          <a:stretch>
            <a:fillRect/>
          </a:stretch>
        </p:blipFill>
        <p:spPr>
          <a:xfrm rot="20617052">
            <a:off x="534177" y="400553"/>
            <a:ext cx="3200987" cy="2799085"/>
          </a:xfrm>
          <a:prstGeom prst="rect">
            <a:avLst/>
          </a:prstGeom>
        </p:spPr>
      </p:pic>
      <p:pic>
        <p:nvPicPr>
          <p:cNvPr id="3" name="Picture 3">
            <a:extLst>
              <a:ext uri="{FF2B5EF4-FFF2-40B4-BE49-F238E27FC236}">
                <a16:creationId xmlns:a16="http://schemas.microsoft.com/office/drawing/2014/main" id="{A8494FF1-5890-8C7C-860B-BAC15097D4B4}"/>
              </a:ext>
            </a:extLst>
          </p:cNvPr>
          <p:cNvPicPr>
            <a:picLocks noChangeAspect="1"/>
          </p:cNvPicPr>
          <p:nvPr/>
        </p:nvPicPr>
        <p:blipFill>
          <a:blip r:embed="rId4"/>
          <a:stretch>
            <a:fillRect/>
          </a:stretch>
        </p:blipFill>
        <p:spPr>
          <a:xfrm rot="20743852">
            <a:off x="544761" y="3229299"/>
            <a:ext cx="2614227" cy="2988665"/>
          </a:xfrm>
          <a:prstGeom prst="rect">
            <a:avLst/>
          </a:prstGeom>
        </p:spPr>
      </p:pic>
      <p:pic>
        <p:nvPicPr>
          <p:cNvPr id="4" name="Picture 4">
            <a:extLst>
              <a:ext uri="{FF2B5EF4-FFF2-40B4-BE49-F238E27FC236}">
                <a16:creationId xmlns:a16="http://schemas.microsoft.com/office/drawing/2014/main" id="{7DF04F9E-EF12-E39C-E5CB-BDA7F5E77089}"/>
              </a:ext>
            </a:extLst>
          </p:cNvPr>
          <p:cNvPicPr>
            <a:picLocks noChangeAspect="1"/>
          </p:cNvPicPr>
          <p:nvPr/>
        </p:nvPicPr>
        <p:blipFill>
          <a:blip r:embed="rId5"/>
          <a:stretch>
            <a:fillRect/>
          </a:stretch>
        </p:blipFill>
        <p:spPr>
          <a:xfrm rot="2024582">
            <a:off x="9000973" y="3459780"/>
            <a:ext cx="2161437" cy="2628381"/>
          </a:xfrm>
          <a:prstGeom prst="rect">
            <a:avLst/>
          </a:prstGeom>
        </p:spPr>
      </p:pic>
      <p:sp>
        <p:nvSpPr>
          <p:cNvPr id="5" name="TextBox 4">
            <a:extLst>
              <a:ext uri="{FF2B5EF4-FFF2-40B4-BE49-F238E27FC236}">
                <a16:creationId xmlns:a16="http://schemas.microsoft.com/office/drawing/2014/main" id="{62513E19-4E7B-1B26-478A-23D64ABCE41B}"/>
              </a:ext>
            </a:extLst>
          </p:cNvPr>
          <p:cNvSpPr txBox="1"/>
          <p:nvPr/>
        </p:nvSpPr>
        <p:spPr>
          <a:xfrm>
            <a:off x="3986361" y="321282"/>
            <a:ext cx="4219278" cy="800219"/>
          </a:xfrm>
          <a:prstGeom prst="rect">
            <a:avLst/>
          </a:prstGeom>
          <a:noFill/>
        </p:spPr>
        <p:txBody>
          <a:bodyPr wrap="square" rtlCol="0">
            <a:spAutoFit/>
          </a:bodyPr>
          <a:lstStyle/>
          <a:p>
            <a:pPr algn="ctr"/>
            <a:r>
              <a:rPr lang="en-GB" sz="2800" dirty="0"/>
              <a:t>PROGRESS</a:t>
            </a:r>
            <a:r>
              <a:rPr lang="en-GB" sz="2400" dirty="0"/>
              <a:t> </a:t>
            </a:r>
            <a:endParaRPr lang="en-GB" dirty="0"/>
          </a:p>
          <a:p>
            <a:pPr algn="ctr"/>
            <a:r>
              <a:rPr lang="en-GB" dirty="0"/>
              <a:t>Osiris Connection </a:t>
            </a:r>
            <a:endParaRPr lang="en-US" dirty="0"/>
          </a:p>
        </p:txBody>
      </p:sp>
      <p:sp>
        <p:nvSpPr>
          <p:cNvPr id="6" name="TextBox 5">
            <a:extLst>
              <a:ext uri="{FF2B5EF4-FFF2-40B4-BE49-F238E27FC236}">
                <a16:creationId xmlns:a16="http://schemas.microsoft.com/office/drawing/2014/main" id="{8000A7E7-95E8-8399-97C2-B3137A29EC3B}"/>
              </a:ext>
            </a:extLst>
          </p:cNvPr>
          <p:cNvSpPr txBox="1"/>
          <p:nvPr/>
        </p:nvSpPr>
        <p:spPr>
          <a:xfrm>
            <a:off x="9030983" y="297629"/>
            <a:ext cx="2679359" cy="2862322"/>
          </a:xfrm>
          <a:prstGeom prst="rect">
            <a:avLst/>
          </a:prstGeom>
          <a:noFill/>
        </p:spPr>
        <p:txBody>
          <a:bodyPr wrap="square" rtlCol="0">
            <a:spAutoFit/>
          </a:bodyPr>
          <a:lstStyle/>
          <a:p>
            <a:pPr algn="l"/>
            <a:r>
              <a:rPr lang="en-GB" b="1" dirty="0"/>
              <a:t>In the time constraints I’ve realised that I needed to really hone in on one specific connection to back up my narrative as the work needed to produce a fully rounded book with multiple connections would take months.</a:t>
            </a:r>
            <a:endParaRPr lang="en-US" b="1" dirty="0"/>
          </a:p>
        </p:txBody>
      </p:sp>
    </p:spTree>
    <p:extLst>
      <p:ext uri="{BB962C8B-B14F-4D97-AF65-F5344CB8AC3E}">
        <p14:creationId xmlns:p14="http://schemas.microsoft.com/office/powerpoint/2010/main" val="3249781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58CC-E7DF-52B4-FF3D-E5921E0A94B1}"/>
              </a:ext>
            </a:extLst>
          </p:cNvPr>
          <p:cNvSpPr>
            <a:spLocks noGrp="1"/>
          </p:cNvSpPr>
          <p:nvPr>
            <p:ph type="title"/>
          </p:nvPr>
        </p:nvSpPr>
        <p:spPr>
          <a:xfrm>
            <a:off x="1410094" y="360310"/>
            <a:ext cx="6946105" cy="807243"/>
          </a:xfrm>
        </p:spPr>
        <p:txBody>
          <a:bodyPr/>
          <a:lstStyle/>
          <a:p>
            <a:pPr algn="ctr"/>
            <a:r>
              <a:rPr lang="en-GB" dirty="0"/>
              <a:t>PORTASAR AKA GOBEKLI TEPE</a:t>
            </a:r>
            <a:endParaRPr lang="en-US" dirty="0"/>
          </a:p>
        </p:txBody>
      </p:sp>
      <p:pic>
        <p:nvPicPr>
          <p:cNvPr id="7" name="Picture 7">
            <a:extLst>
              <a:ext uri="{FF2B5EF4-FFF2-40B4-BE49-F238E27FC236}">
                <a16:creationId xmlns:a16="http://schemas.microsoft.com/office/drawing/2014/main" id="{169D8969-0660-1CA6-429A-7C21077399E2}"/>
              </a:ext>
            </a:extLst>
          </p:cNvPr>
          <p:cNvPicPr>
            <a:picLocks noGrp="1" noChangeAspect="1"/>
          </p:cNvPicPr>
          <p:nvPr>
            <p:ph idx="1"/>
          </p:nvPr>
        </p:nvPicPr>
        <p:blipFill>
          <a:blip r:embed="rId2"/>
          <a:stretch>
            <a:fillRect/>
          </a:stretch>
        </p:blipFill>
        <p:spPr>
          <a:xfrm>
            <a:off x="9227429" y="609600"/>
            <a:ext cx="2666915" cy="5653087"/>
          </a:xfrm>
        </p:spPr>
      </p:pic>
      <p:pic>
        <p:nvPicPr>
          <p:cNvPr id="8" name="Picture 8">
            <a:extLst>
              <a:ext uri="{FF2B5EF4-FFF2-40B4-BE49-F238E27FC236}">
                <a16:creationId xmlns:a16="http://schemas.microsoft.com/office/drawing/2014/main" id="{A222DB8B-E7A3-2FB2-648B-29649A0D66CA}"/>
              </a:ext>
            </a:extLst>
          </p:cNvPr>
          <p:cNvPicPr>
            <a:picLocks noChangeAspect="1"/>
          </p:cNvPicPr>
          <p:nvPr/>
        </p:nvPicPr>
        <p:blipFill>
          <a:blip r:embed="rId3"/>
          <a:stretch>
            <a:fillRect/>
          </a:stretch>
        </p:blipFill>
        <p:spPr>
          <a:xfrm>
            <a:off x="5732748" y="4500563"/>
            <a:ext cx="3775979" cy="1762124"/>
          </a:xfrm>
          <a:prstGeom prst="rect">
            <a:avLst/>
          </a:prstGeom>
        </p:spPr>
      </p:pic>
      <p:sp>
        <p:nvSpPr>
          <p:cNvPr id="11" name="TextBox 10">
            <a:extLst>
              <a:ext uri="{FF2B5EF4-FFF2-40B4-BE49-F238E27FC236}">
                <a16:creationId xmlns:a16="http://schemas.microsoft.com/office/drawing/2014/main" id="{1A345DFA-7947-02AA-1222-30CAA99BE33D}"/>
              </a:ext>
            </a:extLst>
          </p:cNvPr>
          <p:cNvSpPr txBox="1"/>
          <p:nvPr/>
        </p:nvSpPr>
        <p:spPr>
          <a:xfrm>
            <a:off x="1241334" y="1509115"/>
            <a:ext cx="7283626" cy="2308324"/>
          </a:xfrm>
          <a:prstGeom prst="rect">
            <a:avLst/>
          </a:prstGeom>
          <a:noFill/>
        </p:spPr>
        <p:txBody>
          <a:bodyPr wrap="square" rtlCol="0">
            <a:spAutoFit/>
          </a:bodyPr>
          <a:lstStyle/>
          <a:p>
            <a:pPr algn="ctr"/>
            <a:r>
              <a:rPr lang="en-GB" b="1" dirty="0"/>
              <a:t>Ancient borders place this amazing archaeological site in the Armenian Highland now occupied by Turkey. In Armenia this site is known as </a:t>
            </a:r>
            <a:r>
              <a:rPr lang="en-GB" b="1" dirty="0" err="1"/>
              <a:t>Portasar</a:t>
            </a:r>
            <a:r>
              <a:rPr lang="en-GB" b="1" dirty="0"/>
              <a:t> the translation can mean “navel of earth” or because of Egyptian and Armenian overlapping cultures, it can also translate as “umbilical cord of Osiris” directly placing Osiris as far back as 9500 B.C  this revelation on stone solidifies my theory of a super seeding event made by a more knowledgeable people after the cataclysmic destruction of their civilisations epicentre Atlantis.</a:t>
            </a:r>
            <a:endParaRPr lang="en-US" b="1" dirty="0"/>
          </a:p>
        </p:txBody>
      </p:sp>
      <p:sp>
        <p:nvSpPr>
          <p:cNvPr id="12" name="TextBox 11">
            <a:extLst>
              <a:ext uri="{FF2B5EF4-FFF2-40B4-BE49-F238E27FC236}">
                <a16:creationId xmlns:a16="http://schemas.microsoft.com/office/drawing/2014/main" id="{614DC8AD-193F-50C3-15AF-CB25E03F1694}"/>
              </a:ext>
            </a:extLst>
          </p:cNvPr>
          <p:cNvSpPr txBox="1"/>
          <p:nvPr/>
        </p:nvSpPr>
        <p:spPr>
          <a:xfrm>
            <a:off x="297656" y="4313334"/>
            <a:ext cx="5292243" cy="2585323"/>
          </a:xfrm>
          <a:prstGeom prst="rect">
            <a:avLst/>
          </a:prstGeom>
          <a:noFill/>
        </p:spPr>
        <p:txBody>
          <a:bodyPr wrap="square" rtlCol="0">
            <a:spAutoFit/>
          </a:bodyPr>
          <a:lstStyle/>
          <a:p>
            <a:pPr marL="285750" indent="-285750" algn="l">
              <a:buFont typeface="Arial" panose="020B0604020202020204" pitchFamily="34" charset="0"/>
              <a:buChar char="•"/>
            </a:pPr>
            <a:r>
              <a:rPr lang="en-GB" b="1" dirty="0"/>
              <a:t>Building skills seem to deteriorate as the temples are constructed a  loss of knowledge from a travelling teacher or death of the teacher?</a:t>
            </a:r>
          </a:p>
          <a:p>
            <a:pPr marL="285750" indent="-285750" algn="l">
              <a:buFont typeface="Arial" panose="020B0604020202020204" pitchFamily="34" charset="0"/>
              <a:buChar char="•"/>
            </a:pPr>
            <a:r>
              <a:rPr lang="en-GB" b="1" dirty="0"/>
              <a:t>Carvings show a date of an astronomical event</a:t>
            </a:r>
          </a:p>
          <a:p>
            <a:pPr marL="285750" indent="-285750" algn="l">
              <a:buFont typeface="Arial" panose="020B0604020202020204" pitchFamily="34" charset="0"/>
              <a:buChar char="•"/>
            </a:pPr>
            <a:r>
              <a:rPr lang="en-GB" b="1" dirty="0"/>
              <a:t>They also show advanced knowledge of constellations and the sun’s seasonal journey</a:t>
            </a:r>
          </a:p>
          <a:p>
            <a:pPr marL="285750" indent="-285750" algn="l">
              <a:buFont typeface="Arial" panose="020B0604020202020204" pitchFamily="34" charset="0"/>
              <a:buChar char="•"/>
            </a:pPr>
            <a:r>
              <a:rPr lang="en-GB" b="1" dirty="0"/>
              <a:t>Far exceeding what the current idea of hunter gatherers capabilities </a:t>
            </a:r>
          </a:p>
          <a:p>
            <a:pPr marL="285750" indent="-285750" algn="l">
              <a:buFont typeface="Arial" panose="020B0604020202020204" pitchFamily="34" charset="0"/>
              <a:buChar char="•"/>
            </a:pPr>
            <a:endParaRPr lang="en-US" b="1" dirty="0"/>
          </a:p>
        </p:txBody>
      </p:sp>
    </p:spTree>
    <p:extLst>
      <p:ext uri="{BB962C8B-B14F-4D97-AF65-F5344CB8AC3E}">
        <p14:creationId xmlns:p14="http://schemas.microsoft.com/office/powerpoint/2010/main" val="1780749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068217A1-92E4-2385-0046-F366C58B2230}"/>
              </a:ext>
            </a:extLst>
          </p:cNvPr>
          <p:cNvPicPr>
            <a:picLocks noChangeAspect="1"/>
          </p:cNvPicPr>
          <p:nvPr/>
        </p:nvPicPr>
        <p:blipFill>
          <a:blip r:embed="rId2"/>
          <a:stretch>
            <a:fillRect/>
          </a:stretch>
        </p:blipFill>
        <p:spPr>
          <a:xfrm>
            <a:off x="7235827" y="609601"/>
            <a:ext cx="1908174" cy="4240387"/>
          </a:xfrm>
          <a:prstGeom prst="rect">
            <a:avLst/>
          </a:prstGeom>
        </p:spPr>
      </p:pic>
      <p:pic>
        <p:nvPicPr>
          <p:cNvPr id="6" name="Picture 6">
            <a:extLst>
              <a:ext uri="{FF2B5EF4-FFF2-40B4-BE49-F238E27FC236}">
                <a16:creationId xmlns:a16="http://schemas.microsoft.com/office/drawing/2014/main" id="{5074AA1B-61FB-C2FF-8382-89BC9C98AA81}"/>
              </a:ext>
            </a:extLst>
          </p:cNvPr>
          <p:cNvPicPr>
            <a:picLocks noChangeAspect="1"/>
          </p:cNvPicPr>
          <p:nvPr/>
        </p:nvPicPr>
        <p:blipFill>
          <a:blip r:embed="rId3"/>
          <a:stretch>
            <a:fillRect/>
          </a:stretch>
        </p:blipFill>
        <p:spPr>
          <a:xfrm>
            <a:off x="9389269" y="609601"/>
            <a:ext cx="1615679" cy="3590397"/>
          </a:xfrm>
          <a:prstGeom prst="rect">
            <a:avLst/>
          </a:prstGeom>
        </p:spPr>
      </p:pic>
      <p:pic>
        <p:nvPicPr>
          <p:cNvPr id="7" name="Picture 7">
            <a:extLst>
              <a:ext uri="{FF2B5EF4-FFF2-40B4-BE49-F238E27FC236}">
                <a16:creationId xmlns:a16="http://schemas.microsoft.com/office/drawing/2014/main" id="{0D3AEFFF-71C7-57F2-7884-A34E248D5782}"/>
              </a:ext>
            </a:extLst>
          </p:cNvPr>
          <p:cNvPicPr>
            <a:picLocks noChangeAspect="1"/>
          </p:cNvPicPr>
          <p:nvPr/>
        </p:nvPicPr>
        <p:blipFill>
          <a:blip r:embed="rId4"/>
          <a:stretch>
            <a:fillRect/>
          </a:stretch>
        </p:blipFill>
        <p:spPr>
          <a:xfrm rot="1831163">
            <a:off x="8357423" y="3819970"/>
            <a:ext cx="1818425" cy="2397593"/>
          </a:xfrm>
          <a:prstGeom prst="rect">
            <a:avLst/>
          </a:prstGeom>
        </p:spPr>
      </p:pic>
      <p:sp>
        <p:nvSpPr>
          <p:cNvPr id="9" name="TextBox 8">
            <a:extLst>
              <a:ext uri="{FF2B5EF4-FFF2-40B4-BE49-F238E27FC236}">
                <a16:creationId xmlns:a16="http://schemas.microsoft.com/office/drawing/2014/main" id="{971747F3-E6AB-4073-F5DF-190139D56F5A}"/>
              </a:ext>
            </a:extLst>
          </p:cNvPr>
          <p:cNvSpPr txBox="1"/>
          <p:nvPr/>
        </p:nvSpPr>
        <p:spPr>
          <a:xfrm>
            <a:off x="1256110" y="927471"/>
            <a:ext cx="6552516" cy="1569660"/>
          </a:xfrm>
          <a:prstGeom prst="rect">
            <a:avLst/>
          </a:prstGeom>
          <a:noFill/>
        </p:spPr>
        <p:txBody>
          <a:bodyPr wrap="square" rtlCol="0">
            <a:spAutoFit/>
          </a:bodyPr>
          <a:lstStyle/>
          <a:p>
            <a:pPr marL="285750" indent="-285750" algn="l">
              <a:buFont typeface="Arial" panose="020B0604020202020204" pitchFamily="34" charset="0"/>
              <a:buChar char="•"/>
            </a:pPr>
            <a:r>
              <a:rPr lang="en-GB" sz="2400" dirty="0"/>
              <a:t>Time constraints </a:t>
            </a:r>
          </a:p>
          <a:p>
            <a:pPr marL="285750" indent="-285750" algn="l">
              <a:buFont typeface="Arial" panose="020B0604020202020204" pitchFamily="34" charset="0"/>
              <a:buChar char="•"/>
            </a:pPr>
            <a:r>
              <a:rPr lang="en-GB" sz="2400" dirty="0"/>
              <a:t>Build environment </a:t>
            </a:r>
          </a:p>
          <a:p>
            <a:pPr marL="285750" indent="-285750" algn="l">
              <a:buFont typeface="Arial" panose="020B0604020202020204" pitchFamily="34" charset="0"/>
              <a:buChar char="•"/>
            </a:pPr>
            <a:r>
              <a:rPr lang="en-GB" sz="2400" dirty="0"/>
              <a:t>Dropped the illuminati connection (to much conspiracy)</a:t>
            </a:r>
            <a:endParaRPr lang="en-US" sz="2400" dirty="0"/>
          </a:p>
        </p:txBody>
      </p:sp>
      <p:sp>
        <p:nvSpPr>
          <p:cNvPr id="11" name="Title 10">
            <a:extLst>
              <a:ext uri="{FF2B5EF4-FFF2-40B4-BE49-F238E27FC236}">
                <a16:creationId xmlns:a16="http://schemas.microsoft.com/office/drawing/2014/main" id="{3858D9F9-E08D-AB94-8533-4246E7CCC69E}"/>
              </a:ext>
            </a:extLst>
          </p:cNvPr>
          <p:cNvSpPr>
            <a:spLocks noGrp="1"/>
          </p:cNvSpPr>
          <p:nvPr>
            <p:ph type="title"/>
          </p:nvPr>
        </p:nvSpPr>
        <p:spPr>
          <a:xfrm>
            <a:off x="1187052" y="-118533"/>
            <a:ext cx="10131425" cy="1456267"/>
          </a:xfrm>
        </p:spPr>
        <p:txBody>
          <a:bodyPr/>
          <a:lstStyle/>
          <a:p>
            <a:r>
              <a:rPr lang="en-GB" dirty="0"/>
              <a:t>Problems in construction </a:t>
            </a:r>
            <a:endParaRPr lang="en-US" dirty="0"/>
          </a:p>
        </p:txBody>
      </p:sp>
      <p:pic>
        <p:nvPicPr>
          <p:cNvPr id="14" name="Picture 14">
            <a:extLst>
              <a:ext uri="{FF2B5EF4-FFF2-40B4-BE49-F238E27FC236}">
                <a16:creationId xmlns:a16="http://schemas.microsoft.com/office/drawing/2014/main" id="{2ACB9447-DE9B-41D9-1E59-41F84ED6C84E}"/>
              </a:ext>
            </a:extLst>
          </p:cNvPr>
          <p:cNvPicPr>
            <a:picLocks noGrp="1" noChangeAspect="1"/>
          </p:cNvPicPr>
          <p:nvPr>
            <p:ph idx="1"/>
          </p:nvPr>
        </p:nvPicPr>
        <p:blipFill>
          <a:blip r:embed="rId5"/>
          <a:stretch>
            <a:fillRect/>
          </a:stretch>
        </p:blipFill>
        <p:spPr>
          <a:xfrm>
            <a:off x="341321" y="2556265"/>
            <a:ext cx="4250540" cy="3010309"/>
          </a:xfrm>
        </p:spPr>
      </p:pic>
      <p:pic>
        <p:nvPicPr>
          <p:cNvPr id="15" name="Picture 15">
            <a:extLst>
              <a:ext uri="{FF2B5EF4-FFF2-40B4-BE49-F238E27FC236}">
                <a16:creationId xmlns:a16="http://schemas.microsoft.com/office/drawing/2014/main" id="{ABECD4DE-C5E4-8CF1-4C64-0179D30D1BFF}"/>
              </a:ext>
            </a:extLst>
          </p:cNvPr>
          <p:cNvPicPr>
            <a:picLocks noChangeAspect="1"/>
          </p:cNvPicPr>
          <p:nvPr/>
        </p:nvPicPr>
        <p:blipFill>
          <a:blip r:embed="rId6"/>
          <a:stretch>
            <a:fillRect/>
          </a:stretch>
        </p:blipFill>
        <p:spPr>
          <a:xfrm rot="20755924">
            <a:off x="398804" y="4441699"/>
            <a:ext cx="2110777" cy="2043065"/>
          </a:xfrm>
          <a:prstGeom prst="rect">
            <a:avLst/>
          </a:prstGeom>
        </p:spPr>
      </p:pic>
      <p:pic>
        <p:nvPicPr>
          <p:cNvPr id="16" name="Picture 16">
            <a:extLst>
              <a:ext uri="{FF2B5EF4-FFF2-40B4-BE49-F238E27FC236}">
                <a16:creationId xmlns:a16="http://schemas.microsoft.com/office/drawing/2014/main" id="{28E65AD9-59E5-5A26-B036-99378F8FD472}"/>
              </a:ext>
            </a:extLst>
          </p:cNvPr>
          <p:cNvPicPr>
            <a:picLocks noChangeAspect="1"/>
          </p:cNvPicPr>
          <p:nvPr/>
        </p:nvPicPr>
        <p:blipFill>
          <a:blip r:embed="rId7"/>
          <a:stretch>
            <a:fillRect/>
          </a:stretch>
        </p:blipFill>
        <p:spPr>
          <a:xfrm>
            <a:off x="4837129" y="2118494"/>
            <a:ext cx="2083239" cy="4484752"/>
          </a:xfrm>
          <a:prstGeom prst="rect">
            <a:avLst/>
          </a:prstGeom>
        </p:spPr>
      </p:pic>
      <p:sp>
        <p:nvSpPr>
          <p:cNvPr id="17" name="TextBox 16">
            <a:extLst>
              <a:ext uri="{FF2B5EF4-FFF2-40B4-BE49-F238E27FC236}">
                <a16:creationId xmlns:a16="http://schemas.microsoft.com/office/drawing/2014/main" id="{D9951E11-C934-0EB7-3DC7-D8755E53DF41}"/>
              </a:ext>
            </a:extLst>
          </p:cNvPr>
          <p:cNvSpPr txBox="1"/>
          <p:nvPr/>
        </p:nvSpPr>
        <p:spPr>
          <a:xfrm rot="20002771">
            <a:off x="9954765" y="4988849"/>
            <a:ext cx="1828800" cy="1200329"/>
          </a:xfrm>
          <a:prstGeom prst="rect">
            <a:avLst/>
          </a:prstGeom>
          <a:noFill/>
        </p:spPr>
        <p:txBody>
          <a:bodyPr wrap="square" rtlCol="0">
            <a:spAutoFit/>
          </a:bodyPr>
          <a:lstStyle/>
          <a:p>
            <a:pPr algn="l"/>
            <a:r>
              <a:rPr lang="en-GB" b="1" dirty="0"/>
              <a:t>Kids and animals caused some destruction to these pieces </a:t>
            </a:r>
            <a:endParaRPr lang="en-US" b="1" dirty="0"/>
          </a:p>
        </p:txBody>
      </p:sp>
    </p:spTree>
    <p:extLst>
      <p:ext uri="{BB962C8B-B14F-4D97-AF65-F5344CB8AC3E}">
        <p14:creationId xmlns:p14="http://schemas.microsoft.com/office/powerpoint/2010/main" val="934514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BD224-2697-1402-513E-E8F3DBAF4E68}"/>
              </a:ext>
            </a:extLst>
          </p:cNvPr>
          <p:cNvSpPr>
            <a:spLocks noGrp="1"/>
          </p:cNvSpPr>
          <p:nvPr>
            <p:ph type="title"/>
          </p:nvPr>
        </p:nvSpPr>
        <p:spPr>
          <a:xfrm>
            <a:off x="6096000" y="185739"/>
            <a:ext cx="3433762" cy="1004886"/>
          </a:xfrm>
        </p:spPr>
        <p:txBody>
          <a:bodyPr>
            <a:normAutofit/>
          </a:bodyPr>
          <a:lstStyle/>
          <a:p>
            <a:pPr algn="ctr"/>
            <a:r>
              <a:rPr lang="en-GB" dirty="0"/>
              <a:t>Bibliography </a:t>
            </a:r>
            <a:endParaRPr lang="en-US" dirty="0"/>
          </a:p>
        </p:txBody>
      </p:sp>
      <p:sp>
        <p:nvSpPr>
          <p:cNvPr id="3" name="Content Placeholder 2">
            <a:extLst>
              <a:ext uri="{FF2B5EF4-FFF2-40B4-BE49-F238E27FC236}">
                <a16:creationId xmlns:a16="http://schemas.microsoft.com/office/drawing/2014/main" id="{440C2CF5-0837-7FE6-6DC9-526A2287C300}"/>
              </a:ext>
            </a:extLst>
          </p:cNvPr>
          <p:cNvSpPr>
            <a:spLocks noGrp="1"/>
          </p:cNvSpPr>
          <p:nvPr>
            <p:ph idx="1"/>
          </p:nvPr>
        </p:nvSpPr>
        <p:spPr>
          <a:xfrm>
            <a:off x="3773546" y="971126"/>
            <a:ext cx="7858125" cy="5379244"/>
          </a:xfrm>
        </p:spPr>
        <p:txBody>
          <a:bodyPr>
            <a:normAutofit/>
          </a:bodyPr>
          <a:lstStyle/>
          <a:p>
            <a:pPr marL="342900" indent="-342900">
              <a:buFont typeface="+mj-lt"/>
              <a:buAutoNum type="arabicPeriod"/>
            </a:pPr>
            <a:r>
              <a:rPr lang="en-GB" sz="1200" dirty="0"/>
              <a:t>Ancient Apocalypse/Hancock Graham  </a:t>
            </a:r>
            <a:r>
              <a:rPr lang="en-GB" sz="1200" dirty="0" err="1">
                <a:hlinkClick r:id="rId2"/>
              </a:rPr>
              <a:t>www.netflix.com</a:t>
            </a:r>
            <a:r>
              <a:rPr lang="en-GB" sz="1200" dirty="0"/>
              <a:t> </a:t>
            </a:r>
          </a:p>
          <a:p>
            <a:pPr marL="342900" indent="-342900">
              <a:buFont typeface="+mj-lt"/>
              <a:buAutoNum type="arabicPeriod"/>
            </a:pPr>
            <a:r>
              <a:rPr lang="en-GB" sz="1200" dirty="0"/>
              <a:t>Archaeological Discovery/ ISSN Print:2331-1959 ISSN Online:2331-1967 </a:t>
            </a:r>
            <a:r>
              <a:rPr lang="en-GB" sz="1200" dirty="0" err="1">
                <a:hlinkClick r:id="rId3"/>
              </a:rPr>
              <a:t>www.scrip.org</a:t>
            </a:r>
            <a:r>
              <a:rPr lang="en-GB" sz="1200" dirty="0">
                <a:hlinkClick r:id="rId3"/>
              </a:rPr>
              <a:t>/journal/ad</a:t>
            </a:r>
            <a:r>
              <a:rPr lang="en-GB" sz="1200" dirty="0"/>
              <a:t> Email: </a:t>
            </a:r>
            <a:r>
              <a:rPr lang="en-GB" sz="1200" dirty="0">
                <a:hlinkClick r:id="rId4"/>
              </a:rPr>
              <a:t>ad@scrip.org</a:t>
            </a:r>
            <a:endParaRPr lang="en-GB" sz="1200" dirty="0"/>
          </a:p>
          <a:p>
            <a:pPr marL="342900" indent="-342900">
              <a:buFont typeface="+mj-lt"/>
              <a:buAutoNum type="arabicPeriod"/>
            </a:pPr>
            <a:r>
              <a:rPr lang="en-GB" sz="1200" dirty="0"/>
              <a:t>Reconstructing the story of humanities past </a:t>
            </a:r>
            <a:r>
              <a:rPr lang="en-GB" sz="1200" dirty="0" err="1">
                <a:hlinkClick r:id="rId5"/>
              </a:rPr>
              <a:t>www.Ancient-origin.net</a:t>
            </a:r>
            <a:endParaRPr lang="en-GB" sz="1200" dirty="0"/>
          </a:p>
          <a:p>
            <a:pPr marL="342900" indent="-342900">
              <a:buFont typeface="+mj-lt"/>
              <a:buAutoNum type="arabicPeriod"/>
            </a:pPr>
            <a:r>
              <a:rPr lang="en-GB" sz="1200" dirty="0"/>
              <a:t>Chalfont St. Guiles: Journal for the History of Astronomy. ( Buckinghamshire: Science History Publications, 1970)</a:t>
            </a:r>
          </a:p>
          <a:p>
            <a:pPr marL="342900" indent="-342900">
              <a:buFont typeface="+mj-lt"/>
              <a:buAutoNum type="arabicPeriod"/>
            </a:pPr>
            <a:r>
              <a:rPr lang="en-GB" sz="1200" dirty="0" err="1"/>
              <a:t>Hiner</a:t>
            </a:r>
            <a:r>
              <a:rPr lang="en-GB" sz="1200" dirty="0"/>
              <a:t>, Mark: Paper Engineering for pop-up books and cards. ( first edition:1985 ISBN O 906212499 Design: Wilson Smith/printing: Fuller-Davies Ltd, Tarquin Publications </a:t>
            </a:r>
            <a:r>
              <a:rPr lang="en-GB" sz="1200" dirty="0" err="1">
                <a:hlinkClick r:id="rId6"/>
              </a:rPr>
              <a:t>www.tarquingroup.com</a:t>
            </a:r>
            <a:r>
              <a:rPr lang="en-GB" sz="1200" dirty="0"/>
              <a:t> </a:t>
            </a:r>
          </a:p>
          <a:p>
            <a:pPr marL="342900" indent="-342900">
              <a:buFont typeface="+mj-lt"/>
              <a:buAutoNum type="arabicPeriod"/>
            </a:pPr>
            <a:r>
              <a:rPr lang="en-GB" sz="1200" dirty="0"/>
              <a:t>Talbert, Richard J. A., Ancient Perspectives : Maps and Their Place in Mesopotamia, Egypt, Greece &amp; Rome (Chicago ;: The University of Chicago Press, 2012)</a:t>
            </a:r>
          </a:p>
          <a:p>
            <a:pPr marL="342900" indent="-342900">
              <a:buFont typeface="+mj-lt"/>
              <a:buAutoNum type="arabicPeriod"/>
            </a:pPr>
            <a:r>
              <a:rPr lang="en-GB" sz="1200" dirty="0" err="1"/>
              <a:t>Schweizer</a:t>
            </a:r>
            <a:r>
              <a:rPr lang="en-GB" sz="1200" dirty="0"/>
              <a:t> , Andrea’s : The Sun God’s Journey through the </a:t>
            </a:r>
            <a:r>
              <a:rPr lang="en-GB" sz="1200" dirty="0" err="1"/>
              <a:t>Neverworld</a:t>
            </a:r>
            <a:r>
              <a:rPr lang="en-GB" sz="1200" dirty="0"/>
              <a:t>, Title of </a:t>
            </a:r>
            <a:r>
              <a:rPr lang="en-GB" sz="1200" dirty="0" err="1"/>
              <a:t>Amduat</a:t>
            </a:r>
            <a:r>
              <a:rPr lang="en-GB" sz="1200" dirty="0"/>
              <a:t>,  Cornish University press</a:t>
            </a:r>
          </a:p>
          <a:p>
            <a:pPr marL="342900" indent="-342900">
              <a:buFont typeface="+mj-lt"/>
              <a:buAutoNum type="arabicPeriod"/>
            </a:pPr>
            <a:r>
              <a:rPr lang="en-GB" sz="1200" dirty="0"/>
              <a:t>Silva, Freddie : The Battle between Turkish </a:t>
            </a:r>
            <a:r>
              <a:rPr lang="en-GB" sz="1200" dirty="0" err="1"/>
              <a:t>Gobekli</a:t>
            </a:r>
            <a:r>
              <a:rPr lang="en-GB" sz="1200" dirty="0"/>
              <a:t> </a:t>
            </a:r>
            <a:r>
              <a:rPr lang="en-GB" sz="1200" dirty="0" err="1"/>
              <a:t>Tepe</a:t>
            </a:r>
            <a:r>
              <a:rPr lang="en-GB" sz="1200" dirty="0"/>
              <a:t> and Arminian </a:t>
            </a:r>
            <a:r>
              <a:rPr lang="en-GB" sz="1200" dirty="0" err="1"/>
              <a:t>Portasar</a:t>
            </a:r>
            <a:r>
              <a:rPr lang="en-GB" sz="1200" dirty="0"/>
              <a:t>  February 01, 2022 </a:t>
            </a:r>
            <a:r>
              <a:rPr lang="en-GB" sz="1200" dirty="0" err="1">
                <a:hlinkClick r:id="rId7"/>
              </a:rPr>
              <a:t>www.grahamhancock.com</a:t>
            </a:r>
            <a:r>
              <a:rPr lang="en-GB" sz="1200" dirty="0"/>
              <a:t> </a:t>
            </a:r>
          </a:p>
          <a:p>
            <a:pPr marL="342900" indent="-342900">
              <a:buFont typeface="+mj-lt"/>
              <a:buAutoNum type="arabicPeriod"/>
            </a:pPr>
            <a:r>
              <a:rPr lang="en-GB" sz="1200" dirty="0"/>
              <a:t>Wilson, Brent, ‘Essay: Using Foraminifera to Estimate Trends in Ancient Sea-Levels’, Geology Today, 22.5 (2006), 194–96</a:t>
            </a:r>
          </a:p>
          <a:p>
            <a:pPr marL="342900" indent="-342900">
              <a:buFont typeface="+mj-lt"/>
              <a:buAutoNum type="arabicPeriod"/>
            </a:pPr>
            <a:r>
              <a:rPr lang="en-GB" sz="1200" dirty="0" err="1">
                <a:hlinkClick r:id="rId8"/>
              </a:rPr>
              <a:t>www.youtube</a:t>
            </a:r>
            <a:r>
              <a:rPr lang="en-GB" sz="1200" dirty="0">
                <a:hlinkClick r:id="rId8"/>
              </a:rPr>
              <a:t>/</a:t>
            </a:r>
            <a:r>
              <a:rPr lang="en-GB" sz="1200" dirty="0" err="1">
                <a:hlinkClick r:id="rId8"/>
              </a:rPr>
              <a:t>duncanbirmingham</a:t>
            </a:r>
            <a:r>
              <a:rPr lang="en-GB" sz="1200" dirty="0">
                <a:hlinkClick r:id="rId8"/>
              </a:rPr>
              <a:t>/pop-</a:t>
            </a:r>
            <a:r>
              <a:rPr lang="en-GB" sz="1200" dirty="0" err="1">
                <a:hlinkClick r:id="rId8"/>
              </a:rPr>
              <a:t>upDesigningpapermachanics</a:t>
            </a:r>
            <a:r>
              <a:rPr lang="en-GB" sz="1200" dirty="0"/>
              <a:t> </a:t>
            </a:r>
          </a:p>
          <a:p>
            <a:pPr marL="342900" indent="-342900">
              <a:buFont typeface="+mj-lt"/>
              <a:buAutoNum type="arabicPeriod"/>
            </a:pPr>
            <a:r>
              <a:rPr lang="en-GB" sz="1200" dirty="0" err="1">
                <a:hlinkClick r:id="rId9"/>
              </a:rPr>
              <a:t>www.EgyptianMuseum.org</a:t>
            </a:r>
            <a:r>
              <a:rPr lang="en-GB" sz="1200" dirty="0"/>
              <a:t> </a:t>
            </a:r>
          </a:p>
          <a:p>
            <a:pPr marL="342900" indent="-342900">
              <a:buFont typeface="+mj-lt"/>
              <a:buAutoNum type="arabicPeriod"/>
            </a:pPr>
            <a:r>
              <a:rPr lang="en-GB" sz="1200" dirty="0" err="1"/>
              <a:t>Zsoldos</a:t>
            </a:r>
            <a:r>
              <a:rPr lang="en-GB" sz="1200" dirty="0"/>
              <a:t>, </a:t>
            </a:r>
            <a:r>
              <a:rPr lang="en-GB" sz="1200" dirty="0" err="1"/>
              <a:t>Endre</a:t>
            </a:r>
            <a:r>
              <a:rPr lang="en-GB" sz="1200" dirty="0"/>
              <a:t>, ‘From Mythology to Astronomy: Lists and Catalogues of Variable Stars’, Journal for the History of Astronomy, 51.2 (2020), 225–44</a:t>
            </a:r>
          </a:p>
        </p:txBody>
      </p:sp>
      <p:sp>
        <p:nvSpPr>
          <p:cNvPr id="5" name="Title 1">
            <a:extLst>
              <a:ext uri="{FF2B5EF4-FFF2-40B4-BE49-F238E27FC236}">
                <a16:creationId xmlns:a16="http://schemas.microsoft.com/office/drawing/2014/main" id="{8D77C971-79DA-93B0-64C4-A54975CDFCCD}"/>
              </a:ext>
            </a:extLst>
          </p:cNvPr>
          <p:cNvSpPr txBox="1">
            <a:spLocks/>
          </p:cNvSpPr>
          <p:nvPr/>
        </p:nvSpPr>
        <p:spPr>
          <a:xfrm>
            <a:off x="631032" y="204788"/>
            <a:ext cx="3028949" cy="985837"/>
          </a:xfrm>
          <a:prstGeom prst="rect">
            <a:avLst/>
          </a:prstGeom>
          <a:effectLst/>
        </p:spPr>
        <p:txBody>
          <a:bodyPr vert="horz" lIns="91440" tIns="45720" rIns="91440" bIns="45720" rtlCol="0" anchor="ctr">
            <a:normAutofit fontScale="90000" lnSpcReduction="100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Research Avenues</a:t>
            </a:r>
            <a:endParaRPr lang="en-US" dirty="0"/>
          </a:p>
        </p:txBody>
      </p:sp>
      <p:sp>
        <p:nvSpPr>
          <p:cNvPr id="7" name="Content Placeholder 2">
            <a:extLst>
              <a:ext uri="{FF2B5EF4-FFF2-40B4-BE49-F238E27FC236}">
                <a16:creationId xmlns:a16="http://schemas.microsoft.com/office/drawing/2014/main" id="{13DFF9AE-6913-8FE0-2A58-175F8820A35B}"/>
              </a:ext>
            </a:extLst>
          </p:cNvPr>
          <p:cNvSpPr txBox="1">
            <a:spLocks/>
          </p:cNvSpPr>
          <p:nvPr/>
        </p:nvSpPr>
        <p:spPr>
          <a:xfrm>
            <a:off x="0" y="139303"/>
            <a:ext cx="3964781" cy="6325791"/>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dirty="0"/>
              <a:t>To justify my narrative spin on the Atlantis story I have been looking at many archaeological sites around the world, comparing the similarities between their buildings and their origin stories of agriculture and architecture.</a:t>
            </a:r>
          </a:p>
          <a:p>
            <a:r>
              <a:rPr lang="en-GB" dirty="0"/>
              <a:t>Changing of the earth’s sea levels and catastrophic events</a:t>
            </a:r>
          </a:p>
          <a:p>
            <a:r>
              <a:rPr lang="en-GB" dirty="0"/>
              <a:t>Paper engineering </a:t>
            </a:r>
          </a:p>
          <a:p>
            <a:r>
              <a:rPr lang="en-GB" dirty="0"/>
              <a:t>Ancient world time line </a:t>
            </a:r>
          </a:p>
          <a:p>
            <a:r>
              <a:rPr lang="en-GB" dirty="0"/>
              <a:t>Ancient world maps</a:t>
            </a:r>
            <a:endParaRPr lang="en-US" dirty="0"/>
          </a:p>
        </p:txBody>
      </p:sp>
    </p:spTree>
    <p:extLst>
      <p:ext uri="{BB962C8B-B14F-4D97-AF65-F5344CB8AC3E}">
        <p14:creationId xmlns:p14="http://schemas.microsoft.com/office/powerpoint/2010/main" val="10434959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Celestial</vt:lpstr>
      <vt:lpstr>Reconstruction of a narrative </vt:lpstr>
      <vt:lpstr>My narrative-parameters </vt:lpstr>
      <vt:lpstr>The spark of An idea</vt:lpstr>
      <vt:lpstr>progress</vt:lpstr>
      <vt:lpstr>Why atlantis? </vt:lpstr>
      <vt:lpstr>PowerPoint Presentation</vt:lpstr>
      <vt:lpstr>PORTASAR AKA GOBEKLI TEPE</vt:lpstr>
      <vt:lpstr>Problems in construction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Reconstruction of a narrative </dc:title>
  <dc:creator>ngriffithsjohns@gmail.com</dc:creator>
  <cp:lastModifiedBy>ngriffithsjohns@gmail.com</cp:lastModifiedBy>
  <cp:revision>10</cp:revision>
  <dcterms:created xsi:type="dcterms:W3CDTF">2022-12-04T19:43:31Z</dcterms:created>
  <dcterms:modified xsi:type="dcterms:W3CDTF">2022-12-12T20:26:37Z</dcterms:modified>
</cp:coreProperties>
</file>