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8" r:id="rId5"/>
    <p:sldId id="259" r:id="rId6"/>
    <p:sldId id="261" r:id="rId7"/>
    <p:sldId id="260" r:id="rId8"/>
    <p:sldId id="26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eve Tindall" userId="56fef3d5-bab5-4aa2-8263-b7d01d73936e" providerId="ADAL" clId="{B6636645-DA76-49C8-9A15-2563CF22F8CC}"/>
    <pc:docChg chg="custSel addSld modSld sldOrd">
      <pc:chgData name="Steve Tindall" userId="56fef3d5-bab5-4aa2-8263-b7d01d73936e" providerId="ADAL" clId="{B6636645-DA76-49C8-9A15-2563CF22F8CC}" dt="2024-01-08T10:29:29.144" v="76" actId="20577"/>
      <pc:docMkLst>
        <pc:docMk/>
      </pc:docMkLst>
      <pc:sldChg chg="modSp mod">
        <pc:chgData name="Steve Tindall" userId="56fef3d5-bab5-4aa2-8263-b7d01d73936e" providerId="ADAL" clId="{B6636645-DA76-49C8-9A15-2563CF22F8CC}" dt="2024-01-08T10:25:27.512" v="1" actId="20577"/>
        <pc:sldMkLst>
          <pc:docMk/>
          <pc:sldMk cId="2052754054" sldId="256"/>
        </pc:sldMkLst>
        <pc:spChg chg="mod">
          <ac:chgData name="Steve Tindall" userId="56fef3d5-bab5-4aa2-8263-b7d01d73936e" providerId="ADAL" clId="{B6636645-DA76-49C8-9A15-2563CF22F8CC}" dt="2024-01-08T10:25:27.512" v="1" actId="20577"/>
          <ac:spMkLst>
            <pc:docMk/>
            <pc:sldMk cId="2052754054" sldId="256"/>
            <ac:spMk id="2" creationId="{EF0D6CB7-9F27-9FAB-93EE-A30849A6F19A}"/>
          </ac:spMkLst>
        </pc:spChg>
      </pc:sldChg>
      <pc:sldChg chg="modSp mod">
        <pc:chgData name="Steve Tindall" userId="56fef3d5-bab5-4aa2-8263-b7d01d73936e" providerId="ADAL" clId="{B6636645-DA76-49C8-9A15-2563CF22F8CC}" dt="2024-01-08T10:27:11.936" v="19" actId="313"/>
        <pc:sldMkLst>
          <pc:docMk/>
          <pc:sldMk cId="3423358330" sldId="257"/>
        </pc:sldMkLst>
        <pc:spChg chg="mod">
          <ac:chgData name="Steve Tindall" userId="56fef3d5-bab5-4aa2-8263-b7d01d73936e" providerId="ADAL" clId="{B6636645-DA76-49C8-9A15-2563CF22F8CC}" dt="2024-01-08T10:27:11.936" v="19" actId="313"/>
          <ac:spMkLst>
            <pc:docMk/>
            <pc:sldMk cId="3423358330" sldId="257"/>
            <ac:spMk id="2" creationId="{3EFA6712-2E3A-92AF-D380-45BEB61F5D88}"/>
          </ac:spMkLst>
        </pc:spChg>
        <pc:spChg chg="mod">
          <ac:chgData name="Steve Tindall" userId="56fef3d5-bab5-4aa2-8263-b7d01d73936e" providerId="ADAL" clId="{B6636645-DA76-49C8-9A15-2563CF22F8CC}" dt="2024-01-08T10:26:54.950" v="16" actId="27636"/>
          <ac:spMkLst>
            <pc:docMk/>
            <pc:sldMk cId="3423358330" sldId="257"/>
            <ac:spMk id="3" creationId="{B5F5584E-51ED-639A-7562-4F486D780DEE}"/>
          </ac:spMkLst>
        </pc:spChg>
      </pc:sldChg>
      <pc:sldChg chg="modSp mod">
        <pc:chgData name="Steve Tindall" userId="56fef3d5-bab5-4aa2-8263-b7d01d73936e" providerId="ADAL" clId="{B6636645-DA76-49C8-9A15-2563CF22F8CC}" dt="2024-01-08T10:27:43.524" v="21" actId="20577"/>
        <pc:sldMkLst>
          <pc:docMk/>
          <pc:sldMk cId="3783790486" sldId="259"/>
        </pc:sldMkLst>
        <pc:spChg chg="mod">
          <ac:chgData name="Steve Tindall" userId="56fef3d5-bab5-4aa2-8263-b7d01d73936e" providerId="ADAL" clId="{B6636645-DA76-49C8-9A15-2563CF22F8CC}" dt="2024-01-08T10:27:43.524" v="21" actId="20577"/>
          <ac:spMkLst>
            <pc:docMk/>
            <pc:sldMk cId="3783790486" sldId="259"/>
            <ac:spMk id="2" creationId="{514B4DAB-1133-5F2B-59FC-9548281C099D}"/>
          </ac:spMkLst>
        </pc:spChg>
      </pc:sldChg>
      <pc:sldChg chg="modSp mod">
        <pc:chgData name="Steve Tindall" userId="56fef3d5-bab5-4aa2-8263-b7d01d73936e" providerId="ADAL" clId="{B6636645-DA76-49C8-9A15-2563CF22F8CC}" dt="2024-01-08T10:28:31.215" v="59" actId="20577"/>
        <pc:sldMkLst>
          <pc:docMk/>
          <pc:sldMk cId="2044070056" sldId="260"/>
        </pc:sldMkLst>
        <pc:spChg chg="mod">
          <ac:chgData name="Steve Tindall" userId="56fef3d5-bab5-4aa2-8263-b7d01d73936e" providerId="ADAL" clId="{B6636645-DA76-49C8-9A15-2563CF22F8CC}" dt="2024-01-08T10:28:31.215" v="59" actId="20577"/>
          <ac:spMkLst>
            <pc:docMk/>
            <pc:sldMk cId="2044070056" sldId="260"/>
            <ac:spMk id="3" creationId="{5944D67D-41A0-B6C6-1051-6E056EDCBFA9}"/>
          </ac:spMkLst>
        </pc:spChg>
      </pc:sldChg>
      <pc:sldChg chg="modSp mod">
        <pc:chgData name="Steve Tindall" userId="56fef3d5-bab5-4aa2-8263-b7d01d73936e" providerId="ADAL" clId="{B6636645-DA76-49C8-9A15-2563CF22F8CC}" dt="2024-01-08T10:29:29.144" v="76" actId="20577"/>
        <pc:sldMkLst>
          <pc:docMk/>
          <pc:sldMk cId="1383847739" sldId="262"/>
        </pc:sldMkLst>
        <pc:spChg chg="mod">
          <ac:chgData name="Steve Tindall" userId="56fef3d5-bab5-4aa2-8263-b7d01d73936e" providerId="ADAL" clId="{B6636645-DA76-49C8-9A15-2563CF22F8CC}" dt="2024-01-08T10:29:29.144" v="76" actId="20577"/>
          <ac:spMkLst>
            <pc:docMk/>
            <pc:sldMk cId="1383847739" sldId="262"/>
            <ac:spMk id="3" creationId="{9118DFA3-C68D-C591-C825-76296EA1B6AC}"/>
          </ac:spMkLst>
        </pc:spChg>
      </pc:sldChg>
      <pc:sldChg chg="modSp new mod ord">
        <pc:chgData name="Steve Tindall" userId="56fef3d5-bab5-4aa2-8263-b7d01d73936e" providerId="ADAL" clId="{B6636645-DA76-49C8-9A15-2563CF22F8CC}" dt="2024-01-08T10:26:29.897" v="13" actId="5793"/>
        <pc:sldMkLst>
          <pc:docMk/>
          <pc:sldMk cId="3210095956" sldId="263"/>
        </pc:sldMkLst>
        <pc:spChg chg="mod">
          <ac:chgData name="Steve Tindall" userId="56fef3d5-bab5-4aa2-8263-b7d01d73936e" providerId="ADAL" clId="{B6636645-DA76-49C8-9A15-2563CF22F8CC}" dt="2024-01-08T10:26:15.926" v="11" actId="20577"/>
          <ac:spMkLst>
            <pc:docMk/>
            <pc:sldMk cId="3210095956" sldId="263"/>
            <ac:spMk id="2" creationId="{F140B94E-7DDA-E0DA-7FA7-E3C5BA4C981D}"/>
          </ac:spMkLst>
        </pc:spChg>
        <pc:spChg chg="mod">
          <ac:chgData name="Steve Tindall" userId="56fef3d5-bab5-4aa2-8263-b7d01d73936e" providerId="ADAL" clId="{B6636645-DA76-49C8-9A15-2563CF22F8CC}" dt="2024-01-08T10:26:29.897" v="13" actId="5793"/>
          <ac:spMkLst>
            <pc:docMk/>
            <pc:sldMk cId="3210095956" sldId="263"/>
            <ac:spMk id="3" creationId="{F9FFC5C2-CE49-C4CA-3DA6-FBCE3C6A501F}"/>
          </ac:spMkLst>
        </pc:spChg>
      </pc:sldChg>
    </pc:docChg>
  </pc:docChgLst>
  <pc:docChgLst>
    <pc:chgData name="Steve Tindall" userId="56fef3d5-bab5-4aa2-8263-b7d01d73936e" providerId="ADAL" clId="{78213968-5AF6-4863-83B8-685375844055}"/>
    <pc:docChg chg="custSel addSld modSld sldOrd">
      <pc:chgData name="Steve Tindall" userId="56fef3d5-bab5-4aa2-8263-b7d01d73936e" providerId="ADAL" clId="{78213968-5AF6-4863-83B8-685375844055}" dt="2023-10-04T11:29:33.106" v="308" actId="20577"/>
      <pc:docMkLst>
        <pc:docMk/>
      </pc:docMkLst>
      <pc:sldChg chg="addSp delSp modSp mod">
        <pc:chgData name="Steve Tindall" userId="56fef3d5-bab5-4aa2-8263-b7d01d73936e" providerId="ADAL" clId="{78213968-5AF6-4863-83B8-685375844055}" dt="2023-10-04T11:29:33.106" v="308" actId="20577"/>
        <pc:sldMkLst>
          <pc:docMk/>
          <pc:sldMk cId="2044070056" sldId="260"/>
        </pc:sldMkLst>
        <pc:spChg chg="del">
          <ac:chgData name="Steve Tindall" userId="56fef3d5-bab5-4aa2-8263-b7d01d73936e" providerId="ADAL" clId="{78213968-5AF6-4863-83B8-685375844055}" dt="2023-10-04T10:55:05.920" v="44" actId="478"/>
          <ac:spMkLst>
            <pc:docMk/>
            <pc:sldMk cId="2044070056" sldId="260"/>
            <ac:spMk id="2" creationId="{5840895B-1AE6-E768-C4CC-FFB768E91899}"/>
          </ac:spMkLst>
        </pc:spChg>
        <pc:spChg chg="mod">
          <ac:chgData name="Steve Tindall" userId="56fef3d5-bab5-4aa2-8263-b7d01d73936e" providerId="ADAL" clId="{78213968-5AF6-4863-83B8-685375844055}" dt="2023-10-04T11:29:33.106" v="308" actId="20577"/>
          <ac:spMkLst>
            <pc:docMk/>
            <pc:sldMk cId="2044070056" sldId="260"/>
            <ac:spMk id="3" creationId="{5944D67D-41A0-B6C6-1051-6E056EDCBFA9}"/>
          </ac:spMkLst>
        </pc:spChg>
        <pc:spChg chg="add del mod">
          <ac:chgData name="Steve Tindall" userId="56fef3d5-bab5-4aa2-8263-b7d01d73936e" providerId="ADAL" clId="{78213968-5AF6-4863-83B8-685375844055}" dt="2023-10-04T10:55:10.561" v="45" actId="478"/>
          <ac:spMkLst>
            <pc:docMk/>
            <pc:sldMk cId="2044070056" sldId="260"/>
            <ac:spMk id="5" creationId="{5837C263-00F9-D338-5041-C9A7FC9AF546}"/>
          </ac:spMkLst>
        </pc:spChg>
      </pc:sldChg>
      <pc:sldChg chg="ord">
        <pc:chgData name="Steve Tindall" userId="56fef3d5-bab5-4aa2-8263-b7d01d73936e" providerId="ADAL" clId="{78213968-5AF6-4863-83B8-685375844055}" dt="2023-10-04T10:55:43.888" v="54"/>
        <pc:sldMkLst>
          <pc:docMk/>
          <pc:sldMk cId="3145552467" sldId="261"/>
        </pc:sldMkLst>
      </pc:sldChg>
      <pc:sldChg chg="modSp new mod">
        <pc:chgData name="Steve Tindall" userId="56fef3d5-bab5-4aa2-8263-b7d01d73936e" providerId="ADAL" clId="{78213968-5AF6-4863-83B8-685375844055}" dt="2023-10-04T11:28:54.053" v="281" actId="5793"/>
        <pc:sldMkLst>
          <pc:docMk/>
          <pc:sldMk cId="1383847739" sldId="262"/>
        </pc:sldMkLst>
        <pc:spChg chg="mod">
          <ac:chgData name="Steve Tindall" userId="56fef3d5-bab5-4aa2-8263-b7d01d73936e" providerId="ADAL" clId="{78213968-5AF6-4863-83B8-685375844055}" dt="2023-10-04T11:24:18.369" v="68" actId="20577"/>
          <ac:spMkLst>
            <pc:docMk/>
            <pc:sldMk cId="1383847739" sldId="262"/>
            <ac:spMk id="2" creationId="{CE37020C-A298-BD8F-E809-4BE3C71124D7}"/>
          </ac:spMkLst>
        </pc:spChg>
        <pc:spChg chg="mod">
          <ac:chgData name="Steve Tindall" userId="56fef3d5-bab5-4aa2-8263-b7d01d73936e" providerId="ADAL" clId="{78213968-5AF6-4863-83B8-685375844055}" dt="2023-10-04T11:28:54.053" v="281" actId="5793"/>
          <ac:spMkLst>
            <pc:docMk/>
            <pc:sldMk cId="1383847739" sldId="262"/>
            <ac:spMk id="3" creationId="{9118DFA3-C68D-C591-C825-76296EA1B6AC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C9AC4E-976B-69E2-3FC3-183F2722A3B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F4BB69D-F8F1-CEC8-DDA1-24DA2E1DAD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37A35B-EAAB-29F0-5932-9058109B05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328E1B-4FD4-7803-353E-EBD0A22FC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7A0044-E99A-CEB9-559A-CC25608F9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1089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B306F-1289-9DDC-A57B-97B8913F9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52EBC4-3AD2-2E92-744B-9D942F1745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0D2A82-CB69-0597-D49D-A96564C48B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C7CF54-B00B-2A7E-C26D-B94CE0518E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E380BD-6939-FCF5-4AB7-662C64500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96678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6BD4-E725-D6D0-0B2C-C7E5666A78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F65DEC-4DB9-2330-CA6E-0B42F804E1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1DD9B9-DC74-5080-7776-66AC06C024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14150-5525-EF98-704C-883E349D79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D3D862-A6E5-273E-F03B-68AE16AAF3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5758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262A51-A395-C4C3-E039-46AE20293D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3E4C96-868F-C2AE-FBEB-423E8A0880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18B82EE-1086-DE5A-3D98-2B1503B48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3BFB37-24F8-9E97-FA18-F109A7520F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766CB8-D89C-4B05-4BD5-AF37F154E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1F2A43-1915-6E38-B8AE-2301B3F2DF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9755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A3ED3-6C8A-15C2-B1B9-8801BCAF5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61C63B-EC34-A48A-9C13-3E4C40CE48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1A40A9-262C-A890-DC27-2B96189715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C0F8003-457E-9D64-DF37-66669EC18A6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A54D39E-2100-4C36-5DE3-376E0ED336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360B31-171D-E6C3-4920-7408ADD5B5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1585B7E-740A-0D7C-BE54-1BAE869703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9A955-F994-AFE1-8B3B-96E92F276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8897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404B5E-D08E-61AF-A964-D6B8AAFBF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40CA990-B0C9-81D6-4D9E-3676637DF1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8DB1BB-9973-0B1F-359B-843F167B8E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A84785-D996-9C20-0DE2-8C0DE8A0A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23567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2F3A895-3C84-CCF4-3643-0CC8F448BC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FABAE00-C184-12B4-E913-076F0A19D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92C0587-9FFE-8CED-50C1-95F15D20C3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3509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769ECF-3B45-7341-16D7-153B53CEA3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C322E-4640-6830-F297-5611A5280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009655-3B04-8440-A36E-52F22C14A2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F255FC-071C-220C-A8C6-71D8001D9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8DED10-B272-EB11-71E5-BB669ED4C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ED8987-0962-C44C-F8B7-C07F5B48F6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79893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43030C-0F05-923F-43B8-87DA5E47C9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CA99C43-CD3B-D04E-3597-DB25D02673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0846BC0-068B-7A6E-18FF-4864C23ED9C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B56E36-DC89-FED7-2FAA-276868A710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055C5B-6A47-181D-8CDD-0428EED7FB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C71B20-B980-BA1B-D733-2B3DE722C7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46462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FF50-4E26-1F62-E25E-9CF7406E4E9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BFBAA5-1F97-0FA9-9194-14884FD2AA6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80D32-D2DF-0015-6D15-D8CA390AF7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627BEC-CC74-C896-90CB-4E0501AD1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ECFA66-A1F2-2C56-FA6D-11654731A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8679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40051D-0399-BF7C-9A68-BBCAF0E45F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C09C418-F3EB-992F-226D-3893B96484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63ADE0-B0DC-1052-FDE1-F97FF16038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497340-29C4-E9F0-6481-225BAB8418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500620-D39B-D59C-1443-7FA348440B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7153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2377E60-4EE8-D33D-B10B-BDC3C090E0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EE27CF-E8F5-A988-E418-E504328EB7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9D62C9-17B6-1E3B-3ED8-7B5DC3F963D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80540B-C8CF-40A7-8472-B9DEEA4F7FBB}" type="datetimeFigureOut">
              <a:rPr lang="en-GB" smtClean="0"/>
              <a:t>08/01/2024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BF43A3-F517-9C22-9459-EC34B49CF94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922FB8-CF99-0885-71F3-E3188C1441C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B05141-0788-4637-8D58-C50D43D4869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1888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0D6CB7-9F27-9FAB-93EE-A30849A6F19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Session 1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8DF2D37-0781-2708-4323-665159EA5CD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Measurement Practice</a:t>
            </a:r>
          </a:p>
        </p:txBody>
      </p:sp>
    </p:spTree>
    <p:extLst>
      <p:ext uri="{BB962C8B-B14F-4D97-AF65-F5344CB8AC3E}">
        <p14:creationId xmlns:p14="http://schemas.microsoft.com/office/powerpoint/2010/main" val="20527540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40B94E-7DDA-E0DA-7FA7-E3C5BA4C98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Measurement &amp; Taking Off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FFC5C2-CE49-C4CA-3DA6-FBCE3C6A50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It could be argued that there are 10 or more reasons why we take off quantities for a project, from initial design to completion and final hand over to the client.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Q. What are some of the 10+ reasons that we take off quantities?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0959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FA6712-2E3A-92AF-D380-45BEB61F5D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Q. Why do we ‘take off quantities’?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F5584E-51ED-639A-7562-4F486D780D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/>
              <a:t>Budgets for feasibility studies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Cost comparison of different design options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Estimation of the buildings value</a:t>
            </a:r>
          </a:p>
          <a:p>
            <a:pPr marL="514350" indent="-514350">
              <a:buFont typeface="+mj-lt"/>
              <a:buAutoNum type="arabicPeriod"/>
            </a:pPr>
            <a:r>
              <a:rPr lang="en-GB" u="sng" dirty="0"/>
              <a:t>Production of </a:t>
            </a:r>
            <a:r>
              <a:rPr lang="en-GB" u="sng" dirty="0" err="1"/>
              <a:t>BofQ’s</a:t>
            </a:r>
            <a:endParaRPr lang="en-GB" u="sng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Tendering for MC/SC 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Preparation of estimates by MC/SC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Materials ordering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Producing a quotation for a variation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Producing interim valuations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Final account measurement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23358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3EDE5E50-9333-1FE0-BCF8-9BCAD1AB8F4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1599" y="0"/>
            <a:ext cx="94488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10436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B4DAB-1133-5F2B-59FC-9548281C0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CW2 - handout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43C6B-BC60-477F-F7B3-AB26FAD034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See Moodle….</a:t>
            </a:r>
          </a:p>
        </p:txBody>
      </p:sp>
    </p:spTree>
    <p:extLst>
      <p:ext uri="{BB962C8B-B14F-4D97-AF65-F5344CB8AC3E}">
        <p14:creationId xmlns:p14="http://schemas.microsoft.com/office/powerpoint/2010/main" val="37837904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21D826-018E-ED87-FB74-5ECA640CC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45638"/>
            <a:ext cx="10515600" cy="1325563"/>
          </a:xfrm>
        </p:spPr>
        <p:txBody>
          <a:bodyPr/>
          <a:lstStyle/>
          <a:p>
            <a:r>
              <a:rPr lang="en-GB" dirty="0"/>
              <a:t>Queries with tender documents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11A8F6-D330-413B-8037-ED0E971FE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It is important that all queries are set down and answered in writing</a:t>
            </a:r>
          </a:p>
          <a:p>
            <a:r>
              <a:rPr lang="en-GB" dirty="0"/>
              <a:t>A typical query sheet: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E4369B3-5BAA-F88E-0ED6-3CB96E1FEB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7346" y="2366169"/>
            <a:ext cx="5572504" cy="3998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55524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44D67D-41A0-B6C6-1051-6E056EDCBF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44876"/>
            <a:ext cx="10515600" cy="5432087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u="sng" dirty="0"/>
              <a:t>Setting down dimensions too NRM2….</a:t>
            </a:r>
          </a:p>
          <a:p>
            <a:pPr marL="0" indent="0">
              <a:buNone/>
            </a:pPr>
            <a:endParaRPr lang="en-GB" u="sng" dirty="0"/>
          </a:p>
          <a:p>
            <a:r>
              <a:rPr lang="en-GB" dirty="0"/>
              <a:t>What is ‘traditional dimension paper’?</a:t>
            </a:r>
          </a:p>
          <a:p>
            <a:r>
              <a:rPr lang="en-GB" dirty="0"/>
              <a:t>What are the 4 columns used for?</a:t>
            </a:r>
          </a:p>
          <a:p>
            <a:r>
              <a:rPr lang="en-GB" dirty="0"/>
              <a:t>What are the 4 forms of dimensions?</a:t>
            </a:r>
          </a:p>
          <a:p>
            <a:r>
              <a:rPr lang="en-GB" dirty="0"/>
              <a:t>How are they expressed on the dimension paper?</a:t>
            </a:r>
          </a:p>
          <a:p>
            <a:r>
              <a:rPr lang="en-GB" dirty="0"/>
              <a:t>With a cubic measurement what is the order of dimensions?</a:t>
            </a:r>
          </a:p>
          <a:p>
            <a:r>
              <a:rPr lang="en-GB" dirty="0"/>
              <a:t>What are waste calculations and where are they written down?</a:t>
            </a:r>
          </a:p>
          <a:p>
            <a:r>
              <a:rPr lang="en-GB" dirty="0"/>
              <a:t>What is a centre line or mean girth?</a:t>
            </a:r>
          </a:p>
          <a:p>
            <a:r>
              <a:rPr lang="en-GB" dirty="0"/>
              <a:t>What is a take-off list?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The rest we can pick up as we go along!</a:t>
            </a:r>
          </a:p>
        </p:txBody>
      </p:sp>
    </p:spTree>
    <p:extLst>
      <p:ext uri="{BB962C8B-B14F-4D97-AF65-F5344CB8AC3E}">
        <p14:creationId xmlns:p14="http://schemas.microsoft.com/office/powerpoint/2010/main" val="20440700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37020C-A298-BD8F-E809-4BE3C71124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time!!!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18DFA3-C68D-C591-C825-76296EA1B6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Using the PDF drawing and NRM2, both on Moodle compile a take-off list for the wall </a:t>
            </a:r>
            <a:r>
              <a:rPr lang="en-GB"/>
              <a:t>element.</a:t>
            </a:r>
          </a:p>
          <a:p>
            <a:r>
              <a:rPr lang="en-GB"/>
              <a:t>Remember </a:t>
            </a:r>
            <a:r>
              <a:rPr lang="en-GB" dirty="0"/>
              <a:t>to add the NRM2 references alongside the item.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38477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257</Words>
  <Application>Microsoft Office PowerPoint</Application>
  <PresentationFormat>Widescreen</PresentationFormat>
  <Paragraphs>37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Calibri Light</vt:lpstr>
      <vt:lpstr>Office Theme</vt:lpstr>
      <vt:lpstr>Session 1</vt:lpstr>
      <vt:lpstr>Measurement &amp; Taking Off </vt:lpstr>
      <vt:lpstr>Q. Why do we ‘take off quantities’?</vt:lpstr>
      <vt:lpstr>PowerPoint Presentation</vt:lpstr>
      <vt:lpstr>CW2 - handout</vt:lpstr>
      <vt:lpstr>Queries with tender documents</vt:lpstr>
      <vt:lpstr>PowerPoint Presentation</vt:lpstr>
      <vt:lpstr>If time!!!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Session 2</dc:title>
  <dc:creator>Steve Tindall</dc:creator>
  <cp:lastModifiedBy>Steve Tindall</cp:lastModifiedBy>
  <cp:revision>1</cp:revision>
  <dcterms:created xsi:type="dcterms:W3CDTF">2023-10-04T10:21:26Z</dcterms:created>
  <dcterms:modified xsi:type="dcterms:W3CDTF">2024-01-08T10:29:31Z</dcterms:modified>
</cp:coreProperties>
</file>