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Canva Sans Bold" panose="020B0604020202020204" charset="0"/>
      <p:regular r:id="rId11"/>
    </p:embeddedFont>
    <p:embeddedFont>
      <p:font typeface="เอฟซี เรนโบว์" panose="020B0604020202020204" charset="-34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21" y="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BF194A7-0F16-4C45-8F21-2F37E11F33E9}"/>
    <pc:docChg chg="modSld">
      <pc:chgData name="Zita Draper" userId="b063123c-f51f-481b-b99c-f574606c9ace" providerId="ADAL" clId="{EBF194A7-0F16-4C45-8F21-2F37E11F33E9}" dt="2025-02-10T09:55:31.705" v="8" actId="207"/>
      <pc:docMkLst>
        <pc:docMk/>
      </pc:docMkLst>
      <pc:sldChg chg="modSp mod">
        <pc:chgData name="Zita Draper" userId="b063123c-f51f-481b-b99c-f574606c9ace" providerId="ADAL" clId="{EBF194A7-0F16-4C45-8F21-2F37E11F33E9}" dt="2025-02-10T09:54:37.763" v="1" actId="207"/>
        <pc:sldMkLst>
          <pc:docMk/>
          <pc:sldMk cId="0" sldId="256"/>
        </pc:sldMkLst>
        <pc:spChg chg="mod">
          <ac:chgData name="Zita Draper" userId="b063123c-f51f-481b-b99c-f574606c9ace" providerId="ADAL" clId="{EBF194A7-0F16-4C45-8F21-2F37E11F33E9}" dt="2025-02-10T09:54:37.763" v="1" actId="207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4:32.221" v="0" actId="207"/>
        <pc:sldMkLst>
          <pc:docMk/>
          <pc:sldMk cId="0" sldId="257"/>
        </pc:sldMkLst>
        <pc:spChg chg="mod">
          <ac:chgData name="Zita Draper" userId="b063123c-f51f-481b-b99c-f574606c9ace" providerId="ADAL" clId="{EBF194A7-0F16-4C45-8F21-2F37E11F33E9}" dt="2025-02-10T09:54:32.221" v="0" actId="207"/>
          <ac:spMkLst>
            <pc:docMk/>
            <pc:sldMk cId="0" sldId="257"/>
            <ac:spMk id="4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4:49.818" v="2" actId="207"/>
        <pc:sldMkLst>
          <pc:docMk/>
          <pc:sldMk cId="0" sldId="258"/>
        </pc:sldMkLst>
        <pc:spChg chg="mod">
          <ac:chgData name="Zita Draper" userId="b063123c-f51f-481b-b99c-f574606c9ace" providerId="ADAL" clId="{EBF194A7-0F16-4C45-8F21-2F37E11F33E9}" dt="2025-02-10T09:54:49.818" v="2" actId="207"/>
          <ac:spMkLst>
            <pc:docMk/>
            <pc:sldMk cId="0" sldId="258"/>
            <ac:spMk id="27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4:56.759" v="3" actId="207"/>
        <pc:sldMkLst>
          <pc:docMk/>
          <pc:sldMk cId="0" sldId="259"/>
        </pc:sldMkLst>
        <pc:spChg chg="mod">
          <ac:chgData name="Zita Draper" userId="b063123c-f51f-481b-b99c-f574606c9ace" providerId="ADAL" clId="{EBF194A7-0F16-4C45-8F21-2F37E11F33E9}" dt="2025-02-10T09:54:56.759" v="3" actId="207"/>
          <ac:spMkLst>
            <pc:docMk/>
            <pc:sldMk cId="0" sldId="259"/>
            <ac:spMk id="25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5:04.275" v="4" actId="207"/>
        <pc:sldMkLst>
          <pc:docMk/>
          <pc:sldMk cId="0" sldId="260"/>
        </pc:sldMkLst>
        <pc:spChg chg="mod">
          <ac:chgData name="Zita Draper" userId="b063123c-f51f-481b-b99c-f574606c9ace" providerId="ADAL" clId="{EBF194A7-0F16-4C45-8F21-2F37E11F33E9}" dt="2025-02-10T09:55:04.275" v="4" actId="207"/>
          <ac:spMkLst>
            <pc:docMk/>
            <pc:sldMk cId="0" sldId="260"/>
            <ac:spMk id="27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5:10.690" v="5" actId="207"/>
        <pc:sldMkLst>
          <pc:docMk/>
          <pc:sldMk cId="0" sldId="261"/>
        </pc:sldMkLst>
        <pc:spChg chg="mod">
          <ac:chgData name="Zita Draper" userId="b063123c-f51f-481b-b99c-f574606c9ace" providerId="ADAL" clId="{EBF194A7-0F16-4C45-8F21-2F37E11F33E9}" dt="2025-02-10T09:55:10.690" v="5" actId="207"/>
          <ac:spMkLst>
            <pc:docMk/>
            <pc:sldMk cId="0" sldId="261"/>
            <ac:spMk id="25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5:19.277" v="6" actId="207"/>
        <pc:sldMkLst>
          <pc:docMk/>
          <pc:sldMk cId="0" sldId="262"/>
        </pc:sldMkLst>
        <pc:spChg chg="mod">
          <ac:chgData name="Zita Draper" userId="b063123c-f51f-481b-b99c-f574606c9ace" providerId="ADAL" clId="{EBF194A7-0F16-4C45-8F21-2F37E11F33E9}" dt="2025-02-10T09:55:19.277" v="6" actId="207"/>
          <ac:spMkLst>
            <pc:docMk/>
            <pc:sldMk cId="0" sldId="262"/>
            <ac:spMk id="29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5:26.376" v="7" actId="207"/>
        <pc:sldMkLst>
          <pc:docMk/>
          <pc:sldMk cId="0" sldId="263"/>
        </pc:sldMkLst>
        <pc:spChg chg="mod">
          <ac:chgData name="Zita Draper" userId="b063123c-f51f-481b-b99c-f574606c9ace" providerId="ADAL" clId="{EBF194A7-0F16-4C45-8F21-2F37E11F33E9}" dt="2025-02-10T09:55:26.376" v="7" actId="207"/>
          <ac:spMkLst>
            <pc:docMk/>
            <pc:sldMk cId="0" sldId="263"/>
            <ac:spMk id="25" creationId="{00000000-0000-0000-0000-000000000000}"/>
          </ac:spMkLst>
        </pc:spChg>
      </pc:sldChg>
      <pc:sldChg chg="modSp mod">
        <pc:chgData name="Zita Draper" userId="b063123c-f51f-481b-b99c-f574606c9ace" providerId="ADAL" clId="{EBF194A7-0F16-4C45-8F21-2F37E11F33E9}" dt="2025-02-10T09:55:31.705" v="8" actId="207"/>
        <pc:sldMkLst>
          <pc:docMk/>
          <pc:sldMk cId="0" sldId="264"/>
        </pc:sldMkLst>
        <pc:spChg chg="mod">
          <ac:chgData name="Zita Draper" userId="b063123c-f51f-481b-b99c-f574606c9ace" providerId="ADAL" clId="{EBF194A7-0F16-4C45-8F21-2F37E11F33E9}" dt="2025-02-10T09:55:31.705" v="8" actId="207"/>
          <ac:spMkLst>
            <pc:docMk/>
            <pc:sldMk cId="0" sldId="264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0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0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0.svg"/><Relationship Id="rId7" Type="http://schemas.openxmlformats.org/officeDocument/2006/relationships/image" Target="../media/image22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8.svg"/><Relationship Id="rId5" Type="http://schemas.openxmlformats.org/officeDocument/2006/relationships/image" Target="../media/image12.svg"/><Relationship Id="rId10" Type="http://schemas.openxmlformats.org/officeDocument/2006/relationships/image" Target="../media/image7.png"/><Relationship Id="rId4" Type="http://schemas.openxmlformats.org/officeDocument/2006/relationships/image" Target="../media/image11.png"/><Relationship Id="rId9" Type="http://schemas.openxmlformats.org/officeDocument/2006/relationships/image" Target="../media/image2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.svg"/><Relationship Id="rId7" Type="http://schemas.openxmlformats.org/officeDocument/2006/relationships/image" Target="../media/image10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4.svg"/><Relationship Id="rId10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2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11954">
            <a:off x="2251339" y="-1104416"/>
            <a:ext cx="14464099" cy="12255037"/>
          </a:xfrm>
          <a:custGeom>
            <a:avLst/>
            <a:gdLst/>
            <a:ahLst/>
            <a:cxnLst/>
            <a:rect l="l" t="t" r="r" b="b"/>
            <a:pathLst>
              <a:path w="14464099" h="12255037">
                <a:moveTo>
                  <a:pt x="0" y="0"/>
                </a:moveTo>
                <a:lnTo>
                  <a:pt x="14464099" y="0"/>
                </a:lnTo>
                <a:lnTo>
                  <a:pt x="14464099" y="12255037"/>
                </a:lnTo>
                <a:lnTo>
                  <a:pt x="0" y="122550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1637" y="1228126"/>
            <a:ext cx="15544909" cy="7830748"/>
          </a:xfrm>
          <a:custGeom>
            <a:avLst/>
            <a:gdLst/>
            <a:ahLst/>
            <a:cxnLst/>
            <a:rect l="l" t="t" r="r" b="b"/>
            <a:pathLst>
              <a:path w="15544909" h="7830748">
                <a:moveTo>
                  <a:pt x="0" y="0"/>
                </a:moveTo>
                <a:lnTo>
                  <a:pt x="15544910" y="0"/>
                </a:lnTo>
                <a:lnTo>
                  <a:pt x="15544910" y="7830748"/>
                </a:lnTo>
                <a:lnTo>
                  <a:pt x="0" y="78307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4044044" y="2346089"/>
            <a:ext cx="11253372" cy="3956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289"/>
              </a:lnSpc>
            </a:pPr>
            <a:r>
              <a:rPr lang="en-US" sz="15289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Assessment Guidance </a:t>
            </a:r>
          </a:p>
        </p:txBody>
      </p:sp>
      <p:sp>
        <p:nvSpPr>
          <p:cNvPr id="5" name="Freeform 5"/>
          <p:cNvSpPr/>
          <p:nvPr/>
        </p:nvSpPr>
        <p:spPr>
          <a:xfrm rot="-3063825">
            <a:off x="1499980" y="6605039"/>
            <a:ext cx="1925370" cy="3229132"/>
          </a:xfrm>
          <a:custGeom>
            <a:avLst/>
            <a:gdLst/>
            <a:ahLst/>
            <a:cxnLst/>
            <a:rect l="l" t="t" r="r" b="b"/>
            <a:pathLst>
              <a:path w="1925370" h="3229132">
                <a:moveTo>
                  <a:pt x="0" y="0"/>
                </a:moveTo>
                <a:lnTo>
                  <a:pt x="1925370" y="0"/>
                </a:lnTo>
                <a:lnTo>
                  <a:pt x="1925370" y="3229132"/>
                </a:lnTo>
                <a:lnTo>
                  <a:pt x="0" y="32291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925703" y="700077"/>
            <a:ext cx="2180844" cy="4114800"/>
          </a:xfrm>
          <a:custGeom>
            <a:avLst/>
            <a:gdLst/>
            <a:ahLst/>
            <a:cxnLst/>
            <a:rect l="l" t="t" r="r" b="b"/>
            <a:pathLst>
              <a:path w="2180844" h="4114800">
                <a:moveTo>
                  <a:pt x="0" y="0"/>
                </a:moveTo>
                <a:lnTo>
                  <a:pt x="2180844" y="0"/>
                </a:lnTo>
                <a:lnTo>
                  <a:pt x="218084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617254">
            <a:off x="15667258" y="7209647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1634560">
            <a:off x="-383500" y="113939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678776" y="3930789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5405453" y="6382510"/>
            <a:ext cx="7857278" cy="1034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55"/>
              </a:lnSpc>
            </a:pPr>
            <a:r>
              <a:rPr lang="en-US" sz="5396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Zita Draper 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334016" y="8219605"/>
            <a:ext cx="267762" cy="26776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840354" y="8990538"/>
            <a:ext cx="267762" cy="26776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4104912" y="9392181"/>
            <a:ext cx="267762" cy="2677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11954">
            <a:off x="2251339" y="-1104416"/>
            <a:ext cx="14464099" cy="12255037"/>
          </a:xfrm>
          <a:custGeom>
            <a:avLst/>
            <a:gdLst/>
            <a:ahLst/>
            <a:cxnLst/>
            <a:rect l="l" t="t" r="r" b="b"/>
            <a:pathLst>
              <a:path w="14464099" h="12255037">
                <a:moveTo>
                  <a:pt x="0" y="0"/>
                </a:moveTo>
                <a:lnTo>
                  <a:pt x="14464099" y="0"/>
                </a:lnTo>
                <a:lnTo>
                  <a:pt x="14464099" y="12255037"/>
                </a:lnTo>
                <a:lnTo>
                  <a:pt x="0" y="122550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1637" y="1228126"/>
            <a:ext cx="15544909" cy="7830748"/>
          </a:xfrm>
          <a:custGeom>
            <a:avLst/>
            <a:gdLst/>
            <a:ahLst/>
            <a:cxnLst/>
            <a:rect l="l" t="t" r="r" b="b"/>
            <a:pathLst>
              <a:path w="15544909" h="7830748">
                <a:moveTo>
                  <a:pt x="0" y="0"/>
                </a:moveTo>
                <a:lnTo>
                  <a:pt x="15544910" y="0"/>
                </a:lnTo>
                <a:lnTo>
                  <a:pt x="15544910" y="7830748"/>
                </a:lnTo>
                <a:lnTo>
                  <a:pt x="0" y="78307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762243" y="3511172"/>
            <a:ext cx="10763514" cy="41795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0"/>
              </a:lnSpc>
            </a:pPr>
            <a:r>
              <a:rPr lang="en-US" sz="6300" u="sng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Question;</a:t>
            </a:r>
            <a:r>
              <a:rPr lang="en-US" sz="6300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Discuss the advantages and disadvantages of the Uk’s separation of powers theory.  </a:t>
            </a:r>
          </a:p>
        </p:txBody>
      </p:sp>
      <p:sp>
        <p:nvSpPr>
          <p:cNvPr id="5" name="Freeform 5"/>
          <p:cNvSpPr/>
          <p:nvPr/>
        </p:nvSpPr>
        <p:spPr>
          <a:xfrm rot="-3063825">
            <a:off x="1499980" y="6605039"/>
            <a:ext cx="1925370" cy="3229132"/>
          </a:xfrm>
          <a:custGeom>
            <a:avLst/>
            <a:gdLst/>
            <a:ahLst/>
            <a:cxnLst/>
            <a:rect l="l" t="t" r="r" b="b"/>
            <a:pathLst>
              <a:path w="1925370" h="3229132">
                <a:moveTo>
                  <a:pt x="0" y="0"/>
                </a:moveTo>
                <a:lnTo>
                  <a:pt x="1925370" y="0"/>
                </a:lnTo>
                <a:lnTo>
                  <a:pt x="1925370" y="3229132"/>
                </a:lnTo>
                <a:lnTo>
                  <a:pt x="0" y="32291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925703" y="700077"/>
            <a:ext cx="2180844" cy="4114800"/>
          </a:xfrm>
          <a:custGeom>
            <a:avLst/>
            <a:gdLst/>
            <a:ahLst/>
            <a:cxnLst/>
            <a:rect l="l" t="t" r="r" b="b"/>
            <a:pathLst>
              <a:path w="2180844" h="4114800">
                <a:moveTo>
                  <a:pt x="0" y="0"/>
                </a:moveTo>
                <a:lnTo>
                  <a:pt x="2180844" y="0"/>
                </a:lnTo>
                <a:lnTo>
                  <a:pt x="218084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617254">
            <a:off x="15667258" y="7209647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1634560">
            <a:off x="-383500" y="113939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678776" y="3930789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34016" y="8219605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840354" y="8990538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4104912" y="9392181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34560">
            <a:off x="-82440" y="-62622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58115" y="2630359"/>
            <a:ext cx="267762" cy="26776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94819" y="6574171"/>
            <a:ext cx="267762" cy="26776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840354" y="8990538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611291" y="7593929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7556488" y="5727149"/>
            <a:ext cx="267762" cy="267762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322062" y="2463759"/>
            <a:ext cx="7528577" cy="6794541"/>
          </a:xfrm>
          <a:custGeom>
            <a:avLst/>
            <a:gdLst/>
            <a:ahLst/>
            <a:cxnLst/>
            <a:rect l="l" t="t" r="r" b="b"/>
            <a:pathLst>
              <a:path w="7528577" h="6794541">
                <a:moveTo>
                  <a:pt x="0" y="0"/>
                </a:moveTo>
                <a:lnTo>
                  <a:pt x="7528576" y="0"/>
                </a:lnTo>
                <a:lnTo>
                  <a:pt x="7528576" y="6794541"/>
                </a:lnTo>
                <a:lnTo>
                  <a:pt x="0" y="67945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9437362" y="2463759"/>
            <a:ext cx="7528577" cy="6794541"/>
          </a:xfrm>
          <a:custGeom>
            <a:avLst/>
            <a:gdLst/>
            <a:ahLst/>
            <a:cxnLst/>
            <a:rect l="l" t="t" r="r" b="b"/>
            <a:pathLst>
              <a:path w="7528577" h="6794541">
                <a:moveTo>
                  <a:pt x="0" y="0"/>
                </a:moveTo>
                <a:lnTo>
                  <a:pt x="7528576" y="0"/>
                </a:lnTo>
                <a:lnTo>
                  <a:pt x="7528576" y="6794541"/>
                </a:lnTo>
                <a:lnTo>
                  <a:pt x="0" y="67945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rot="-1617254">
            <a:off x="16092990" y="7327716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4572000" y="676275"/>
            <a:ext cx="9144000" cy="15195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8999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Guidance </a:t>
            </a:r>
          </a:p>
        </p:txBody>
      </p:sp>
      <p:sp>
        <p:nvSpPr>
          <p:cNvPr id="28" name="Freeform 28"/>
          <p:cNvSpPr/>
          <p:nvPr/>
        </p:nvSpPr>
        <p:spPr>
          <a:xfrm rot="-1329982">
            <a:off x="15835217" y="1169234"/>
            <a:ext cx="1496953" cy="2191999"/>
          </a:xfrm>
          <a:custGeom>
            <a:avLst/>
            <a:gdLst/>
            <a:ahLst/>
            <a:cxnLst/>
            <a:rect l="l" t="t" r="r" b="b"/>
            <a:pathLst>
              <a:path w="1496953" h="2191999">
                <a:moveTo>
                  <a:pt x="0" y="0"/>
                </a:moveTo>
                <a:lnTo>
                  <a:pt x="1496953" y="0"/>
                </a:lnTo>
                <a:lnTo>
                  <a:pt x="1496953" y="2191999"/>
                </a:lnTo>
                <a:lnTo>
                  <a:pt x="0" y="21919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825738" y="3021413"/>
            <a:ext cx="6521223" cy="6224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is the State? (Parliament, Government and Judiciary, a brief description of all should be provided)  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endParaRPr lang="en-US" sz="3200">
              <a:solidFill>
                <a:srgbClr val="000000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is the Separation of Powers theory? (To include a discussion surrounding the Constitutional Reform Act 2005)  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endParaRPr lang="en-US" sz="3200">
              <a:solidFill>
                <a:srgbClr val="000000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0331829" y="3088857"/>
            <a:ext cx="5861804" cy="5100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Advantages of the UK’s Separation of Powers Theory (To include point, evidence, explain and link) 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Disadvantages of the UK’s Separation of Powers Theory (To include point, evidence, explain and link) 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Reform Suggestions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17254">
            <a:off x="15612537" y="119362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634560">
            <a:off x="-752520" y="7327716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08417" y="6858498"/>
            <a:ext cx="267762" cy="267762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524677" y="9606817"/>
            <a:ext cx="267762" cy="26776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991538" y="6568749"/>
            <a:ext cx="267762" cy="26776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1354483" y="9258300"/>
            <a:ext cx="267762" cy="26776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262170" y="542394"/>
            <a:ext cx="10143844" cy="15552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9"/>
              </a:lnSpc>
            </a:pPr>
            <a:r>
              <a:rPr lang="en-US" sz="9199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Continued</a:t>
            </a:r>
          </a:p>
        </p:txBody>
      </p:sp>
      <p:sp>
        <p:nvSpPr>
          <p:cNvPr id="26" name="Freeform 26"/>
          <p:cNvSpPr/>
          <p:nvPr/>
        </p:nvSpPr>
        <p:spPr>
          <a:xfrm>
            <a:off x="-2215302" y="700077"/>
            <a:ext cx="7315200" cy="2514600"/>
          </a:xfrm>
          <a:custGeom>
            <a:avLst/>
            <a:gdLst/>
            <a:ahLst/>
            <a:cxnLst/>
            <a:rect l="l" t="t" r="r" b="b"/>
            <a:pathLst>
              <a:path w="7315200" h="2514600">
                <a:moveTo>
                  <a:pt x="0" y="0"/>
                </a:moveTo>
                <a:lnTo>
                  <a:pt x="7315200" y="0"/>
                </a:lnTo>
                <a:lnTo>
                  <a:pt x="7315200" y="2514600"/>
                </a:lnTo>
                <a:lnTo>
                  <a:pt x="0" y="25146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2953881" y="3100377"/>
            <a:ext cx="13128850" cy="553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Students are responsible for ensuring that their assessment is submitted to the correct link.  </a:t>
            </a:r>
          </a:p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10% over and 10% under rule applies to this paper.  </a:t>
            </a:r>
          </a:p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10-15 sources are required for this assessment.  </a:t>
            </a:r>
          </a:p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Harvard referencing style should be utilised throughout.  </a:t>
            </a:r>
          </a:p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Students do not need to include a cover page for this assessment but can include on if they wish.  </a:t>
            </a:r>
          </a:p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Students should utilise sources made available on the reading list.  </a:t>
            </a:r>
          </a:p>
          <a:p>
            <a:pPr marL="626104" lvl="1" indent="-313052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Students should utilise draft sessions provided.  </a:t>
            </a:r>
          </a:p>
          <a:p>
            <a:pPr marL="410209" lvl="1" indent="-205105" algn="ctr">
              <a:lnSpc>
                <a:spcPts val="2659"/>
              </a:lnSpc>
              <a:buFont typeface="Arial"/>
              <a:buChar char="•"/>
            </a:pPr>
            <a:r>
              <a:rPr lang="en-US" sz="18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 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04646">
            <a:off x="-91317" y="282118"/>
            <a:ext cx="3050169" cy="5251367"/>
          </a:xfrm>
          <a:custGeom>
            <a:avLst/>
            <a:gdLst/>
            <a:ahLst/>
            <a:cxnLst/>
            <a:rect l="l" t="t" r="r" b="b"/>
            <a:pathLst>
              <a:path w="3050169" h="5251367">
                <a:moveTo>
                  <a:pt x="0" y="0"/>
                </a:moveTo>
                <a:lnTo>
                  <a:pt x="3050169" y="0"/>
                </a:lnTo>
                <a:lnTo>
                  <a:pt x="3050169" y="5251367"/>
                </a:lnTo>
                <a:lnTo>
                  <a:pt x="0" y="52513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617254">
            <a:off x="15612537" y="119362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08417" y="6858498"/>
            <a:ext cx="267762" cy="267762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524677" y="9606817"/>
            <a:ext cx="267762" cy="26776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991538" y="6568749"/>
            <a:ext cx="267762" cy="26776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1354483" y="9258300"/>
            <a:ext cx="267762" cy="26776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2960973" y="1402425"/>
            <a:ext cx="11921700" cy="9190547"/>
          </a:xfrm>
          <a:custGeom>
            <a:avLst/>
            <a:gdLst/>
            <a:ahLst/>
            <a:cxnLst/>
            <a:rect l="l" t="t" r="r" b="b"/>
            <a:pathLst>
              <a:path w="11921700" h="9190547">
                <a:moveTo>
                  <a:pt x="0" y="0"/>
                </a:moveTo>
                <a:lnTo>
                  <a:pt x="11921699" y="0"/>
                </a:lnTo>
                <a:lnTo>
                  <a:pt x="11921699" y="9190546"/>
                </a:lnTo>
                <a:lnTo>
                  <a:pt x="0" y="91905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rot="-1634560">
            <a:off x="-752520" y="7327716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4072078" y="-109496"/>
            <a:ext cx="10143844" cy="1675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59"/>
              </a:lnSpc>
            </a:pPr>
            <a:r>
              <a:rPr lang="en-US" sz="9899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Advantage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952193" y="2978736"/>
            <a:ext cx="10263730" cy="458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good system of checks and balances. 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It allows the powers to be held to account.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04646">
            <a:off x="-91317" y="282118"/>
            <a:ext cx="3050169" cy="5251367"/>
          </a:xfrm>
          <a:custGeom>
            <a:avLst/>
            <a:gdLst/>
            <a:ahLst/>
            <a:cxnLst/>
            <a:rect l="l" t="t" r="r" b="b"/>
            <a:pathLst>
              <a:path w="3050169" h="5251367">
                <a:moveTo>
                  <a:pt x="0" y="0"/>
                </a:moveTo>
                <a:lnTo>
                  <a:pt x="3050169" y="0"/>
                </a:lnTo>
                <a:lnTo>
                  <a:pt x="3050169" y="5251367"/>
                </a:lnTo>
                <a:lnTo>
                  <a:pt x="0" y="52513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617254">
            <a:off x="15612537" y="119362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08417" y="6858498"/>
            <a:ext cx="267762" cy="267762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524677" y="9606817"/>
            <a:ext cx="267762" cy="26776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991538" y="6568749"/>
            <a:ext cx="267762" cy="26776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1354483" y="9258300"/>
            <a:ext cx="267762" cy="26776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475152" y="-246283"/>
            <a:ext cx="10143844" cy="1675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59"/>
              </a:lnSpc>
            </a:pPr>
            <a:r>
              <a:rPr lang="en-US" sz="9899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Disadvantage</a:t>
            </a:r>
          </a:p>
        </p:txBody>
      </p:sp>
      <p:sp>
        <p:nvSpPr>
          <p:cNvPr id="26" name="Freeform 26"/>
          <p:cNvSpPr/>
          <p:nvPr/>
        </p:nvSpPr>
        <p:spPr>
          <a:xfrm>
            <a:off x="2960973" y="1402425"/>
            <a:ext cx="11921700" cy="9190547"/>
          </a:xfrm>
          <a:custGeom>
            <a:avLst/>
            <a:gdLst/>
            <a:ahLst/>
            <a:cxnLst/>
            <a:rect l="l" t="t" r="r" b="b"/>
            <a:pathLst>
              <a:path w="11921700" h="9190547">
                <a:moveTo>
                  <a:pt x="0" y="0"/>
                </a:moveTo>
                <a:lnTo>
                  <a:pt x="11921699" y="0"/>
                </a:lnTo>
                <a:lnTo>
                  <a:pt x="11921699" y="9190546"/>
                </a:lnTo>
                <a:lnTo>
                  <a:pt x="0" y="91905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-1634560">
            <a:off x="-752520" y="7327716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9139238" y="4819967"/>
            <a:ext cx="952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4365700" y="3567777"/>
            <a:ext cx="9547074" cy="2734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major overlap in the powers between the Government and Parliament.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34560">
            <a:off x="-82440" y="-62622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58115" y="2630359"/>
            <a:ext cx="267762" cy="26776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94819" y="6574171"/>
            <a:ext cx="267762" cy="26776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840354" y="8990538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611291" y="7593929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7556488" y="5727149"/>
            <a:ext cx="267762" cy="267762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5202304" y="2228850"/>
            <a:ext cx="8513696" cy="7683611"/>
          </a:xfrm>
          <a:custGeom>
            <a:avLst/>
            <a:gdLst/>
            <a:ahLst/>
            <a:cxnLst/>
            <a:rect l="l" t="t" r="r" b="b"/>
            <a:pathLst>
              <a:path w="8513696" h="7683611">
                <a:moveTo>
                  <a:pt x="0" y="0"/>
                </a:moveTo>
                <a:lnTo>
                  <a:pt x="8513696" y="0"/>
                </a:lnTo>
                <a:lnTo>
                  <a:pt x="8513696" y="7683611"/>
                </a:lnTo>
                <a:lnTo>
                  <a:pt x="0" y="768361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 rot="2408416">
            <a:off x="13643391" y="-288731"/>
            <a:ext cx="5116238" cy="2634863"/>
          </a:xfrm>
          <a:custGeom>
            <a:avLst/>
            <a:gdLst/>
            <a:ahLst/>
            <a:cxnLst/>
            <a:rect l="l" t="t" r="r" b="b"/>
            <a:pathLst>
              <a:path w="5116238" h="2634863">
                <a:moveTo>
                  <a:pt x="0" y="0"/>
                </a:moveTo>
                <a:lnTo>
                  <a:pt x="5116238" y="0"/>
                </a:lnTo>
                <a:lnTo>
                  <a:pt x="5116238" y="2634862"/>
                </a:lnTo>
                <a:lnTo>
                  <a:pt x="0" y="263486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rot="1204924">
            <a:off x="-776607" y="7556158"/>
            <a:ext cx="4804559" cy="3639453"/>
          </a:xfrm>
          <a:custGeom>
            <a:avLst/>
            <a:gdLst/>
            <a:ahLst/>
            <a:cxnLst/>
            <a:rect l="l" t="t" r="r" b="b"/>
            <a:pathLst>
              <a:path w="4804559" h="3639453">
                <a:moveTo>
                  <a:pt x="0" y="0"/>
                </a:moveTo>
                <a:lnTo>
                  <a:pt x="4804559" y="0"/>
                </a:lnTo>
                <a:lnTo>
                  <a:pt x="4804559" y="3639453"/>
                </a:lnTo>
                <a:lnTo>
                  <a:pt x="0" y="363945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3887894" y="8855340"/>
            <a:ext cx="1517559" cy="2863319"/>
          </a:xfrm>
          <a:custGeom>
            <a:avLst/>
            <a:gdLst/>
            <a:ahLst/>
            <a:cxnLst/>
            <a:rect l="l" t="t" r="r" b="b"/>
            <a:pathLst>
              <a:path w="1517559" h="2863319">
                <a:moveTo>
                  <a:pt x="0" y="0"/>
                </a:moveTo>
                <a:lnTo>
                  <a:pt x="1517559" y="0"/>
                </a:lnTo>
                <a:lnTo>
                  <a:pt x="1517559" y="2863320"/>
                </a:lnTo>
                <a:lnTo>
                  <a:pt x="0" y="286332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 rot="-1617254">
            <a:off x="16092990" y="7327716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4752692" y="148316"/>
            <a:ext cx="9144000" cy="1675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59"/>
              </a:lnSpc>
            </a:pPr>
            <a:r>
              <a:rPr lang="en-US" sz="9899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Reform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545479" y="2736195"/>
            <a:ext cx="5558426" cy="2645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07"/>
              </a:lnSpc>
            </a:pPr>
            <a:r>
              <a:rPr lang="en-US" sz="51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If something is wrong, how do we fix it?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17254">
            <a:off x="15612537" y="119362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08417" y="6858498"/>
            <a:ext cx="267762" cy="26776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524677" y="9606817"/>
            <a:ext cx="267762" cy="26776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991538" y="6568749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354483" y="9258300"/>
            <a:ext cx="267762" cy="267762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574304" y="1264447"/>
            <a:ext cx="15217209" cy="8106622"/>
          </a:xfrm>
          <a:custGeom>
            <a:avLst/>
            <a:gdLst/>
            <a:ahLst/>
            <a:cxnLst/>
            <a:rect l="l" t="t" r="r" b="b"/>
            <a:pathLst>
              <a:path w="15217209" h="8106622">
                <a:moveTo>
                  <a:pt x="0" y="0"/>
                </a:moveTo>
                <a:lnTo>
                  <a:pt x="15217209" y="0"/>
                </a:lnTo>
                <a:lnTo>
                  <a:pt x="15217209" y="8106623"/>
                </a:lnTo>
                <a:lnTo>
                  <a:pt x="0" y="810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4262170" y="599544"/>
            <a:ext cx="10143844" cy="1266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00"/>
              </a:lnSpc>
            </a:pPr>
            <a:r>
              <a:rPr lang="en-US" sz="7500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Conclusion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225086" y="3483295"/>
            <a:ext cx="12218013" cy="458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Due on the 7th of March 2025 by 23:59pm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Draft sessions are the 3rd &amp; 4th of March 2025 via appointment only.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11954">
            <a:off x="2251339" y="-1104416"/>
            <a:ext cx="14464099" cy="12255037"/>
          </a:xfrm>
          <a:custGeom>
            <a:avLst/>
            <a:gdLst/>
            <a:ahLst/>
            <a:cxnLst/>
            <a:rect l="l" t="t" r="r" b="b"/>
            <a:pathLst>
              <a:path w="14464099" h="12255037">
                <a:moveTo>
                  <a:pt x="0" y="0"/>
                </a:moveTo>
                <a:lnTo>
                  <a:pt x="14464099" y="0"/>
                </a:lnTo>
                <a:lnTo>
                  <a:pt x="14464099" y="12255037"/>
                </a:lnTo>
                <a:lnTo>
                  <a:pt x="0" y="122550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1637" y="1228126"/>
            <a:ext cx="15544909" cy="7830748"/>
          </a:xfrm>
          <a:custGeom>
            <a:avLst/>
            <a:gdLst/>
            <a:ahLst/>
            <a:cxnLst/>
            <a:rect l="l" t="t" r="r" b="b"/>
            <a:pathLst>
              <a:path w="15544909" h="7830748">
                <a:moveTo>
                  <a:pt x="0" y="0"/>
                </a:moveTo>
                <a:lnTo>
                  <a:pt x="15544910" y="0"/>
                </a:lnTo>
                <a:lnTo>
                  <a:pt x="15544910" y="7830748"/>
                </a:lnTo>
                <a:lnTo>
                  <a:pt x="0" y="78307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159150" y="2827796"/>
            <a:ext cx="7969701" cy="429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588"/>
              </a:lnSpc>
            </a:pPr>
            <a:r>
              <a:rPr lang="en-US" sz="16588" dirty="0"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Thank You</a:t>
            </a:r>
          </a:p>
        </p:txBody>
      </p:sp>
      <p:sp>
        <p:nvSpPr>
          <p:cNvPr id="5" name="Freeform 5"/>
          <p:cNvSpPr/>
          <p:nvPr/>
        </p:nvSpPr>
        <p:spPr>
          <a:xfrm rot="-1617254">
            <a:off x="15667258" y="7209647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634560">
            <a:off x="-383500" y="113939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678776" y="3930789"/>
            <a:ext cx="267762" cy="26776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34016" y="8219605"/>
            <a:ext cx="267762" cy="26776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840354" y="8990538"/>
            <a:ext cx="267762" cy="26776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4104912" y="9392181"/>
            <a:ext cx="267762" cy="26776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5137691" y="760938"/>
            <a:ext cx="267762" cy="2677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3128850" y="700077"/>
            <a:ext cx="267762" cy="26776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7460433" y="3663027"/>
            <a:ext cx="267762" cy="267762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 rot="-206157">
            <a:off x="13848600" y="750925"/>
            <a:ext cx="3497861" cy="3908225"/>
          </a:xfrm>
          <a:custGeom>
            <a:avLst/>
            <a:gdLst/>
            <a:ahLst/>
            <a:cxnLst/>
            <a:rect l="l" t="t" r="r" b="b"/>
            <a:pathLst>
              <a:path w="3497861" h="3908225">
                <a:moveTo>
                  <a:pt x="0" y="0"/>
                </a:moveTo>
                <a:lnTo>
                  <a:pt x="3497862" y="0"/>
                </a:lnTo>
                <a:lnTo>
                  <a:pt x="3497862" y="3908225"/>
                </a:lnTo>
                <a:lnTo>
                  <a:pt x="0" y="39082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rot="-1329982">
            <a:off x="1051736" y="6784361"/>
            <a:ext cx="2439922" cy="3572796"/>
          </a:xfrm>
          <a:custGeom>
            <a:avLst/>
            <a:gdLst/>
            <a:ahLst/>
            <a:cxnLst/>
            <a:rect l="l" t="t" r="r" b="b"/>
            <a:pathLst>
              <a:path w="2439922" h="3572796">
                <a:moveTo>
                  <a:pt x="0" y="0"/>
                </a:moveTo>
                <a:lnTo>
                  <a:pt x="2439921" y="0"/>
                </a:lnTo>
                <a:lnTo>
                  <a:pt x="2439921" y="3572796"/>
                </a:lnTo>
                <a:lnTo>
                  <a:pt x="0" y="357279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258</Words>
  <Application>Microsoft Office PowerPoint</Application>
  <PresentationFormat>Custom</PresentationFormat>
  <Paragraphs>32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Canva Sans Bold</vt:lpstr>
      <vt:lpstr>เอฟซี เรนโบว์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Guidance</dc:title>
  <cp:lastModifiedBy>Zita Draper</cp:lastModifiedBy>
  <cp:revision>1</cp:revision>
  <dcterms:created xsi:type="dcterms:W3CDTF">2006-08-16T00:00:00Z</dcterms:created>
  <dcterms:modified xsi:type="dcterms:W3CDTF">2025-02-10T09:55:33Z</dcterms:modified>
  <dc:identifier>DAGed-fg4EM</dc:identifier>
</cp:coreProperties>
</file>