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3" r:id="rId6"/>
    <p:sldId id="257" r:id="rId7"/>
    <p:sldId id="258" r:id="rId8"/>
    <p:sldId id="259" r:id="rId9"/>
    <p:sldId id="268" r:id="rId10"/>
    <p:sldId id="261" r:id="rId11"/>
    <p:sldId id="262" r:id="rId12"/>
    <p:sldId id="264" r:id="rId13"/>
    <p:sldId id="267" r:id="rId14"/>
    <p:sldId id="266"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050"/>
    <a:srgbClr val="FFFF99"/>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0EDC4A-1BDD-45A9-AEA5-69F5692C2EFA}" v="12" dt="2026-06-15T08:08:37.5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550" autoAdjust="0"/>
    <p:restoredTop sz="94660"/>
  </p:normalViewPr>
  <p:slideViewPr>
    <p:cSldViewPr snapToGrid="0">
      <p:cViewPr varScale="1">
        <p:scale>
          <a:sx n="65" d="100"/>
          <a:sy n="65" d="100"/>
        </p:scale>
        <p:origin x="53"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a Razzaq Bi (2525170)" userId="b5d547ae-2f84-4b22-8a1c-b3ee9ed32d02" providerId="ADAL" clId="{413F0B35-B765-4386-8BC1-E0BF01564457}"/>
    <pc:docChg chg="undo custSel addSld delSld modSld sldOrd">
      <pc:chgData name="Aliya Razzaq Bi (2525170)" userId="b5d547ae-2f84-4b22-8a1c-b3ee9ed32d02" providerId="ADAL" clId="{413F0B35-B765-4386-8BC1-E0BF01564457}" dt="2026-06-15T08:08:37.547" v="4317"/>
      <pc:docMkLst>
        <pc:docMk/>
      </pc:docMkLst>
      <pc:sldChg chg="addSp delSp modSp mod modTransition setBg">
        <pc:chgData name="Aliya Razzaq Bi (2525170)" userId="b5d547ae-2f84-4b22-8a1c-b3ee9ed32d02" providerId="ADAL" clId="{413F0B35-B765-4386-8BC1-E0BF01564457}" dt="2026-06-15T08:03:35.493" v="4300"/>
        <pc:sldMkLst>
          <pc:docMk/>
          <pc:sldMk cId="845556505" sldId="256"/>
        </pc:sldMkLst>
        <pc:graphicFrameChg chg="add mod modGraphic">
          <ac:chgData name="Aliya Razzaq Bi (2525170)" userId="b5d547ae-2f84-4b22-8a1c-b3ee9ed32d02" providerId="ADAL" clId="{413F0B35-B765-4386-8BC1-E0BF01564457}" dt="2026-06-11T16:57:32.935" v="1292" actId="26606"/>
          <ac:graphicFrameMkLst>
            <pc:docMk/>
            <pc:sldMk cId="845556505" sldId="256"/>
            <ac:graphicFrameMk id="12" creationId="{D172090D-3B0A-4930-7BC3-9F337F26363F}"/>
          </ac:graphicFrameMkLst>
        </pc:graphicFrameChg>
        <pc:picChg chg="add mod ord">
          <ac:chgData name="Aliya Razzaq Bi (2525170)" userId="b5d547ae-2f84-4b22-8a1c-b3ee9ed32d02" providerId="ADAL" clId="{413F0B35-B765-4386-8BC1-E0BF01564457}" dt="2026-06-11T16:57:32.935" v="1292" actId="26606"/>
          <ac:picMkLst>
            <pc:docMk/>
            <pc:sldMk cId="845556505" sldId="256"/>
            <ac:picMk id="8" creationId="{DF6ED762-736E-6DC0-D140-037687971797}"/>
          </ac:picMkLst>
        </pc:picChg>
        <pc:picChg chg="add mod">
          <ac:chgData name="Aliya Razzaq Bi (2525170)" userId="b5d547ae-2f84-4b22-8a1c-b3ee9ed32d02" providerId="ADAL" clId="{413F0B35-B765-4386-8BC1-E0BF01564457}" dt="2026-06-11T16:57:32.935" v="1292" actId="26606"/>
          <ac:picMkLst>
            <pc:docMk/>
            <pc:sldMk cId="845556505" sldId="256"/>
            <ac:picMk id="10" creationId="{7E84495C-0240-2543-8CDD-05CA1F4DCC68}"/>
          </ac:picMkLst>
        </pc:picChg>
      </pc:sldChg>
      <pc:sldChg chg="addSp modSp mod ord modTransition setBg">
        <pc:chgData name="Aliya Razzaq Bi (2525170)" userId="b5d547ae-2f84-4b22-8a1c-b3ee9ed32d02" providerId="ADAL" clId="{413F0B35-B765-4386-8BC1-E0BF01564457}" dt="2026-06-15T08:05:16.089" v="4303"/>
        <pc:sldMkLst>
          <pc:docMk/>
          <pc:sldMk cId="2577276764" sldId="257"/>
        </pc:sldMkLst>
        <pc:spChg chg="mod">
          <ac:chgData name="Aliya Razzaq Bi (2525170)" userId="b5d547ae-2f84-4b22-8a1c-b3ee9ed32d02" providerId="ADAL" clId="{413F0B35-B765-4386-8BC1-E0BF01564457}" dt="2026-06-11T16:56:34.318" v="1289" actId="26606"/>
          <ac:spMkLst>
            <pc:docMk/>
            <pc:sldMk cId="2577276764" sldId="257"/>
            <ac:spMk id="2" creationId="{05FC3989-54FB-C994-154E-2CE74DC20095}"/>
          </ac:spMkLst>
        </pc:spChg>
        <pc:spChg chg="mod">
          <ac:chgData name="Aliya Razzaq Bi (2525170)" userId="b5d547ae-2f84-4b22-8a1c-b3ee9ed32d02" providerId="ADAL" clId="{413F0B35-B765-4386-8BC1-E0BF01564457}" dt="2026-06-11T16:56:34.318" v="1289" actId="26606"/>
          <ac:spMkLst>
            <pc:docMk/>
            <pc:sldMk cId="2577276764" sldId="257"/>
            <ac:spMk id="3" creationId="{C0E0461D-E513-5C8F-0B8D-215168428E8C}"/>
          </ac:spMkLst>
        </pc:spChg>
        <pc:spChg chg="add">
          <ac:chgData name="Aliya Razzaq Bi (2525170)" userId="b5d547ae-2f84-4b22-8a1c-b3ee9ed32d02" providerId="ADAL" clId="{413F0B35-B765-4386-8BC1-E0BF01564457}" dt="2026-06-11T16:56:34.318" v="1289" actId="26606"/>
          <ac:spMkLst>
            <pc:docMk/>
            <pc:sldMk cId="2577276764" sldId="257"/>
            <ac:spMk id="10" creationId="{5A0118C5-4F8D-4CF4-BADD-53FEACC6C42A}"/>
          </ac:spMkLst>
        </pc:spChg>
        <pc:spChg chg="add">
          <ac:chgData name="Aliya Razzaq Bi (2525170)" userId="b5d547ae-2f84-4b22-8a1c-b3ee9ed32d02" providerId="ADAL" clId="{413F0B35-B765-4386-8BC1-E0BF01564457}" dt="2026-06-11T16:56:34.318" v="1289" actId="26606"/>
          <ac:spMkLst>
            <pc:docMk/>
            <pc:sldMk cId="2577276764" sldId="257"/>
            <ac:spMk id="16" creationId="{CAEBFCD5-5356-4326-8D39-8235A46CD7B2}"/>
          </ac:spMkLst>
        </pc:spChg>
        <pc:grpChg chg="add">
          <ac:chgData name="Aliya Razzaq Bi (2525170)" userId="b5d547ae-2f84-4b22-8a1c-b3ee9ed32d02" providerId="ADAL" clId="{413F0B35-B765-4386-8BC1-E0BF01564457}" dt="2026-06-11T16:56:34.318" v="1289" actId="26606"/>
          <ac:grpSpMkLst>
            <pc:docMk/>
            <pc:sldMk cId="2577276764" sldId="257"/>
            <ac:grpSpMk id="12" creationId="{89C6B508-0B2C-4D80-99F6-BC8C9C69341A}"/>
          </ac:grpSpMkLst>
        </pc:grpChg>
        <pc:grpChg chg="add">
          <ac:chgData name="Aliya Razzaq Bi (2525170)" userId="b5d547ae-2f84-4b22-8a1c-b3ee9ed32d02" providerId="ADAL" clId="{413F0B35-B765-4386-8BC1-E0BF01564457}" dt="2026-06-11T16:56:34.318" v="1289" actId="26606"/>
          <ac:grpSpMkLst>
            <pc:docMk/>
            <pc:sldMk cId="2577276764" sldId="257"/>
            <ac:grpSpMk id="18" creationId="{6B67BE95-96EF-433C-9F29-B0732AA6B6AC}"/>
          </ac:grpSpMkLst>
        </pc:grpChg>
        <pc:grpChg chg="add">
          <ac:chgData name="Aliya Razzaq Bi (2525170)" userId="b5d547ae-2f84-4b22-8a1c-b3ee9ed32d02" providerId="ADAL" clId="{413F0B35-B765-4386-8BC1-E0BF01564457}" dt="2026-06-11T16:56:34.318" v="1289" actId="26606"/>
          <ac:grpSpMkLst>
            <pc:docMk/>
            <pc:sldMk cId="2577276764" sldId="257"/>
            <ac:grpSpMk id="22" creationId="{D6E8B984-55B9-4A62-A043-997D00F0AE09}"/>
          </ac:grpSpMkLst>
        </pc:grpChg>
        <pc:grpChg chg="add">
          <ac:chgData name="Aliya Razzaq Bi (2525170)" userId="b5d547ae-2f84-4b22-8a1c-b3ee9ed32d02" providerId="ADAL" clId="{413F0B35-B765-4386-8BC1-E0BF01564457}" dt="2026-06-11T16:56:34.318" v="1289" actId="26606"/>
          <ac:grpSpMkLst>
            <pc:docMk/>
            <pc:sldMk cId="2577276764" sldId="257"/>
            <ac:grpSpMk id="37" creationId="{DDFA5A3F-B050-4826-ACB4-F634DD12C7BC}"/>
          </ac:grpSpMkLst>
        </pc:grpChg>
        <pc:picChg chg="add mod ord">
          <ac:chgData name="Aliya Razzaq Bi (2525170)" userId="b5d547ae-2f84-4b22-8a1c-b3ee9ed32d02" providerId="ADAL" clId="{413F0B35-B765-4386-8BC1-E0BF01564457}" dt="2026-06-11T16:56:39.889" v="1290" actId="1076"/>
          <ac:picMkLst>
            <pc:docMk/>
            <pc:sldMk cId="2577276764" sldId="257"/>
            <ac:picMk id="5" creationId="{17EEBC16-73F9-654F-72E5-4EF485D7B3E5}"/>
          </ac:picMkLst>
        </pc:picChg>
      </pc:sldChg>
      <pc:sldChg chg="addSp delSp modSp mod modTransition setBg">
        <pc:chgData name="Aliya Razzaq Bi (2525170)" userId="b5d547ae-2f84-4b22-8a1c-b3ee9ed32d02" providerId="ADAL" clId="{413F0B35-B765-4386-8BC1-E0BF01564457}" dt="2026-06-15T08:05:25.109" v="4304"/>
        <pc:sldMkLst>
          <pc:docMk/>
          <pc:sldMk cId="2418732709" sldId="258"/>
        </pc:sldMkLst>
        <pc:spChg chg="mod">
          <ac:chgData name="Aliya Razzaq Bi (2525170)" userId="b5d547ae-2f84-4b22-8a1c-b3ee9ed32d02" providerId="ADAL" clId="{413F0B35-B765-4386-8BC1-E0BF01564457}" dt="2026-06-14T20:26:22.071" v="3234" actId="2711"/>
          <ac:spMkLst>
            <pc:docMk/>
            <pc:sldMk cId="2418732709" sldId="258"/>
            <ac:spMk id="2" creationId="{5EF5C299-AE08-5701-4259-6A7883DEE444}"/>
          </ac:spMkLst>
        </pc:spChg>
        <pc:spChg chg="mod">
          <ac:chgData name="Aliya Razzaq Bi (2525170)" userId="b5d547ae-2f84-4b22-8a1c-b3ee9ed32d02" providerId="ADAL" clId="{413F0B35-B765-4386-8BC1-E0BF01564457}" dt="2026-06-11T16:54:10.397" v="1284" actId="26606"/>
          <ac:spMkLst>
            <pc:docMk/>
            <pc:sldMk cId="2418732709" sldId="258"/>
            <ac:spMk id="3" creationId="{A6D6CE37-0647-7156-9F96-1AD4CD76D320}"/>
          </ac:spMkLst>
        </pc:spChg>
        <pc:spChg chg="add">
          <ac:chgData name="Aliya Razzaq Bi (2525170)" userId="b5d547ae-2f84-4b22-8a1c-b3ee9ed32d02" providerId="ADAL" clId="{413F0B35-B765-4386-8BC1-E0BF01564457}" dt="2026-06-11T16:56:04.367" v="1288" actId="26606"/>
          <ac:spMkLst>
            <pc:docMk/>
            <pc:sldMk cId="2418732709" sldId="258"/>
            <ac:spMk id="20" creationId="{51F77B6A-7F53-4B28-B73D-C8CC899AB221}"/>
          </ac:spMkLst>
        </pc:spChg>
        <pc:spChg chg="add">
          <ac:chgData name="Aliya Razzaq Bi (2525170)" userId="b5d547ae-2f84-4b22-8a1c-b3ee9ed32d02" providerId="ADAL" clId="{413F0B35-B765-4386-8BC1-E0BF01564457}" dt="2026-06-11T16:56:04.367" v="1288" actId="26606"/>
          <ac:spMkLst>
            <pc:docMk/>
            <pc:sldMk cId="2418732709" sldId="258"/>
            <ac:spMk id="26" creationId="{F6E412EF-CF39-4C25-85B0-DB30B1B0A8C4}"/>
          </ac:spMkLst>
        </pc:spChg>
        <pc:spChg chg="add">
          <ac:chgData name="Aliya Razzaq Bi (2525170)" userId="b5d547ae-2f84-4b22-8a1c-b3ee9ed32d02" providerId="ADAL" clId="{413F0B35-B765-4386-8BC1-E0BF01564457}" dt="2026-06-11T16:56:04.367" v="1288" actId="26606"/>
          <ac:spMkLst>
            <pc:docMk/>
            <pc:sldMk cId="2418732709" sldId="258"/>
            <ac:spMk id="28" creationId="{E8DA6235-17F2-4C9E-88C6-C5D38D8D3C03}"/>
          </ac:spMkLst>
        </pc:spChg>
        <pc:spChg chg="add">
          <ac:chgData name="Aliya Razzaq Bi (2525170)" userId="b5d547ae-2f84-4b22-8a1c-b3ee9ed32d02" providerId="ADAL" clId="{413F0B35-B765-4386-8BC1-E0BF01564457}" dt="2026-06-11T16:56:04.367" v="1288" actId="26606"/>
          <ac:spMkLst>
            <pc:docMk/>
            <pc:sldMk cId="2418732709" sldId="258"/>
            <ac:spMk id="32" creationId="{82347B6D-A7CC-48EB-861F-917D0D61E3EA}"/>
          </ac:spMkLst>
        </pc:spChg>
        <pc:spChg chg="add">
          <ac:chgData name="Aliya Razzaq Bi (2525170)" userId="b5d547ae-2f84-4b22-8a1c-b3ee9ed32d02" providerId="ADAL" clId="{413F0B35-B765-4386-8BC1-E0BF01564457}" dt="2026-06-11T16:56:04.367" v="1288" actId="26606"/>
          <ac:spMkLst>
            <pc:docMk/>
            <pc:sldMk cId="2418732709" sldId="258"/>
            <ac:spMk id="36" creationId="{9178722E-1BD0-427E-BAAE-4F206DAB5818}"/>
          </ac:spMkLst>
        </pc:spChg>
        <pc:spChg chg="add">
          <ac:chgData name="Aliya Razzaq Bi (2525170)" userId="b5d547ae-2f84-4b22-8a1c-b3ee9ed32d02" providerId="ADAL" clId="{413F0B35-B765-4386-8BC1-E0BF01564457}" dt="2026-06-11T16:56:04.367" v="1288" actId="26606"/>
          <ac:spMkLst>
            <pc:docMk/>
            <pc:sldMk cId="2418732709" sldId="258"/>
            <ac:spMk id="40" creationId="{FB034F26-4148-4B59-B493-14D7A9A8BAA9}"/>
          </ac:spMkLst>
        </pc:spChg>
        <pc:graphicFrameChg chg="mod modGraphic">
          <ac:chgData name="Aliya Razzaq Bi (2525170)" userId="b5d547ae-2f84-4b22-8a1c-b3ee9ed32d02" providerId="ADAL" clId="{413F0B35-B765-4386-8BC1-E0BF01564457}" dt="2026-06-11T16:54:10.397" v="1284" actId="26606"/>
          <ac:graphicFrameMkLst>
            <pc:docMk/>
            <pc:sldMk cId="2418732709" sldId="258"/>
            <ac:graphicFrameMk id="4" creationId="{8BBD66D3-1D2D-2925-7074-E1AD4AB80A1B}"/>
          </ac:graphicFrameMkLst>
        </pc:graphicFrameChg>
        <pc:picChg chg="add del mod">
          <ac:chgData name="Aliya Razzaq Bi (2525170)" userId="b5d547ae-2f84-4b22-8a1c-b3ee9ed32d02" providerId="ADAL" clId="{413F0B35-B765-4386-8BC1-E0BF01564457}" dt="2026-06-15T07:53:41.800" v="4247" actId="478"/>
          <ac:picMkLst>
            <pc:docMk/>
            <pc:sldMk cId="2418732709" sldId="258"/>
            <ac:picMk id="6" creationId="{6B1E6926-F533-3911-59D6-77F84DCB0DC9}"/>
          </ac:picMkLst>
        </pc:picChg>
      </pc:sldChg>
      <pc:sldChg chg="addSp delSp modSp mod modTransition setBg">
        <pc:chgData name="Aliya Razzaq Bi (2525170)" userId="b5d547ae-2f84-4b22-8a1c-b3ee9ed32d02" providerId="ADAL" clId="{413F0B35-B765-4386-8BC1-E0BF01564457}" dt="2026-06-15T08:05:39.044" v="4305"/>
        <pc:sldMkLst>
          <pc:docMk/>
          <pc:sldMk cId="3374873611" sldId="259"/>
        </pc:sldMkLst>
        <pc:spChg chg="mod">
          <ac:chgData name="Aliya Razzaq Bi (2525170)" userId="b5d547ae-2f84-4b22-8a1c-b3ee9ed32d02" providerId="ADAL" clId="{413F0B35-B765-4386-8BC1-E0BF01564457}" dt="2026-06-14T20:26:33.018" v="3235" actId="2711"/>
          <ac:spMkLst>
            <pc:docMk/>
            <pc:sldMk cId="3374873611" sldId="259"/>
            <ac:spMk id="2" creationId="{0175784B-D102-5FD7-2537-E9F86A45D01D}"/>
          </ac:spMkLst>
        </pc:spChg>
        <pc:spChg chg="add">
          <ac:chgData name="Aliya Razzaq Bi (2525170)" userId="b5d547ae-2f84-4b22-8a1c-b3ee9ed32d02" providerId="ADAL" clId="{413F0B35-B765-4386-8BC1-E0BF01564457}" dt="2026-06-11T16:55:44.799" v="1287" actId="26606"/>
          <ac:spMkLst>
            <pc:docMk/>
            <pc:sldMk cId="3374873611" sldId="259"/>
            <ac:spMk id="17" creationId="{A4AC5506-6312-4701-8D3C-40187889A947}"/>
          </ac:spMkLst>
        </pc:spChg>
        <pc:graphicFrameChg chg="add mod modGraphic">
          <ac:chgData name="Aliya Razzaq Bi (2525170)" userId="b5d547ae-2f84-4b22-8a1c-b3ee9ed32d02" providerId="ADAL" clId="{413F0B35-B765-4386-8BC1-E0BF01564457}" dt="2026-06-15T07:50:19.277" v="4242" actId="33524"/>
          <ac:graphicFrameMkLst>
            <pc:docMk/>
            <pc:sldMk cId="3374873611" sldId="259"/>
            <ac:graphicFrameMk id="4" creationId="{1C72BFD7-ABB1-54A3-FF28-15D91AD809EB}"/>
          </ac:graphicFrameMkLst>
        </pc:graphicFrameChg>
      </pc:sldChg>
      <pc:sldChg chg="addSp delSp modSp mod modTransition">
        <pc:chgData name="Aliya Razzaq Bi (2525170)" userId="b5d547ae-2f84-4b22-8a1c-b3ee9ed32d02" providerId="ADAL" clId="{413F0B35-B765-4386-8BC1-E0BF01564457}" dt="2026-06-15T08:06:40.640" v="4313"/>
        <pc:sldMkLst>
          <pc:docMk/>
          <pc:sldMk cId="926149880" sldId="261"/>
        </pc:sldMkLst>
        <pc:spChg chg="mod">
          <ac:chgData name="Aliya Razzaq Bi (2525170)" userId="b5d547ae-2f84-4b22-8a1c-b3ee9ed32d02" providerId="ADAL" clId="{413F0B35-B765-4386-8BC1-E0BF01564457}" dt="2026-06-15T08:06:32.442" v="4312" actId="33524"/>
          <ac:spMkLst>
            <pc:docMk/>
            <pc:sldMk cId="926149880" sldId="261"/>
            <ac:spMk id="2" creationId="{C3FD81F1-96BC-B098-0E62-A361283551EF}"/>
          </ac:spMkLst>
        </pc:spChg>
        <pc:graphicFrameChg chg="add mod modGraphic">
          <ac:chgData name="Aliya Razzaq Bi (2525170)" userId="b5d547ae-2f84-4b22-8a1c-b3ee9ed32d02" providerId="ADAL" clId="{413F0B35-B765-4386-8BC1-E0BF01564457}" dt="2026-06-15T08:06:27.744" v="4311" actId="14100"/>
          <ac:graphicFrameMkLst>
            <pc:docMk/>
            <pc:sldMk cId="926149880" sldId="261"/>
            <ac:graphicFrameMk id="4" creationId="{9D4E58F5-BB99-F82C-2BEF-00872DF43EE1}"/>
          </ac:graphicFrameMkLst>
        </pc:graphicFrameChg>
      </pc:sldChg>
      <pc:sldChg chg="addSp modSp mod modTransition">
        <pc:chgData name="Aliya Razzaq Bi (2525170)" userId="b5d547ae-2f84-4b22-8a1c-b3ee9ed32d02" providerId="ADAL" clId="{413F0B35-B765-4386-8BC1-E0BF01564457}" dt="2026-06-15T08:06:47.949" v="4314"/>
        <pc:sldMkLst>
          <pc:docMk/>
          <pc:sldMk cId="204401330" sldId="262"/>
        </pc:sldMkLst>
        <pc:spChg chg="mod">
          <ac:chgData name="Aliya Razzaq Bi (2525170)" userId="b5d547ae-2f84-4b22-8a1c-b3ee9ed32d02" providerId="ADAL" clId="{413F0B35-B765-4386-8BC1-E0BF01564457}" dt="2026-06-15T07:55:54.939" v="4264" actId="1076"/>
          <ac:spMkLst>
            <pc:docMk/>
            <pc:sldMk cId="204401330" sldId="262"/>
            <ac:spMk id="2" creationId="{72A3E23B-881B-6D0B-15A3-6AF660B28C75}"/>
          </ac:spMkLst>
        </pc:spChg>
        <pc:spChg chg="mod">
          <ac:chgData name="Aliya Razzaq Bi (2525170)" userId="b5d547ae-2f84-4b22-8a1c-b3ee9ed32d02" providerId="ADAL" clId="{413F0B35-B765-4386-8BC1-E0BF01564457}" dt="2026-06-15T07:29:54.943" v="3652" actId="20577"/>
          <ac:spMkLst>
            <pc:docMk/>
            <pc:sldMk cId="204401330" sldId="262"/>
            <ac:spMk id="22" creationId="{4DC7F379-4B3E-B569-9E71-C30183A27D5C}"/>
          </ac:spMkLst>
        </pc:spChg>
        <pc:picChg chg="add mod">
          <ac:chgData name="Aliya Razzaq Bi (2525170)" userId="b5d547ae-2f84-4b22-8a1c-b3ee9ed32d02" providerId="ADAL" clId="{413F0B35-B765-4386-8BC1-E0BF01564457}" dt="2026-06-15T07:55:46.916" v="4263" actId="1076"/>
          <ac:picMkLst>
            <pc:docMk/>
            <pc:sldMk cId="204401330" sldId="262"/>
            <ac:picMk id="30" creationId="{1AA4EC73-6904-5BED-D477-7C5B6F40EEB8}"/>
          </ac:picMkLst>
        </pc:picChg>
        <pc:picChg chg="add mod">
          <ac:chgData name="Aliya Razzaq Bi (2525170)" userId="b5d547ae-2f84-4b22-8a1c-b3ee9ed32d02" providerId="ADAL" clId="{413F0B35-B765-4386-8BC1-E0BF01564457}" dt="2026-06-15T07:57:12.630" v="4271" actId="1076"/>
          <ac:picMkLst>
            <pc:docMk/>
            <pc:sldMk cId="204401330" sldId="262"/>
            <ac:picMk id="32" creationId="{03E2F6D1-0B1D-7026-66C2-9E6D0DDDCD08}"/>
          </ac:picMkLst>
        </pc:picChg>
      </pc:sldChg>
      <pc:sldChg chg="addSp delSp modSp mod modTransition setBg">
        <pc:chgData name="Aliya Razzaq Bi (2525170)" userId="b5d547ae-2f84-4b22-8a1c-b3ee9ed32d02" providerId="ADAL" clId="{413F0B35-B765-4386-8BC1-E0BF01564457}" dt="2026-06-15T08:05:06.118" v="4302"/>
        <pc:sldMkLst>
          <pc:docMk/>
          <pc:sldMk cId="2662546112" sldId="263"/>
        </pc:sldMkLst>
        <pc:spChg chg="mod">
          <ac:chgData name="Aliya Razzaq Bi (2525170)" userId="b5d547ae-2f84-4b22-8a1c-b3ee9ed32d02" providerId="ADAL" clId="{413F0B35-B765-4386-8BC1-E0BF01564457}" dt="2026-06-10T08:36:15.363" v="90" actId="26606"/>
          <ac:spMkLst>
            <pc:docMk/>
            <pc:sldMk cId="2662546112" sldId="263"/>
            <ac:spMk id="2" creationId="{CB0BC0C9-C2DB-5D1D-F1B2-C3217B3FF86F}"/>
          </ac:spMkLst>
        </pc:spChg>
        <pc:spChg chg="mod">
          <ac:chgData name="Aliya Razzaq Bi (2525170)" userId="b5d547ae-2f84-4b22-8a1c-b3ee9ed32d02" providerId="ADAL" clId="{413F0B35-B765-4386-8BC1-E0BF01564457}" dt="2026-06-10T08:36:15.363" v="90" actId="26606"/>
          <ac:spMkLst>
            <pc:docMk/>
            <pc:sldMk cId="2662546112" sldId="263"/>
            <ac:spMk id="3" creationId="{1A6BF2B3-EA41-D505-7F9C-B4E2D6B1C975}"/>
          </ac:spMkLst>
        </pc:spChg>
        <pc:spChg chg="add">
          <ac:chgData name="Aliya Razzaq Bi (2525170)" userId="b5d547ae-2f84-4b22-8a1c-b3ee9ed32d02" providerId="ADAL" clId="{413F0B35-B765-4386-8BC1-E0BF01564457}" dt="2026-06-10T08:36:15.363" v="90" actId="26606"/>
          <ac:spMkLst>
            <pc:docMk/>
            <pc:sldMk cId="2662546112" sldId="263"/>
            <ac:spMk id="9" creationId="{C0763A76-9F1C-4FC5-82B7-DD475DA461B2}"/>
          </ac:spMkLst>
        </pc:spChg>
        <pc:spChg chg="add">
          <ac:chgData name="Aliya Razzaq Bi (2525170)" userId="b5d547ae-2f84-4b22-8a1c-b3ee9ed32d02" providerId="ADAL" clId="{413F0B35-B765-4386-8BC1-E0BF01564457}" dt="2026-06-10T08:36:15.363" v="90" actId="26606"/>
          <ac:spMkLst>
            <pc:docMk/>
            <pc:sldMk cId="2662546112" sldId="263"/>
            <ac:spMk id="11" creationId="{E81BF4F6-F2CF-4984-9D14-D6966D92F99F}"/>
          </ac:spMkLst>
        </pc:spChg>
        <pc:picChg chg="add">
          <ac:chgData name="Aliya Razzaq Bi (2525170)" userId="b5d547ae-2f84-4b22-8a1c-b3ee9ed32d02" providerId="ADAL" clId="{413F0B35-B765-4386-8BC1-E0BF01564457}" dt="2026-06-10T08:36:15.363" v="90" actId="26606"/>
          <ac:picMkLst>
            <pc:docMk/>
            <pc:sldMk cId="2662546112" sldId="263"/>
            <ac:picMk id="5" creationId="{3A193F7A-ADEC-5095-F52C-FC367249D10F}"/>
          </ac:picMkLst>
        </pc:picChg>
      </pc:sldChg>
      <pc:sldChg chg="addSp modSp mod modTransition">
        <pc:chgData name="Aliya Razzaq Bi (2525170)" userId="b5d547ae-2f84-4b22-8a1c-b3ee9ed32d02" providerId="ADAL" clId="{413F0B35-B765-4386-8BC1-E0BF01564457}" dt="2026-06-15T08:06:52.961" v="4315"/>
        <pc:sldMkLst>
          <pc:docMk/>
          <pc:sldMk cId="2030664755" sldId="264"/>
        </pc:sldMkLst>
        <pc:spChg chg="mod">
          <ac:chgData name="Aliya Razzaq Bi (2525170)" userId="b5d547ae-2f84-4b22-8a1c-b3ee9ed32d02" providerId="ADAL" clId="{413F0B35-B765-4386-8BC1-E0BF01564457}" dt="2026-06-15T08:01:29.986" v="4291" actId="1076"/>
          <ac:spMkLst>
            <pc:docMk/>
            <pc:sldMk cId="2030664755" sldId="264"/>
            <ac:spMk id="2" creationId="{BC93C1E2-46DC-443E-F3BD-1285EF4EFFEA}"/>
          </ac:spMkLst>
        </pc:spChg>
        <pc:graphicFrameChg chg="mod modGraphic">
          <ac:chgData name="Aliya Razzaq Bi (2525170)" userId="b5d547ae-2f84-4b22-8a1c-b3ee9ed32d02" providerId="ADAL" clId="{413F0B35-B765-4386-8BC1-E0BF01564457}" dt="2026-06-15T08:02:56.944" v="4299" actId="20577"/>
          <ac:graphicFrameMkLst>
            <pc:docMk/>
            <pc:sldMk cId="2030664755" sldId="264"/>
            <ac:graphicFrameMk id="4" creationId="{7776BB06-0F01-E53F-127A-1252174F40DA}"/>
          </ac:graphicFrameMkLst>
        </pc:graphicFrameChg>
        <pc:picChg chg="add mod">
          <ac:chgData name="Aliya Razzaq Bi (2525170)" userId="b5d547ae-2f84-4b22-8a1c-b3ee9ed32d02" providerId="ADAL" clId="{413F0B35-B765-4386-8BC1-E0BF01564457}" dt="2026-06-15T08:01:10.767" v="4286" actId="1076"/>
          <ac:picMkLst>
            <pc:docMk/>
            <pc:sldMk cId="2030664755" sldId="264"/>
            <ac:picMk id="5" creationId="{FCF7ED50-1DA4-656D-D03C-ECB6FF91F163}"/>
          </ac:picMkLst>
        </pc:picChg>
        <pc:picChg chg="add mod">
          <ac:chgData name="Aliya Razzaq Bi (2525170)" userId="b5d547ae-2f84-4b22-8a1c-b3ee9ed32d02" providerId="ADAL" clId="{413F0B35-B765-4386-8BC1-E0BF01564457}" dt="2026-06-15T08:02:44.568" v="4295" actId="1076"/>
          <ac:picMkLst>
            <pc:docMk/>
            <pc:sldMk cId="2030664755" sldId="264"/>
            <ac:picMk id="7" creationId="{4431DAF4-D831-8C8D-367B-D801FB90ADBC}"/>
          </ac:picMkLst>
        </pc:picChg>
      </pc:sldChg>
      <pc:sldChg chg="addSp delSp modSp mod modTransition setBg">
        <pc:chgData name="Aliya Razzaq Bi (2525170)" userId="b5d547ae-2f84-4b22-8a1c-b3ee9ed32d02" providerId="ADAL" clId="{413F0B35-B765-4386-8BC1-E0BF01564457}" dt="2026-06-15T08:08:37.547" v="4317"/>
        <pc:sldMkLst>
          <pc:docMk/>
          <pc:sldMk cId="1890236074" sldId="266"/>
        </pc:sldMkLst>
        <pc:spChg chg="add">
          <ac:chgData name="Aliya Razzaq Bi (2525170)" userId="b5d547ae-2f84-4b22-8a1c-b3ee9ed32d02" providerId="ADAL" clId="{413F0B35-B765-4386-8BC1-E0BF01564457}" dt="2026-06-11T17:00:45.919" v="1298" actId="26606"/>
          <ac:spMkLst>
            <pc:docMk/>
            <pc:sldMk cId="1890236074" sldId="266"/>
            <ac:spMk id="8" creationId="{9C6777B5-64F4-4200-B099-34168B69FE53}"/>
          </ac:spMkLst>
        </pc:spChg>
        <pc:grpChg chg="add">
          <ac:chgData name="Aliya Razzaq Bi (2525170)" userId="b5d547ae-2f84-4b22-8a1c-b3ee9ed32d02" providerId="ADAL" clId="{413F0B35-B765-4386-8BC1-E0BF01564457}" dt="2026-06-11T17:00:45.919" v="1298" actId="26606"/>
          <ac:grpSpMkLst>
            <pc:docMk/>
            <pc:sldMk cId="1890236074" sldId="266"/>
            <ac:grpSpMk id="10" creationId="{4252769E-B9F0-4068-A645-5BBEF16E9C28}"/>
          </ac:grpSpMkLst>
        </pc:grpChg>
        <pc:picChg chg="add mod">
          <ac:chgData name="Aliya Razzaq Bi (2525170)" userId="b5d547ae-2f84-4b22-8a1c-b3ee9ed32d02" providerId="ADAL" clId="{413F0B35-B765-4386-8BC1-E0BF01564457}" dt="2026-06-11T17:00:45.919" v="1298" actId="26606"/>
          <ac:picMkLst>
            <pc:docMk/>
            <pc:sldMk cId="1890236074" sldId="266"/>
            <ac:picMk id="3" creationId="{851034BD-D2F9-467B-1363-C3EDE58C80F9}"/>
          </ac:picMkLst>
        </pc:picChg>
      </pc:sldChg>
      <pc:sldChg chg="modSp mod modTransition">
        <pc:chgData name="Aliya Razzaq Bi (2525170)" userId="b5d547ae-2f84-4b22-8a1c-b3ee9ed32d02" providerId="ADAL" clId="{413F0B35-B765-4386-8BC1-E0BF01564457}" dt="2026-06-15T08:07:15.075" v="4316"/>
        <pc:sldMkLst>
          <pc:docMk/>
          <pc:sldMk cId="2566793071" sldId="267"/>
        </pc:sldMkLst>
        <pc:spChg chg="mod">
          <ac:chgData name="Aliya Razzaq Bi (2525170)" userId="b5d547ae-2f84-4b22-8a1c-b3ee9ed32d02" providerId="ADAL" clId="{413F0B35-B765-4386-8BC1-E0BF01564457}" dt="2026-06-14T20:27:27.462" v="3241" actId="2711"/>
          <ac:spMkLst>
            <pc:docMk/>
            <pc:sldMk cId="2566793071" sldId="267"/>
            <ac:spMk id="2" creationId="{A3024E37-ED9A-DBA1-AFD4-A60A2EB1C322}"/>
          </ac:spMkLst>
        </pc:spChg>
        <pc:spChg chg="mod">
          <ac:chgData name="Aliya Razzaq Bi (2525170)" userId="b5d547ae-2f84-4b22-8a1c-b3ee9ed32d02" providerId="ADAL" clId="{413F0B35-B765-4386-8BC1-E0BF01564457}" dt="2026-06-15T07:28:02.422" v="3604" actId="313"/>
          <ac:spMkLst>
            <pc:docMk/>
            <pc:sldMk cId="2566793071" sldId="267"/>
            <ac:spMk id="3" creationId="{9281FDFD-DD8D-F213-204C-BA91FD711586}"/>
          </ac:spMkLst>
        </pc:spChg>
      </pc:sldChg>
      <pc:sldChg chg="addSp modSp mod modTransition setBg">
        <pc:chgData name="Aliya Razzaq Bi (2525170)" userId="b5d547ae-2f84-4b22-8a1c-b3ee9ed32d02" providerId="ADAL" clId="{413F0B35-B765-4386-8BC1-E0BF01564457}" dt="2026-06-15T08:05:45.467" v="4306"/>
        <pc:sldMkLst>
          <pc:docMk/>
          <pc:sldMk cId="4279022893" sldId="268"/>
        </pc:sldMkLst>
        <pc:spChg chg="add mod">
          <ac:chgData name="Aliya Razzaq Bi (2525170)" userId="b5d547ae-2f84-4b22-8a1c-b3ee9ed32d02" providerId="ADAL" clId="{413F0B35-B765-4386-8BC1-E0BF01564457}" dt="2026-06-15T07:55:01.638" v="4258" actId="1076"/>
          <ac:spMkLst>
            <pc:docMk/>
            <pc:sldMk cId="4279022893" sldId="268"/>
            <ac:spMk id="12" creationId="{3B8B8391-B4B5-6EE9-9CA1-09316AA56B97}"/>
          </ac:spMkLst>
        </pc:spChg>
        <pc:spChg chg="add">
          <ac:chgData name="Aliya Razzaq Bi (2525170)" userId="b5d547ae-2f84-4b22-8a1c-b3ee9ed32d02" providerId="ADAL" clId="{413F0B35-B765-4386-8BC1-E0BF01564457}" dt="2026-06-10T08:41:21.811" v="95" actId="26606"/>
          <ac:spMkLst>
            <pc:docMk/>
            <pc:sldMk cId="4279022893" sldId="268"/>
            <ac:spMk id="17" creationId="{5F637E18-EF26-4327-9077-7FFC67B98B96}"/>
          </ac:spMkLst>
        </pc:spChg>
        <pc:spChg chg="add">
          <ac:chgData name="Aliya Razzaq Bi (2525170)" userId="b5d547ae-2f84-4b22-8a1c-b3ee9ed32d02" providerId="ADAL" clId="{413F0B35-B765-4386-8BC1-E0BF01564457}" dt="2026-06-10T08:41:21.811" v="95" actId="26606"/>
          <ac:spMkLst>
            <pc:docMk/>
            <pc:sldMk cId="4279022893" sldId="268"/>
            <ac:spMk id="19" creationId="{3EED6667-6BE8-A2AB-422A-5A1D89727E35}"/>
          </ac:spMkLst>
        </pc:spChg>
        <pc:graphicFrameChg chg="mod ord modGraphic">
          <ac:chgData name="Aliya Razzaq Bi (2525170)" userId="b5d547ae-2f84-4b22-8a1c-b3ee9ed32d02" providerId="ADAL" clId="{413F0B35-B765-4386-8BC1-E0BF01564457}" dt="2026-06-10T08:41:21.811" v="95" actId="26606"/>
          <ac:graphicFrameMkLst>
            <pc:docMk/>
            <pc:sldMk cId="4279022893" sldId="268"/>
            <ac:graphicFrameMk id="2" creationId="{95219454-4B9C-4EFC-5185-ED71748088F5}"/>
          </ac:graphicFrameMkLst>
        </pc:graphicFrameChg>
        <pc:picChg chg="add mod">
          <ac:chgData name="Aliya Razzaq Bi (2525170)" userId="b5d547ae-2f84-4b22-8a1c-b3ee9ed32d02" providerId="ADAL" clId="{413F0B35-B765-4386-8BC1-E0BF01564457}" dt="2026-06-15T07:55:06.961" v="4259" actId="1076"/>
          <ac:picMkLst>
            <pc:docMk/>
            <pc:sldMk cId="4279022893" sldId="268"/>
            <ac:picMk id="4" creationId="{32D1928E-081A-5F0B-FD42-D11EC8C5D3A0}"/>
          </ac:picMkLst>
        </pc:picChg>
        <pc:picChg chg="add mod">
          <ac:chgData name="Aliya Razzaq Bi (2525170)" userId="b5d547ae-2f84-4b22-8a1c-b3ee9ed32d02" providerId="ADAL" clId="{413F0B35-B765-4386-8BC1-E0BF01564457}" dt="2026-06-15T07:54:56.651" v="4257" actId="1076"/>
          <ac:picMkLst>
            <pc:docMk/>
            <pc:sldMk cId="4279022893" sldId="268"/>
            <ac:picMk id="6" creationId="{139E2397-725D-85BE-33D9-3789CA1BC6DE}"/>
          </ac:picMkLst>
        </pc:picChg>
      </pc:sldChg>
      <pc:sldChg chg="addSp delSp modSp add mod ord modTransition setBg">
        <pc:chgData name="Aliya Razzaq Bi (2525170)" userId="b5d547ae-2f84-4b22-8a1c-b3ee9ed32d02" providerId="ADAL" clId="{413F0B35-B765-4386-8BC1-E0BF01564457}" dt="2026-06-15T08:03:59.330" v="4301"/>
        <pc:sldMkLst>
          <pc:docMk/>
          <pc:sldMk cId="3085373132" sldId="270"/>
        </pc:sldMkLst>
        <pc:spChg chg="add mod ord">
          <ac:chgData name="Aliya Razzaq Bi (2525170)" userId="b5d547ae-2f84-4b22-8a1c-b3ee9ed32d02" providerId="ADAL" clId="{413F0B35-B765-4386-8BC1-E0BF01564457}" dt="2026-06-11T17:08:23.525" v="1319" actId="26606"/>
          <ac:spMkLst>
            <pc:docMk/>
            <pc:sldMk cId="3085373132" sldId="270"/>
            <ac:spMk id="3" creationId="{1A4828C6-3B6D-89E8-0EC7-629EAA348DE0}"/>
          </ac:spMkLst>
        </pc:spChg>
        <pc:spChg chg="add">
          <ac:chgData name="Aliya Razzaq Bi (2525170)" userId="b5d547ae-2f84-4b22-8a1c-b3ee9ed32d02" providerId="ADAL" clId="{413F0B35-B765-4386-8BC1-E0BF01564457}" dt="2026-06-11T17:09:07.277" v="1325" actId="26606"/>
          <ac:spMkLst>
            <pc:docMk/>
            <pc:sldMk cId="3085373132" sldId="270"/>
            <ac:spMk id="38" creationId="{9C6777B5-64F4-4200-B099-34168B69FE53}"/>
          </ac:spMkLst>
        </pc:spChg>
        <pc:grpChg chg="add">
          <ac:chgData name="Aliya Razzaq Bi (2525170)" userId="b5d547ae-2f84-4b22-8a1c-b3ee9ed32d02" providerId="ADAL" clId="{413F0B35-B765-4386-8BC1-E0BF01564457}" dt="2026-06-11T17:09:07.277" v="1325" actId="26606"/>
          <ac:grpSpMkLst>
            <pc:docMk/>
            <pc:sldMk cId="3085373132" sldId="270"/>
            <ac:grpSpMk id="40" creationId="{4252769E-B9F0-4068-A645-5BBEF16E9C28}"/>
          </ac:grpSpMkLst>
        </pc:grpChg>
        <pc:picChg chg="add mod">
          <ac:chgData name="Aliya Razzaq Bi (2525170)" userId="b5d547ae-2f84-4b22-8a1c-b3ee9ed32d02" providerId="ADAL" clId="{413F0B35-B765-4386-8BC1-E0BF01564457}" dt="2026-06-11T17:09:07.277" v="1325" actId="26606"/>
          <ac:picMkLst>
            <pc:docMk/>
            <pc:sldMk cId="3085373132" sldId="270"/>
            <ac:picMk id="10" creationId="{BC5C3DE0-023C-2FDB-58C1-47CF29952795}"/>
          </ac:picMkLst>
        </pc:picChg>
      </pc:sldChg>
      <pc:sldChg chg="new del">
        <pc:chgData name="Aliya Razzaq Bi (2525170)" userId="b5d547ae-2f84-4b22-8a1c-b3ee9ed32d02" providerId="ADAL" clId="{413F0B35-B765-4386-8BC1-E0BF01564457}" dt="2026-06-15T07:28:14.843" v="3613" actId="47"/>
        <pc:sldMkLst>
          <pc:docMk/>
          <pc:sldMk cId="2333085500" sldId="271"/>
        </pc:sldMkLst>
      </pc:sldChg>
      <pc:sldChg chg="new del">
        <pc:chgData name="Aliya Razzaq Bi (2525170)" userId="b5d547ae-2f84-4b22-8a1c-b3ee9ed32d02" providerId="ADAL" clId="{413F0B35-B765-4386-8BC1-E0BF01564457}" dt="2026-06-15T07:28:16.658" v="3614" actId="47"/>
        <pc:sldMkLst>
          <pc:docMk/>
          <pc:sldMk cId="718309103" sldId="272"/>
        </pc:sldMkLst>
      </pc:sldChg>
      <pc:sldChg chg="new del">
        <pc:chgData name="Aliya Razzaq Bi (2525170)" userId="b5d547ae-2f84-4b22-8a1c-b3ee9ed32d02" providerId="ADAL" clId="{413F0B35-B765-4386-8BC1-E0BF01564457}" dt="2026-06-15T07:28:13.032" v="3612" actId="47"/>
        <pc:sldMkLst>
          <pc:docMk/>
          <pc:sldMk cId="3743385178" sldId="273"/>
        </pc:sldMkLst>
      </pc:sldChg>
      <pc:sldChg chg="new del">
        <pc:chgData name="Aliya Razzaq Bi (2525170)" userId="b5d547ae-2f84-4b22-8a1c-b3ee9ed32d02" providerId="ADAL" clId="{413F0B35-B765-4386-8BC1-E0BF01564457}" dt="2026-06-15T07:28:10.862" v="3611" actId="47"/>
        <pc:sldMkLst>
          <pc:docMk/>
          <pc:sldMk cId="1032518420" sldId="274"/>
        </pc:sldMkLst>
      </pc:sldChg>
      <pc:sldChg chg="new del">
        <pc:chgData name="Aliya Razzaq Bi (2525170)" userId="b5d547ae-2f84-4b22-8a1c-b3ee9ed32d02" providerId="ADAL" clId="{413F0B35-B765-4386-8BC1-E0BF01564457}" dt="2026-06-15T07:28:09.193" v="3610" actId="47"/>
        <pc:sldMkLst>
          <pc:docMk/>
          <pc:sldMk cId="2630601614"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8F5ABC-1507-4DAB-ABBE-C6038A2BBDC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640E3E9-B0AD-4ACF-AD79-D5C212CD8169}">
      <dgm:prSet/>
      <dgm:spPr/>
      <dgm:t>
        <a:bodyPr/>
        <a:lstStyle/>
        <a:p>
          <a:r>
            <a:rPr lang="en-GB" b="1"/>
            <a:t>Student Name:	Aliya Razzaq Bi</a:t>
          </a:r>
          <a:endParaRPr lang="en-US" dirty="0"/>
        </a:p>
      </dgm:t>
    </dgm:pt>
    <dgm:pt modelId="{464F03DF-2CE6-4D9B-BA59-40CF84B5804D}" type="parTrans" cxnId="{3E6DC84E-F137-4FDD-A923-13C719FABAC1}">
      <dgm:prSet/>
      <dgm:spPr/>
      <dgm:t>
        <a:bodyPr/>
        <a:lstStyle/>
        <a:p>
          <a:endParaRPr lang="en-US"/>
        </a:p>
      </dgm:t>
    </dgm:pt>
    <dgm:pt modelId="{291D432A-0D16-4CF2-8988-7DE834B296C3}" type="sibTrans" cxnId="{3E6DC84E-F137-4FDD-A923-13C719FABAC1}">
      <dgm:prSet/>
      <dgm:spPr/>
      <dgm:t>
        <a:bodyPr/>
        <a:lstStyle/>
        <a:p>
          <a:endParaRPr lang="en-US"/>
        </a:p>
      </dgm:t>
    </dgm:pt>
    <dgm:pt modelId="{3F525BD2-25F1-4BD4-9B8C-1D7027E00D47}">
      <dgm:prSet/>
      <dgm:spPr/>
      <dgm:t>
        <a:bodyPr/>
        <a:lstStyle/>
        <a:p>
          <a:r>
            <a:rPr lang="en-GB" b="1"/>
            <a:t>Student ID:                  2525170</a:t>
          </a:r>
          <a:endParaRPr lang="en-US"/>
        </a:p>
      </dgm:t>
    </dgm:pt>
    <dgm:pt modelId="{374728FD-BEDD-4F2E-90C8-626682A7F1CB}" type="parTrans" cxnId="{21DAC7D8-FE29-434C-AAA4-672095AFC42F}">
      <dgm:prSet/>
      <dgm:spPr/>
      <dgm:t>
        <a:bodyPr/>
        <a:lstStyle/>
        <a:p>
          <a:endParaRPr lang="en-US"/>
        </a:p>
      </dgm:t>
    </dgm:pt>
    <dgm:pt modelId="{A93A8D16-853D-4354-A613-1B6222B8CB9C}" type="sibTrans" cxnId="{21DAC7D8-FE29-434C-AAA4-672095AFC42F}">
      <dgm:prSet/>
      <dgm:spPr/>
      <dgm:t>
        <a:bodyPr/>
        <a:lstStyle/>
        <a:p>
          <a:endParaRPr lang="en-US"/>
        </a:p>
      </dgm:t>
    </dgm:pt>
    <dgm:pt modelId="{DEAD6496-D5DA-44F3-B8C2-D2A451BBB571}">
      <dgm:prSet/>
      <dgm:spPr/>
      <dgm:t>
        <a:bodyPr/>
        <a:lstStyle/>
        <a:p>
          <a:r>
            <a:rPr lang="en-GB" b="1"/>
            <a:t>Lecturer’s Name: Annamarie Dufficy</a:t>
          </a:r>
          <a:endParaRPr lang="en-US"/>
        </a:p>
      </dgm:t>
    </dgm:pt>
    <dgm:pt modelId="{1DBA23F1-FA7E-4F99-926A-C0DE322CE72F}" type="parTrans" cxnId="{1BA3BE2A-A723-4223-88B0-87C606D9955F}">
      <dgm:prSet/>
      <dgm:spPr/>
      <dgm:t>
        <a:bodyPr/>
        <a:lstStyle/>
        <a:p>
          <a:endParaRPr lang="en-US"/>
        </a:p>
      </dgm:t>
    </dgm:pt>
    <dgm:pt modelId="{230D92FD-1F85-48F9-B137-FE10BC09866A}" type="sibTrans" cxnId="{1BA3BE2A-A723-4223-88B0-87C606D9955F}">
      <dgm:prSet/>
      <dgm:spPr/>
      <dgm:t>
        <a:bodyPr/>
        <a:lstStyle/>
        <a:p>
          <a:endParaRPr lang="en-US"/>
        </a:p>
      </dgm:t>
    </dgm:pt>
    <dgm:pt modelId="{AA1F68FD-38BE-4BAC-A6A2-91BD0F3E2BA3}">
      <dgm:prSet/>
      <dgm:spPr/>
      <dgm:t>
        <a:bodyPr/>
        <a:lstStyle/>
        <a:p>
          <a:r>
            <a:rPr lang="en-GB" b="1"/>
            <a:t>Module Code: 	</a:t>
          </a:r>
          <a:r>
            <a:rPr lang="en-GB"/>
            <a:t>LCLM 4004</a:t>
          </a:r>
          <a:endParaRPr lang="en-US"/>
        </a:p>
      </dgm:t>
    </dgm:pt>
    <dgm:pt modelId="{6B0B01F9-B275-456E-89F5-725A4BE105CE}" type="parTrans" cxnId="{BC8C3370-C321-4B58-BDDC-270B2F16A3B2}">
      <dgm:prSet/>
      <dgm:spPr/>
      <dgm:t>
        <a:bodyPr/>
        <a:lstStyle/>
        <a:p>
          <a:endParaRPr lang="en-US"/>
        </a:p>
      </dgm:t>
    </dgm:pt>
    <dgm:pt modelId="{C34403B8-0BE3-4A0D-A206-AC2EEBF8A79E}" type="sibTrans" cxnId="{BC8C3370-C321-4B58-BDDC-270B2F16A3B2}">
      <dgm:prSet/>
      <dgm:spPr/>
      <dgm:t>
        <a:bodyPr/>
        <a:lstStyle/>
        <a:p>
          <a:endParaRPr lang="en-US"/>
        </a:p>
      </dgm:t>
    </dgm:pt>
    <dgm:pt modelId="{575B4CC7-0A81-448F-8236-46096591FF6B}">
      <dgm:prSet/>
      <dgm:spPr/>
      <dgm:t>
        <a:bodyPr/>
        <a:lstStyle/>
        <a:p>
          <a:r>
            <a:rPr lang="en-GB" b="1"/>
            <a:t>Module Name: 	</a:t>
          </a:r>
          <a:r>
            <a:rPr lang="en-GB"/>
            <a:t>Problem Solving and Decision-Making</a:t>
          </a:r>
          <a:endParaRPr lang="en-US"/>
        </a:p>
      </dgm:t>
    </dgm:pt>
    <dgm:pt modelId="{9E710F1D-26F9-4FEB-AABB-D2A37BB0BAD3}" type="parTrans" cxnId="{54AED75E-675D-42CC-9192-F33B67B5D5D1}">
      <dgm:prSet/>
      <dgm:spPr/>
      <dgm:t>
        <a:bodyPr/>
        <a:lstStyle/>
        <a:p>
          <a:endParaRPr lang="en-US"/>
        </a:p>
      </dgm:t>
    </dgm:pt>
    <dgm:pt modelId="{7753133A-CDF9-4F13-AE23-1DD392ACEEFE}" type="sibTrans" cxnId="{54AED75E-675D-42CC-9192-F33B67B5D5D1}">
      <dgm:prSet/>
      <dgm:spPr/>
      <dgm:t>
        <a:bodyPr/>
        <a:lstStyle/>
        <a:p>
          <a:endParaRPr lang="en-US"/>
        </a:p>
      </dgm:t>
    </dgm:pt>
    <dgm:pt modelId="{F5A4F7C1-4163-4468-91CF-E7559A7978DF}">
      <dgm:prSet/>
      <dgm:spPr/>
      <dgm:t>
        <a:bodyPr/>
        <a:lstStyle/>
        <a:p>
          <a:r>
            <a:rPr lang="en-GB" b="1"/>
            <a:t>Component 1: 	</a:t>
          </a:r>
          <a:r>
            <a:rPr lang="en-GB"/>
            <a:t>Basil’s Bakery</a:t>
          </a:r>
          <a:endParaRPr lang="en-US"/>
        </a:p>
      </dgm:t>
    </dgm:pt>
    <dgm:pt modelId="{65216508-5386-4710-810C-37EF84E39420}" type="parTrans" cxnId="{1765FB0D-54A9-4EB9-A4E0-B56AC303B683}">
      <dgm:prSet/>
      <dgm:spPr/>
      <dgm:t>
        <a:bodyPr/>
        <a:lstStyle/>
        <a:p>
          <a:endParaRPr lang="en-US"/>
        </a:p>
      </dgm:t>
    </dgm:pt>
    <dgm:pt modelId="{A121FA08-B943-4FF5-8B8E-DFDB93BF6CB9}" type="sibTrans" cxnId="{1765FB0D-54A9-4EB9-A4E0-B56AC303B683}">
      <dgm:prSet/>
      <dgm:spPr/>
      <dgm:t>
        <a:bodyPr/>
        <a:lstStyle/>
        <a:p>
          <a:endParaRPr lang="en-US"/>
        </a:p>
      </dgm:t>
    </dgm:pt>
    <dgm:pt modelId="{7AD1D20D-5EBF-4FD3-BF87-B2C2D3F75075}" type="pres">
      <dgm:prSet presAssocID="{9D8F5ABC-1507-4DAB-ABBE-C6038A2BBDC2}" presName="vert0" presStyleCnt="0">
        <dgm:presLayoutVars>
          <dgm:dir/>
          <dgm:animOne val="branch"/>
          <dgm:animLvl val="lvl"/>
        </dgm:presLayoutVars>
      </dgm:prSet>
      <dgm:spPr/>
    </dgm:pt>
    <dgm:pt modelId="{37F74DF6-6529-4D70-A181-4E9BF1D3FA96}" type="pres">
      <dgm:prSet presAssocID="{A640E3E9-B0AD-4ACF-AD79-D5C212CD8169}" presName="thickLine" presStyleLbl="alignNode1" presStyleIdx="0" presStyleCnt="6"/>
      <dgm:spPr/>
    </dgm:pt>
    <dgm:pt modelId="{B815FD5E-659F-48F0-AA8A-2F85299E891A}" type="pres">
      <dgm:prSet presAssocID="{A640E3E9-B0AD-4ACF-AD79-D5C212CD8169}" presName="horz1" presStyleCnt="0"/>
      <dgm:spPr/>
    </dgm:pt>
    <dgm:pt modelId="{CC456363-902A-4B96-B7E0-24FAE1391901}" type="pres">
      <dgm:prSet presAssocID="{A640E3E9-B0AD-4ACF-AD79-D5C212CD8169}" presName="tx1" presStyleLbl="revTx" presStyleIdx="0" presStyleCnt="6"/>
      <dgm:spPr/>
    </dgm:pt>
    <dgm:pt modelId="{A6CB9B21-F103-4B69-93F7-593B76431F68}" type="pres">
      <dgm:prSet presAssocID="{A640E3E9-B0AD-4ACF-AD79-D5C212CD8169}" presName="vert1" presStyleCnt="0"/>
      <dgm:spPr/>
    </dgm:pt>
    <dgm:pt modelId="{D2023624-237C-4CC3-91A9-20ED76A4468A}" type="pres">
      <dgm:prSet presAssocID="{3F525BD2-25F1-4BD4-9B8C-1D7027E00D47}" presName="thickLine" presStyleLbl="alignNode1" presStyleIdx="1" presStyleCnt="6"/>
      <dgm:spPr/>
    </dgm:pt>
    <dgm:pt modelId="{3FC1AEEF-23E3-476E-B333-43D8B6A55674}" type="pres">
      <dgm:prSet presAssocID="{3F525BD2-25F1-4BD4-9B8C-1D7027E00D47}" presName="horz1" presStyleCnt="0"/>
      <dgm:spPr/>
    </dgm:pt>
    <dgm:pt modelId="{D1EA33BB-4836-47C6-AA79-5EAD244D6634}" type="pres">
      <dgm:prSet presAssocID="{3F525BD2-25F1-4BD4-9B8C-1D7027E00D47}" presName="tx1" presStyleLbl="revTx" presStyleIdx="1" presStyleCnt="6"/>
      <dgm:spPr/>
    </dgm:pt>
    <dgm:pt modelId="{6818F5C6-AB5D-4470-B2C6-24BEFC7665A5}" type="pres">
      <dgm:prSet presAssocID="{3F525BD2-25F1-4BD4-9B8C-1D7027E00D47}" presName="vert1" presStyleCnt="0"/>
      <dgm:spPr/>
    </dgm:pt>
    <dgm:pt modelId="{7FDAEA4E-A1D9-4959-94D0-58E462E988D9}" type="pres">
      <dgm:prSet presAssocID="{DEAD6496-D5DA-44F3-B8C2-D2A451BBB571}" presName="thickLine" presStyleLbl="alignNode1" presStyleIdx="2" presStyleCnt="6"/>
      <dgm:spPr/>
    </dgm:pt>
    <dgm:pt modelId="{B5609FA7-8A43-4422-878B-C0A658F08825}" type="pres">
      <dgm:prSet presAssocID="{DEAD6496-D5DA-44F3-B8C2-D2A451BBB571}" presName="horz1" presStyleCnt="0"/>
      <dgm:spPr/>
    </dgm:pt>
    <dgm:pt modelId="{2FE3AA20-3EE1-424D-86DF-D1C90FD478E6}" type="pres">
      <dgm:prSet presAssocID="{DEAD6496-D5DA-44F3-B8C2-D2A451BBB571}" presName="tx1" presStyleLbl="revTx" presStyleIdx="2" presStyleCnt="6"/>
      <dgm:spPr/>
    </dgm:pt>
    <dgm:pt modelId="{B1A70BCD-1289-4EF2-BD56-ED4591FF517D}" type="pres">
      <dgm:prSet presAssocID="{DEAD6496-D5DA-44F3-B8C2-D2A451BBB571}" presName="vert1" presStyleCnt="0"/>
      <dgm:spPr/>
    </dgm:pt>
    <dgm:pt modelId="{EDCF7F63-41CE-48DE-97C6-47A1CC5539FD}" type="pres">
      <dgm:prSet presAssocID="{AA1F68FD-38BE-4BAC-A6A2-91BD0F3E2BA3}" presName="thickLine" presStyleLbl="alignNode1" presStyleIdx="3" presStyleCnt="6"/>
      <dgm:spPr/>
    </dgm:pt>
    <dgm:pt modelId="{7D89E025-BAEA-48F9-9A80-347781701421}" type="pres">
      <dgm:prSet presAssocID="{AA1F68FD-38BE-4BAC-A6A2-91BD0F3E2BA3}" presName="horz1" presStyleCnt="0"/>
      <dgm:spPr/>
    </dgm:pt>
    <dgm:pt modelId="{B6B2ADC3-0267-41C2-97C5-06928562AB13}" type="pres">
      <dgm:prSet presAssocID="{AA1F68FD-38BE-4BAC-A6A2-91BD0F3E2BA3}" presName="tx1" presStyleLbl="revTx" presStyleIdx="3" presStyleCnt="6"/>
      <dgm:spPr/>
    </dgm:pt>
    <dgm:pt modelId="{6FC9139D-7D1F-4BEF-8112-593F335E2F84}" type="pres">
      <dgm:prSet presAssocID="{AA1F68FD-38BE-4BAC-A6A2-91BD0F3E2BA3}" presName="vert1" presStyleCnt="0"/>
      <dgm:spPr/>
    </dgm:pt>
    <dgm:pt modelId="{43D331D9-404F-4115-8E5A-C8E7573DB7CD}" type="pres">
      <dgm:prSet presAssocID="{575B4CC7-0A81-448F-8236-46096591FF6B}" presName="thickLine" presStyleLbl="alignNode1" presStyleIdx="4" presStyleCnt="6"/>
      <dgm:spPr/>
    </dgm:pt>
    <dgm:pt modelId="{A0DC2669-554F-4074-9F77-3E7B44CAA817}" type="pres">
      <dgm:prSet presAssocID="{575B4CC7-0A81-448F-8236-46096591FF6B}" presName="horz1" presStyleCnt="0"/>
      <dgm:spPr/>
    </dgm:pt>
    <dgm:pt modelId="{1331C586-5FED-4FC0-8F78-B27CF903974A}" type="pres">
      <dgm:prSet presAssocID="{575B4CC7-0A81-448F-8236-46096591FF6B}" presName="tx1" presStyleLbl="revTx" presStyleIdx="4" presStyleCnt="6"/>
      <dgm:spPr/>
    </dgm:pt>
    <dgm:pt modelId="{93F3DCD5-1212-4374-B615-5ADCD54176E1}" type="pres">
      <dgm:prSet presAssocID="{575B4CC7-0A81-448F-8236-46096591FF6B}" presName="vert1" presStyleCnt="0"/>
      <dgm:spPr/>
    </dgm:pt>
    <dgm:pt modelId="{9059654E-D5D0-480A-9DD2-4A03B9F9005E}" type="pres">
      <dgm:prSet presAssocID="{F5A4F7C1-4163-4468-91CF-E7559A7978DF}" presName="thickLine" presStyleLbl="alignNode1" presStyleIdx="5" presStyleCnt="6"/>
      <dgm:spPr/>
    </dgm:pt>
    <dgm:pt modelId="{9C0F5CCA-1FDD-4D7D-98F9-7B8EB313ECC6}" type="pres">
      <dgm:prSet presAssocID="{F5A4F7C1-4163-4468-91CF-E7559A7978DF}" presName="horz1" presStyleCnt="0"/>
      <dgm:spPr/>
    </dgm:pt>
    <dgm:pt modelId="{181C5FFC-AF9E-478F-952A-F16EFE08750F}" type="pres">
      <dgm:prSet presAssocID="{F5A4F7C1-4163-4468-91CF-E7559A7978DF}" presName="tx1" presStyleLbl="revTx" presStyleIdx="5" presStyleCnt="6"/>
      <dgm:spPr/>
    </dgm:pt>
    <dgm:pt modelId="{2D221E06-51A9-4B9F-AA4A-57445661037A}" type="pres">
      <dgm:prSet presAssocID="{F5A4F7C1-4163-4468-91CF-E7559A7978DF}" presName="vert1" presStyleCnt="0"/>
      <dgm:spPr/>
    </dgm:pt>
  </dgm:ptLst>
  <dgm:cxnLst>
    <dgm:cxn modelId="{1765FB0D-54A9-4EB9-A4E0-B56AC303B683}" srcId="{9D8F5ABC-1507-4DAB-ABBE-C6038A2BBDC2}" destId="{F5A4F7C1-4163-4468-91CF-E7559A7978DF}" srcOrd="5" destOrd="0" parTransId="{65216508-5386-4710-810C-37EF84E39420}" sibTransId="{A121FA08-B943-4FF5-8B8E-DFDB93BF6CB9}"/>
    <dgm:cxn modelId="{B5DDB017-979B-40FE-90BB-CBBEE541BAF3}" type="presOf" srcId="{A640E3E9-B0AD-4ACF-AD79-D5C212CD8169}" destId="{CC456363-902A-4B96-B7E0-24FAE1391901}" srcOrd="0" destOrd="0" presId="urn:microsoft.com/office/officeart/2008/layout/LinedList"/>
    <dgm:cxn modelId="{1BA3BE2A-A723-4223-88B0-87C606D9955F}" srcId="{9D8F5ABC-1507-4DAB-ABBE-C6038A2BBDC2}" destId="{DEAD6496-D5DA-44F3-B8C2-D2A451BBB571}" srcOrd="2" destOrd="0" parTransId="{1DBA23F1-FA7E-4F99-926A-C0DE322CE72F}" sibTransId="{230D92FD-1F85-48F9-B137-FE10BC09866A}"/>
    <dgm:cxn modelId="{54AED75E-675D-42CC-9192-F33B67B5D5D1}" srcId="{9D8F5ABC-1507-4DAB-ABBE-C6038A2BBDC2}" destId="{575B4CC7-0A81-448F-8236-46096591FF6B}" srcOrd="4" destOrd="0" parTransId="{9E710F1D-26F9-4FEB-AABB-D2A37BB0BAD3}" sibTransId="{7753133A-CDF9-4F13-AE23-1DD392ACEEFE}"/>
    <dgm:cxn modelId="{3E6DC84E-F137-4FDD-A923-13C719FABAC1}" srcId="{9D8F5ABC-1507-4DAB-ABBE-C6038A2BBDC2}" destId="{A640E3E9-B0AD-4ACF-AD79-D5C212CD8169}" srcOrd="0" destOrd="0" parTransId="{464F03DF-2CE6-4D9B-BA59-40CF84B5804D}" sibTransId="{291D432A-0D16-4CF2-8988-7DE834B296C3}"/>
    <dgm:cxn modelId="{BC8C3370-C321-4B58-BDDC-270B2F16A3B2}" srcId="{9D8F5ABC-1507-4DAB-ABBE-C6038A2BBDC2}" destId="{AA1F68FD-38BE-4BAC-A6A2-91BD0F3E2BA3}" srcOrd="3" destOrd="0" parTransId="{6B0B01F9-B275-456E-89F5-725A4BE105CE}" sibTransId="{C34403B8-0BE3-4A0D-A206-AC2EEBF8A79E}"/>
    <dgm:cxn modelId="{FE435A55-A200-438D-B197-C686327F5F41}" type="presOf" srcId="{575B4CC7-0A81-448F-8236-46096591FF6B}" destId="{1331C586-5FED-4FC0-8F78-B27CF903974A}" srcOrd="0" destOrd="0" presId="urn:microsoft.com/office/officeart/2008/layout/LinedList"/>
    <dgm:cxn modelId="{FCBC7959-95CA-4791-9B6A-52F165CA953D}" type="presOf" srcId="{F5A4F7C1-4163-4468-91CF-E7559A7978DF}" destId="{181C5FFC-AF9E-478F-952A-F16EFE08750F}" srcOrd="0" destOrd="0" presId="urn:microsoft.com/office/officeart/2008/layout/LinedList"/>
    <dgm:cxn modelId="{B87BA486-92AF-4980-88BD-2AB2C853214B}" type="presOf" srcId="{DEAD6496-D5DA-44F3-B8C2-D2A451BBB571}" destId="{2FE3AA20-3EE1-424D-86DF-D1C90FD478E6}" srcOrd="0" destOrd="0" presId="urn:microsoft.com/office/officeart/2008/layout/LinedList"/>
    <dgm:cxn modelId="{A624D586-AF19-4ABC-AECF-96AE6C3376DD}" type="presOf" srcId="{3F525BD2-25F1-4BD4-9B8C-1D7027E00D47}" destId="{D1EA33BB-4836-47C6-AA79-5EAD244D6634}" srcOrd="0" destOrd="0" presId="urn:microsoft.com/office/officeart/2008/layout/LinedList"/>
    <dgm:cxn modelId="{40EB5297-C79D-4450-A791-6BBC6A6EEC25}" type="presOf" srcId="{9D8F5ABC-1507-4DAB-ABBE-C6038A2BBDC2}" destId="{7AD1D20D-5EBF-4FD3-BF87-B2C2D3F75075}" srcOrd="0" destOrd="0" presId="urn:microsoft.com/office/officeart/2008/layout/LinedList"/>
    <dgm:cxn modelId="{21DAC7D8-FE29-434C-AAA4-672095AFC42F}" srcId="{9D8F5ABC-1507-4DAB-ABBE-C6038A2BBDC2}" destId="{3F525BD2-25F1-4BD4-9B8C-1D7027E00D47}" srcOrd="1" destOrd="0" parTransId="{374728FD-BEDD-4F2E-90C8-626682A7F1CB}" sibTransId="{A93A8D16-853D-4354-A613-1B6222B8CB9C}"/>
    <dgm:cxn modelId="{49A9AEF1-95B2-483E-B33F-99652C8EEF75}" type="presOf" srcId="{AA1F68FD-38BE-4BAC-A6A2-91BD0F3E2BA3}" destId="{B6B2ADC3-0267-41C2-97C5-06928562AB13}" srcOrd="0" destOrd="0" presId="urn:microsoft.com/office/officeart/2008/layout/LinedList"/>
    <dgm:cxn modelId="{3822ACD8-B015-43CF-9BFF-4A66D8918635}" type="presParOf" srcId="{7AD1D20D-5EBF-4FD3-BF87-B2C2D3F75075}" destId="{37F74DF6-6529-4D70-A181-4E9BF1D3FA96}" srcOrd="0" destOrd="0" presId="urn:microsoft.com/office/officeart/2008/layout/LinedList"/>
    <dgm:cxn modelId="{43799F11-84D4-49EC-A8EF-7656DA64D7F0}" type="presParOf" srcId="{7AD1D20D-5EBF-4FD3-BF87-B2C2D3F75075}" destId="{B815FD5E-659F-48F0-AA8A-2F85299E891A}" srcOrd="1" destOrd="0" presId="urn:microsoft.com/office/officeart/2008/layout/LinedList"/>
    <dgm:cxn modelId="{AB2E1BC2-B7D4-4127-87E2-BA903051F875}" type="presParOf" srcId="{B815FD5E-659F-48F0-AA8A-2F85299E891A}" destId="{CC456363-902A-4B96-B7E0-24FAE1391901}" srcOrd="0" destOrd="0" presId="urn:microsoft.com/office/officeart/2008/layout/LinedList"/>
    <dgm:cxn modelId="{1C92FFFD-025B-45CE-96F6-6E5ECBFC38D0}" type="presParOf" srcId="{B815FD5E-659F-48F0-AA8A-2F85299E891A}" destId="{A6CB9B21-F103-4B69-93F7-593B76431F68}" srcOrd="1" destOrd="0" presId="urn:microsoft.com/office/officeart/2008/layout/LinedList"/>
    <dgm:cxn modelId="{68A65FA5-2AC0-4D94-A0E6-8B5E1B82AADC}" type="presParOf" srcId="{7AD1D20D-5EBF-4FD3-BF87-B2C2D3F75075}" destId="{D2023624-237C-4CC3-91A9-20ED76A4468A}" srcOrd="2" destOrd="0" presId="urn:microsoft.com/office/officeart/2008/layout/LinedList"/>
    <dgm:cxn modelId="{8635EBD4-7372-4088-9752-88F4FA899AE6}" type="presParOf" srcId="{7AD1D20D-5EBF-4FD3-BF87-B2C2D3F75075}" destId="{3FC1AEEF-23E3-476E-B333-43D8B6A55674}" srcOrd="3" destOrd="0" presId="urn:microsoft.com/office/officeart/2008/layout/LinedList"/>
    <dgm:cxn modelId="{132CFDC5-C978-48EA-B41D-9A2BF3AE812D}" type="presParOf" srcId="{3FC1AEEF-23E3-476E-B333-43D8B6A55674}" destId="{D1EA33BB-4836-47C6-AA79-5EAD244D6634}" srcOrd="0" destOrd="0" presId="urn:microsoft.com/office/officeart/2008/layout/LinedList"/>
    <dgm:cxn modelId="{0A3DE931-C055-4C77-88BB-7E59E62AC771}" type="presParOf" srcId="{3FC1AEEF-23E3-476E-B333-43D8B6A55674}" destId="{6818F5C6-AB5D-4470-B2C6-24BEFC7665A5}" srcOrd="1" destOrd="0" presId="urn:microsoft.com/office/officeart/2008/layout/LinedList"/>
    <dgm:cxn modelId="{932F64FB-C53B-4643-8420-679B6E12F660}" type="presParOf" srcId="{7AD1D20D-5EBF-4FD3-BF87-B2C2D3F75075}" destId="{7FDAEA4E-A1D9-4959-94D0-58E462E988D9}" srcOrd="4" destOrd="0" presId="urn:microsoft.com/office/officeart/2008/layout/LinedList"/>
    <dgm:cxn modelId="{DD88F2C8-7A2B-432F-9110-F8715D1A2C6E}" type="presParOf" srcId="{7AD1D20D-5EBF-4FD3-BF87-B2C2D3F75075}" destId="{B5609FA7-8A43-4422-878B-C0A658F08825}" srcOrd="5" destOrd="0" presId="urn:microsoft.com/office/officeart/2008/layout/LinedList"/>
    <dgm:cxn modelId="{61ED42F8-2B04-49E1-80B4-C5905184F5F5}" type="presParOf" srcId="{B5609FA7-8A43-4422-878B-C0A658F08825}" destId="{2FE3AA20-3EE1-424D-86DF-D1C90FD478E6}" srcOrd="0" destOrd="0" presId="urn:microsoft.com/office/officeart/2008/layout/LinedList"/>
    <dgm:cxn modelId="{55EE39E3-04A2-4ECB-8612-D9E04F08222A}" type="presParOf" srcId="{B5609FA7-8A43-4422-878B-C0A658F08825}" destId="{B1A70BCD-1289-4EF2-BD56-ED4591FF517D}" srcOrd="1" destOrd="0" presId="urn:microsoft.com/office/officeart/2008/layout/LinedList"/>
    <dgm:cxn modelId="{902EB98D-3459-4361-8534-3AB8038119BF}" type="presParOf" srcId="{7AD1D20D-5EBF-4FD3-BF87-B2C2D3F75075}" destId="{EDCF7F63-41CE-48DE-97C6-47A1CC5539FD}" srcOrd="6" destOrd="0" presId="urn:microsoft.com/office/officeart/2008/layout/LinedList"/>
    <dgm:cxn modelId="{1489D2B3-B23A-4735-AF56-CFFF167FCF65}" type="presParOf" srcId="{7AD1D20D-5EBF-4FD3-BF87-B2C2D3F75075}" destId="{7D89E025-BAEA-48F9-9A80-347781701421}" srcOrd="7" destOrd="0" presId="urn:microsoft.com/office/officeart/2008/layout/LinedList"/>
    <dgm:cxn modelId="{4317C3C3-10EC-4EE7-AF06-E9F884CAAAF2}" type="presParOf" srcId="{7D89E025-BAEA-48F9-9A80-347781701421}" destId="{B6B2ADC3-0267-41C2-97C5-06928562AB13}" srcOrd="0" destOrd="0" presId="urn:microsoft.com/office/officeart/2008/layout/LinedList"/>
    <dgm:cxn modelId="{E9CD3229-7DE8-401C-B93B-96641A072065}" type="presParOf" srcId="{7D89E025-BAEA-48F9-9A80-347781701421}" destId="{6FC9139D-7D1F-4BEF-8112-593F335E2F84}" srcOrd="1" destOrd="0" presId="urn:microsoft.com/office/officeart/2008/layout/LinedList"/>
    <dgm:cxn modelId="{B76E2F0A-3656-4BE9-BCE2-E9C54833EC58}" type="presParOf" srcId="{7AD1D20D-5EBF-4FD3-BF87-B2C2D3F75075}" destId="{43D331D9-404F-4115-8E5A-C8E7573DB7CD}" srcOrd="8" destOrd="0" presId="urn:microsoft.com/office/officeart/2008/layout/LinedList"/>
    <dgm:cxn modelId="{785B5C3E-A6D7-4245-BB8A-02C1AFFF0139}" type="presParOf" srcId="{7AD1D20D-5EBF-4FD3-BF87-B2C2D3F75075}" destId="{A0DC2669-554F-4074-9F77-3E7B44CAA817}" srcOrd="9" destOrd="0" presId="urn:microsoft.com/office/officeart/2008/layout/LinedList"/>
    <dgm:cxn modelId="{5E5C8EE3-CA60-4081-B6CF-10B8144FDEA2}" type="presParOf" srcId="{A0DC2669-554F-4074-9F77-3E7B44CAA817}" destId="{1331C586-5FED-4FC0-8F78-B27CF903974A}" srcOrd="0" destOrd="0" presId="urn:microsoft.com/office/officeart/2008/layout/LinedList"/>
    <dgm:cxn modelId="{EAEB9CFA-CC51-4EE4-BC96-02980E5A1601}" type="presParOf" srcId="{A0DC2669-554F-4074-9F77-3E7B44CAA817}" destId="{93F3DCD5-1212-4374-B615-5ADCD54176E1}" srcOrd="1" destOrd="0" presId="urn:microsoft.com/office/officeart/2008/layout/LinedList"/>
    <dgm:cxn modelId="{6EA54E5C-0104-4379-837C-C0340C3EBC3E}" type="presParOf" srcId="{7AD1D20D-5EBF-4FD3-BF87-B2C2D3F75075}" destId="{9059654E-D5D0-480A-9DD2-4A03B9F9005E}" srcOrd="10" destOrd="0" presId="urn:microsoft.com/office/officeart/2008/layout/LinedList"/>
    <dgm:cxn modelId="{EC32EEC4-49FC-4981-A1DE-2545DC3B099C}" type="presParOf" srcId="{7AD1D20D-5EBF-4FD3-BF87-B2C2D3F75075}" destId="{9C0F5CCA-1FDD-4D7D-98F9-7B8EB313ECC6}" srcOrd="11" destOrd="0" presId="urn:microsoft.com/office/officeart/2008/layout/LinedList"/>
    <dgm:cxn modelId="{6F3EE853-4586-404F-90E0-3D0557E8D829}" type="presParOf" srcId="{9C0F5CCA-1FDD-4D7D-98F9-7B8EB313ECC6}" destId="{181C5FFC-AF9E-478F-952A-F16EFE08750F}" srcOrd="0" destOrd="0" presId="urn:microsoft.com/office/officeart/2008/layout/LinedList"/>
    <dgm:cxn modelId="{88F05242-33D3-40FB-9892-57B624034086}" type="presParOf" srcId="{9C0F5CCA-1FDD-4D7D-98F9-7B8EB313ECC6}" destId="{2D221E06-51A9-4B9F-AA4A-57445661037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F74DF6-6529-4D70-A181-4E9BF1D3FA96}">
      <dsp:nvSpPr>
        <dsp:cNvPr id="0" name=""/>
        <dsp:cNvSpPr/>
      </dsp:nvSpPr>
      <dsp:spPr>
        <a:xfrm>
          <a:off x="0" y="1397"/>
          <a:ext cx="76352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56363-902A-4B96-B7E0-24FAE1391901}">
      <dsp:nvSpPr>
        <dsp:cNvPr id="0" name=""/>
        <dsp:cNvSpPr/>
      </dsp:nvSpPr>
      <dsp:spPr>
        <a:xfrm>
          <a:off x="0" y="1397"/>
          <a:ext cx="7635240" cy="476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Student Name:	Aliya Razzaq Bi</a:t>
          </a:r>
          <a:endParaRPr lang="en-US" sz="2100" kern="1200" dirty="0"/>
        </a:p>
      </dsp:txBody>
      <dsp:txXfrm>
        <a:off x="0" y="1397"/>
        <a:ext cx="7635240" cy="476587"/>
      </dsp:txXfrm>
    </dsp:sp>
    <dsp:sp modelId="{D2023624-237C-4CC3-91A9-20ED76A4468A}">
      <dsp:nvSpPr>
        <dsp:cNvPr id="0" name=""/>
        <dsp:cNvSpPr/>
      </dsp:nvSpPr>
      <dsp:spPr>
        <a:xfrm>
          <a:off x="0" y="477985"/>
          <a:ext cx="76352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EA33BB-4836-47C6-AA79-5EAD244D6634}">
      <dsp:nvSpPr>
        <dsp:cNvPr id="0" name=""/>
        <dsp:cNvSpPr/>
      </dsp:nvSpPr>
      <dsp:spPr>
        <a:xfrm>
          <a:off x="0" y="477985"/>
          <a:ext cx="7635240" cy="476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Student ID:                  2525170</a:t>
          </a:r>
          <a:endParaRPr lang="en-US" sz="2100" kern="1200"/>
        </a:p>
      </dsp:txBody>
      <dsp:txXfrm>
        <a:off x="0" y="477985"/>
        <a:ext cx="7635240" cy="476587"/>
      </dsp:txXfrm>
    </dsp:sp>
    <dsp:sp modelId="{7FDAEA4E-A1D9-4959-94D0-58E462E988D9}">
      <dsp:nvSpPr>
        <dsp:cNvPr id="0" name=""/>
        <dsp:cNvSpPr/>
      </dsp:nvSpPr>
      <dsp:spPr>
        <a:xfrm>
          <a:off x="0" y="954573"/>
          <a:ext cx="76352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E3AA20-3EE1-424D-86DF-D1C90FD478E6}">
      <dsp:nvSpPr>
        <dsp:cNvPr id="0" name=""/>
        <dsp:cNvSpPr/>
      </dsp:nvSpPr>
      <dsp:spPr>
        <a:xfrm>
          <a:off x="0" y="954573"/>
          <a:ext cx="7635240" cy="476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Lecturer’s Name: Annamarie Dufficy</a:t>
          </a:r>
          <a:endParaRPr lang="en-US" sz="2100" kern="1200"/>
        </a:p>
      </dsp:txBody>
      <dsp:txXfrm>
        <a:off x="0" y="954573"/>
        <a:ext cx="7635240" cy="476587"/>
      </dsp:txXfrm>
    </dsp:sp>
    <dsp:sp modelId="{EDCF7F63-41CE-48DE-97C6-47A1CC5539FD}">
      <dsp:nvSpPr>
        <dsp:cNvPr id="0" name=""/>
        <dsp:cNvSpPr/>
      </dsp:nvSpPr>
      <dsp:spPr>
        <a:xfrm>
          <a:off x="0" y="1431160"/>
          <a:ext cx="76352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2ADC3-0267-41C2-97C5-06928562AB13}">
      <dsp:nvSpPr>
        <dsp:cNvPr id="0" name=""/>
        <dsp:cNvSpPr/>
      </dsp:nvSpPr>
      <dsp:spPr>
        <a:xfrm>
          <a:off x="0" y="1431160"/>
          <a:ext cx="7635240" cy="476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Module Code: 	</a:t>
          </a:r>
          <a:r>
            <a:rPr lang="en-GB" sz="2100" kern="1200"/>
            <a:t>LCLM 4004</a:t>
          </a:r>
          <a:endParaRPr lang="en-US" sz="2100" kern="1200"/>
        </a:p>
      </dsp:txBody>
      <dsp:txXfrm>
        <a:off x="0" y="1431160"/>
        <a:ext cx="7635240" cy="476587"/>
      </dsp:txXfrm>
    </dsp:sp>
    <dsp:sp modelId="{43D331D9-404F-4115-8E5A-C8E7573DB7CD}">
      <dsp:nvSpPr>
        <dsp:cNvPr id="0" name=""/>
        <dsp:cNvSpPr/>
      </dsp:nvSpPr>
      <dsp:spPr>
        <a:xfrm>
          <a:off x="0" y="1907748"/>
          <a:ext cx="76352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31C586-5FED-4FC0-8F78-B27CF903974A}">
      <dsp:nvSpPr>
        <dsp:cNvPr id="0" name=""/>
        <dsp:cNvSpPr/>
      </dsp:nvSpPr>
      <dsp:spPr>
        <a:xfrm>
          <a:off x="0" y="1907748"/>
          <a:ext cx="7635240" cy="476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Module Name: 	</a:t>
          </a:r>
          <a:r>
            <a:rPr lang="en-GB" sz="2100" kern="1200"/>
            <a:t>Problem Solving and Decision-Making</a:t>
          </a:r>
          <a:endParaRPr lang="en-US" sz="2100" kern="1200"/>
        </a:p>
      </dsp:txBody>
      <dsp:txXfrm>
        <a:off x="0" y="1907748"/>
        <a:ext cx="7635240" cy="476587"/>
      </dsp:txXfrm>
    </dsp:sp>
    <dsp:sp modelId="{9059654E-D5D0-480A-9DD2-4A03B9F9005E}">
      <dsp:nvSpPr>
        <dsp:cNvPr id="0" name=""/>
        <dsp:cNvSpPr/>
      </dsp:nvSpPr>
      <dsp:spPr>
        <a:xfrm>
          <a:off x="0" y="2384336"/>
          <a:ext cx="763524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1C5FFC-AF9E-478F-952A-F16EFE08750F}">
      <dsp:nvSpPr>
        <dsp:cNvPr id="0" name=""/>
        <dsp:cNvSpPr/>
      </dsp:nvSpPr>
      <dsp:spPr>
        <a:xfrm>
          <a:off x="0" y="2384336"/>
          <a:ext cx="7635240" cy="476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Component 1: 	</a:t>
          </a:r>
          <a:r>
            <a:rPr lang="en-GB" sz="2100" kern="1200"/>
            <a:t>Basil’s Bakery</a:t>
          </a:r>
          <a:endParaRPr lang="en-US" sz="2100" kern="1200"/>
        </a:p>
      </dsp:txBody>
      <dsp:txXfrm>
        <a:off x="0" y="2384336"/>
        <a:ext cx="7635240" cy="4765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BB409-A044-587D-3D5B-12815BEDAF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3E02FF7-67ED-0374-9C23-F852B84629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9C269FA-4340-068E-855C-BC95D800A769}"/>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5" name="Footer Placeholder 4">
            <a:extLst>
              <a:ext uri="{FF2B5EF4-FFF2-40B4-BE49-F238E27FC236}">
                <a16:creationId xmlns:a16="http://schemas.microsoft.com/office/drawing/2014/main" id="{2D677D85-216E-9E24-EC96-8FB7832186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C8CC0-509C-E6C4-FE43-1E323641041D}"/>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1057944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95ED-32C3-DAEF-125F-4EC03FDA3ED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35812F-681A-8076-5EA5-2E5D0ED19A5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5A8F62-1A05-970B-9179-1E52169E9BED}"/>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5" name="Footer Placeholder 4">
            <a:extLst>
              <a:ext uri="{FF2B5EF4-FFF2-40B4-BE49-F238E27FC236}">
                <a16:creationId xmlns:a16="http://schemas.microsoft.com/office/drawing/2014/main" id="{A3241183-2B91-B4B1-12BD-C3410F1780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DB0B38-AB1C-DAFB-C77C-E452652C727F}"/>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3622017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0465E-6FC2-C871-010B-E3AD52657AC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AF02E69-3026-55F0-7B64-DA71159886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942E7-B11B-1141-17F8-4C4E41636CEB}"/>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5" name="Footer Placeholder 4">
            <a:extLst>
              <a:ext uri="{FF2B5EF4-FFF2-40B4-BE49-F238E27FC236}">
                <a16:creationId xmlns:a16="http://schemas.microsoft.com/office/drawing/2014/main" id="{D94474FB-5309-8FE3-EC6B-7126A940F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10451E-CE81-F2C3-A7B0-07A7148FF7D0}"/>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3150120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11A8F-916B-A8DA-F720-0C95E9A974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64D199F-53F7-8211-D3F0-254792F1BBF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6EB0FA0-D8DC-4DE2-C146-3895DEAA10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E3ED8B0-0DB0-85A4-015B-18323B2642B0}"/>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6" name="Footer Placeholder 5">
            <a:extLst>
              <a:ext uri="{FF2B5EF4-FFF2-40B4-BE49-F238E27FC236}">
                <a16:creationId xmlns:a16="http://schemas.microsoft.com/office/drawing/2014/main" id="{D78089E4-E381-BC5A-000F-C3FBA7FC1F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5890CB-998B-54F8-5407-A4836AE5C704}"/>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384944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3A4A5-7A9D-E41E-A121-90F67EB83FB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71C7225-D4F4-4D59-AA4D-01E84666FC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9DDB98-A94E-DC7E-AFEC-53905DDC91E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7933228-7CDD-693D-1B8F-41F3A0EABA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F5BEF5-05EE-129D-5237-938E34B35B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68ECE49-EC88-4D3E-168A-6B30A877638D}"/>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8" name="Footer Placeholder 7">
            <a:extLst>
              <a:ext uri="{FF2B5EF4-FFF2-40B4-BE49-F238E27FC236}">
                <a16:creationId xmlns:a16="http://schemas.microsoft.com/office/drawing/2014/main" id="{6C12BFBF-9F06-2A2A-5AAA-468A21135F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A159DD-D4B5-2785-5955-A3C7946023DC}"/>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2646570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B08D5-9AA7-72C2-5E70-18D41623D72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90C1E59-700D-684E-D7CE-CDCE586616EB}"/>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4" name="Footer Placeholder 3">
            <a:extLst>
              <a:ext uri="{FF2B5EF4-FFF2-40B4-BE49-F238E27FC236}">
                <a16:creationId xmlns:a16="http://schemas.microsoft.com/office/drawing/2014/main" id="{65EEF58C-1349-9FC0-A2AA-8796515993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781A1A-4838-94B0-62F6-DE579CC17884}"/>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594319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8FE477-5EA6-6DD1-B943-AA3DAC72BFDB}"/>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3" name="Footer Placeholder 2">
            <a:extLst>
              <a:ext uri="{FF2B5EF4-FFF2-40B4-BE49-F238E27FC236}">
                <a16:creationId xmlns:a16="http://schemas.microsoft.com/office/drawing/2014/main" id="{CFF09534-5AEB-B15B-51D4-9FFF2EFAFC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ABA3A9-7341-575E-35D8-AC74D5B8C10A}"/>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18212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052EE-48B1-AA60-5E2C-65B67A478D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AABC051-E726-09BD-24ED-D6CA82BF4C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485CEFA-150C-3661-6B8F-E9D8B62264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7A9AFD-37B1-DD83-2462-26009353FFC5}"/>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6" name="Footer Placeholder 5">
            <a:extLst>
              <a:ext uri="{FF2B5EF4-FFF2-40B4-BE49-F238E27FC236}">
                <a16:creationId xmlns:a16="http://schemas.microsoft.com/office/drawing/2014/main" id="{EF7B94A4-60CE-3618-F51B-6C092CFC33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69E120-8364-87B7-5A52-FDCE334712C6}"/>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3784197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EA662-CA1B-2967-73CD-6EEEDCA2C3A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45E5E2D-4F98-1292-6185-F4D28727DB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3B7CDF-535B-2232-1A0B-683DB2F9E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9DCB3F-DBB4-86D0-4616-8CDBA8E2C0AF}"/>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6" name="Footer Placeholder 5">
            <a:extLst>
              <a:ext uri="{FF2B5EF4-FFF2-40B4-BE49-F238E27FC236}">
                <a16:creationId xmlns:a16="http://schemas.microsoft.com/office/drawing/2014/main" id="{60560B72-9E3C-7AFA-31B3-4BC3C2A3D4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2A93B0-BE8C-D3F7-4E45-59764DE2DF78}"/>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2538899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65630-71B6-591E-D98C-C46D83EF014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ABD1DDB-DA64-58E9-5577-EA6AD70CEAC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971C87-F8AE-12A3-2FD4-36B59F246645}"/>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5" name="Footer Placeholder 4">
            <a:extLst>
              <a:ext uri="{FF2B5EF4-FFF2-40B4-BE49-F238E27FC236}">
                <a16:creationId xmlns:a16="http://schemas.microsoft.com/office/drawing/2014/main" id="{13C00FD8-392D-22B8-0E9E-0E7170F0D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F867CA-D838-CD21-0FC4-B4314269B02D}"/>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3272004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AE7CB0-2D43-CFFC-F690-C4269B41246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C93DFCA-B0BE-2958-549C-07FDB8CAE9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532496-497B-5546-B4BE-64F485FEB5B1}"/>
              </a:ext>
            </a:extLst>
          </p:cNvPr>
          <p:cNvSpPr>
            <a:spLocks noGrp="1"/>
          </p:cNvSpPr>
          <p:nvPr>
            <p:ph type="dt" sz="half" idx="10"/>
          </p:nvPr>
        </p:nvSpPr>
        <p:spPr/>
        <p:txBody>
          <a:bodyPr/>
          <a:lstStyle/>
          <a:p>
            <a:fld id="{407EF63D-841C-4C41-8E98-479C208A70A7}" type="datetimeFigureOut">
              <a:rPr lang="en-GB" smtClean="0"/>
              <a:t>10/06/2026</a:t>
            </a:fld>
            <a:endParaRPr lang="en-GB"/>
          </a:p>
        </p:txBody>
      </p:sp>
      <p:sp>
        <p:nvSpPr>
          <p:cNvPr id="5" name="Footer Placeholder 4">
            <a:extLst>
              <a:ext uri="{FF2B5EF4-FFF2-40B4-BE49-F238E27FC236}">
                <a16:creationId xmlns:a16="http://schemas.microsoft.com/office/drawing/2014/main" id="{3A672A11-64DC-3716-B95E-3C989B5D2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FBEF1-558E-D4E8-C0EB-1A8EC83519B5}"/>
              </a:ext>
            </a:extLst>
          </p:cNvPr>
          <p:cNvSpPr>
            <a:spLocks noGrp="1"/>
          </p:cNvSpPr>
          <p:nvPr>
            <p:ph type="sldNum" sz="quarter" idx="12"/>
          </p:nvPr>
        </p:nvSpPr>
        <p:spPr/>
        <p:txBody>
          <a:bodyPr/>
          <a:lstStyle/>
          <a:p>
            <a:fld id="{F66A8002-8590-41AA-9569-619A0293CB59}" type="slidenum">
              <a:rPr lang="en-GB" smtClean="0"/>
              <a:t>‹#›</a:t>
            </a:fld>
            <a:endParaRPr lang="en-GB"/>
          </a:p>
        </p:txBody>
      </p:sp>
    </p:spTree>
    <p:extLst>
      <p:ext uri="{BB962C8B-B14F-4D97-AF65-F5344CB8AC3E}">
        <p14:creationId xmlns:p14="http://schemas.microsoft.com/office/powerpoint/2010/main" val="3186436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8A175B-BFAA-E2D7-34CA-3820F2C8CC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2B81C8F-4065-F81B-A22C-3ABBF7D1B1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CAE7C6-71FD-8EF8-114A-31322A469C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07EF63D-841C-4C41-8E98-479C208A70A7}" type="datetimeFigureOut">
              <a:rPr lang="en-GB" smtClean="0"/>
              <a:t>10/06/2026</a:t>
            </a:fld>
            <a:endParaRPr lang="en-GB"/>
          </a:p>
        </p:txBody>
      </p:sp>
      <p:sp>
        <p:nvSpPr>
          <p:cNvPr id="5" name="Footer Placeholder 4">
            <a:extLst>
              <a:ext uri="{FF2B5EF4-FFF2-40B4-BE49-F238E27FC236}">
                <a16:creationId xmlns:a16="http://schemas.microsoft.com/office/drawing/2014/main" id="{938E81B3-6046-37BB-FF76-2316B974C2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18B3242-D853-1F17-788D-012232D552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6A8002-8590-41AA-9569-619A0293CB59}" type="slidenum">
              <a:rPr lang="en-GB" smtClean="0"/>
              <a:t>‹#›</a:t>
            </a:fld>
            <a:endParaRPr lang="en-GB"/>
          </a:p>
        </p:txBody>
      </p:sp>
    </p:spTree>
    <p:extLst>
      <p:ext uri="{BB962C8B-B14F-4D97-AF65-F5344CB8AC3E}">
        <p14:creationId xmlns:p14="http://schemas.microsoft.com/office/powerpoint/2010/main" val="3134178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F6ED762-736E-6DC0-D140-037687971797}"/>
              </a:ext>
            </a:extLst>
          </p:cNvPr>
          <p:cNvPicPr>
            <a:picLocks noChangeAspect="1"/>
          </p:cNvPicPr>
          <p:nvPr/>
        </p:nvPicPr>
        <p:blipFill>
          <a:blip r:embed="rId2"/>
          <a:stretch>
            <a:fillRect/>
          </a:stretch>
        </p:blipFill>
        <p:spPr>
          <a:xfrm>
            <a:off x="545109" y="368558"/>
            <a:ext cx="4907279" cy="2750530"/>
          </a:xfrm>
          <a:prstGeom prst="rect">
            <a:avLst/>
          </a:prstGeom>
        </p:spPr>
      </p:pic>
      <p:pic>
        <p:nvPicPr>
          <p:cNvPr id="10" name="Picture 9">
            <a:extLst>
              <a:ext uri="{FF2B5EF4-FFF2-40B4-BE49-F238E27FC236}">
                <a16:creationId xmlns:a16="http://schemas.microsoft.com/office/drawing/2014/main" id="{7E84495C-0240-2543-8CDD-05CA1F4DCC68}"/>
              </a:ext>
            </a:extLst>
          </p:cNvPr>
          <p:cNvPicPr>
            <a:picLocks noChangeAspect="1"/>
          </p:cNvPicPr>
          <p:nvPr/>
        </p:nvPicPr>
        <p:blipFill>
          <a:blip r:embed="rId3"/>
          <a:stretch>
            <a:fillRect/>
          </a:stretch>
        </p:blipFill>
        <p:spPr>
          <a:xfrm>
            <a:off x="6347460" y="368558"/>
            <a:ext cx="4907279" cy="2748788"/>
          </a:xfrm>
          <a:prstGeom prst="rect">
            <a:avLst/>
          </a:prstGeom>
        </p:spPr>
      </p:pic>
      <p:graphicFrame>
        <p:nvGraphicFramePr>
          <p:cNvPr id="12" name="TextBox 3">
            <a:extLst>
              <a:ext uri="{FF2B5EF4-FFF2-40B4-BE49-F238E27FC236}">
                <a16:creationId xmlns:a16="http://schemas.microsoft.com/office/drawing/2014/main" id="{D172090D-3B0A-4930-7BC3-9F337F26363F}"/>
              </a:ext>
            </a:extLst>
          </p:cNvPr>
          <p:cNvGraphicFramePr/>
          <p:nvPr>
            <p:extLst>
              <p:ext uri="{D42A27DB-BD31-4B8C-83A1-F6EECF244321}">
                <p14:modId xmlns:p14="http://schemas.microsoft.com/office/powerpoint/2010/main" val="2735048976"/>
              </p:ext>
            </p:extLst>
          </p:nvPr>
        </p:nvGraphicFramePr>
        <p:xfrm>
          <a:off x="2689333" y="3738913"/>
          <a:ext cx="7635240" cy="28623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5556505"/>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C56860-A741-0649-824D-9E10AAE6C043}"/>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BC0C9-C2DB-5D1D-F1B2-C3217B3FF86F}"/>
              </a:ext>
            </a:extLst>
          </p:cNvPr>
          <p:cNvSpPr>
            <a:spLocks noGrp="1"/>
          </p:cNvSpPr>
          <p:nvPr>
            <p:ph type="title"/>
          </p:nvPr>
        </p:nvSpPr>
        <p:spPr>
          <a:xfrm>
            <a:off x="761803" y="350196"/>
            <a:ext cx="4646904" cy="1624520"/>
          </a:xfrm>
        </p:spPr>
        <p:txBody>
          <a:bodyPr anchor="ctr">
            <a:normAutofit/>
          </a:bodyPr>
          <a:lstStyle/>
          <a:p>
            <a:r>
              <a:rPr lang="en-GB" sz="4000">
                <a:latin typeface="Algerian" panose="04020705040A02060702" pitchFamily="82" charset="0"/>
              </a:rPr>
              <a:t>Introduction:</a:t>
            </a:r>
          </a:p>
        </p:txBody>
      </p:sp>
      <p:sp>
        <p:nvSpPr>
          <p:cNvPr id="3" name="Content Placeholder 2">
            <a:extLst>
              <a:ext uri="{FF2B5EF4-FFF2-40B4-BE49-F238E27FC236}">
                <a16:creationId xmlns:a16="http://schemas.microsoft.com/office/drawing/2014/main" id="{1A6BF2B3-EA41-D505-7F9C-B4E2D6B1C975}"/>
              </a:ext>
            </a:extLst>
          </p:cNvPr>
          <p:cNvSpPr>
            <a:spLocks noGrp="1"/>
          </p:cNvSpPr>
          <p:nvPr>
            <p:ph idx="1"/>
          </p:nvPr>
        </p:nvSpPr>
        <p:spPr>
          <a:xfrm>
            <a:off x="761802" y="2743200"/>
            <a:ext cx="4646905" cy="3613149"/>
          </a:xfrm>
        </p:spPr>
        <p:txBody>
          <a:bodyPr anchor="ctr">
            <a:normAutofit/>
          </a:bodyPr>
          <a:lstStyle/>
          <a:p>
            <a:r>
              <a:rPr lang="en-GB" sz="2000"/>
              <a:t>Good morning, My  name is Aliya  an I will be presenting my presentation of basil bakery, some thing I would  be talking about is:</a:t>
            </a:r>
          </a:p>
          <a:p>
            <a:r>
              <a:rPr lang="en-GB" sz="2000"/>
              <a:t>An overview of basil bakery</a:t>
            </a:r>
          </a:p>
          <a:p>
            <a:r>
              <a:rPr lang="en-GB" sz="2000"/>
              <a:t>Explain the pestle framework</a:t>
            </a:r>
          </a:p>
          <a:p>
            <a:r>
              <a:rPr lang="en-GB" sz="2000"/>
              <a:t>Explaining the fishbone model</a:t>
            </a:r>
          </a:p>
          <a:p>
            <a:r>
              <a:rPr lang="en-GB" sz="2000"/>
              <a:t>Summary of key findings</a:t>
            </a:r>
          </a:p>
        </p:txBody>
      </p:sp>
      <p:pic>
        <p:nvPicPr>
          <p:cNvPr id="5" name="Picture 4" descr="Hand drawn illustration of assorted desserts and drinks">
            <a:extLst>
              <a:ext uri="{FF2B5EF4-FFF2-40B4-BE49-F238E27FC236}">
                <a16:creationId xmlns:a16="http://schemas.microsoft.com/office/drawing/2014/main" id="{3A193F7A-ADEC-5095-F52C-FC367249D10F}"/>
              </a:ext>
            </a:extLst>
          </p:cNvPr>
          <p:cNvPicPr>
            <a:picLocks noChangeAspect="1"/>
          </p:cNvPicPr>
          <p:nvPr/>
        </p:nvPicPr>
        <p:blipFill>
          <a:blip r:embed="rId2"/>
          <a:srcRect l="8697" r="16998"/>
          <a:stretch>
            <a:fillRect/>
          </a:stretch>
        </p:blipFill>
        <p:spPr>
          <a:xfrm>
            <a:off x="6096000" y="1"/>
            <a:ext cx="6102825" cy="6858000"/>
          </a:xfrm>
          <a:prstGeom prst="rect">
            <a:avLst/>
          </a:prstGeom>
        </p:spPr>
      </p:pic>
    </p:spTree>
    <p:extLst>
      <p:ext uri="{BB962C8B-B14F-4D97-AF65-F5344CB8AC3E}">
        <p14:creationId xmlns:p14="http://schemas.microsoft.com/office/powerpoint/2010/main" val="266254611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17EEBC16-73F9-654F-72E5-4EF485D7B3E5}"/>
              </a:ext>
            </a:extLst>
          </p:cNvPr>
          <p:cNvPicPr>
            <a:picLocks noChangeAspect="1"/>
          </p:cNvPicPr>
          <p:nvPr/>
        </p:nvPicPr>
        <p:blipFill>
          <a:blip r:embed="rId2"/>
          <a:srcRect r="-2" b="15807"/>
          <a:stretch>
            <a:fillRect/>
          </a:stretch>
        </p:blipFill>
        <p:spPr>
          <a:xfrm>
            <a:off x="2804120" y="3434429"/>
            <a:ext cx="3634674" cy="3217333"/>
          </a:xfrm>
          <a:prstGeom prst="rect">
            <a:avLst/>
          </a:prstGeom>
        </p:spPr>
      </p:pic>
      <p:grpSp>
        <p:nvGrpSpPr>
          <p:cNvPr id="12" name="Group 11">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3" name="Rectangle 12">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FC3989-54FB-C994-154E-2CE74DC20095}"/>
              </a:ext>
            </a:extLst>
          </p:cNvPr>
          <p:cNvSpPr>
            <a:spLocks noGrp="1"/>
          </p:cNvSpPr>
          <p:nvPr>
            <p:ph type="title"/>
          </p:nvPr>
        </p:nvSpPr>
        <p:spPr>
          <a:xfrm>
            <a:off x="740584" y="859808"/>
            <a:ext cx="3543197" cy="2878986"/>
          </a:xfrm>
        </p:spPr>
        <p:txBody>
          <a:bodyPr>
            <a:normAutofit/>
          </a:bodyPr>
          <a:lstStyle/>
          <a:p>
            <a:pPr algn="ctr"/>
            <a:r>
              <a:rPr lang="en-GB">
                <a:solidFill>
                  <a:schemeClr val="bg1"/>
                </a:solidFill>
                <a:latin typeface="Algerian" panose="04020705040A02060702" pitchFamily="82" charset="0"/>
              </a:rPr>
              <a:t>Brief summary of Basils bakery:</a:t>
            </a:r>
          </a:p>
        </p:txBody>
      </p:sp>
      <p:grpSp>
        <p:nvGrpSpPr>
          <p:cNvPr id="18"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bg1"/>
          </a:solidFill>
        </p:grpSpPr>
        <p:sp>
          <p:nvSpPr>
            <p:cNvPr id="19" name="Freeform: Shape 18">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2"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3" name="Freeform: Shape 22">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7"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bg1"/>
          </a:solidFill>
        </p:grpSpPr>
        <p:sp>
          <p:nvSpPr>
            <p:cNvPr id="38" name="Freeform: Shape 37">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0E0461D-E513-5C8F-0B8D-215168428E8C}"/>
              </a:ext>
            </a:extLst>
          </p:cNvPr>
          <p:cNvSpPr>
            <a:spLocks noGrp="1"/>
          </p:cNvSpPr>
          <p:nvPr>
            <p:ph idx="1"/>
          </p:nvPr>
        </p:nvSpPr>
        <p:spPr>
          <a:xfrm>
            <a:off x="6572070" y="1130846"/>
            <a:ext cx="4879971" cy="4351338"/>
          </a:xfrm>
        </p:spPr>
        <p:txBody>
          <a:bodyPr>
            <a:normAutofit/>
          </a:bodyPr>
          <a:lstStyle/>
          <a:p>
            <a:r>
              <a:rPr lang="en-GB" sz="2200">
                <a:solidFill>
                  <a:schemeClr val="bg1"/>
                </a:solidFill>
              </a:rPr>
              <a:t>Basil Bakery is a small, independent business located in the shopping retail park in Coventry/uk he is an artisan baker and prides himself on good quality organic ingredience, some things  he bakes are contemporary styled cakes,pasteries and breads, Basil Bakery was opened in 2015 but due to lockdown in 2019 sales and  profit  started to decrease rapidly,</a:t>
            </a:r>
          </a:p>
        </p:txBody>
      </p:sp>
    </p:spTree>
    <p:extLst>
      <p:ext uri="{BB962C8B-B14F-4D97-AF65-F5344CB8AC3E}">
        <p14:creationId xmlns:p14="http://schemas.microsoft.com/office/powerpoint/2010/main" val="257727676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1F77B6A-7F53-4B28-B73D-C8CC899AB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F5C299-AE08-5701-4259-6A7883DEE444}"/>
              </a:ext>
            </a:extLst>
          </p:cNvPr>
          <p:cNvSpPr>
            <a:spLocks noGrp="1"/>
          </p:cNvSpPr>
          <p:nvPr>
            <p:ph type="title"/>
          </p:nvPr>
        </p:nvSpPr>
        <p:spPr>
          <a:xfrm>
            <a:off x="6726578" y="685680"/>
            <a:ext cx="4203323" cy="3596201"/>
          </a:xfrm>
        </p:spPr>
        <p:txBody>
          <a:bodyPr vert="horz" lIns="91440" tIns="45720" rIns="91440" bIns="45720" rtlCol="0" anchor="b">
            <a:normAutofit/>
          </a:bodyPr>
          <a:lstStyle/>
          <a:p>
            <a:pPr algn="r"/>
            <a:r>
              <a:rPr lang="en-US" sz="5400" kern="1200" dirty="0">
                <a:solidFill>
                  <a:schemeClr val="bg1"/>
                </a:solidFill>
                <a:latin typeface="Algerian" panose="04020705040A02060702" pitchFamily="82" charset="0"/>
              </a:rPr>
              <a:t>Root problem  for basils bakery</a:t>
            </a:r>
            <a:r>
              <a:rPr lang="en-US" sz="5400" kern="1200" dirty="0">
                <a:solidFill>
                  <a:schemeClr val="bg1"/>
                </a:solidFill>
                <a:latin typeface="+mj-lt"/>
                <a:ea typeface="+mj-ea"/>
                <a:cs typeface="+mj-cs"/>
              </a:rPr>
              <a:t>?</a:t>
            </a:r>
          </a:p>
        </p:txBody>
      </p:sp>
      <p:sp>
        <p:nvSpPr>
          <p:cNvPr id="3" name="Content Placeholder 2">
            <a:extLst>
              <a:ext uri="{FF2B5EF4-FFF2-40B4-BE49-F238E27FC236}">
                <a16:creationId xmlns:a16="http://schemas.microsoft.com/office/drawing/2014/main" id="{A6D6CE37-0647-7156-9F96-1AD4CD76D320}"/>
              </a:ext>
            </a:extLst>
          </p:cNvPr>
          <p:cNvSpPr>
            <a:spLocks noGrp="1"/>
          </p:cNvSpPr>
          <p:nvPr>
            <p:ph idx="1"/>
          </p:nvPr>
        </p:nvSpPr>
        <p:spPr>
          <a:xfrm>
            <a:off x="6726578" y="4373955"/>
            <a:ext cx="4203323" cy="1143291"/>
          </a:xfrm>
        </p:spPr>
        <p:txBody>
          <a:bodyPr vert="horz" lIns="91440" tIns="45720" rIns="91440" bIns="45720" rtlCol="0">
            <a:normAutofit/>
          </a:bodyPr>
          <a:lstStyle/>
          <a:p>
            <a:pPr marL="0" indent="0" algn="r">
              <a:buNone/>
            </a:pPr>
            <a:r>
              <a:rPr lang="en-US" sz="2000" kern="1200">
                <a:solidFill>
                  <a:schemeClr val="bg1"/>
                </a:solidFill>
                <a:latin typeface="+mn-lt"/>
                <a:ea typeface="+mn-ea"/>
                <a:cs typeface="+mn-cs"/>
              </a:rPr>
              <a:t>The main problem  in Basil Bakery is  restriction during the lockdown imposed in 2020.</a:t>
            </a:r>
          </a:p>
        </p:txBody>
      </p:sp>
      <p:grpSp>
        <p:nvGrpSpPr>
          <p:cNvPr id="22" name="Group 21">
            <a:extLst>
              <a:ext uri="{FF2B5EF4-FFF2-40B4-BE49-F238E27FC236}">
                <a16:creationId xmlns:a16="http://schemas.microsoft.com/office/drawing/2014/main" id="{2515629F-0D83-4A44-A125-CD50FC660A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013" y="1361348"/>
            <a:ext cx="4833902" cy="4258176"/>
            <a:chOff x="1674895" y="1345036"/>
            <a:chExt cx="5428610" cy="4210939"/>
          </a:xfrm>
        </p:grpSpPr>
        <p:sp>
          <p:nvSpPr>
            <p:cNvPr id="23" name="Rectangle 22">
              <a:extLst>
                <a:ext uri="{FF2B5EF4-FFF2-40B4-BE49-F238E27FC236}">
                  <a16:creationId xmlns:a16="http://schemas.microsoft.com/office/drawing/2014/main" id="{81A5080B-EAC4-4530-815C-DE8DACA09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4667345-04B5-4757-9CE0-969DC1DE5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6" name="Freeform: Shape 25">
            <a:extLst>
              <a:ext uri="{FF2B5EF4-FFF2-40B4-BE49-F238E27FC236}">
                <a16:creationId xmlns:a16="http://schemas.microsoft.com/office/drawing/2014/main" id="{F6E412EF-CF39-4C25-85B0-DB30B1B0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8" name="Freeform: Shape 27">
            <a:extLst>
              <a:ext uri="{FF2B5EF4-FFF2-40B4-BE49-F238E27FC236}">
                <a16:creationId xmlns:a16="http://schemas.microsoft.com/office/drawing/2014/main" id="{E8DA6235-17F2-4C9E-88C6-C5D38D8D3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0" name="Rectangle 29">
            <a:extLst>
              <a:ext uri="{FF2B5EF4-FFF2-40B4-BE49-F238E27FC236}">
                <a16:creationId xmlns:a16="http://schemas.microsoft.com/office/drawing/2014/main" id="{B55DEF71-1741-4489-8E77-46FC5BAA6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solidFill>
            <a:schemeClr val="tx1"/>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2347B6D-A7CC-48EB-861F-917D0D61E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7A0A46D-CC9B-4E32-870A-7BC2DF940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Oval 35">
            <a:extLst>
              <a:ext uri="{FF2B5EF4-FFF2-40B4-BE49-F238E27FC236}">
                <a16:creationId xmlns:a16="http://schemas.microsoft.com/office/drawing/2014/main" id="{9178722E-1BD0-427E-BAAE-4F206DAB5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Graphic 212">
            <a:extLst>
              <a:ext uri="{FF2B5EF4-FFF2-40B4-BE49-F238E27FC236}">
                <a16:creationId xmlns:a16="http://schemas.microsoft.com/office/drawing/2014/main" id="{A753B935-E3DD-466D-BFAC-68E0BE02D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0" name="Graphic 212">
            <a:extLst>
              <a:ext uri="{FF2B5EF4-FFF2-40B4-BE49-F238E27FC236}">
                <a16:creationId xmlns:a16="http://schemas.microsoft.com/office/drawing/2014/main" id="{FB034F26-4148-4B59-B493-14D7A9A8B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42" name="Graphic 185">
            <a:extLst>
              <a:ext uri="{FF2B5EF4-FFF2-40B4-BE49-F238E27FC236}">
                <a16:creationId xmlns:a16="http://schemas.microsoft.com/office/drawing/2014/main" id="{5E6BB5FD-DB7B-4BE3-BA45-1EF042115E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3" name="Freeform: Shape 42">
              <a:extLst>
                <a:ext uri="{FF2B5EF4-FFF2-40B4-BE49-F238E27FC236}">
                  <a16:creationId xmlns:a16="http://schemas.microsoft.com/office/drawing/2014/main" id="{9929FF76-4B3A-4294-BE6E-B507B22D1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53C18A4-10CC-4E91-A8A2-D5368972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6356AC2F-73E0-44FD-B346-A209D274D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95A85581-9712-414C-82D4-2FE96ACB2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1B0828F2-35E7-4424-8082-6C258B676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4" name="Table 3">
            <a:extLst>
              <a:ext uri="{FF2B5EF4-FFF2-40B4-BE49-F238E27FC236}">
                <a16:creationId xmlns:a16="http://schemas.microsoft.com/office/drawing/2014/main" id="{8BBD66D3-1D2D-2925-7074-E1AD4AB80A1B}"/>
              </a:ext>
            </a:extLst>
          </p:cNvPr>
          <p:cNvGraphicFramePr>
            <a:graphicFrameLocks noGrp="1"/>
          </p:cNvGraphicFramePr>
          <p:nvPr>
            <p:extLst>
              <p:ext uri="{D42A27DB-BD31-4B8C-83A1-F6EECF244321}">
                <p14:modId xmlns:p14="http://schemas.microsoft.com/office/powerpoint/2010/main" val="4079239296"/>
              </p:ext>
            </p:extLst>
          </p:nvPr>
        </p:nvGraphicFramePr>
        <p:xfrm>
          <a:off x="1700022" y="1712962"/>
          <a:ext cx="4172846" cy="3342072"/>
        </p:xfrm>
        <a:graphic>
          <a:graphicData uri="http://schemas.openxmlformats.org/drawingml/2006/table">
            <a:tbl>
              <a:tblPr firstRow="1" bandRow="1">
                <a:tableStyleId>{8EC20E35-A176-4012-BC5E-935CFFF8708E}</a:tableStyleId>
              </a:tblPr>
              <a:tblGrid>
                <a:gridCol w="2083450">
                  <a:extLst>
                    <a:ext uri="{9D8B030D-6E8A-4147-A177-3AD203B41FA5}">
                      <a16:colId xmlns:a16="http://schemas.microsoft.com/office/drawing/2014/main" val="955812747"/>
                    </a:ext>
                  </a:extLst>
                </a:gridCol>
                <a:gridCol w="2089396">
                  <a:extLst>
                    <a:ext uri="{9D8B030D-6E8A-4147-A177-3AD203B41FA5}">
                      <a16:colId xmlns:a16="http://schemas.microsoft.com/office/drawing/2014/main" val="1483893304"/>
                    </a:ext>
                  </a:extLst>
                </a:gridCol>
              </a:tblGrid>
              <a:tr h="336040">
                <a:tc>
                  <a:txBody>
                    <a:bodyPr/>
                    <a:lstStyle/>
                    <a:p>
                      <a:r>
                        <a:rPr lang="en-GB" sz="1600"/>
                        <a:t>Internal  factors </a:t>
                      </a:r>
                    </a:p>
                  </a:txBody>
                  <a:tcPr marL="79952" marR="79952" marT="39976" marB="39976"/>
                </a:tc>
                <a:tc>
                  <a:txBody>
                    <a:bodyPr/>
                    <a:lstStyle/>
                    <a:p>
                      <a:r>
                        <a:rPr lang="en-GB" sz="1600"/>
                        <a:t>External factors</a:t>
                      </a:r>
                    </a:p>
                  </a:txBody>
                  <a:tcPr marL="79952" marR="79952" marT="39976" marB="39976"/>
                </a:tc>
                <a:extLst>
                  <a:ext uri="{0D108BD9-81ED-4DB2-BD59-A6C34878D82A}">
                    <a16:rowId xmlns:a16="http://schemas.microsoft.com/office/drawing/2014/main" val="4235577261"/>
                  </a:ext>
                </a:extLst>
              </a:tr>
              <a:tr h="2937695">
                <a:tc>
                  <a:txBody>
                    <a:bodyPr/>
                    <a:lstStyle/>
                    <a:p>
                      <a:pPr marL="285750" indent="-285750">
                        <a:buFont typeface="Wingdings" panose="05000000000000000000" pitchFamily="2" charset="2"/>
                        <a:buChar char="Ø"/>
                      </a:pPr>
                      <a:r>
                        <a:rPr lang="en-GB" sz="1600"/>
                        <a:t>Restrictions imposed in lockdown</a:t>
                      </a:r>
                    </a:p>
                    <a:p>
                      <a:pPr marL="285750" indent="-285750">
                        <a:buFont typeface="Wingdings" panose="05000000000000000000" pitchFamily="2" charset="2"/>
                        <a:buChar char="Ø"/>
                      </a:pPr>
                      <a:r>
                        <a:rPr lang="en-GB" sz="1600"/>
                        <a:t>Loyal customers work from home</a:t>
                      </a:r>
                    </a:p>
                    <a:p>
                      <a:pPr marL="285750" indent="-285750">
                        <a:buFont typeface="Wingdings" panose="05000000000000000000" pitchFamily="2" charset="2"/>
                        <a:buChar char="Ø"/>
                      </a:pPr>
                      <a:r>
                        <a:rPr lang="en-GB" sz="1600"/>
                        <a:t>Shops/warehouses closed</a:t>
                      </a:r>
                    </a:p>
                    <a:p>
                      <a:pPr marL="285750" indent="-285750">
                        <a:buFont typeface="Wingdings" panose="05000000000000000000" pitchFamily="2" charset="2"/>
                        <a:buChar char="Ø"/>
                      </a:pPr>
                      <a:r>
                        <a:rPr lang="en-GB" sz="1600"/>
                        <a:t>People shopping online </a:t>
                      </a:r>
                    </a:p>
                  </a:txBody>
                  <a:tcPr marL="79952" marR="79952" marT="39976" marB="39976"/>
                </a:tc>
                <a:tc>
                  <a:txBody>
                    <a:bodyPr/>
                    <a:lstStyle/>
                    <a:p>
                      <a:pPr marL="285750" indent="-285750">
                        <a:buFont typeface="Wingdings" panose="05000000000000000000" pitchFamily="2" charset="2"/>
                        <a:buChar char="Ø"/>
                      </a:pPr>
                      <a:r>
                        <a:rPr lang="en-GB" sz="1600"/>
                        <a:t>At busy times  Basil could  not  answer the  call-due to him baking  thing by  himself.</a:t>
                      </a:r>
                    </a:p>
                    <a:p>
                      <a:pPr marL="285750" indent="-285750">
                        <a:buFont typeface="Wingdings" panose="05000000000000000000" pitchFamily="2" charset="2"/>
                        <a:buChar char="Ø"/>
                      </a:pPr>
                      <a:r>
                        <a:rPr lang="en-GB" sz="1600"/>
                        <a:t>Not providing delivery services as loyal customers  work from home  there is a less chance of delivery to occur.</a:t>
                      </a:r>
                    </a:p>
                  </a:txBody>
                  <a:tcPr marL="79952" marR="79952" marT="39976" marB="39976"/>
                </a:tc>
                <a:extLst>
                  <a:ext uri="{0D108BD9-81ED-4DB2-BD59-A6C34878D82A}">
                    <a16:rowId xmlns:a16="http://schemas.microsoft.com/office/drawing/2014/main" val="823365728"/>
                  </a:ext>
                </a:extLst>
              </a:tr>
            </a:tbl>
          </a:graphicData>
        </a:graphic>
      </p:graphicFrame>
    </p:spTree>
    <p:extLst>
      <p:ext uri="{BB962C8B-B14F-4D97-AF65-F5344CB8AC3E}">
        <p14:creationId xmlns:p14="http://schemas.microsoft.com/office/powerpoint/2010/main" val="241873270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AB2090-5286-1C66-2A72-2047DAE3981B}"/>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75784B-D102-5FD7-2537-E9F86A45D01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Algerian" panose="04020705040A02060702" pitchFamily="82" charset="0"/>
              </a:rPr>
              <a:t>What Pestle  is, used for &amp; the  benefits for this ?</a:t>
            </a:r>
          </a:p>
        </p:txBody>
      </p:sp>
      <p:graphicFrame>
        <p:nvGraphicFramePr>
          <p:cNvPr id="4" name="Table 3">
            <a:extLst>
              <a:ext uri="{FF2B5EF4-FFF2-40B4-BE49-F238E27FC236}">
                <a16:creationId xmlns:a16="http://schemas.microsoft.com/office/drawing/2014/main" id="{1C72BFD7-ABB1-54A3-FF28-15D91AD809EB}"/>
              </a:ext>
            </a:extLst>
          </p:cNvPr>
          <p:cNvGraphicFramePr>
            <a:graphicFrameLocks noGrp="1"/>
          </p:cNvGraphicFramePr>
          <p:nvPr>
            <p:extLst>
              <p:ext uri="{D42A27DB-BD31-4B8C-83A1-F6EECF244321}">
                <p14:modId xmlns:p14="http://schemas.microsoft.com/office/powerpoint/2010/main" val="2579982895"/>
              </p:ext>
            </p:extLst>
          </p:nvPr>
        </p:nvGraphicFramePr>
        <p:xfrm>
          <a:off x="643467" y="1907523"/>
          <a:ext cx="10905068" cy="3934536"/>
        </p:xfrm>
        <a:graphic>
          <a:graphicData uri="http://schemas.openxmlformats.org/drawingml/2006/table">
            <a:tbl>
              <a:tblPr firstRow="1" bandRow="1">
                <a:noFill/>
                <a:tableStyleId>{5C22544A-7EE6-4342-B048-85BDC9FD1C3A}</a:tableStyleId>
              </a:tblPr>
              <a:tblGrid>
                <a:gridCol w="2732120">
                  <a:extLst>
                    <a:ext uri="{9D8B030D-6E8A-4147-A177-3AD203B41FA5}">
                      <a16:colId xmlns:a16="http://schemas.microsoft.com/office/drawing/2014/main" val="2958206776"/>
                    </a:ext>
                  </a:extLst>
                </a:gridCol>
                <a:gridCol w="2773093">
                  <a:extLst>
                    <a:ext uri="{9D8B030D-6E8A-4147-A177-3AD203B41FA5}">
                      <a16:colId xmlns:a16="http://schemas.microsoft.com/office/drawing/2014/main" val="602434016"/>
                    </a:ext>
                  </a:extLst>
                </a:gridCol>
                <a:gridCol w="2615056">
                  <a:extLst>
                    <a:ext uri="{9D8B030D-6E8A-4147-A177-3AD203B41FA5}">
                      <a16:colId xmlns:a16="http://schemas.microsoft.com/office/drawing/2014/main" val="519422577"/>
                    </a:ext>
                  </a:extLst>
                </a:gridCol>
                <a:gridCol w="2784799">
                  <a:extLst>
                    <a:ext uri="{9D8B030D-6E8A-4147-A177-3AD203B41FA5}">
                      <a16:colId xmlns:a16="http://schemas.microsoft.com/office/drawing/2014/main" val="1184340404"/>
                    </a:ext>
                  </a:extLst>
                </a:gridCol>
              </a:tblGrid>
              <a:tr h="794163">
                <a:tc>
                  <a:txBody>
                    <a:bodyPr/>
                    <a:lstStyle/>
                    <a:p>
                      <a:r>
                        <a:rPr lang="en-GB" sz="1700" b="1" cap="none" spc="0">
                          <a:solidFill>
                            <a:schemeClr val="bg1"/>
                          </a:solidFill>
                        </a:rPr>
                        <a:t>What it is /why it is used?</a:t>
                      </a:r>
                    </a:p>
                  </a:txBody>
                  <a:tcPr marL="78667" marR="56191" marT="112382" marB="112382"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700" b="1" cap="none" spc="0">
                          <a:solidFill>
                            <a:schemeClr val="bg1"/>
                          </a:solidFill>
                        </a:rPr>
                        <a:t>Where/how it is used?</a:t>
                      </a:r>
                    </a:p>
                  </a:txBody>
                  <a:tcPr marL="78667" marR="56191" marT="112382" marB="112382"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700" b="1" cap="none" spc="0">
                          <a:solidFill>
                            <a:schemeClr val="bg1"/>
                          </a:solidFill>
                        </a:rPr>
                        <a:t>Advantages of this framework?</a:t>
                      </a:r>
                    </a:p>
                  </a:txBody>
                  <a:tcPr marL="78667" marR="56191" marT="112382" marB="112382" anchor="ctr">
                    <a:lnL w="12700" cmpd="sng">
                      <a:noFill/>
                    </a:lnL>
                    <a:lnR w="12700" cmpd="sng">
                      <a:noFill/>
                    </a:lnR>
                    <a:lnT w="19050" cap="flat" cmpd="sng" algn="ctr">
                      <a:noFill/>
                      <a:prstDash val="solid"/>
                    </a:lnT>
                    <a:lnB w="38100" cmpd="sng">
                      <a:noFill/>
                    </a:lnB>
                    <a:solidFill>
                      <a:schemeClr val="tx1"/>
                    </a:solidFill>
                  </a:tcPr>
                </a:tc>
                <a:tc>
                  <a:txBody>
                    <a:bodyPr/>
                    <a:lstStyle/>
                    <a:p>
                      <a:r>
                        <a:rPr lang="en-GB" sz="1700" b="1" cap="none" spc="0">
                          <a:solidFill>
                            <a:schemeClr val="bg1"/>
                          </a:solidFill>
                        </a:rPr>
                        <a:t>Disadvantages of this framework?</a:t>
                      </a:r>
                    </a:p>
                  </a:txBody>
                  <a:tcPr marL="78667" marR="56191" marT="112382" marB="112382"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3241298600"/>
                  </a:ext>
                </a:extLst>
              </a:tr>
              <a:tr h="3135445">
                <a:tc>
                  <a:txBody>
                    <a:bodyPr/>
                    <a:lstStyle/>
                    <a:p>
                      <a:r>
                        <a:rPr lang="en-GB" sz="1500" cap="none" spc="0">
                          <a:solidFill>
                            <a:schemeClr val="tx1"/>
                          </a:solidFill>
                        </a:rPr>
                        <a:t>Pestle is checklist  that helps  in looking at outside factors  that may haver effect on the business.</a:t>
                      </a:r>
                    </a:p>
                    <a:p>
                      <a:r>
                        <a:rPr lang="en-GB" sz="1500" cap="none" spc="0">
                          <a:solidFill>
                            <a:schemeClr val="tx1"/>
                          </a:solidFill>
                        </a:rPr>
                        <a:t>Pestle stand for political ,economic , social, technological, environment and legal. however, this is the extended version of pest model.</a:t>
                      </a:r>
                    </a:p>
                  </a:txBody>
                  <a:tcPr marL="78667" marR="56191" marT="56191" marB="112382">
                    <a:lnL w="12700" cmpd="sng">
                      <a:noFill/>
                      <a:prstDash val="solid"/>
                    </a:lnL>
                    <a:lnR w="12700" cmpd="sng">
                      <a:noFill/>
                      <a:prstDash val="solid"/>
                    </a:lnR>
                    <a:lnT w="38100" cmpd="sng">
                      <a:noFill/>
                    </a:lnT>
                    <a:lnB w="12700" cmpd="sng">
                      <a:noFill/>
                      <a:prstDash val="solid"/>
                    </a:lnB>
                    <a:noFill/>
                  </a:tcPr>
                </a:tc>
                <a:tc>
                  <a:txBody>
                    <a:bodyPr/>
                    <a:lstStyle/>
                    <a:p>
                      <a:pPr marL="285750" indent="-285750">
                        <a:buFont typeface="Wingdings" panose="05000000000000000000" pitchFamily="2" charset="2"/>
                        <a:buChar char="Ø"/>
                      </a:pPr>
                      <a:r>
                        <a:rPr lang="en-GB" sz="1500" cap="none" spc="0" dirty="0">
                          <a:solidFill>
                            <a:schemeClr val="tx1"/>
                          </a:solidFill>
                        </a:rPr>
                        <a:t>Help  understand what's happening  outside the business.</a:t>
                      </a:r>
                    </a:p>
                    <a:p>
                      <a:pPr marL="285750" indent="-285750">
                        <a:buFont typeface="Wingdings" panose="05000000000000000000" pitchFamily="2" charset="2"/>
                        <a:buChar char="Ø"/>
                      </a:pPr>
                      <a:r>
                        <a:rPr lang="en-GB" sz="1500" cap="none" spc="0" dirty="0">
                          <a:solidFill>
                            <a:schemeClr val="tx1"/>
                          </a:solidFill>
                        </a:rPr>
                        <a:t>Help with planning ahead &amp; making good decisions.</a:t>
                      </a:r>
                    </a:p>
                    <a:p>
                      <a:pPr marL="285750" indent="-285750">
                        <a:buFont typeface="Wingdings" panose="05000000000000000000" pitchFamily="2" charset="2"/>
                        <a:buChar char="Ø"/>
                      </a:pPr>
                      <a:endParaRPr lang="en-GB" sz="1500" cap="none" spc="0" dirty="0">
                        <a:solidFill>
                          <a:schemeClr val="tx1"/>
                        </a:solidFill>
                      </a:endParaRPr>
                    </a:p>
                    <a:p>
                      <a:pPr marL="285750" indent="-285750">
                        <a:buFont typeface="Wingdings" panose="05000000000000000000" pitchFamily="2" charset="2"/>
                        <a:buChar char="Ø"/>
                      </a:pPr>
                      <a:r>
                        <a:rPr lang="en-GB" sz="1500" cap="none" spc="0" dirty="0">
                          <a:solidFill>
                            <a:schemeClr val="tx1"/>
                          </a:solidFill>
                        </a:rPr>
                        <a:t>Chances  for success and spot risks.</a:t>
                      </a:r>
                    </a:p>
                    <a:p>
                      <a:pPr marL="285750" indent="-285750">
                        <a:buFont typeface="Wingdings" panose="05000000000000000000" pitchFamily="2" charset="2"/>
                        <a:buChar char="Ø"/>
                      </a:pPr>
                      <a:r>
                        <a:rPr lang="en-GB" sz="1500" cap="none" spc="0" dirty="0">
                          <a:solidFill>
                            <a:schemeClr val="tx1"/>
                          </a:solidFill>
                        </a:rPr>
                        <a:t>Used in real life  like Scania (the truck company scenario) to see what  effect   has happened in their business.</a:t>
                      </a:r>
                    </a:p>
                  </a:txBody>
                  <a:tcPr marL="78667" marR="56191" marT="56191" marB="112382">
                    <a:lnL w="12700" cmpd="sng">
                      <a:noFill/>
                      <a:prstDash val="solid"/>
                    </a:lnL>
                    <a:lnR w="12700" cmpd="sng">
                      <a:noFill/>
                      <a:prstDash val="solid"/>
                    </a:lnR>
                    <a:lnT w="38100" cmpd="sng">
                      <a:noFill/>
                    </a:lnT>
                    <a:lnB w="12700" cmpd="sng">
                      <a:noFill/>
                      <a:prstDash val="solid"/>
                    </a:lnB>
                    <a:noFill/>
                  </a:tcPr>
                </a:tc>
                <a:tc>
                  <a:txBody>
                    <a:bodyPr/>
                    <a:lstStyle/>
                    <a:p>
                      <a:pPr marL="285750" indent="-285750">
                        <a:buFont typeface="Wingdings" panose="05000000000000000000" pitchFamily="2" charset="2"/>
                        <a:buChar char="Ø"/>
                      </a:pPr>
                      <a:r>
                        <a:rPr lang="en-GB" sz="1500" cap="none" spc="0" dirty="0">
                          <a:solidFill>
                            <a:schemeClr val="tx1"/>
                          </a:solidFill>
                        </a:rPr>
                        <a:t>It's easy to use &amp; remember.</a:t>
                      </a:r>
                    </a:p>
                    <a:p>
                      <a:pPr marL="285750" indent="-285750">
                        <a:buFont typeface="Wingdings" panose="05000000000000000000" pitchFamily="2" charset="2"/>
                        <a:buChar char="Ø"/>
                      </a:pPr>
                      <a:r>
                        <a:rPr lang="en-GB" sz="1500" cap="none" spc="0" dirty="0">
                          <a:solidFill>
                            <a:schemeClr val="tx1"/>
                          </a:solidFill>
                        </a:rPr>
                        <a:t>Helps cover all the main area so you don’t miss important information.</a:t>
                      </a:r>
                    </a:p>
                    <a:p>
                      <a:pPr marL="285750" indent="-285750">
                        <a:buFont typeface="Wingdings" panose="05000000000000000000" pitchFamily="2" charset="2"/>
                        <a:buChar char="Ø"/>
                      </a:pPr>
                      <a:r>
                        <a:rPr lang="en-GB" sz="1500" cap="none" spc="0" dirty="0">
                          <a:solidFill>
                            <a:schemeClr val="tx1"/>
                          </a:solidFill>
                        </a:rPr>
                        <a:t>Help see different thing that  are connected to each other</a:t>
                      </a:r>
                    </a:p>
                    <a:p>
                      <a:pPr marL="285750" indent="-285750">
                        <a:buFont typeface="Wingdings" panose="05000000000000000000" pitchFamily="2" charset="2"/>
                        <a:buChar char="Ø"/>
                      </a:pPr>
                      <a:r>
                        <a:rPr lang="en-GB" sz="1500" cap="none" spc="0" dirty="0">
                          <a:solidFill>
                            <a:schemeClr val="tx1"/>
                          </a:solidFill>
                        </a:rPr>
                        <a:t>Can be made longer to add competition too.</a:t>
                      </a:r>
                    </a:p>
                  </a:txBody>
                  <a:tcPr marL="78667" marR="56191" marT="56191" marB="112382">
                    <a:lnL w="12700" cmpd="sng">
                      <a:noFill/>
                      <a:prstDash val="solid"/>
                    </a:lnL>
                    <a:lnR w="12700" cmpd="sng">
                      <a:noFill/>
                      <a:prstDash val="solid"/>
                    </a:lnR>
                    <a:lnT w="38100" cmpd="sng">
                      <a:noFill/>
                    </a:lnT>
                    <a:lnB w="12700" cmpd="sng">
                      <a:noFill/>
                      <a:prstDash val="solid"/>
                    </a:lnB>
                    <a:noFill/>
                  </a:tcPr>
                </a:tc>
                <a:tc>
                  <a:txBody>
                    <a:bodyPr/>
                    <a:lstStyle/>
                    <a:p>
                      <a:pPr marL="285750" indent="-285750">
                        <a:buFont typeface="Wingdings" panose="05000000000000000000" pitchFamily="2" charset="2"/>
                        <a:buChar char="Ø"/>
                      </a:pPr>
                      <a:r>
                        <a:rPr lang="en-GB" sz="1500" cap="none" spc="0" dirty="0">
                          <a:solidFill>
                            <a:schemeClr val="tx1"/>
                          </a:solidFill>
                        </a:rPr>
                        <a:t>It list things separately but in real life they all affect each other.</a:t>
                      </a:r>
                    </a:p>
                    <a:p>
                      <a:pPr marL="285750" indent="-285750">
                        <a:buFont typeface="Wingdings" panose="05000000000000000000" pitchFamily="2" charset="2"/>
                        <a:buChar char="Ø"/>
                      </a:pPr>
                      <a:r>
                        <a:rPr lang="en-GB" sz="1500" cap="none" spc="0" dirty="0">
                          <a:solidFill>
                            <a:schemeClr val="tx1"/>
                          </a:solidFill>
                        </a:rPr>
                        <a:t>Doesn't tell you which factors matter the most to you.</a:t>
                      </a:r>
                    </a:p>
                    <a:p>
                      <a:pPr marL="285750" indent="-285750">
                        <a:buFont typeface="Wingdings" panose="05000000000000000000" pitchFamily="2" charset="2"/>
                        <a:buChar char="Ø"/>
                      </a:pPr>
                      <a:r>
                        <a:rPr lang="en-GB" sz="1500" cap="none" spc="0" dirty="0">
                          <a:solidFill>
                            <a:schemeClr val="tx1"/>
                          </a:solidFill>
                        </a:rPr>
                        <a:t>Show the outside function on business more than what happened  with the inside factor of  the business.</a:t>
                      </a:r>
                    </a:p>
                    <a:p>
                      <a:pPr marL="285750" indent="-285750">
                        <a:buFont typeface="Wingdings" panose="05000000000000000000" pitchFamily="2" charset="2"/>
                        <a:buChar char="Ø"/>
                      </a:pPr>
                      <a:r>
                        <a:rPr lang="en-GB" sz="1500" cap="none" spc="0" dirty="0">
                          <a:solidFill>
                            <a:schemeClr val="tx1"/>
                          </a:solidFill>
                        </a:rPr>
                        <a:t>It is only as good as the information you put in it .</a:t>
                      </a:r>
                    </a:p>
                  </a:txBody>
                  <a:tcPr marL="78667" marR="56191" marT="56191" marB="112382">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469487902"/>
                  </a:ext>
                </a:extLst>
              </a:tr>
            </a:tbl>
          </a:graphicData>
        </a:graphic>
      </p:graphicFrame>
    </p:spTree>
    <p:extLst>
      <p:ext uri="{BB962C8B-B14F-4D97-AF65-F5344CB8AC3E}">
        <p14:creationId xmlns:p14="http://schemas.microsoft.com/office/powerpoint/2010/main" val="337487361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3EED6667-6BE8-A2AB-422A-5A1D89727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3B8B8391-B4B5-6EE9-9CA1-09316AA56B97}"/>
              </a:ext>
            </a:extLst>
          </p:cNvPr>
          <p:cNvSpPr txBox="1"/>
          <p:nvPr/>
        </p:nvSpPr>
        <p:spPr>
          <a:xfrm>
            <a:off x="3725770" y="461188"/>
            <a:ext cx="7015498" cy="123522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solidFill>
                  <a:schemeClr val="tx1"/>
                </a:solidFill>
                <a:latin typeface="Algerian" panose="04020705040A02060702" pitchFamily="82" charset="0"/>
                <a:ea typeface="+mj-ea"/>
                <a:cs typeface="+mj-cs"/>
              </a:rPr>
              <a:t>Pestle framework</a:t>
            </a:r>
            <a:r>
              <a:rPr lang="en-US" sz="3600" kern="1200" dirty="0">
                <a:solidFill>
                  <a:schemeClr val="tx1"/>
                </a:solidFill>
                <a:latin typeface="Algerian" panose="04020705040A02060702" pitchFamily="82" charset="0"/>
                <a:ea typeface="+mj-ea"/>
                <a:cs typeface="+mj-cs"/>
              </a:rPr>
              <a:t>:</a:t>
            </a:r>
          </a:p>
        </p:txBody>
      </p:sp>
      <p:graphicFrame>
        <p:nvGraphicFramePr>
          <p:cNvPr id="2" name="Table 1">
            <a:extLst>
              <a:ext uri="{FF2B5EF4-FFF2-40B4-BE49-F238E27FC236}">
                <a16:creationId xmlns:a16="http://schemas.microsoft.com/office/drawing/2014/main" id="{95219454-4B9C-4EFC-5185-ED71748088F5}"/>
              </a:ext>
            </a:extLst>
          </p:cNvPr>
          <p:cNvGraphicFramePr>
            <a:graphicFrameLocks noGrp="1"/>
          </p:cNvGraphicFramePr>
          <p:nvPr>
            <p:extLst>
              <p:ext uri="{D42A27DB-BD31-4B8C-83A1-F6EECF244321}">
                <p14:modId xmlns:p14="http://schemas.microsoft.com/office/powerpoint/2010/main" val="487444978"/>
              </p:ext>
            </p:extLst>
          </p:nvPr>
        </p:nvGraphicFramePr>
        <p:xfrm>
          <a:off x="1172042" y="2375210"/>
          <a:ext cx="9847522" cy="3844617"/>
        </p:xfrm>
        <a:graphic>
          <a:graphicData uri="http://schemas.openxmlformats.org/drawingml/2006/table">
            <a:tbl>
              <a:tblPr firstRow="1" bandRow="1">
                <a:tableStyleId>{5C22544A-7EE6-4342-B048-85BDC9FD1C3A}</a:tableStyleId>
              </a:tblPr>
              <a:tblGrid>
                <a:gridCol w="1623357">
                  <a:extLst>
                    <a:ext uri="{9D8B030D-6E8A-4147-A177-3AD203B41FA5}">
                      <a16:colId xmlns:a16="http://schemas.microsoft.com/office/drawing/2014/main" val="4262545274"/>
                    </a:ext>
                  </a:extLst>
                </a:gridCol>
                <a:gridCol w="1619847">
                  <a:extLst>
                    <a:ext uri="{9D8B030D-6E8A-4147-A177-3AD203B41FA5}">
                      <a16:colId xmlns:a16="http://schemas.microsoft.com/office/drawing/2014/main" val="1613279123"/>
                    </a:ext>
                  </a:extLst>
                </a:gridCol>
                <a:gridCol w="1613997">
                  <a:extLst>
                    <a:ext uri="{9D8B030D-6E8A-4147-A177-3AD203B41FA5}">
                      <a16:colId xmlns:a16="http://schemas.microsoft.com/office/drawing/2014/main" val="2967275162"/>
                    </a:ext>
                  </a:extLst>
                </a:gridCol>
                <a:gridCol w="1644099">
                  <a:extLst>
                    <a:ext uri="{9D8B030D-6E8A-4147-A177-3AD203B41FA5}">
                      <a16:colId xmlns:a16="http://schemas.microsoft.com/office/drawing/2014/main" val="3134250458"/>
                    </a:ext>
                  </a:extLst>
                </a:gridCol>
                <a:gridCol w="1674148">
                  <a:extLst>
                    <a:ext uri="{9D8B030D-6E8A-4147-A177-3AD203B41FA5}">
                      <a16:colId xmlns:a16="http://schemas.microsoft.com/office/drawing/2014/main" val="2103611665"/>
                    </a:ext>
                  </a:extLst>
                </a:gridCol>
                <a:gridCol w="1672074">
                  <a:extLst>
                    <a:ext uri="{9D8B030D-6E8A-4147-A177-3AD203B41FA5}">
                      <a16:colId xmlns:a16="http://schemas.microsoft.com/office/drawing/2014/main" val="2133475696"/>
                    </a:ext>
                  </a:extLst>
                </a:gridCol>
              </a:tblGrid>
              <a:tr h="336979">
                <a:tc>
                  <a:txBody>
                    <a:bodyPr/>
                    <a:lstStyle/>
                    <a:p>
                      <a:r>
                        <a:rPr lang="en-GB" sz="1500">
                          <a:solidFill>
                            <a:schemeClr val="tx1"/>
                          </a:solidFill>
                        </a:rPr>
                        <a:t>Political </a:t>
                      </a:r>
                    </a:p>
                  </a:txBody>
                  <a:tcPr marL="76586" marR="76586" marT="38293" marB="38293">
                    <a:solidFill>
                      <a:srgbClr val="FF5050"/>
                    </a:solidFill>
                  </a:tcPr>
                </a:tc>
                <a:tc>
                  <a:txBody>
                    <a:bodyPr/>
                    <a:lstStyle/>
                    <a:p>
                      <a:r>
                        <a:rPr lang="en-GB" sz="1500"/>
                        <a:t>Economic</a:t>
                      </a:r>
                    </a:p>
                  </a:txBody>
                  <a:tcPr marL="76586" marR="76586" marT="38293" marB="38293">
                    <a:solidFill>
                      <a:schemeClr val="accent2">
                        <a:lumMod val="40000"/>
                        <a:lumOff val="60000"/>
                      </a:schemeClr>
                    </a:solidFill>
                  </a:tcPr>
                </a:tc>
                <a:tc>
                  <a:txBody>
                    <a:bodyPr/>
                    <a:lstStyle/>
                    <a:p>
                      <a:r>
                        <a:rPr lang="en-GB" sz="1500"/>
                        <a:t>Social</a:t>
                      </a:r>
                    </a:p>
                  </a:txBody>
                  <a:tcPr marL="76586" marR="76586" marT="38293" marB="38293">
                    <a:solidFill>
                      <a:srgbClr val="FFFF99"/>
                    </a:solidFill>
                  </a:tcPr>
                </a:tc>
                <a:tc>
                  <a:txBody>
                    <a:bodyPr/>
                    <a:lstStyle/>
                    <a:p>
                      <a:r>
                        <a:rPr lang="en-GB" sz="1500"/>
                        <a:t>Technology</a:t>
                      </a:r>
                    </a:p>
                  </a:txBody>
                  <a:tcPr marL="76586" marR="76586" marT="38293" marB="38293">
                    <a:solidFill>
                      <a:schemeClr val="accent6">
                        <a:lumMod val="40000"/>
                        <a:lumOff val="60000"/>
                      </a:schemeClr>
                    </a:solidFill>
                  </a:tcPr>
                </a:tc>
                <a:tc>
                  <a:txBody>
                    <a:bodyPr/>
                    <a:lstStyle/>
                    <a:p>
                      <a:r>
                        <a:rPr lang="en-GB" sz="1500"/>
                        <a:t>Legal</a:t>
                      </a:r>
                    </a:p>
                  </a:txBody>
                  <a:tcPr marL="76586" marR="76586" marT="38293" marB="38293">
                    <a:solidFill>
                      <a:schemeClr val="accent4">
                        <a:lumMod val="40000"/>
                        <a:lumOff val="60000"/>
                      </a:schemeClr>
                    </a:solidFill>
                  </a:tcPr>
                </a:tc>
                <a:tc>
                  <a:txBody>
                    <a:bodyPr/>
                    <a:lstStyle/>
                    <a:p>
                      <a:r>
                        <a:rPr lang="en-GB" sz="1500"/>
                        <a:t>Enviromental </a:t>
                      </a:r>
                    </a:p>
                  </a:txBody>
                  <a:tcPr marL="76586" marR="76586" marT="38293" marB="38293">
                    <a:solidFill>
                      <a:schemeClr val="accent5">
                        <a:lumMod val="60000"/>
                        <a:lumOff val="40000"/>
                      </a:schemeClr>
                    </a:solidFill>
                  </a:tcPr>
                </a:tc>
                <a:extLst>
                  <a:ext uri="{0D108BD9-81ED-4DB2-BD59-A6C34878D82A}">
                    <a16:rowId xmlns:a16="http://schemas.microsoft.com/office/drawing/2014/main" val="2628785631"/>
                  </a:ext>
                </a:extLst>
              </a:tr>
              <a:tr h="19452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a:solidFill>
                            <a:schemeClr val="tx1"/>
                          </a:solidFill>
                        </a:rPr>
                        <a:t>Food and hygiene regulations-as in 2013  food and safety and hygiene regulation were placed.</a:t>
                      </a:r>
                    </a:p>
                    <a:p>
                      <a:endParaRPr lang="en-GB" sz="1500">
                        <a:solidFill>
                          <a:schemeClr val="tx1"/>
                        </a:solidFill>
                      </a:endParaRPr>
                    </a:p>
                  </a:txBody>
                  <a:tcPr marL="76586" marR="76586" marT="38293" marB="38293">
                    <a:solidFill>
                      <a:srgbClr val="FF505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a:t>Increasing overheads-during covid: things like rent, bills and insurance had risen, which had a decrease in the bakery’s profit.</a:t>
                      </a:r>
                    </a:p>
                    <a:p>
                      <a:endParaRPr lang="en-GB" sz="1500"/>
                    </a:p>
                  </a:txBody>
                  <a:tcPr marL="76586" marR="76586" marT="38293" marB="38293">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a:t>Shift to hybrid working- due to  this it reduced footballer in retail park, but as not being in the office  no daily visits and lunch break visits.</a:t>
                      </a:r>
                    </a:p>
                    <a:p>
                      <a:endParaRPr lang="en-GB" sz="1500"/>
                    </a:p>
                  </a:txBody>
                  <a:tcPr marL="76586" marR="76586" marT="38293" marB="38293">
                    <a:solidFill>
                      <a:srgbClr val="FFFF9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dirty="0"/>
                        <a:t>Digital marketing-due to most locals using social media  as for basil bakery doesn’t have any way online to market his bakery.</a:t>
                      </a:r>
                    </a:p>
                    <a:p>
                      <a:endParaRPr lang="en-GB" sz="1500" dirty="0"/>
                    </a:p>
                  </a:txBody>
                  <a:tcPr marL="76586" marR="76586" marT="38293" marB="38293">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a:t>Employment legislation-compliance  with holiday pay, working time rules, as  health and safety  that adds legal obligations and administrative work for small operator's.</a:t>
                      </a:r>
                    </a:p>
                    <a:p>
                      <a:endParaRPr lang="en-GB" sz="1500"/>
                    </a:p>
                  </a:txBody>
                  <a:tcPr marL="76586" marR="76586" marT="38293" marB="38293">
                    <a:solidFill>
                      <a:schemeClr val="accent4">
                        <a:lumMod val="40000"/>
                        <a:lumOff val="60000"/>
                      </a:schemeClr>
                    </a:solidFill>
                  </a:tcPr>
                </a:tc>
                <a:tc>
                  <a:txBody>
                    <a:bodyPr/>
                    <a:lstStyle/>
                    <a:p>
                      <a:pPr marL="285750" indent="-285750">
                        <a:buFont typeface="Wingdings" panose="05000000000000000000" pitchFamily="2" charset="2"/>
                        <a:buChar char="Ø"/>
                      </a:pPr>
                      <a:r>
                        <a:rPr lang="en-GB" sz="1000" b="0"/>
                        <a:t>Rising energy costs-with having higher gas and electricity prices, this directly increase in production cost in baking an drefrigeration,which is a major overheads in food.</a:t>
                      </a:r>
                    </a:p>
                    <a:p>
                      <a:pPr marL="285750" indent="-285750">
                        <a:buFont typeface="Wingdings" panose="05000000000000000000" pitchFamily="2" charset="2"/>
                        <a:buChar char="Ø"/>
                      </a:pPr>
                      <a:endParaRPr lang="en-GB" sz="1500" b="1"/>
                    </a:p>
                    <a:p>
                      <a:endParaRPr lang="en-GB" sz="1500"/>
                    </a:p>
                  </a:txBody>
                  <a:tcPr marL="76586" marR="76586" marT="38293" marB="38293">
                    <a:solidFill>
                      <a:schemeClr val="accent5">
                        <a:lumMod val="60000"/>
                        <a:lumOff val="40000"/>
                      </a:schemeClr>
                    </a:solidFill>
                  </a:tcPr>
                </a:tc>
                <a:extLst>
                  <a:ext uri="{0D108BD9-81ED-4DB2-BD59-A6C34878D82A}">
                    <a16:rowId xmlns:a16="http://schemas.microsoft.com/office/drawing/2014/main" val="2324187232"/>
                  </a:ext>
                </a:extLst>
              </a:tr>
              <a:tr h="156235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a:solidFill>
                            <a:schemeClr val="tx1"/>
                          </a:solidFill>
                        </a:rPr>
                        <a:t>Local business rates-due to retail part of business, properties face  revaluation and rise increase that  may contribute in an increase in overhead.</a:t>
                      </a:r>
                    </a:p>
                    <a:p>
                      <a:endParaRPr lang="en-GB" sz="1500">
                        <a:solidFill>
                          <a:schemeClr val="tx1"/>
                        </a:solidFill>
                      </a:endParaRPr>
                    </a:p>
                  </a:txBody>
                  <a:tcPr marL="76586" marR="76586" marT="38293" marB="38293">
                    <a:solidFill>
                      <a:srgbClr val="FF505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a:t>Inflation/rising ingrediance-prices in flour,dairy,organic product increased due to crops being at risk and limited supply.</a:t>
                      </a:r>
                    </a:p>
                    <a:p>
                      <a:endParaRPr lang="en-GB" sz="1500"/>
                    </a:p>
                  </a:txBody>
                  <a:tcPr marL="76586" marR="76586" marT="38293" marB="38293">
                    <a:solidFill>
                      <a:schemeClr val="accent2">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a:t>Preference  for locals –as basil was using organic sources/organic ingrediance.</a:t>
                      </a:r>
                    </a:p>
                    <a:p>
                      <a:endParaRPr lang="en-GB" sz="1500"/>
                    </a:p>
                  </a:txBody>
                  <a:tcPr marL="76586" marR="76586" marT="38293" marB="38293">
                    <a:solidFill>
                      <a:srgbClr val="FFFF99"/>
                    </a:solidFill>
                  </a:tcPr>
                </a:tc>
                <a:tc>
                  <a:txBody>
                    <a:bodyPr/>
                    <a:lstStyle/>
                    <a:p>
                      <a:r>
                        <a:rPr lang="en-GB" sz="1000" b="0" dirty="0"/>
                        <a:t>Rising online ordering/delivery-with pre orders, click and collect, but due to basil bakery being fully occupied on site it can be b difficult</a:t>
                      </a:r>
                    </a:p>
                  </a:txBody>
                  <a:tcPr marL="76586" marR="76586" marT="38293" marB="38293">
                    <a:solidFill>
                      <a:schemeClr val="accent6">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a:t>Consumer rights-as customers having statuary rights regarding product quality and service, as this may be hard to uphold without a clear ordering and communication process.</a:t>
                      </a:r>
                    </a:p>
                    <a:p>
                      <a:endParaRPr lang="en-GB" sz="1500"/>
                    </a:p>
                  </a:txBody>
                  <a:tcPr marL="76586" marR="76586" marT="38293" marB="38293">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dirty="0"/>
                        <a:t>Organic supply-by reliance on organic produce this exposes the business in supply shortage ,but due to extreme weather and crop failure.</a:t>
                      </a:r>
                    </a:p>
                    <a:p>
                      <a:endParaRPr lang="en-GB" sz="1500" dirty="0"/>
                    </a:p>
                  </a:txBody>
                  <a:tcPr marL="76586" marR="76586" marT="38293" marB="38293">
                    <a:solidFill>
                      <a:schemeClr val="accent5">
                        <a:lumMod val="60000"/>
                        <a:lumOff val="40000"/>
                      </a:schemeClr>
                    </a:solidFill>
                  </a:tcPr>
                </a:tc>
                <a:extLst>
                  <a:ext uri="{0D108BD9-81ED-4DB2-BD59-A6C34878D82A}">
                    <a16:rowId xmlns:a16="http://schemas.microsoft.com/office/drawing/2014/main" val="3323810466"/>
                  </a:ext>
                </a:extLst>
              </a:tr>
            </a:tbl>
          </a:graphicData>
        </a:graphic>
      </p:graphicFrame>
      <p:pic>
        <p:nvPicPr>
          <p:cNvPr id="4" name="Picture 3">
            <a:extLst>
              <a:ext uri="{FF2B5EF4-FFF2-40B4-BE49-F238E27FC236}">
                <a16:creationId xmlns:a16="http://schemas.microsoft.com/office/drawing/2014/main" id="{32D1928E-081A-5F0B-FD42-D11EC8C5D3A0}"/>
              </a:ext>
            </a:extLst>
          </p:cNvPr>
          <p:cNvPicPr>
            <a:picLocks noChangeAspect="1"/>
          </p:cNvPicPr>
          <p:nvPr/>
        </p:nvPicPr>
        <p:blipFill>
          <a:blip r:embed="rId2"/>
          <a:stretch>
            <a:fillRect/>
          </a:stretch>
        </p:blipFill>
        <p:spPr>
          <a:xfrm>
            <a:off x="9089948" y="166583"/>
            <a:ext cx="2719874" cy="1813249"/>
          </a:xfrm>
          <a:prstGeom prst="rect">
            <a:avLst/>
          </a:prstGeom>
        </p:spPr>
      </p:pic>
      <p:pic>
        <p:nvPicPr>
          <p:cNvPr id="6" name="Picture 5">
            <a:extLst>
              <a:ext uri="{FF2B5EF4-FFF2-40B4-BE49-F238E27FC236}">
                <a16:creationId xmlns:a16="http://schemas.microsoft.com/office/drawing/2014/main" id="{139E2397-725D-85BE-33D9-3789CA1BC6DE}"/>
              </a:ext>
            </a:extLst>
          </p:cNvPr>
          <p:cNvPicPr>
            <a:picLocks noChangeAspect="1"/>
          </p:cNvPicPr>
          <p:nvPr/>
        </p:nvPicPr>
        <p:blipFill>
          <a:blip r:embed="rId3"/>
          <a:stretch>
            <a:fillRect/>
          </a:stretch>
        </p:blipFill>
        <p:spPr>
          <a:xfrm>
            <a:off x="589558" y="260667"/>
            <a:ext cx="2546653" cy="1696413"/>
          </a:xfrm>
          <a:prstGeom prst="rect">
            <a:avLst/>
          </a:prstGeom>
        </p:spPr>
      </p:pic>
    </p:spTree>
    <p:extLst>
      <p:ext uri="{BB962C8B-B14F-4D97-AF65-F5344CB8AC3E}">
        <p14:creationId xmlns:p14="http://schemas.microsoft.com/office/powerpoint/2010/main" val="427902289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4E7A0-57BF-932E-A2B5-B077F7B5B8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FD81F1-96BC-B098-0E62-A361283551EF}"/>
              </a:ext>
            </a:extLst>
          </p:cNvPr>
          <p:cNvSpPr>
            <a:spLocks noGrp="1"/>
          </p:cNvSpPr>
          <p:nvPr>
            <p:ph type="title"/>
          </p:nvPr>
        </p:nvSpPr>
        <p:spPr>
          <a:xfrm>
            <a:off x="272934" y="198870"/>
            <a:ext cx="10515600" cy="1325563"/>
          </a:xfrm>
        </p:spPr>
        <p:txBody>
          <a:bodyPr>
            <a:normAutofit fontScale="90000"/>
          </a:bodyPr>
          <a:lstStyle/>
          <a:p>
            <a:r>
              <a:rPr lang="en-GB" dirty="0">
                <a:latin typeface="Algerian" panose="04020705040A02060702" pitchFamily="82" charset="0"/>
              </a:rPr>
              <a:t>What is the Cause-and-effect model (fishbone) and what it is used for?</a:t>
            </a:r>
          </a:p>
        </p:txBody>
      </p:sp>
      <p:graphicFrame>
        <p:nvGraphicFramePr>
          <p:cNvPr id="4" name="Table 3">
            <a:extLst>
              <a:ext uri="{FF2B5EF4-FFF2-40B4-BE49-F238E27FC236}">
                <a16:creationId xmlns:a16="http://schemas.microsoft.com/office/drawing/2014/main" id="{9D4E58F5-BB99-F82C-2BEF-00872DF43EE1}"/>
              </a:ext>
            </a:extLst>
          </p:cNvPr>
          <p:cNvGraphicFramePr>
            <a:graphicFrameLocks noGrp="1"/>
          </p:cNvGraphicFramePr>
          <p:nvPr>
            <p:extLst>
              <p:ext uri="{D42A27DB-BD31-4B8C-83A1-F6EECF244321}">
                <p14:modId xmlns:p14="http://schemas.microsoft.com/office/powerpoint/2010/main" val="3613092330"/>
              </p:ext>
            </p:extLst>
          </p:nvPr>
        </p:nvGraphicFramePr>
        <p:xfrm>
          <a:off x="249382" y="1690688"/>
          <a:ext cx="11280372" cy="4419600"/>
        </p:xfrm>
        <a:graphic>
          <a:graphicData uri="http://schemas.openxmlformats.org/drawingml/2006/table">
            <a:tbl>
              <a:tblPr firstRow="1" bandRow="1">
                <a:tableStyleId>{7E9639D4-E3E2-4D34-9284-5A2195B3D0D7}</a:tableStyleId>
              </a:tblPr>
              <a:tblGrid>
                <a:gridCol w="2759825">
                  <a:extLst>
                    <a:ext uri="{9D8B030D-6E8A-4147-A177-3AD203B41FA5}">
                      <a16:colId xmlns:a16="http://schemas.microsoft.com/office/drawing/2014/main" val="471156617"/>
                    </a:ext>
                  </a:extLst>
                </a:gridCol>
                <a:gridCol w="2980114">
                  <a:extLst>
                    <a:ext uri="{9D8B030D-6E8A-4147-A177-3AD203B41FA5}">
                      <a16:colId xmlns:a16="http://schemas.microsoft.com/office/drawing/2014/main" val="2167327629"/>
                    </a:ext>
                  </a:extLst>
                </a:gridCol>
                <a:gridCol w="2733583">
                  <a:extLst>
                    <a:ext uri="{9D8B030D-6E8A-4147-A177-3AD203B41FA5}">
                      <a16:colId xmlns:a16="http://schemas.microsoft.com/office/drawing/2014/main" val="3503727349"/>
                    </a:ext>
                  </a:extLst>
                </a:gridCol>
                <a:gridCol w="2806850">
                  <a:extLst>
                    <a:ext uri="{9D8B030D-6E8A-4147-A177-3AD203B41FA5}">
                      <a16:colId xmlns:a16="http://schemas.microsoft.com/office/drawing/2014/main" val="1115717672"/>
                    </a:ext>
                  </a:extLst>
                </a:gridCol>
              </a:tblGrid>
              <a:tr h="564903">
                <a:tc>
                  <a:txBody>
                    <a:bodyPr/>
                    <a:lstStyle/>
                    <a:p>
                      <a:r>
                        <a:rPr lang="en-GB" dirty="0"/>
                        <a:t>What it is /why it is used?</a:t>
                      </a:r>
                    </a:p>
                  </a:txBody>
                  <a:tcPr/>
                </a:tc>
                <a:tc>
                  <a:txBody>
                    <a:bodyPr/>
                    <a:lstStyle/>
                    <a:p>
                      <a:r>
                        <a:rPr lang="en-GB" dirty="0"/>
                        <a:t>Where/how it is used?</a:t>
                      </a:r>
                    </a:p>
                  </a:txBody>
                  <a:tcPr/>
                </a:tc>
                <a:tc>
                  <a:txBody>
                    <a:bodyPr/>
                    <a:lstStyle/>
                    <a:p>
                      <a:r>
                        <a:rPr lang="en-GB" dirty="0"/>
                        <a:t>Advantages of this framework?</a:t>
                      </a:r>
                    </a:p>
                  </a:txBody>
                  <a:tcPr/>
                </a:tc>
                <a:tc>
                  <a:txBody>
                    <a:bodyPr/>
                    <a:lstStyle/>
                    <a:p>
                      <a:r>
                        <a:rPr lang="en-GB" dirty="0"/>
                        <a:t>Disadvantages of this framework?</a:t>
                      </a:r>
                    </a:p>
                  </a:txBody>
                  <a:tcPr/>
                </a:tc>
                <a:extLst>
                  <a:ext uri="{0D108BD9-81ED-4DB2-BD59-A6C34878D82A}">
                    <a16:rowId xmlns:a16="http://schemas.microsoft.com/office/drawing/2014/main" val="3283162184"/>
                  </a:ext>
                </a:extLst>
              </a:tr>
              <a:tr h="3547332">
                <a:tc>
                  <a:txBody>
                    <a:bodyPr/>
                    <a:lstStyle/>
                    <a:p>
                      <a:r>
                        <a:rPr lang="en-GB" sz="1600" dirty="0"/>
                        <a:t>This was developed by Dr Kaoru Ishikawa, that is a visual   diagram that links to a central problems where all potential causes  are grouped into main categories such as methods, people ,measurements, machine ,materials, environment and policy. </a:t>
                      </a:r>
                    </a:p>
                  </a:txBody>
                  <a:tcPr/>
                </a:tc>
                <a:tc>
                  <a:txBody>
                    <a:bodyPr/>
                    <a:lstStyle/>
                    <a:p>
                      <a:r>
                        <a:rPr lang="en-GB" sz="1600" dirty="0"/>
                        <a:t>Fishbone is used to analyse complex problems systematically and encourages brainstorming, it Is used by placing your problem at the head ,draw a central spine ,add main category branches.</a:t>
                      </a:r>
                    </a:p>
                  </a:txBody>
                  <a:tcPr/>
                </a:tc>
                <a:tc>
                  <a:txBody>
                    <a:bodyPr/>
                    <a:lstStyle/>
                    <a:p>
                      <a:pPr marL="285750" indent="-285750">
                        <a:buFont typeface="Wingdings" panose="05000000000000000000" pitchFamily="2" charset="2"/>
                        <a:buChar char="Ø"/>
                      </a:pPr>
                      <a:r>
                        <a:rPr lang="en-GB" sz="1600" dirty="0"/>
                        <a:t>Simple to understand and build.</a:t>
                      </a:r>
                    </a:p>
                    <a:p>
                      <a:pPr marL="285750" indent="-285750">
                        <a:buFont typeface="Wingdings" panose="05000000000000000000" pitchFamily="2" charset="2"/>
                        <a:buChar char="Ø"/>
                      </a:pPr>
                      <a:r>
                        <a:rPr lang="en-GB" sz="1600" dirty="0"/>
                        <a:t>Show a full picture  and avoids narrow thinking.</a:t>
                      </a:r>
                    </a:p>
                    <a:p>
                      <a:pPr marL="285750" indent="-285750">
                        <a:buFont typeface="Wingdings" panose="05000000000000000000" pitchFamily="2" charset="2"/>
                        <a:buChar char="Ø"/>
                      </a:pPr>
                      <a:r>
                        <a:rPr lang="en-GB" sz="1600" dirty="0"/>
                        <a:t>Clearly separated broad categories from fine details.</a:t>
                      </a:r>
                    </a:p>
                    <a:p>
                      <a:pPr marL="285750" indent="-285750">
                        <a:buFont typeface="Wingdings" panose="05000000000000000000" pitchFamily="2" charset="2"/>
                        <a:buChar char="Ø"/>
                      </a:pPr>
                      <a:r>
                        <a:rPr lang="en-GB" sz="1600" dirty="0"/>
                        <a:t>It works across many industries and problem types.</a:t>
                      </a:r>
                    </a:p>
                    <a:p>
                      <a:endParaRPr lang="en-GB" dirty="0"/>
                    </a:p>
                  </a:txBody>
                  <a:tcPr/>
                </a:tc>
                <a:tc>
                  <a:txBody>
                    <a:bodyPr/>
                    <a:lstStyle/>
                    <a:p>
                      <a:pPr marL="285750" indent="-285750">
                        <a:buFont typeface="Wingdings" panose="05000000000000000000" pitchFamily="2" charset="2"/>
                        <a:buChar char="Ø"/>
                      </a:pPr>
                      <a:r>
                        <a:rPr lang="en-GB" sz="1600" dirty="0"/>
                        <a:t>Does not measure how much each cause contributes, show possible links.</a:t>
                      </a:r>
                    </a:p>
                    <a:p>
                      <a:pPr marL="285750" indent="-285750">
                        <a:buFont typeface="Wingdings" panose="05000000000000000000" pitchFamily="2" charset="2"/>
                        <a:buChar char="Ø"/>
                      </a:pPr>
                      <a:r>
                        <a:rPr lang="en-GB" sz="1600" dirty="0"/>
                        <a:t>Can become messy or over-crowded if there are too many categories.</a:t>
                      </a:r>
                    </a:p>
                    <a:p>
                      <a:pPr marL="285750" indent="-285750">
                        <a:buFont typeface="Wingdings" panose="05000000000000000000" pitchFamily="2" charset="2"/>
                        <a:buChar char="Ø"/>
                      </a:pPr>
                      <a:r>
                        <a:rPr lang="en-GB" sz="1600" dirty="0"/>
                        <a:t>Does not rank or prioritise causes automatically.</a:t>
                      </a:r>
                    </a:p>
                    <a:p>
                      <a:pPr marL="285750" indent="-285750">
                        <a:buFont typeface="Wingdings" panose="05000000000000000000" pitchFamily="2" charset="2"/>
                        <a:buChar char="Ø"/>
                      </a:pPr>
                      <a:r>
                        <a:rPr lang="en-GB" sz="1600" dirty="0"/>
                        <a:t>This relies on team knowledge.</a:t>
                      </a:r>
                    </a:p>
                    <a:p>
                      <a:pPr marL="285750" indent="-285750">
                        <a:buFont typeface="Wingdings" panose="05000000000000000000" pitchFamily="2" charset="2"/>
                        <a:buChar char="Ø"/>
                      </a:pPr>
                      <a:r>
                        <a:rPr lang="en-GB" sz="1600" dirty="0"/>
                        <a:t>Does not show time – order or chain  of event relationships.</a:t>
                      </a:r>
                    </a:p>
                    <a:p>
                      <a:endParaRPr lang="en-GB" dirty="0"/>
                    </a:p>
                  </a:txBody>
                  <a:tcPr/>
                </a:tc>
                <a:extLst>
                  <a:ext uri="{0D108BD9-81ED-4DB2-BD59-A6C34878D82A}">
                    <a16:rowId xmlns:a16="http://schemas.microsoft.com/office/drawing/2014/main" val="1710169394"/>
                  </a:ext>
                </a:extLst>
              </a:tr>
            </a:tbl>
          </a:graphicData>
        </a:graphic>
      </p:graphicFrame>
    </p:spTree>
    <p:extLst>
      <p:ext uri="{BB962C8B-B14F-4D97-AF65-F5344CB8AC3E}">
        <p14:creationId xmlns:p14="http://schemas.microsoft.com/office/powerpoint/2010/main" val="92614988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703F9E-BCC4-941F-AB2A-C92BE96427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A3E23B-881B-6D0B-15A3-6AF660B28C75}"/>
              </a:ext>
            </a:extLst>
          </p:cNvPr>
          <p:cNvSpPr>
            <a:spLocks noGrp="1"/>
          </p:cNvSpPr>
          <p:nvPr>
            <p:ph type="title"/>
          </p:nvPr>
        </p:nvSpPr>
        <p:spPr>
          <a:xfrm>
            <a:off x="64062" y="32469"/>
            <a:ext cx="10515600" cy="1325563"/>
          </a:xfrm>
        </p:spPr>
        <p:txBody>
          <a:bodyPr/>
          <a:lstStyle/>
          <a:p>
            <a:r>
              <a:rPr lang="en-GB" dirty="0">
                <a:latin typeface="Algerian" panose="04020705040A02060702" pitchFamily="82" charset="0"/>
              </a:rPr>
              <a:t>Cause and effect model(fishbone)</a:t>
            </a:r>
          </a:p>
        </p:txBody>
      </p:sp>
      <p:cxnSp>
        <p:nvCxnSpPr>
          <p:cNvPr id="4" name="Straight Connector 3">
            <a:extLst>
              <a:ext uri="{FF2B5EF4-FFF2-40B4-BE49-F238E27FC236}">
                <a16:creationId xmlns:a16="http://schemas.microsoft.com/office/drawing/2014/main" id="{35DC31E4-220E-F521-AAD8-B18737BEDD17}"/>
              </a:ext>
            </a:extLst>
          </p:cNvPr>
          <p:cNvCxnSpPr/>
          <p:nvPr/>
        </p:nvCxnSpPr>
        <p:spPr>
          <a:xfrm>
            <a:off x="569555" y="3433003"/>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5" name="Straight Connector 4">
            <a:extLst>
              <a:ext uri="{FF2B5EF4-FFF2-40B4-BE49-F238E27FC236}">
                <a16:creationId xmlns:a16="http://schemas.microsoft.com/office/drawing/2014/main" id="{262D2E09-92C0-BE9B-9EA4-862DCCF9FE3C}"/>
              </a:ext>
            </a:extLst>
          </p:cNvPr>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0A81C000-8A1F-4C52-787E-7975180B281E}"/>
              </a:ext>
            </a:extLst>
          </p:cNvPr>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0E8B1FD1-7063-ED53-A028-ECE341050D88}"/>
              </a:ext>
            </a:extLst>
          </p:cNvPr>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2710F605-E2EA-6A2C-F9B6-00AE1B237C8A}"/>
              </a:ext>
            </a:extLst>
          </p:cNvPr>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1E1D080-5785-B826-2545-EBFD3112B748}"/>
              </a:ext>
            </a:extLst>
          </p:cNvPr>
          <p:cNvCxnSpPr>
            <a:endCxn id="1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963FA52-9A8F-35FD-3633-ABBD52773D25}"/>
              </a:ext>
            </a:extLst>
          </p:cNvPr>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6D7E77F8-A86B-3701-4006-710BFEEC9E59}"/>
              </a:ext>
            </a:extLst>
          </p:cNvPr>
          <p:cNvSpPr txBox="1"/>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12" name="TextBox 11">
            <a:extLst>
              <a:ext uri="{FF2B5EF4-FFF2-40B4-BE49-F238E27FC236}">
                <a16:creationId xmlns:a16="http://schemas.microsoft.com/office/drawing/2014/main" id="{40437F1A-E936-6FC3-B434-DA94D12DDAAE}"/>
              </a:ext>
            </a:extLst>
          </p:cNvPr>
          <p:cNvSpPr txBox="1"/>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13" name="TextBox 12">
            <a:extLst>
              <a:ext uri="{FF2B5EF4-FFF2-40B4-BE49-F238E27FC236}">
                <a16:creationId xmlns:a16="http://schemas.microsoft.com/office/drawing/2014/main" id="{3C00E12D-8690-E911-9C94-5D883035D3F6}"/>
              </a:ext>
            </a:extLst>
          </p:cNvPr>
          <p:cNvSpPr txBox="1"/>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14" name="TextBox 13">
            <a:extLst>
              <a:ext uri="{FF2B5EF4-FFF2-40B4-BE49-F238E27FC236}">
                <a16:creationId xmlns:a16="http://schemas.microsoft.com/office/drawing/2014/main" id="{94E40665-4C4A-60DA-88BA-D76189DCF5AA}"/>
              </a:ext>
            </a:extLst>
          </p:cNvPr>
          <p:cNvSpPr txBox="1"/>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15" name="TextBox 14">
            <a:extLst>
              <a:ext uri="{FF2B5EF4-FFF2-40B4-BE49-F238E27FC236}">
                <a16:creationId xmlns:a16="http://schemas.microsoft.com/office/drawing/2014/main" id="{5322DA0F-9562-4163-56CE-72D628EA182C}"/>
              </a:ext>
            </a:extLst>
          </p:cNvPr>
          <p:cNvSpPr txBox="1"/>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16" name="TextBox 15">
            <a:extLst>
              <a:ext uri="{FF2B5EF4-FFF2-40B4-BE49-F238E27FC236}">
                <a16:creationId xmlns:a16="http://schemas.microsoft.com/office/drawing/2014/main" id="{87FA820F-DC77-D536-23AA-9655DEF89ED4}"/>
              </a:ext>
            </a:extLst>
          </p:cNvPr>
          <p:cNvSpPr txBox="1"/>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17" name="TextBox 16">
            <a:extLst>
              <a:ext uri="{FF2B5EF4-FFF2-40B4-BE49-F238E27FC236}">
                <a16:creationId xmlns:a16="http://schemas.microsoft.com/office/drawing/2014/main" id="{C3B25FFD-FEFC-B4D7-2917-4A0C13650891}"/>
              </a:ext>
            </a:extLst>
          </p:cNvPr>
          <p:cNvSpPr txBox="1"/>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Root Problem /basil bakery</a:t>
            </a:r>
          </a:p>
        </p:txBody>
      </p:sp>
      <p:sp>
        <p:nvSpPr>
          <p:cNvPr id="18" name="TextBox 17">
            <a:extLst>
              <a:ext uri="{FF2B5EF4-FFF2-40B4-BE49-F238E27FC236}">
                <a16:creationId xmlns:a16="http://schemas.microsoft.com/office/drawing/2014/main" id="{640CBCFB-D1C3-CB38-8586-209A1319C4D7}"/>
              </a:ext>
            </a:extLst>
          </p:cNvPr>
          <p:cNvSpPr txBox="1"/>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Energy costs(</a:t>
            </a:r>
            <a:r>
              <a:rPr lang="en-GB" sz="1200" dirty="0" err="1">
                <a:latin typeface="Arial" panose="020B0604020202020204" pitchFamily="34" charset="0"/>
                <a:cs typeface="Arial" panose="020B0604020202020204" pitchFamily="34" charset="0"/>
              </a:rPr>
              <a:t>bills,insurance</a:t>
            </a:r>
            <a:r>
              <a:rPr lang="en-GB" sz="1200" dirty="0">
                <a:latin typeface="Arial" panose="020B0604020202020204" pitchFamily="34" charset="0"/>
                <a:cs typeface="Arial" panose="020B0604020202020204" pitchFamily="34" charset="0"/>
              </a:rPr>
              <a:t> ,supplies)</a:t>
            </a:r>
          </a:p>
        </p:txBody>
      </p:sp>
      <p:sp>
        <p:nvSpPr>
          <p:cNvPr id="19" name="TextBox 18">
            <a:extLst>
              <a:ext uri="{FF2B5EF4-FFF2-40B4-BE49-F238E27FC236}">
                <a16:creationId xmlns:a16="http://schemas.microsoft.com/office/drawing/2014/main" id="{FD5805E7-D524-4885-B0FF-DF572E1FFCC8}"/>
              </a:ext>
            </a:extLst>
          </p:cNvPr>
          <p:cNvSpPr txBox="1"/>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Weather conditions (extreme </a:t>
            </a:r>
            <a:r>
              <a:rPr lang="en-GB" sz="1200" dirty="0" err="1">
                <a:latin typeface="Arial" panose="020B0604020202020204" pitchFamily="34" charset="0"/>
                <a:cs typeface="Arial" panose="020B0604020202020204" pitchFamily="34" charset="0"/>
              </a:rPr>
              <a:t>weather,crop</a:t>
            </a:r>
            <a:r>
              <a:rPr lang="en-GB" sz="1200" dirty="0">
                <a:latin typeface="Arial" panose="020B0604020202020204" pitchFamily="34" charset="0"/>
                <a:cs typeface="Arial" panose="020B0604020202020204" pitchFamily="34" charset="0"/>
              </a:rPr>
              <a:t> failure)</a:t>
            </a:r>
          </a:p>
        </p:txBody>
      </p:sp>
      <p:sp>
        <p:nvSpPr>
          <p:cNvPr id="20" name="TextBox 19">
            <a:extLst>
              <a:ext uri="{FF2B5EF4-FFF2-40B4-BE49-F238E27FC236}">
                <a16:creationId xmlns:a16="http://schemas.microsoft.com/office/drawing/2014/main" id="{27C4F6EE-670A-1743-4EE6-2BBC75BF5D6C}"/>
              </a:ext>
            </a:extLst>
          </p:cNvPr>
          <p:cNvSpPr txBox="1"/>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Hybrid working (working from home)</a:t>
            </a:r>
          </a:p>
        </p:txBody>
      </p:sp>
      <p:sp>
        <p:nvSpPr>
          <p:cNvPr id="21" name="TextBox 20">
            <a:extLst>
              <a:ext uri="{FF2B5EF4-FFF2-40B4-BE49-F238E27FC236}">
                <a16:creationId xmlns:a16="http://schemas.microsoft.com/office/drawing/2014/main" id="{C2C6BEB5-D4AD-ED3D-13B1-64F64F9B9214}"/>
              </a:ext>
            </a:extLst>
          </p:cNvPr>
          <p:cNvSpPr txBox="1"/>
          <p:nvPr/>
        </p:nvSpPr>
        <p:spPr>
          <a:xfrm>
            <a:off x="6405359" y="2814221"/>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people visiting retail park</a:t>
            </a:r>
          </a:p>
        </p:txBody>
      </p:sp>
      <p:sp>
        <p:nvSpPr>
          <p:cNvPr id="22" name="TextBox 21">
            <a:extLst>
              <a:ext uri="{FF2B5EF4-FFF2-40B4-BE49-F238E27FC236}">
                <a16:creationId xmlns:a16="http://schemas.microsoft.com/office/drawing/2014/main" id="{4DC7F379-4B3E-B569-9E71-C30183A27D5C}"/>
              </a:ext>
            </a:extLst>
          </p:cNvPr>
          <p:cNvSpPr txBox="1"/>
          <p:nvPr/>
        </p:nvSpPr>
        <p:spPr>
          <a:xfrm>
            <a:off x="3545260" y="440431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 in coat in 2019 </a:t>
            </a:r>
          </a:p>
        </p:txBody>
      </p:sp>
      <p:sp>
        <p:nvSpPr>
          <p:cNvPr id="23" name="TextBox 22">
            <a:extLst>
              <a:ext uri="{FF2B5EF4-FFF2-40B4-BE49-F238E27FC236}">
                <a16:creationId xmlns:a16="http://schemas.microsoft.com/office/drawing/2014/main" id="{471FBB11-5457-D33B-2D19-E9D0A08FD88C}"/>
              </a:ext>
            </a:extLst>
          </p:cNvPr>
          <p:cNvSpPr txBox="1"/>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 Budgeting</a:t>
            </a:r>
          </a:p>
        </p:txBody>
      </p:sp>
      <p:sp>
        <p:nvSpPr>
          <p:cNvPr id="24" name="TextBox 23">
            <a:extLst>
              <a:ext uri="{FF2B5EF4-FFF2-40B4-BE49-F238E27FC236}">
                <a16:creationId xmlns:a16="http://schemas.microsoft.com/office/drawing/2014/main" id="{AB56063B-F315-F767-99ED-FB9DD8E6A5E6}"/>
              </a:ext>
            </a:extLst>
          </p:cNvPr>
          <p:cNvSpPr txBox="1"/>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stock</a:t>
            </a:r>
          </a:p>
        </p:txBody>
      </p:sp>
      <p:sp>
        <p:nvSpPr>
          <p:cNvPr id="25" name="TextBox 24">
            <a:extLst>
              <a:ext uri="{FF2B5EF4-FFF2-40B4-BE49-F238E27FC236}">
                <a16:creationId xmlns:a16="http://schemas.microsoft.com/office/drawing/2014/main" id="{4B7AF5D1-0A62-F7A6-9C27-4E3A25FE8AEE}"/>
              </a:ext>
            </a:extLst>
          </p:cNvPr>
          <p:cNvSpPr txBox="1"/>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Organic food</a:t>
            </a:r>
          </a:p>
        </p:txBody>
      </p:sp>
      <p:sp>
        <p:nvSpPr>
          <p:cNvPr id="26" name="TextBox 25">
            <a:extLst>
              <a:ext uri="{FF2B5EF4-FFF2-40B4-BE49-F238E27FC236}">
                <a16:creationId xmlns:a16="http://schemas.microsoft.com/office/drawing/2014/main" id="{25CBCEBD-2ED0-E499-817D-2691EB9E489E}"/>
              </a:ext>
            </a:extLst>
          </p:cNvPr>
          <p:cNvSpPr txBox="1"/>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 Delivery service</a:t>
            </a:r>
          </a:p>
        </p:txBody>
      </p:sp>
      <p:sp>
        <p:nvSpPr>
          <p:cNvPr id="27" name="TextBox 26">
            <a:extLst>
              <a:ext uri="{FF2B5EF4-FFF2-40B4-BE49-F238E27FC236}">
                <a16:creationId xmlns:a16="http://schemas.microsoft.com/office/drawing/2014/main" id="{72DAB2AD-38D5-6852-D313-E9EEFE524756}"/>
              </a:ext>
            </a:extLst>
          </p:cNvPr>
          <p:cNvSpPr txBox="1"/>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Offices /warehouse closing.</a:t>
            </a:r>
          </a:p>
        </p:txBody>
      </p:sp>
      <p:sp>
        <p:nvSpPr>
          <p:cNvPr id="28" name="TextBox 27">
            <a:extLst>
              <a:ext uri="{FF2B5EF4-FFF2-40B4-BE49-F238E27FC236}">
                <a16:creationId xmlns:a16="http://schemas.microsoft.com/office/drawing/2014/main" id="{6B1029B7-8067-15E1-CCDF-B8491A34D3B0}"/>
              </a:ext>
            </a:extLst>
          </p:cNvPr>
          <p:cNvSpPr txBox="1"/>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Lockdown restrictions</a:t>
            </a:r>
          </a:p>
        </p:txBody>
      </p:sp>
      <p:sp>
        <p:nvSpPr>
          <p:cNvPr id="29" name="TextBox 28">
            <a:extLst>
              <a:ext uri="{FF2B5EF4-FFF2-40B4-BE49-F238E27FC236}">
                <a16:creationId xmlns:a16="http://schemas.microsoft.com/office/drawing/2014/main" id="{75A849C4-6016-93C1-87E3-28FB13E50B94}"/>
              </a:ext>
            </a:extLst>
          </p:cNvPr>
          <p:cNvSpPr txBox="1"/>
          <p:nvPr/>
        </p:nvSpPr>
        <p:spPr>
          <a:xfrm>
            <a:off x="640661" y="270000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Phone availability</a:t>
            </a:r>
          </a:p>
        </p:txBody>
      </p:sp>
      <p:pic>
        <p:nvPicPr>
          <p:cNvPr id="30" name="Picture 29">
            <a:extLst>
              <a:ext uri="{FF2B5EF4-FFF2-40B4-BE49-F238E27FC236}">
                <a16:creationId xmlns:a16="http://schemas.microsoft.com/office/drawing/2014/main" id="{1AA4EC73-6904-5BED-D477-7C5B6F40EEB8}"/>
              </a:ext>
            </a:extLst>
          </p:cNvPr>
          <p:cNvPicPr>
            <a:picLocks noChangeAspect="1"/>
          </p:cNvPicPr>
          <p:nvPr/>
        </p:nvPicPr>
        <p:blipFill>
          <a:blip r:embed="rId2"/>
          <a:stretch>
            <a:fillRect/>
          </a:stretch>
        </p:blipFill>
        <p:spPr>
          <a:xfrm>
            <a:off x="9123435" y="4775944"/>
            <a:ext cx="2768262" cy="1883062"/>
          </a:xfrm>
          <a:prstGeom prst="rect">
            <a:avLst/>
          </a:prstGeom>
        </p:spPr>
      </p:pic>
      <p:pic>
        <p:nvPicPr>
          <p:cNvPr id="32" name="Picture 31">
            <a:extLst>
              <a:ext uri="{FF2B5EF4-FFF2-40B4-BE49-F238E27FC236}">
                <a16:creationId xmlns:a16="http://schemas.microsoft.com/office/drawing/2014/main" id="{03E2F6D1-0B1D-7026-66C2-9E6D0DDDCD08}"/>
              </a:ext>
            </a:extLst>
          </p:cNvPr>
          <p:cNvPicPr>
            <a:picLocks noChangeAspect="1"/>
          </p:cNvPicPr>
          <p:nvPr/>
        </p:nvPicPr>
        <p:blipFill>
          <a:blip r:embed="rId3"/>
          <a:stretch>
            <a:fillRect/>
          </a:stretch>
        </p:blipFill>
        <p:spPr>
          <a:xfrm>
            <a:off x="9367196" y="1245431"/>
            <a:ext cx="2330563" cy="1673250"/>
          </a:xfrm>
          <a:prstGeom prst="rect">
            <a:avLst/>
          </a:prstGeom>
        </p:spPr>
      </p:pic>
    </p:spTree>
    <p:extLst>
      <p:ext uri="{BB962C8B-B14F-4D97-AF65-F5344CB8AC3E}">
        <p14:creationId xmlns:p14="http://schemas.microsoft.com/office/powerpoint/2010/main" val="20440133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ACBB5-6CCF-8AD5-A35D-29B8B73459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93C1E2-46DC-443E-F3BD-1285EF4EFFEA}"/>
              </a:ext>
            </a:extLst>
          </p:cNvPr>
          <p:cNvSpPr>
            <a:spLocks noGrp="1"/>
          </p:cNvSpPr>
          <p:nvPr>
            <p:ph type="title"/>
          </p:nvPr>
        </p:nvSpPr>
        <p:spPr>
          <a:xfrm>
            <a:off x="3348644" y="464877"/>
            <a:ext cx="10515600" cy="1325563"/>
          </a:xfrm>
        </p:spPr>
        <p:txBody>
          <a:bodyPr/>
          <a:lstStyle/>
          <a:p>
            <a:r>
              <a:rPr lang="en-GB" dirty="0">
                <a:latin typeface="Algerian" panose="04020705040A02060702" pitchFamily="82" charset="0"/>
              </a:rPr>
              <a:t>Key findings: </a:t>
            </a:r>
          </a:p>
        </p:txBody>
      </p:sp>
      <p:graphicFrame>
        <p:nvGraphicFramePr>
          <p:cNvPr id="4" name="Table 3">
            <a:extLst>
              <a:ext uri="{FF2B5EF4-FFF2-40B4-BE49-F238E27FC236}">
                <a16:creationId xmlns:a16="http://schemas.microsoft.com/office/drawing/2014/main" id="{7776BB06-0F01-E53F-127A-1252174F40DA}"/>
              </a:ext>
            </a:extLst>
          </p:cNvPr>
          <p:cNvGraphicFramePr>
            <a:graphicFrameLocks noGrp="1"/>
          </p:cNvGraphicFramePr>
          <p:nvPr>
            <p:extLst>
              <p:ext uri="{D42A27DB-BD31-4B8C-83A1-F6EECF244321}">
                <p14:modId xmlns:p14="http://schemas.microsoft.com/office/powerpoint/2010/main" val="2908678086"/>
              </p:ext>
            </p:extLst>
          </p:nvPr>
        </p:nvGraphicFramePr>
        <p:xfrm>
          <a:off x="788324" y="2923311"/>
          <a:ext cx="9749588" cy="2992581"/>
        </p:xfrm>
        <a:graphic>
          <a:graphicData uri="http://schemas.openxmlformats.org/drawingml/2006/table">
            <a:tbl>
              <a:tblPr firstRow="1" bandRow="1">
                <a:tableStyleId>{7E9639D4-E3E2-4D34-9284-5A2195B3D0D7}</a:tableStyleId>
              </a:tblPr>
              <a:tblGrid>
                <a:gridCol w="2437397">
                  <a:extLst>
                    <a:ext uri="{9D8B030D-6E8A-4147-A177-3AD203B41FA5}">
                      <a16:colId xmlns:a16="http://schemas.microsoft.com/office/drawing/2014/main" val="1352489736"/>
                    </a:ext>
                  </a:extLst>
                </a:gridCol>
                <a:gridCol w="2437397">
                  <a:extLst>
                    <a:ext uri="{9D8B030D-6E8A-4147-A177-3AD203B41FA5}">
                      <a16:colId xmlns:a16="http://schemas.microsoft.com/office/drawing/2014/main" val="1861408584"/>
                    </a:ext>
                  </a:extLst>
                </a:gridCol>
                <a:gridCol w="2437397">
                  <a:extLst>
                    <a:ext uri="{9D8B030D-6E8A-4147-A177-3AD203B41FA5}">
                      <a16:colId xmlns:a16="http://schemas.microsoft.com/office/drawing/2014/main" val="2520216398"/>
                    </a:ext>
                  </a:extLst>
                </a:gridCol>
                <a:gridCol w="2437397">
                  <a:extLst>
                    <a:ext uri="{9D8B030D-6E8A-4147-A177-3AD203B41FA5}">
                      <a16:colId xmlns:a16="http://schemas.microsoft.com/office/drawing/2014/main" val="1656921793"/>
                    </a:ext>
                  </a:extLst>
                </a:gridCol>
              </a:tblGrid>
              <a:tr h="460397">
                <a:tc>
                  <a:txBody>
                    <a:bodyPr/>
                    <a:lstStyle/>
                    <a:p>
                      <a:r>
                        <a:rPr lang="en-GB" dirty="0"/>
                        <a:t>Key 1</a:t>
                      </a:r>
                    </a:p>
                  </a:txBody>
                  <a:tcPr/>
                </a:tc>
                <a:tc>
                  <a:txBody>
                    <a:bodyPr/>
                    <a:lstStyle/>
                    <a:p>
                      <a:r>
                        <a:rPr lang="en-GB" dirty="0"/>
                        <a:t>Key 2</a:t>
                      </a:r>
                    </a:p>
                  </a:txBody>
                  <a:tcPr/>
                </a:tc>
                <a:tc>
                  <a:txBody>
                    <a:bodyPr/>
                    <a:lstStyle/>
                    <a:p>
                      <a:r>
                        <a:rPr lang="en-GB" dirty="0"/>
                        <a:t>Key 3</a:t>
                      </a:r>
                    </a:p>
                  </a:txBody>
                  <a:tcPr/>
                </a:tc>
                <a:tc>
                  <a:txBody>
                    <a:bodyPr/>
                    <a:lstStyle/>
                    <a:p>
                      <a:r>
                        <a:rPr lang="en-GB" dirty="0"/>
                        <a:t>Key 4</a:t>
                      </a:r>
                    </a:p>
                  </a:txBody>
                  <a:tcPr/>
                </a:tc>
                <a:extLst>
                  <a:ext uri="{0D108BD9-81ED-4DB2-BD59-A6C34878D82A}">
                    <a16:rowId xmlns:a16="http://schemas.microsoft.com/office/drawing/2014/main" val="1131894620"/>
                  </a:ext>
                </a:extLst>
              </a:tr>
              <a:tr h="2532184">
                <a:tc>
                  <a:txBody>
                    <a:bodyPr/>
                    <a:lstStyle/>
                    <a:p>
                      <a:r>
                        <a:rPr lang="en-GB" dirty="0"/>
                        <a:t> Family pressure blocks progress as he disagrees with his family with his plan chooses.</a:t>
                      </a:r>
                    </a:p>
                  </a:txBody>
                  <a:tcPr/>
                </a:tc>
                <a:tc>
                  <a:txBody>
                    <a:bodyPr/>
                    <a:lstStyle/>
                    <a:p>
                      <a:r>
                        <a:rPr lang="en-GB" dirty="0"/>
                        <a:t>Resources are too limited  due to small space ,old equipment  and rising cost which makes it hard to grow  or meet.</a:t>
                      </a:r>
                    </a:p>
                  </a:txBody>
                  <a:tcPr/>
                </a:tc>
                <a:tc>
                  <a:txBody>
                    <a:bodyPr/>
                    <a:lstStyle/>
                    <a:p>
                      <a:r>
                        <a:rPr lang="en-GB" dirty="0"/>
                        <a:t>With time  and planning cause  problems  where unpredictable demand lead to time wasting and  long hours.</a:t>
                      </a:r>
                    </a:p>
                  </a:txBody>
                  <a:tcPr/>
                </a:tc>
                <a:tc>
                  <a:txBody>
                    <a:bodyPr/>
                    <a:lstStyle/>
                    <a:p>
                      <a:r>
                        <a:rPr lang="en-GB" dirty="0"/>
                        <a:t>Having lack of experience  affects his confidence as he is running  a business where he is struggling with mistakes and competition.</a:t>
                      </a:r>
                    </a:p>
                  </a:txBody>
                  <a:tcPr/>
                </a:tc>
                <a:extLst>
                  <a:ext uri="{0D108BD9-81ED-4DB2-BD59-A6C34878D82A}">
                    <a16:rowId xmlns:a16="http://schemas.microsoft.com/office/drawing/2014/main" val="2422775825"/>
                  </a:ext>
                </a:extLst>
              </a:tr>
            </a:tbl>
          </a:graphicData>
        </a:graphic>
      </p:graphicFrame>
      <p:pic>
        <p:nvPicPr>
          <p:cNvPr id="5" name="Picture 4">
            <a:extLst>
              <a:ext uri="{FF2B5EF4-FFF2-40B4-BE49-F238E27FC236}">
                <a16:creationId xmlns:a16="http://schemas.microsoft.com/office/drawing/2014/main" id="{FCF7ED50-1DA4-656D-D03C-ECB6FF91F163}"/>
              </a:ext>
            </a:extLst>
          </p:cNvPr>
          <p:cNvPicPr>
            <a:picLocks noChangeAspect="1"/>
          </p:cNvPicPr>
          <p:nvPr/>
        </p:nvPicPr>
        <p:blipFill>
          <a:blip r:embed="rId2"/>
          <a:stretch>
            <a:fillRect/>
          </a:stretch>
        </p:blipFill>
        <p:spPr>
          <a:xfrm>
            <a:off x="7996064" y="209549"/>
            <a:ext cx="3357736" cy="2228850"/>
          </a:xfrm>
          <a:prstGeom prst="rect">
            <a:avLst/>
          </a:prstGeom>
        </p:spPr>
      </p:pic>
      <p:pic>
        <p:nvPicPr>
          <p:cNvPr id="7" name="Picture 6">
            <a:extLst>
              <a:ext uri="{FF2B5EF4-FFF2-40B4-BE49-F238E27FC236}">
                <a16:creationId xmlns:a16="http://schemas.microsoft.com/office/drawing/2014/main" id="{4431DAF4-D831-8C8D-367B-D801FB90ADBC}"/>
              </a:ext>
            </a:extLst>
          </p:cNvPr>
          <p:cNvPicPr>
            <a:picLocks noChangeAspect="1"/>
          </p:cNvPicPr>
          <p:nvPr/>
        </p:nvPicPr>
        <p:blipFill>
          <a:blip r:embed="rId3"/>
          <a:stretch>
            <a:fillRect/>
          </a:stretch>
        </p:blipFill>
        <p:spPr>
          <a:xfrm>
            <a:off x="294524" y="13233"/>
            <a:ext cx="2619375" cy="2228850"/>
          </a:xfrm>
          <a:prstGeom prst="rect">
            <a:avLst/>
          </a:prstGeom>
        </p:spPr>
      </p:pic>
    </p:spTree>
    <p:extLst>
      <p:ext uri="{BB962C8B-B14F-4D97-AF65-F5344CB8AC3E}">
        <p14:creationId xmlns:p14="http://schemas.microsoft.com/office/powerpoint/2010/main" val="203066475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582B2-232C-C972-33CC-BA013955BF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024E37-ED9A-DBA1-AFD4-A60A2EB1C322}"/>
              </a:ext>
            </a:extLst>
          </p:cNvPr>
          <p:cNvSpPr>
            <a:spLocks noGrp="1"/>
          </p:cNvSpPr>
          <p:nvPr>
            <p:ph type="title"/>
          </p:nvPr>
        </p:nvSpPr>
        <p:spPr/>
        <p:txBody>
          <a:bodyPr/>
          <a:lstStyle/>
          <a:p>
            <a:r>
              <a:rPr lang="en-GB" dirty="0">
                <a:latin typeface="Algerian" panose="04020705040A02060702" pitchFamily="82" charset="0"/>
              </a:rPr>
              <a:t>References</a:t>
            </a:r>
          </a:p>
        </p:txBody>
      </p:sp>
      <p:sp>
        <p:nvSpPr>
          <p:cNvPr id="3" name="Content Placeholder 2">
            <a:extLst>
              <a:ext uri="{FF2B5EF4-FFF2-40B4-BE49-F238E27FC236}">
                <a16:creationId xmlns:a16="http://schemas.microsoft.com/office/drawing/2014/main" id="{9281FDFD-DD8D-F213-204C-BA91FD711586}"/>
              </a:ext>
            </a:extLst>
          </p:cNvPr>
          <p:cNvSpPr>
            <a:spLocks noGrp="1"/>
          </p:cNvSpPr>
          <p:nvPr>
            <p:ph idx="1"/>
          </p:nvPr>
        </p:nvSpPr>
        <p:spPr/>
        <p:txBody>
          <a:bodyPr>
            <a:normAutofit/>
          </a:bodyPr>
          <a:lstStyle/>
          <a:p>
            <a:pPr>
              <a:buFont typeface="Wingdings" panose="05000000000000000000" pitchFamily="2" charset="2"/>
              <a:buChar char="Ø"/>
            </a:pPr>
            <a:r>
              <a:rPr lang="en-GB" sz="1600" dirty="0"/>
              <a:t>Nationwide caters Association(NCASS)(2026) support for independent food &amp; drink business Available at: Https://www.ncass.org.uk/(Accessed:8 June)</a:t>
            </a:r>
          </a:p>
          <a:p>
            <a:pPr>
              <a:buFont typeface="Wingdings" panose="05000000000000000000" pitchFamily="2" charset="2"/>
              <a:buChar char="Ø"/>
            </a:pPr>
            <a:r>
              <a:rPr lang="en-GB" sz="1600" dirty="0"/>
              <a:t>Adapted by :CIPD PESTEL Template  Reference 8351 Issued: March 2023</a:t>
            </a:r>
          </a:p>
          <a:p>
            <a:pPr>
              <a:buFont typeface="Wingdings" panose="05000000000000000000" pitchFamily="2" charset="2"/>
              <a:buChar char="Ø"/>
            </a:pPr>
            <a:r>
              <a:rPr lang="en-GB" sz="1600" dirty="0"/>
              <a:t>Trinity study materials (2026) the international business environment. Available at:[institution learning portal URL]Accessed:10 June 2026</a:t>
            </a:r>
          </a:p>
          <a:p>
            <a:pPr>
              <a:buFont typeface="Wingdings" panose="05000000000000000000" pitchFamily="2" charset="2"/>
              <a:buChar char="Ø"/>
            </a:pPr>
            <a:r>
              <a:rPr lang="en-GB" sz="1600" dirty="0"/>
              <a:t>Trinity  study materials (2026)minicaes1.1:Analysis scania’s business environment using pestle Framework. Available at: [institution learning portal URL]Accessed:10 June 2026</a:t>
            </a:r>
          </a:p>
          <a:p>
            <a:pPr>
              <a:buFont typeface="Wingdings" panose="05000000000000000000" pitchFamily="2" charset="2"/>
              <a:buChar char="Ø"/>
            </a:pPr>
            <a:r>
              <a:rPr lang="en-GB" sz="1600" dirty="0"/>
              <a:t> open university(2026) problem solving  and decision making. Available at:[ Institution portal URL](Accessed:14 June 2026)</a:t>
            </a:r>
          </a:p>
          <a:p>
            <a:pPr>
              <a:buFont typeface="Wingdings" panose="05000000000000000000" pitchFamily="2" charset="2"/>
              <a:buChar char="Ø"/>
            </a:pPr>
            <a:r>
              <a:rPr lang="en-GB" sz="1600" dirty="0"/>
              <a:t>Ishikawa K. (1976)Guide to quality control Tokyo: Asian productivity organisation. Available at:[Institution portal URL](Accessed:14 June 2026)</a:t>
            </a:r>
          </a:p>
        </p:txBody>
      </p:sp>
    </p:spTree>
    <p:extLst>
      <p:ext uri="{BB962C8B-B14F-4D97-AF65-F5344CB8AC3E}">
        <p14:creationId xmlns:p14="http://schemas.microsoft.com/office/powerpoint/2010/main" val="256679307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42E4AB-6984-B6A2-44D8-06F436280E38}"/>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51034BD-D2F9-467B-1363-C3EDE58C80F9}"/>
              </a:ext>
            </a:extLst>
          </p:cNvPr>
          <p:cNvPicPr>
            <a:picLocks noChangeAspect="1"/>
          </p:cNvPicPr>
          <p:nvPr/>
        </p:nvPicPr>
        <p:blipFill>
          <a:blip r:embed="rId2"/>
          <a:srcRect t="12359" b="25336"/>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0" name="Group 9">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1" name="Freeform: Shape 10">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902360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D9364B-C744-4148-2AC6-25BCED2B776A}"/>
            </a:ext>
          </a:extLst>
        </p:cNvPr>
        <p:cNvGrpSpPr/>
        <p:nvPr/>
      </p:nvGrpSpPr>
      <p:grpSpPr>
        <a:xfrm>
          <a:off x="0" y="0"/>
          <a:ext cx="0" cy="0"/>
          <a:chOff x="0" y="0"/>
          <a:chExt cx="0" cy="0"/>
        </a:xfrm>
      </p:grpSpPr>
      <p:sp>
        <p:nvSpPr>
          <p:cNvPr id="38" name="Rectangle 37">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BC5C3DE0-023C-2FDB-58C1-47CF29952795}"/>
              </a:ext>
            </a:extLst>
          </p:cNvPr>
          <p:cNvPicPr>
            <a:picLocks noChangeAspect="1"/>
          </p:cNvPicPr>
          <p:nvPr/>
        </p:nvPicPr>
        <p:blipFill>
          <a:blip r:embed="rId2"/>
          <a:srcRect l="4603" r="20397"/>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40" name="Group 39">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41" name="Freeform: Shape 40">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AutoShape 4" descr="Animated Any Questions Images">
            <a:extLst>
              <a:ext uri="{FF2B5EF4-FFF2-40B4-BE49-F238E27FC236}">
                <a16:creationId xmlns:a16="http://schemas.microsoft.com/office/drawing/2014/main" id="{1A4828C6-3B6D-89E8-0EC7-629EAA348DE0}"/>
              </a:ext>
            </a:extLst>
          </p:cNvPr>
          <p:cNvSpPr>
            <a:spLocks noChangeAspect="1" noChangeArrowheads="1"/>
          </p:cNvSpPr>
          <p:nvPr/>
        </p:nvSpPr>
        <p:spPr bwMode="auto">
          <a:xfrm>
            <a:off x="3458308" y="3276600"/>
            <a:ext cx="2790092" cy="279009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0853731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badcbafd6569ee0689f145a93f2eb942">
  <xsd:schema xmlns:xsd="http://www.w3.org/2001/XMLSchema" xmlns:xs="http://www.w3.org/2001/XMLSchema" xmlns:p="http://schemas.microsoft.com/office/2006/metadata/properties" xmlns:ns3="901b7179-a49d-4669-ab88-101a0e80079b" targetNamespace="http://schemas.microsoft.com/office/2006/metadata/properties" ma:root="true" ma:fieldsID="c765e247fe7ac5dfb259c816499abde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3222CA5-5C9C-49DB-A2F0-8C741BA2DAB9}">
  <ds:schemaRef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http://purl.org/dc/terms/"/>
    <ds:schemaRef ds:uri="http://schemas.microsoft.com/office/2006/documentManagement/types"/>
    <ds:schemaRef ds:uri="http://purl.org/dc/dcmitype/"/>
    <ds:schemaRef ds:uri="http://www.w3.org/XML/1998/namespace"/>
    <ds:schemaRef ds:uri="901b7179-a49d-4669-ab88-101a0e80079b"/>
  </ds:schemaRefs>
</ds:datastoreItem>
</file>

<file path=customXml/itemProps2.xml><?xml version="1.0" encoding="utf-8"?>
<ds:datastoreItem xmlns:ds="http://schemas.openxmlformats.org/officeDocument/2006/customXml" ds:itemID="{4E856B06-B129-42EC-98C4-AFDC6B0B5B83}">
  <ds:schemaRefs>
    <ds:schemaRef ds:uri="http://schemas.microsoft.com/sharepoint/v3/contenttype/forms"/>
  </ds:schemaRefs>
</ds:datastoreItem>
</file>

<file path=customXml/itemProps3.xml><?xml version="1.0" encoding="utf-8"?>
<ds:datastoreItem xmlns:ds="http://schemas.openxmlformats.org/officeDocument/2006/customXml" ds:itemID="{F23BA851-70F1-462C-98A3-0FE097A8AA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8196</TotalTime>
  <Words>1257</Words>
  <Application>Microsoft Office PowerPoint</Application>
  <PresentationFormat>Widescreen</PresentationFormat>
  <Paragraphs>115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Algerian</vt:lpstr>
      <vt:lpstr>Aptos</vt:lpstr>
      <vt:lpstr>Aptos Display</vt:lpstr>
      <vt:lpstr>Arial</vt:lpstr>
      <vt:lpstr>Wingdings</vt:lpstr>
      <vt:lpstr>Office Theme</vt:lpstr>
      <vt:lpstr>PowerPoint Presentation</vt:lpstr>
      <vt:lpstr>Introduction:</vt:lpstr>
      <vt:lpstr>Brief summary of Basils bakery:</vt:lpstr>
      <vt:lpstr>Root problem  for basils bakery?</vt:lpstr>
      <vt:lpstr>What Pestle  is, used for &amp; the  benefits for this ?</vt:lpstr>
      <vt:lpstr>PowerPoint Presentation</vt:lpstr>
      <vt:lpstr>What is the Cause-and-effect model (fishbone) and what it is used for?</vt:lpstr>
      <vt:lpstr>Cause and effect model(fishbone)</vt:lpstr>
      <vt:lpstr>Key findings: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Aliya Razzaq Bi (2525170)</dc:creator>
  <cp:lastModifiedBy>Aliya Razzaq Bi (2525170)</cp:lastModifiedBy>
  <cp:revision>1</cp:revision>
  <dcterms:created xsi:type="dcterms:W3CDTF">2026-06-09T08:26:27Z</dcterms:created>
  <dcterms:modified xsi:type="dcterms:W3CDTF">2026-06-15T08:08:46Z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